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 id="2147483722" r:id="rId5"/>
  </p:sldMasterIdLst>
  <p:notesMasterIdLst>
    <p:notesMasterId r:id="rId61"/>
  </p:notesMasterIdLst>
  <p:handoutMasterIdLst>
    <p:handoutMasterId r:id="rId62"/>
  </p:handoutMasterIdLst>
  <p:sldIdLst>
    <p:sldId id="291" r:id="rId6"/>
    <p:sldId id="975" r:id="rId7"/>
    <p:sldId id="976" r:id="rId8"/>
    <p:sldId id="710" r:id="rId9"/>
    <p:sldId id="699" r:id="rId10"/>
    <p:sldId id="698" r:id="rId11"/>
    <p:sldId id="701" r:id="rId12"/>
    <p:sldId id="700" r:id="rId13"/>
    <p:sldId id="997" r:id="rId14"/>
    <p:sldId id="295" r:id="rId15"/>
    <p:sldId id="995" r:id="rId16"/>
    <p:sldId id="702" r:id="rId17"/>
    <p:sldId id="705" r:id="rId18"/>
    <p:sldId id="1024" r:id="rId19"/>
    <p:sldId id="708" r:id="rId20"/>
    <p:sldId id="704" r:id="rId21"/>
    <p:sldId id="1011" r:id="rId22"/>
    <p:sldId id="1019" r:id="rId23"/>
    <p:sldId id="977" r:id="rId24"/>
    <p:sldId id="994" r:id="rId25"/>
    <p:sldId id="978" r:id="rId26"/>
    <p:sldId id="1015" r:id="rId27"/>
    <p:sldId id="1014" r:id="rId28"/>
    <p:sldId id="1016" r:id="rId29"/>
    <p:sldId id="1017" r:id="rId30"/>
    <p:sldId id="1018" r:id="rId31"/>
    <p:sldId id="980" r:id="rId32"/>
    <p:sldId id="711" r:id="rId33"/>
    <p:sldId id="987" r:id="rId34"/>
    <p:sldId id="1028" r:id="rId35"/>
    <p:sldId id="715" r:id="rId36"/>
    <p:sldId id="988" r:id="rId37"/>
    <p:sldId id="981" r:id="rId38"/>
    <p:sldId id="993" r:id="rId39"/>
    <p:sldId id="1021" r:id="rId40"/>
    <p:sldId id="1026" r:id="rId41"/>
    <p:sldId id="990" r:id="rId42"/>
    <p:sldId id="991" r:id="rId43"/>
    <p:sldId id="982" r:id="rId44"/>
    <p:sldId id="989" r:id="rId45"/>
    <p:sldId id="983" r:id="rId46"/>
    <p:sldId id="713" r:id="rId47"/>
    <p:sldId id="1013" r:id="rId48"/>
    <p:sldId id="712" r:id="rId49"/>
    <p:sldId id="716" r:id="rId50"/>
    <p:sldId id="1033" r:id="rId51"/>
    <p:sldId id="1032" r:id="rId52"/>
    <p:sldId id="1034" r:id="rId53"/>
    <p:sldId id="984" r:id="rId54"/>
    <p:sldId id="1025" r:id="rId55"/>
    <p:sldId id="985" r:id="rId56"/>
    <p:sldId id="709" r:id="rId57"/>
    <p:sldId id="1022" r:id="rId58"/>
    <p:sldId id="1029" r:id="rId59"/>
    <p:sldId id="1030"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617E0E-4374-7AD3-5EEE-33533827B7F7}" name="WAUQUIER, Nadia" initials="WN" userId="S::wauquiern@who.int::9aff5815-3c2f-4de1-a1ad-7f60375e98d2" providerId="AD"/>
  <p188:author id="{1DFFE415-BC11-15E3-1C00-37B32DE7B10E}" name="Turnsek, Maryann (CDC/NCEZID/DFWED/EDLB)" initials="TM(" userId="S::hud4@cdc.gov::96135ede-c0a8-4f2a-a571-c201424bf4a9" providerId="AD"/>
  <p188:author id="{2DA48B2E-B5E0-96BA-6E5E-1F2094DDB7A2}" name="ABOU FAYAD, Antoine" initials="AA" userId="S::aboua@who.int::3b04f215-735a-4bd0-aeb5-18cce15699c1" providerId="AD"/>
  <p188:author id="{F00BE82E-B2FE-5A11-6DDD-DCC97C69DF34}" name="ALBERTI, Kathryn" initials="AK" userId="S::albertik@who.int::b6ab0193-bb89-4217-858a-2e968de9a597" providerId="AD"/>
  <p188:author id="{24E3717E-857E-E5FF-7D4A-8662C8C42A7E}" name="amorais@gavi.org" initials="am" userId="S::urn:spo:guest#amorais@gavi.org::" providerId="AD"/>
  <p188:author id="{CC276891-E747-7A8C-782E-D0FB35EDDCE9}" name="Marie-Laure  QUILICI" initials="" userId="S::quilici@pasteur.fr::639234ae-c19b-46fd-9aa4-2318969c6eb0" providerId="AD"/>
  <p188:author id="{F3402E9D-70D1-7172-52B7-8F549EBFAA01}" name="wendelin.moser@epicentre.msf.org" initials="we" userId="S::urn:spo:guest#wendelin.moser@epicentre.msf.org::" providerId="AD"/>
  <p188:author id="{B21F55A1-DF75-8379-28C4-7CCD5D484D04}" name="anne@badrichani.com" initials="an" userId="S::urn:spo:guest#anne@badrichani.com::" providerId="AD"/>
  <p188:author id="{1388D9E1-2183-DC03-BA2D-B69AC68614AF}" name="HARRIS, Victoria Louise" initials="VH" userId="S::harrisv@who.int::77d83ea0-bc42-459a-b288-1c4c0bdb19c2" providerId="AD"/>
  <p188:author id="{B8AB2BEC-9575-2F2B-7AF6-44FFF427B71D}" name="Flavio FINGER" initials="FF" userId="S::flavio.finger_epicentre.msf.org#ext#@worldhealthorg.onmicrosoft.com::de158966-4029-4a1f-af38-a0ca51a134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onica Ramos" initials="MR" lastIdx="6" clrIdx="6">
    <p:extLst>
      <p:ext uri="{19B8F6BF-5375-455C-9EA6-DF929625EA0E}">
        <p15:presenceInfo xmlns:p15="http://schemas.microsoft.com/office/powerpoint/2012/main" userId="59889b7c6e2d2af8" providerId="Windows Live"/>
      </p:ext>
    </p:extLst>
  </p:cmAuthor>
  <p:cmAuthor id="1" name="stefano malvolti" initials="sm" lastIdx="1" clrIdx="0">
    <p:extLst>
      <p:ext uri="{19B8F6BF-5375-455C-9EA6-DF929625EA0E}">
        <p15:presenceInfo xmlns:p15="http://schemas.microsoft.com/office/powerpoint/2012/main" userId="9aa0e095b9442147" providerId="Windows Live"/>
      </p:ext>
    </p:extLst>
  </p:cmAuthor>
  <p:cmAuthor id="8" name="NAULEAU, Margot" initials="NM [2]" lastIdx="7" clrIdx="7">
    <p:extLst>
      <p:ext uri="{19B8F6BF-5375-455C-9EA6-DF929625EA0E}">
        <p15:presenceInfo xmlns:p15="http://schemas.microsoft.com/office/powerpoint/2012/main" userId="S::nauleaum@who.int::b8f38d2d-93ee-4260-a81b-b605849d5255" providerId="AD"/>
      </p:ext>
    </p:extLst>
  </p:cmAuthor>
  <p:cmAuthor id="2" name="Angela Hwang" initials="AH" lastIdx="10" clrIdx="1">
    <p:extLst>
      <p:ext uri="{19B8F6BF-5375-455C-9EA6-DF929625EA0E}">
        <p15:presenceInfo xmlns:p15="http://schemas.microsoft.com/office/powerpoint/2012/main" userId="76c8abf780358ab7" providerId="Windows Live"/>
      </p:ext>
    </p:extLst>
  </p:cmAuthor>
  <p:cmAuthor id="9" name="DOMINGUEZ, Morgane" initials="DM" lastIdx="1" clrIdx="8">
    <p:extLst>
      <p:ext uri="{19B8F6BF-5375-455C-9EA6-DF929625EA0E}">
        <p15:presenceInfo xmlns:p15="http://schemas.microsoft.com/office/powerpoint/2012/main" userId="S::mdominguez@who.int::d29c428e-ee62-4017-a838-521138d5b01c" providerId="AD"/>
      </p:ext>
    </p:extLst>
  </p:cmAuthor>
  <p:cmAuthor id="3" name="Melissa Ko" initials="MK" lastIdx="90" clrIdx="2">
    <p:extLst>
      <p:ext uri="{19B8F6BF-5375-455C-9EA6-DF929625EA0E}">
        <p15:presenceInfo xmlns:p15="http://schemas.microsoft.com/office/powerpoint/2012/main" userId="b6892b740f2a7ed8" providerId="Windows Live"/>
      </p:ext>
    </p:extLst>
  </p:cmAuthor>
  <p:cmAuthor id="10" name="WENDLAND, Annika" initials="WA" lastIdx="2" clrIdx="9">
    <p:extLst>
      <p:ext uri="{19B8F6BF-5375-455C-9EA6-DF929625EA0E}">
        <p15:presenceInfo xmlns:p15="http://schemas.microsoft.com/office/powerpoint/2012/main" userId="S::wendlanda@who.int::71e54f93-46a0-4822-8f32-eb7925560b34" providerId="AD"/>
      </p:ext>
    </p:extLst>
  </p:cmAuthor>
  <p:cmAuthor id="4" name="Melissa Ko" initials="MK [2]" lastIdx="23" clrIdx="3">
    <p:extLst>
      <p:ext uri="{19B8F6BF-5375-455C-9EA6-DF929625EA0E}">
        <p15:presenceInfo xmlns:p15="http://schemas.microsoft.com/office/powerpoint/2012/main" userId="S::kom@mmglobalhealth.onmicrosoft.com::23b20d86-e47e-415f-9bd9-67289a2fbf55" providerId="AD"/>
      </p:ext>
    </p:extLst>
  </p:cmAuthor>
  <p:cmAuthor id="11" name="Andrew Azman" initials="AA" lastIdx="1" clrIdx="10">
    <p:extLst>
      <p:ext uri="{19B8F6BF-5375-455C-9EA6-DF929625EA0E}">
        <p15:presenceInfo xmlns:p15="http://schemas.microsoft.com/office/powerpoint/2012/main" userId="S::aazman1@jh.edu::297b94ec-a040-4a76-a681-d32187fb8eef" providerId="AD"/>
      </p:ext>
    </p:extLst>
  </p:cmAuthor>
  <p:cmAuthor id="5" name="Stefano Malvolti" initials="SM" lastIdx="3" clrIdx="4">
    <p:extLst>
      <p:ext uri="{19B8F6BF-5375-455C-9EA6-DF929625EA0E}">
        <p15:presenceInfo xmlns:p15="http://schemas.microsoft.com/office/powerpoint/2012/main" userId="S::malvoltis@mmglobalhealth.onmicrosoft.com::3bc22825-71aa-4e72-96f9-ef5be3b2039a" providerId="AD"/>
      </p:ext>
    </p:extLst>
  </p:cmAuthor>
  <p:cmAuthor id="6" name="NAULEAU, Margot" initials="NM" lastIdx="1" clrIdx="5">
    <p:extLst>
      <p:ext uri="{19B8F6BF-5375-455C-9EA6-DF929625EA0E}">
        <p15:presenceInfo xmlns:p15="http://schemas.microsoft.com/office/powerpoint/2012/main" userId="S-1-5-21-1446143339-2250552318-1255726049-1639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65B"/>
    <a:srgbClr val="129C94"/>
    <a:srgbClr val="72211E"/>
    <a:srgbClr val="99211E"/>
    <a:srgbClr val="26BCB4"/>
    <a:srgbClr val="008080"/>
    <a:srgbClr val="09716B"/>
    <a:srgbClr val="7A0000"/>
    <a:srgbClr val="119C9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95E09-91D0-8AAE-A634-5415F3BCFC8F}" v="5" dt="2025-03-20T22:42:10.387"/>
    <p1510:client id="{54E3243D-1E63-C2FA-BEA6-2200FC7453BB}" v="8" dt="2025-03-20T14:53:05.738"/>
    <p1510:client id="{621F4D34-951D-4E40-A4F2-43E08DFA3F9E}" v="16" dt="2025-03-21T02:31:30.660"/>
    <p1510:client id="{85DDDB48-DAC6-34CD-BCD5-88F992A2585B}" v="41" dt="2025-03-20T19:30:05.463"/>
    <p1510:client id="{9CF2D339-6647-4BE0-884B-1ED7749022D8}" v="1639" dt="2025-03-20T18:42:37.171"/>
    <p1510:client id="{ED4C4538-CB01-91A9-5CC4-119723B0D2F0}" v="2" dt="2025-03-20T22:24:28.041"/>
    <p1510:client id="{F8B569CD-BAB2-7B23-7BF1-D75E1A33299F}" v="1" dt="2025-03-20T17:11:15.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badrichani.com" userId="S::urn:spo:guest#anne@badrichani.com::" providerId="AD" clId="Web-{8E0EFBA5-4D45-6640-0063-D6BCAA99CC53}"/>
    <pc:docChg chg="modSld">
      <pc:chgData name="anne@badrichani.com" userId="S::urn:spo:guest#anne@badrichani.com::" providerId="AD" clId="Web-{8E0EFBA5-4D45-6640-0063-D6BCAA99CC53}" dt="2025-03-20T16:35:20.956" v="4"/>
      <pc:docMkLst>
        <pc:docMk/>
      </pc:docMkLst>
      <pc:sldChg chg="modNotes">
        <pc:chgData name="anne@badrichani.com" userId="S::urn:spo:guest#anne@badrichani.com::" providerId="AD" clId="Web-{8E0EFBA5-4D45-6640-0063-D6BCAA99CC53}" dt="2025-03-20T16:35:20.956" v="4"/>
        <pc:sldMkLst>
          <pc:docMk/>
          <pc:sldMk cId="2832037239" sldId="291"/>
        </pc:sldMkLst>
      </pc:sldChg>
    </pc:docChg>
  </pc:docChgLst>
  <pc:docChgLst>
    <pc:chgData name="anne@badrichani.com" userId="S::urn:spo:guest#anne@badrichani.com::" providerId="AD" clId="Web-{36748867-0B33-FB65-3389-C1FA1F835CD7}"/>
    <pc:docChg chg="modSld">
      <pc:chgData name="anne@badrichani.com" userId="S::urn:spo:guest#anne@badrichani.com::" providerId="AD" clId="Web-{36748867-0B33-FB65-3389-C1FA1F835CD7}" dt="2025-03-12T17:32:51.189" v="231" actId="14100"/>
      <pc:docMkLst>
        <pc:docMk/>
      </pc:docMkLst>
      <pc:sldChg chg="modSp">
        <pc:chgData name="anne@badrichani.com" userId="S::urn:spo:guest#anne@badrichani.com::" providerId="AD" clId="Web-{36748867-0B33-FB65-3389-C1FA1F835CD7}" dt="2025-03-12T17:32:51.189" v="231" actId="14100"/>
        <pc:sldMkLst>
          <pc:docMk/>
          <pc:sldMk cId="3041100394" sldId="978"/>
        </pc:sldMkLst>
        <pc:spChg chg="mod">
          <ac:chgData name="anne@badrichani.com" userId="S::urn:spo:guest#anne@badrichani.com::" providerId="AD" clId="Web-{36748867-0B33-FB65-3389-C1FA1F835CD7}" dt="2025-03-12T17:32:36.626" v="222" actId="14100"/>
          <ac:spMkLst>
            <pc:docMk/>
            <pc:sldMk cId="3041100394" sldId="978"/>
            <ac:spMk id="9" creationId="{B750EBE0-3255-3B90-6442-01B632833A5B}"/>
          </ac:spMkLst>
        </pc:spChg>
        <pc:spChg chg="mod">
          <ac:chgData name="anne@badrichani.com" userId="S::urn:spo:guest#anne@badrichani.com::" providerId="AD" clId="Web-{36748867-0B33-FB65-3389-C1FA1F835CD7}" dt="2025-03-12T17:32:51.189" v="231" actId="14100"/>
          <ac:spMkLst>
            <pc:docMk/>
            <pc:sldMk cId="3041100394" sldId="978"/>
            <ac:spMk id="10" creationId="{4DBC6668-B6E9-7C54-CFFC-5BF55947483E}"/>
          </ac:spMkLst>
        </pc:spChg>
        <pc:spChg chg="mod">
          <ac:chgData name="anne@badrichani.com" userId="S::urn:spo:guest#anne@badrichani.com::" providerId="AD" clId="Web-{36748867-0B33-FB65-3389-C1FA1F835CD7}" dt="2025-03-12T17:30:35.465" v="184" actId="20577"/>
          <ac:spMkLst>
            <pc:docMk/>
            <pc:sldMk cId="3041100394" sldId="978"/>
            <ac:spMk id="30" creationId="{B94493A2-BD26-5D34-CD2B-AB9EAFBE63C3}"/>
          </ac:spMkLst>
        </pc:spChg>
        <pc:spChg chg="mod">
          <ac:chgData name="anne@badrichani.com" userId="S::urn:spo:guest#anne@badrichani.com::" providerId="AD" clId="Web-{36748867-0B33-FB65-3389-C1FA1F835CD7}" dt="2025-03-12T17:30:24.121" v="182" actId="20577"/>
          <ac:spMkLst>
            <pc:docMk/>
            <pc:sldMk cId="3041100394" sldId="978"/>
            <ac:spMk id="32" creationId="{BE90C7A5-1216-F9EB-54BB-D315686D9B18}"/>
          </ac:spMkLst>
        </pc:spChg>
        <pc:spChg chg="mod">
          <ac:chgData name="anne@badrichani.com" userId="S::urn:spo:guest#anne@badrichani.com::" providerId="AD" clId="Web-{36748867-0B33-FB65-3389-C1FA1F835CD7}" dt="2025-03-12T17:30:51.684" v="186" actId="20577"/>
          <ac:spMkLst>
            <pc:docMk/>
            <pc:sldMk cId="3041100394" sldId="978"/>
            <ac:spMk id="34" creationId="{D34E5592-B686-1726-6857-2E6FBE4DEFE6}"/>
          </ac:spMkLst>
        </pc:spChg>
        <pc:spChg chg="mod">
          <ac:chgData name="anne@badrichani.com" userId="S::urn:spo:guest#anne@badrichani.com::" providerId="AD" clId="Web-{36748867-0B33-FB65-3389-C1FA1F835CD7}" dt="2025-03-12T17:32:09.984" v="218" actId="20577"/>
          <ac:spMkLst>
            <pc:docMk/>
            <pc:sldMk cId="3041100394" sldId="978"/>
            <ac:spMk id="36" creationId="{CE289FA8-B723-A0F2-3535-546D65205025}"/>
          </ac:spMkLst>
        </pc:spChg>
        <pc:spChg chg="mod">
          <ac:chgData name="anne@badrichani.com" userId="S::urn:spo:guest#anne@badrichani.com::" providerId="AD" clId="Web-{36748867-0B33-FB65-3389-C1FA1F835CD7}" dt="2025-03-12T17:32:25.469" v="219" actId="20577"/>
          <ac:spMkLst>
            <pc:docMk/>
            <pc:sldMk cId="3041100394" sldId="978"/>
            <ac:spMk id="38" creationId="{8DF6603B-78DD-7CE8-6B06-D87AF60BD681}"/>
          </ac:spMkLst>
        </pc:spChg>
      </pc:sldChg>
      <pc:sldChg chg="modSp">
        <pc:chgData name="anne@badrichani.com" userId="S::urn:spo:guest#anne@badrichani.com::" providerId="AD" clId="Web-{36748867-0B33-FB65-3389-C1FA1F835CD7}" dt="2025-03-12T17:27:34.410" v="126" actId="20577"/>
        <pc:sldMkLst>
          <pc:docMk/>
          <pc:sldMk cId="2528475346" sldId="994"/>
        </pc:sldMkLst>
        <pc:spChg chg="mod">
          <ac:chgData name="anne@badrichani.com" userId="S::urn:spo:guest#anne@badrichani.com::" providerId="AD" clId="Web-{36748867-0B33-FB65-3389-C1FA1F835CD7}" dt="2025-03-12T17:27:34.410" v="126" actId="20577"/>
          <ac:spMkLst>
            <pc:docMk/>
            <pc:sldMk cId="2528475346" sldId="994"/>
            <ac:spMk id="2" creationId="{F172D154-D264-CA94-31BA-8CFE4845792C}"/>
          </ac:spMkLst>
        </pc:spChg>
      </pc:sldChg>
    </pc:docChg>
  </pc:docChgLst>
  <pc:docChgLst>
    <pc:chgData name="anne@badrichani.com" userId="S::urn:spo:guest#anne@badrichani.com::" providerId="AD" clId="Web-{2B11D4F6-1C7A-B15C-DFB7-F31E82E9681E}"/>
    <pc:docChg chg="modSld">
      <pc:chgData name="anne@badrichani.com" userId="S::urn:spo:guest#anne@badrichani.com::" providerId="AD" clId="Web-{2B11D4F6-1C7A-B15C-DFB7-F31E82E9681E}" dt="2025-03-11T14:39:56.284" v="388" actId="20577"/>
      <pc:docMkLst>
        <pc:docMk/>
      </pc:docMkLst>
      <pc:sldChg chg="modSp">
        <pc:chgData name="anne@badrichani.com" userId="S::urn:spo:guest#anne@badrichani.com::" providerId="AD" clId="Web-{2B11D4F6-1C7A-B15C-DFB7-F31E82E9681E}" dt="2025-03-11T13:27:16.813" v="23" actId="20577"/>
        <pc:sldMkLst>
          <pc:docMk/>
          <pc:sldMk cId="3443335018" sldId="702"/>
        </pc:sldMkLst>
        <pc:spChg chg="mod">
          <ac:chgData name="anne@badrichani.com" userId="S::urn:spo:guest#anne@badrichani.com::" providerId="AD" clId="Web-{2B11D4F6-1C7A-B15C-DFB7-F31E82E9681E}" dt="2025-03-11T13:27:16.813" v="23" actId="20577"/>
          <ac:spMkLst>
            <pc:docMk/>
            <pc:sldMk cId="3443335018" sldId="702"/>
            <ac:spMk id="2" creationId="{51D7C6F0-1E31-8373-E82A-B1655F7BC554}"/>
          </ac:spMkLst>
        </pc:spChg>
      </pc:sldChg>
      <pc:sldChg chg="modSp modNotes">
        <pc:chgData name="anne@badrichani.com" userId="S::urn:spo:guest#anne@badrichani.com::" providerId="AD" clId="Web-{2B11D4F6-1C7A-B15C-DFB7-F31E82E9681E}" dt="2025-03-11T13:49:24.050" v="193"/>
        <pc:sldMkLst>
          <pc:docMk/>
          <pc:sldMk cId="786838320" sldId="705"/>
        </pc:sldMkLst>
        <pc:spChg chg="mod">
          <ac:chgData name="anne@badrichani.com" userId="S::urn:spo:guest#anne@badrichani.com::" providerId="AD" clId="Web-{2B11D4F6-1C7A-B15C-DFB7-F31E82E9681E}" dt="2025-03-11T13:48:31.080" v="179" actId="20577"/>
          <ac:spMkLst>
            <pc:docMk/>
            <pc:sldMk cId="786838320" sldId="705"/>
            <ac:spMk id="2" creationId="{667B51E9-1FFB-68D4-D99D-913F08FD3633}"/>
          </ac:spMkLst>
        </pc:spChg>
      </pc:sldChg>
      <pc:sldChg chg="modSp">
        <pc:chgData name="anne@badrichani.com" userId="S::urn:spo:guest#anne@badrichani.com::" providerId="AD" clId="Web-{2B11D4F6-1C7A-B15C-DFB7-F31E82E9681E}" dt="2025-03-11T14:39:56.284" v="388" actId="20577"/>
        <pc:sldMkLst>
          <pc:docMk/>
          <pc:sldMk cId="1586193144" sldId="995"/>
        </pc:sldMkLst>
        <pc:spChg chg="mod">
          <ac:chgData name="anne@badrichani.com" userId="S::urn:spo:guest#anne@badrichani.com::" providerId="AD" clId="Web-{2B11D4F6-1C7A-B15C-DFB7-F31E82E9681E}" dt="2025-03-11T13:27:04.188" v="16" actId="20577"/>
          <ac:spMkLst>
            <pc:docMk/>
            <pc:sldMk cId="1586193144" sldId="995"/>
            <ac:spMk id="2" creationId="{CBFF04BC-3046-9A6A-0E39-D86EE036CC6F}"/>
          </ac:spMkLst>
        </pc:spChg>
        <pc:spChg chg="mod">
          <ac:chgData name="anne@badrichani.com" userId="S::urn:spo:guest#anne@badrichani.com::" providerId="AD" clId="Web-{2B11D4F6-1C7A-B15C-DFB7-F31E82E9681E}" dt="2025-03-11T14:39:56.284" v="388" actId="20577"/>
          <ac:spMkLst>
            <pc:docMk/>
            <pc:sldMk cId="1586193144" sldId="995"/>
            <ac:spMk id="3" creationId="{B76075BE-D8C3-1987-5690-93DD5B0D3B48}"/>
          </ac:spMkLst>
        </pc:spChg>
        <pc:spChg chg="mod">
          <ac:chgData name="anne@badrichani.com" userId="S::urn:spo:guest#anne@badrichani.com::" providerId="AD" clId="Web-{2B11D4F6-1C7A-B15C-DFB7-F31E82E9681E}" dt="2025-03-11T14:36:53.108" v="297" actId="20577"/>
          <ac:spMkLst>
            <pc:docMk/>
            <pc:sldMk cId="1586193144" sldId="995"/>
            <ac:spMk id="7" creationId="{609F0F13-6F41-6755-2D75-0D9F648BF661}"/>
          </ac:spMkLst>
        </pc:spChg>
      </pc:sldChg>
      <pc:sldChg chg="modSp">
        <pc:chgData name="anne@badrichani.com" userId="S::urn:spo:guest#anne@badrichani.com::" providerId="AD" clId="Web-{2B11D4F6-1C7A-B15C-DFB7-F31E82E9681E}" dt="2025-03-11T13:26:00.405" v="0" actId="20577"/>
        <pc:sldMkLst>
          <pc:docMk/>
          <pc:sldMk cId="471491316" sldId="997"/>
        </pc:sldMkLst>
        <pc:spChg chg="mod">
          <ac:chgData name="anne@badrichani.com" userId="S::urn:spo:guest#anne@badrichani.com::" providerId="AD" clId="Web-{2B11D4F6-1C7A-B15C-DFB7-F31E82E9681E}" dt="2025-03-11T13:26:00.405" v="0" actId="20577"/>
          <ac:spMkLst>
            <pc:docMk/>
            <pc:sldMk cId="471491316" sldId="997"/>
            <ac:spMk id="2" creationId="{CBFF04BC-3046-9A6A-0E39-D86EE036CC6F}"/>
          </ac:spMkLst>
        </pc:spChg>
      </pc:sldChg>
      <pc:sldChg chg="modSp modNotes">
        <pc:chgData name="anne@badrichani.com" userId="S::urn:spo:guest#anne@badrichani.com::" providerId="AD" clId="Web-{2B11D4F6-1C7A-B15C-DFB7-F31E82E9681E}" dt="2025-03-11T13:44:18.527" v="172" actId="14100"/>
        <pc:sldMkLst>
          <pc:docMk/>
          <pc:sldMk cId="897343239" sldId="1031"/>
        </pc:sldMkLst>
      </pc:sldChg>
    </pc:docChg>
  </pc:docChgLst>
  <pc:docChgLst>
    <pc:chgData name="anne@badrichani.com" userId="S::urn:spo:guest#anne@badrichani.com::" providerId="AD" clId="Web-{FDEB4B63-218D-D972-3C13-471BD9A59D46}"/>
    <pc:docChg chg="modSld">
      <pc:chgData name="anne@badrichani.com" userId="S::urn:spo:guest#anne@badrichani.com::" providerId="AD" clId="Web-{FDEB4B63-218D-D972-3C13-471BD9A59D46}" dt="2025-03-20T10:02:56.273" v="181" actId="20577"/>
      <pc:docMkLst>
        <pc:docMk/>
      </pc:docMkLst>
      <pc:sldChg chg="modNotes">
        <pc:chgData name="anne@badrichani.com" userId="S::urn:spo:guest#anne@badrichani.com::" providerId="AD" clId="Web-{FDEB4B63-218D-D972-3C13-471BD9A59D46}" dt="2025-03-20T09:16:59.112" v="6"/>
        <pc:sldMkLst>
          <pc:docMk/>
          <pc:sldMk cId="2421413379" sldId="698"/>
        </pc:sldMkLst>
      </pc:sldChg>
      <pc:sldChg chg="modSp">
        <pc:chgData name="anne@badrichani.com" userId="S::urn:spo:guest#anne@badrichani.com::" providerId="AD" clId="Web-{FDEB4B63-218D-D972-3C13-471BD9A59D46}" dt="2025-03-20T09:19:04.758" v="15" actId="20577"/>
        <pc:sldMkLst>
          <pc:docMk/>
          <pc:sldMk cId="4195924943" sldId="704"/>
        </pc:sldMkLst>
        <pc:spChg chg="mod">
          <ac:chgData name="anne@badrichani.com" userId="S::urn:spo:guest#anne@badrichani.com::" providerId="AD" clId="Web-{FDEB4B63-218D-D972-3C13-471BD9A59D46}" dt="2025-03-20T09:19:04.758" v="15" actId="20577"/>
          <ac:spMkLst>
            <pc:docMk/>
            <pc:sldMk cId="4195924943" sldId="704"/>
            <ac:spMk id="6" creationId="{17B00B88-4E2B-FFD3-6C6B-7251A966423D}"/>
          </ac:spMkLst>
        </pc:spChg>
      </pc:sldChg>
      <pc:sldChg chg="modNotes">
        <pc:chgData name="anne@badrichani.com" userId="S::urn:spo:guest#anne@badrichani.com::" providerId="AD" clId="Web-{FDEB4B63-218D-D972-3C13-471BD9A59D46}" dt="2025-03-20T09:58:26.997" v="145"/>
        <pc:sldMkLst>
          <pc:docMk/>
          <pc:sldMk cId="431569844" sldId="709"/>
        </pc:sldMkLst>
      </pc:sldChg>
      <pc:sldChg chg="modSp modNotes">
        <pc:chgData name="anne@badrichani.com" userId="S::urn:spo:guest#anne@badrichani.com::" providerId="AD" clId="Web-{FDEB4B63-218D-D972-3C13-471BD9A59D46}" dt="2025-03-20T09:46:30.170" v="97" actId="20577"/>
        <pc:sldMkLst>
          <pc:docMk/>
          <pc:sldMk cId="2976192097" sldId="712"/>
        </pc:sldMkLst>
        <pc:spChg chg="mod">
          <ac:chgData name="anne@badrichani.com" userId="S::urn:spo:guest#anne@badrichani.com::" providerId="AD" clId="Web-{FDEB4B63-218D-D972-3C13-471BD9A59D46}" dt="2025-03-20T09:46:30.170" v="97" actId="20577"/>
          <ac:spMkLst>
            <pc:docMk/>
            <pc:sldMk cId="2976192097" sldId="712"/>
            <ac:spMk id="5" creationId="{8AE2BACB-9691-28B5-A645-C69B0143EB40}"/>
          </ac:spMkLst>
        </pc:spChg>
      </pc:sldChg>
      <pc:sldChg chg="modNotes">
        <pc:chgData name="anne@badrichani.com" userId="S::urn:spo:guest#anne@badrichani.com::" providerId="AD" clId="Web-{FDEB4B63-218D-D972-3C13-471BD9A59D46}" dt="2025-03-20T09:39:34.903" v="91"/>
        <pc:sldMkLst>
          <pc:docMk/>
          <pc:sldMk cId="3499687600" sldId="713"/>
        </pc:sldMkLst>
      </pc:sldChg>
      <pc:sldChg chg="modSp modNotes">
        <pc:chgData name="anne@badrichani.com" userId="S::urn:spo:guest#anne@badrichani.com::" providerId="AD" clId="Web-{FDEB4B63-218D-D972-3C13-471BD9A59D46}" dt="2025-03-20T09:50:17.757" v="109" actId="20577"/>
        <pc:sldMkLst>
          <pc:docMk/>
          <pc:sldMk cId="3877348498" sldId="716"/>
        </pc:sldMkLst>
        <pc:spChg chg="mod">
          <ac:chgData name="anne@badrichani.com" userId="S::urn:spo:guest#anne@badrichani.com::" providerId="AD" clId="Web-{FDEB4B63-218D-D972-3C13-471BD9A59D46}" dt="2025-03-20T09:50:17.757" v="109" actId="20577"/>
          <ac:spMkLst>
            <pc:docMk/>
            <pc:sldMk cId="3877348498" sldId="716"/>
            <ac:spMk id="23" creationId="{B7E03A37-D7C2-35D9-B272-D2AF4AF5F7CC}"/>
          </ac:spMkLst>
        </pc:spChg>
      </pc:sldChg>
      <pc:sldChg chg="modSp">
        <pc:chgData name="anne@badrichani.com" userId="S::urn:spo:guest#anne@badrichani.com::" providerId="AD" clId="Web-{FDEB4B63-218D-D972-3C13-471BD9A59D46}" dt="2025-03-20T09:16:15.219" v="2" actId="20577"/>
        <pc:sldMkLst>
          <pc:docMk/>
          <pc:sldMk cId="259467761" sldId="975"/>
        </pc:sldMkLst>
        <pc:spChg chg="mod">
          <ac:chgData name="anne@badrichani.com" userId="S::urn:spo:guest#anne@badrichani.com::" providerId="AD" clId="Web-{FDEB4B63-218D-D972-3C13-471BD9A59D46}" dt="2025-03-20T09:16:15.219" v="2" actId="20577"/>
          <ac:spMkLst>
            <pc:docMk/>
            <pc:sldMk cId="259467761" sldId="975"/>
            <ac:spMk id="4" creationId="{14AA8381-CA71-44C9-B5DB-715D69498671}"/>
          </ac:spMkLst>
        </pc:spChg>
      </pc:sldChg>
      <pc:sldChg chg="modNotes">
        <pc:chgData name="anne@badrichani.com" userId="S::urn:spo:guest#anne@badrichani.com::" providerId="AD" clId="Web-{FDEB4B63-218D-D972-3C13-471BD9A59D46}" dt="2025-03-20T09:24:03.598" v="30"/>
        <pc:sldMkLst>
          <pc:docMk/>
          <pc:sldMk cId="3041100394" sldId="978"/>
        </pc:sldMkLst>
      </pc:sldChg>
      <pc:sldChg chg="modNotes">
        <pc:chgData name="anne@badrichani.com" userId="S::urn:spo:guest#anne@badrichani.com::" providerId="AD" clId="Web-{FDEB4B63-218D-D972-3C13-471BD9A59D46}" dt="2025-03-20T09:30:07.348" v="50"/>
        <pc:sldMkLst>
          <pc:docMk/>
          <pc:sldMk cId="1193251499" sldId="981"/>
        </pc:sldMkLst>
      </pc:sldChg>
      <pc:sldChg chg="modNotes">
        <pc:chgData name="anne@badrichani.com" userId="S::urn:spo:guest#anne@badrichani.com::" providerId="AD" clId="Web-{FDEB4B63-218D-D972-3C13-471BD9A59D46}" dt="2025-03-20T09:36:54.146" v="75"/>
        <pc:sldMkLst>
          <pc:docMk/>
          <pc:sldMk cId="2711292631" sldId="982"/>
        </pc:sldMkLst>
      </pc:sldChg>
      <pc:sldChg chg="modNotes">
        <pc:chgData name="anne@badrichani.com" userId="S::urn:spo:guest#anne@badrichani.com::" providerId="AD" clId="Web-{FDEB4B63-218D-D972-3C13-471BD9A59D46}" dt="2025-03-20T09:39:17.871" v="80"/>
        <pc:sldMkLst>
          <pc:docMk/>
          <pc:sldMk cId="4067648326" sldId="983"/>
        </pc:sldMkLst>
      </pc:sldChg>
      <pc:sldChg chg="modNotes">
        <pc:chgData name="anne@badrichani.com" userId="S::urn:spo:guest#anne@badrichani.com::" providerId="AD" clId="Web-{FDEB4B63-218D-D972-3C13-471BD9A59D46}" dt="2025-03-20T09:38:22.118" v="77"/>
        <pc:sldMkLst>
          <pc:docMk/>
          <pc:sldMk cId="3733948804" sldId="989"/>
        </pc:sldMkLst>
      </pc:sldChg>
      <pc:sldChg chg="modNotes">
        <pc:chgData name="anne@badrichani.com" userId="S::urn:spo:guest#anne@badrichani.com::" providerId="AD" clId="Web-{FDEB4B63-218D-D972-3C13-471BD9A59D46}" dt="2025-03-20T09:33:48.576" v="68"/>
        <pc:sldMkLst>
          <pc:docMk/>
          <pc:sldMk cId="3005162527" sldId="991"/>
        </pc:sldMkLst>
      </pc:sldChg>
      <pc:sldChg chg="modNotes">
        <pc:chgData name="anne@badrichani.com" userId="S::urn:spo:guest#anne@badrichani.com::" providerId="AD" clId="Web-{FDEB4B63-218D-D972-3C13-471BD9A59D46}" dt="2025-03-20T09:32:05.712" v="55"/>
        <pc:sldMkLst>
          <pc:docMk/>
          <pc:sldMk cId="3324091214" sldId="993"/>
        </pc:sldMkLst>
      </pc:sldChg>
      <pc:sldChg chg="modNotes">
        <pc:chgData name="anne@badrichani.com" userId="S::urn:spo:guest#anne@badrichani.com::" providerId="AD" clId="Web-{FDEB4B63-218D-D972-3C13-471BD9A59D46}" dt="2025-03-20T09:21:57.655" v="24"/>
        <pc:sldMkLst>
          <pc:docMk/>
          <pc:sldMk cId="2528475346" sldId="994"/>
        </pc:sldMkLst>
      </pc:sldChg>
      <pc:sldChg chg="modNotes">
        <pc:chgData name="anne@badrichani.com" userId="S::urn:spo:guest#anne@badrichani.com::" providerId="AD" clId="Web-{FDEB4B63-218D-D972-3C13-471BD9A59D46}" dt="2025-03-20T09:40:38.968" v="93"/>
        <pc:sldMkLst>
          <pc:docMk/>
          <pc:sldMk cId="2930815022" sldId="1013"/>
        </pc:sldMkLst>
      </pc:sldChg>
      <pc:sldChg chg="modNotes">
        <pc:chgData name="anne@badrichani.com" userId="S::urn:spo:guest#anne@badrichani.com::" providerId="AD" clId="Web-{FDEB4B63-218D-D972-3C13-471BD9A59D46}" dt="2025-03-20T09:27:11.887" v="36"/>
        <pc:sldMkLst>
          <pc:docMk/>
          <pc:sldMk cId="3646444430" sldId="1014"/>
        </pc:sldMkLst>
      </pc:sldChg>
      <pc:sldChg chg="modNotes">
        <pc:chgData name="anne@badrichani.com" userId="S::urn:spo:guest#anne@badrichani.com::" providerId="AD" clId="Web-{FDEB4B63-218D-D972-3C13-471BD9A59D46}" dt="2025-03-20T09:25:51.337" v="34"/>
        <pc:sldMkLst>
          <pc:docMk/>
          <pc:sldMk cId="4113047188" sldId="1016"/>
        </pc:sldMkLst>
      </pc:sldChg>
      <pc:sldChg chg="modNotes">
        <pc:chgData name="anne@badrichani.com" userId="S::urn:spo:guest#anne@badrichani.com::" providerId="AD" clId="Web-{FDEB4B63-218D-D972-3C13-471BD9A59D46}" dt="2025-03-20T09:29:03.329" v="38"/>
        <pc:sldMkLst>
          <pc:docMk/>
          <pc:sldMk cId="3070537532" sldId="1018"/>
        </pc:sldMkLst>
      </pc:sldChg>
      <pc:sldChg chg="modNotes">
        <pc:chgData name="anne@badrichani.com" userId="S::urn:spo:guest#anne@badrichani.com::" providerId="AD" clId="Web-{FDEB4B63-218D-D972-3C13-471BD9A59D46}" dt="2025-03-20T09:21:00.075" v="21"/>
        <pc:sldMkLst>
          <pc:docMk/>
          <pc:sldMk cId="1596548477" sldId="1019"/>
        </pc:sldMkLst>
      </pc:sldChg>
      <pc:sldChg chg="modSp">
        <pc:chgData name="anne@badrichani.com" userId="S::urn:spo:guest#anne@badrichani.com::" providerId="AD" clId="Web-{FDEB4B63-218D-D972-3C13-471BD9A59D46}" dt="2025-03-20T09:59:36.359" v="168" actId="20577"/>
        <pc:sldMkLst>
          <pc:docMk/>
          <pc:sldMk cId="3451096053" sldId="1022"/>
        </pc:sldMkLst>
        <pc:spChg chg="mod">
          <ac:chgData name="anne@badrichani.com" userId="S::urn:spo:guest#anne@badrichani.com::" providerId="AD" clId="Web-{FDEB4B63-218D-D972-3C13-471BD9A59D46}" dt="2025-03-20T09:59:36.359" v="168" actId="20577"/>
          <ac:spMkLst>
            <pc:docMk/>
            <pc:sldMk cId="3451096053" sldId="1022"/>
            <ac:spMk id="3" creationId="{37281C55-D854-FA6E-C754-0AA1CE100229}"/>
          </ac:spMkLst>
        </pc:spChg>
      </pc:sldChg>
      <pc:sldChg chg="modSp">
        <pc:chgData name="anne@badrichani.com" userId="S::urn:spo:guest#anne@badrichani.com::" providerId="AD" clId="Web-{FDEB4B63-218D-D972-3C13-471BD9A59D46}" dt="2025-03-20T09:18:17.303" v="10" actId="1076"/>
        <pc:sldMkLst>
          <pc:docMk/>
          <pc:sldMk cId="1825831901" sldId="1024"/>
        </pc:sldMkLst>
        <pc:spChg chg="mod">
          <ac:chgData name="anne@badrichani.com" userId="S::urn:spo:guest#anne@badrichani.com::" providerId="AD" clId="Web-{FDEB4B63-218D-D972-3C13-471BD9A59D46}" dt="2025-03-20T09:18:17.303" v="10" actId="1076"/>
          <ac:spMkLst>
            <pc:docMk/>
            <pc:sldMk cId="1825831901" sldId="1024"/>
            <ac:spMk id="23" creationId="{4585C892-3EAD-DAFE-4917-DF8C860F5EEE}"/>
          </ac:spMkLst>
        </pc:spChg>
      </pc:sldChg>
      <pc:sldChg chg="modNotes">
        <pc:chgData name="anne@badrichani.com" userId="S::urn:spo:guest#anne@badrichani.com::" providerId="AD" clId="Web-{FDEB4B63-218D-D972-3C13-471BD9A59D46}" dt="2025-03-20T09:58:23.621" v="144"/>
        <pc:sldMkLst>
          <pc:docMk/>
          <pc:sldMk cId="642012508" sldId="1025"/>
        </pc:sldMkLst>
      </pc:sldChg>
      <pc:sldChg chg="modSp">
        <pc:chgData name="anne@badrichani.com" userId="S::urn:spo:guest#anne@badrichani.com::" providerId="AD" clId="Web-{FDEB4B63-218D-D972-3C13-471BD9A59D46}" dt="2025-03-20T10:02:56.273" v="181" actId="20577"/>
        <pc:sldMkLst>
          <pc:docMk/>
          <pc:sldMk cId="3447893591" sldId="1030"/>
        </pc:sldMkLst>
        <pc:spChg chg="mod">
          <ac:chgData name="anne@badrichani.com" userId="S::urn:spo:guest#anne@badrichani.com::" providerId="AD" clId="Web-{FDEB4B63-218D-D972-3C13-471BD9A59D46}" dt="2025-03-20T10:02:56.273" v="181" actId="20577"/>
          <ac:spMkLst>
            <pc:docMk/>
            <pc:sldMk cId="3447893591" sldId="1030"/>
            <ac:spMk id="3" creationId="{37281C55-D854-FA6E-C754-0AA1CE100229}"/>
          </ac:spMkLst>
        </pc:spChg>
      </pc:sldChg>
      <pc:sldChg chg="modNotes">
        <pc:chgData name="anne@badrichani.com" userId="S::urn:spo:guest#anne@badrichani.com::" providerId="AD" clId="Web-{FDEB4B63-218D-D972-3C13-471BD9A59D46}" dt="2025-03-20T09:18:09.162" v="8"/>
        <pc:sldMkLst>
          <pc:docMk/>
          <pc:sldMk cId="897343239" sldId="1031"/>
        </pc:sldMkLst>
      </pc:sldChg>
      <pc:sldChg chg="modNotes">
        <pc:chgData name="anne@badrichani.com" userId="S::urn:spo:guest#anne@badrichani.com::" providerId="AD" clId="Web-{FDEB4B63-218D-D972-3C13-471BD9A59D46}" dt="2025-03-20T09:53:14.452" v="116"/>
        <pc:sldMkLst>
          <pc:docMk/>
          <pc:sldMk cId="3240602771" sldId="1032"/>
        </pc:sldMkLst>
      </pc:sldChg>
      <pc:sldChg chg="modSp">
        <pc:chgData name="anne@badrichani.com" userId="S::urn:spo:guest#anne@badrichani.com::" providerId="AD" clId="Web-{FDEB4B63-218D-D972-3C13-471BD9A59D46}" dt="2025-03-20T09:47:24.047" v="102" actId="20577"/>
        <pc:sldMkLst>
          <pc:docMk/>
          <pc:sldMk cId="674275490" sldId="1033"/>
        </pc:sldMkLst>
        <pc:spChg chg="mod">
          <ac:chgData name="anne@badrichani.com" userId="S::urn:spo:guest#anne@badrichani.com::" providerId="AD" clId="Web-{FDEB4B63-218D-D972-3C13-471BD9A59D46}" dt="2025-03-20T09:47:24.047" v="102" actId="20577"/>
          <ac:spMkLst>
            <pc:docMk/>
            <pc:sldMk cId="674275490" sldId="1033"/>
            <ac:spMk id="2" creationId="{564F7E85-A3E2-ACF9-94C1-2A255B671E46}"/>
          </ac:spMkLst>
        </pc:spChg>
      </pc:sldChg>
      <pc:sldChg chg="modNotes">
        <pc:chgData name="anne@badrichani.com" userId="S::urn:spo:guest#anne@badrichani.com::" providerId="AD" clId="Web-{FDEB4B63-218D-D972-3C13-471BD9A59D46}" dt="2025-03-20T09:57:17.712" v="139"/>
        <pc:sldMkLst>
          <pc:docMk/>
          <pc:sldMk cId="1873941659" sldId="1034"/>
        </pc:sldMkLst>
      </pc:sldChg>
    </pc:docChg>
  </pc:docChgLst>
  <pc:docChgLst>
    <pc:chgData name="anne@badrichani.com" userId="S::urn:spo:guest#anne@badrichani.com::" providerId="AD" clId="Web-{365E31BD-59C2-2CD8-8381-86BDF4A59BB3}"/>
    <pc:docChg chg="modSld">
      <pc:chgData name="anne@badrichani.com" userId="S::urn:spo:guest#anne@badrichani.com::" providerId="AD" clId="Web-{365E31BD-59C2-2CD8-8381-86BDF4A59BB3}" dt="2025-03-20T11:06:53.809" v="13" actId="20577"/>
      <pc:docMkLst>
        <pc:docMk/>
      </pc:docMkLst>
      <pc:sldChg chg="modSp">
        <pc:chgData name="anne@badrichani.com" userId="S::urn:spo:guest#anne@badrichani.com::" providerId="AD" clId="Web-{365E31BD-59C2-2CD8-8381-86BDF4A59BB3}" dt="2025-03-20T11:06:53.809" v="13" actId="20577"/>
        <pc:sldMkLst>
          <pc:docMk/>
          <pc:sldMk cId="3011656711" sldId="1029"/>
        </pc:sldMkLst>
        <pc:spChg chg="mod">
          <ac:chgData name="anne@badrichani.com" userId="S::urn:spo:guest#anne@badrichani.com::" providerId="AD" clId="Web-{365E31BD-59C2-2CD8-8381-86BDF4A59BB3}" dt="2025-03-20T11:06:53.809" v="13" actId="20577"/>
          <ac:spMkLst>
            <pc:docMk/>
            <pc:sldMk cId="3011656711" sldId="1029"/>
            <ac:spMk id="3" creationId="{37281C55-D854-FA6E-C754-0AA1CE100229}"/>
          </ac:spMkLst>
        </pc:spChg>
      </pc:sldChg>
      <pc:sldChg chg="modSp">
        <pc:chgData name="anne@badrichani.com" userId="S::urn:spo:guest#anne@badrichani.com::" providerId="AD" clId="Web-{365E31BD-59C2-2CD8-8381-86BDF4A59BB3}" dt="2025-03-20T11:06:39.558" v="6" actId="20577"/>
        <pc:sldMkLst>
          <pc:docMk/>
          <pc:sldMk cId="3447893591" sldId="1030"/>
        </pc:sldMkLst>
        <pc:spChg chg="mod">
          <ac:chgData name="anne@badrichani.com" userId="S::urn:spo:guest#anne@badrichani.com::" providerId="AD" clId="Web-{365E31BD-59C2-2CD8-8381-86BDF4A59BB3}" dt="2025-03-20T11:06:39.558" v="6" actId="20577"/>
          <ac:spMkLst>
            <pc:docMk/>
            <pc:sldMk cId="3447893591" sldId="1030"/>
            <ac:spMk id="3" creationId="{37281C55-D854-FA6E-C754-0AA1CE100229}"/>
          </ac:spMkLst>
        </pc:spChg>
      </pc:sldChg>
    </pc:docChg>
  </pc:docChgLst>
  <pc:docChgLst>
    <pc:chgData name="anne@badrichani.com" userId="S::urn:spo:guest#anne@badrichani.com::" providerId="AD" clId="Web-{65212A14-E94B-A702-46D1-819D7F5E7B4A}"/>
    <pc:docChg chg="modSld">
      <pc:chgData name="anne@badrichani.com" userId="S::urn:spo:guest#anne@badrichani.com::" providerId="AD" clId="Web-{65212A14-E94B-A702-46D1-819D7F5E7B4A}" dt="2025-03-11T16:50:13.502" v="838" actId="20577"/>
      <pc:docMkLst>
        <pc:docMk/>
      </pc:docMkLst>
      <pc:sldChg chg="modSp modNotes">
        <pc:chgData name="anne@badrichani.com" userId="S::urn:spo:guest#anne@badrichani.com::" providerId="AD" clId="Web-{65212A14-E94B-A702-46D1-819D7F5E7B4A}" dt="2025-03-11T16:01:24.643" v="541"/>
        <pc:sldMkLst>
          <pc:docMk/>
          <pc:sldMk cId="4195924943" sldId="704"/>
        </pc:sldMkLst>
        <pc:spChg chg="mod">
          <ac:chgData name="anne@badrichani.com" userId="S::urn:spo:guest#anne@badrichani.com::" providerId="AD" clId="Web-{65212A14-E94B-A702-46D1-819D7F5E7B4A}" dt="2025-03-11T15:47:30.690" v="479" actId="20577"/>
          <ac:spMkLst>
            <pc:docMk/>
            <pc:sldMk cId="4195924943" sldId="704"/>
            <ac:spMk id="2" creationId="{58AF5504-7F72-5C74-D1BB-8DF89A64097D}"/>
          </ac:spMkLst>
        </pc:spChg>
        <pc:spChg chg="mod">
          <ac:chgData name="anne@badrichani.com" userId="S::urn:spo:guest#anne@badrichani.com::" providerId="AD" clId="Web-{65212A14-E94B-A702-46D1-819D7F5E7B4A}" dt="2025-03-11T16:01:24.643" v="541"/>
          <ac:spMkLst>
            <pc:docMk/>
            <pc:sldMk cId="4195924943" sldId="704"/>
            <ac:spMk id="6" creationId="{17B00B88-4E2B-FFD3-6C6B-7251A966423D}"/>
          </ac:spMkLst>
        </pc:spChg>
      </pc:sldChg>
      <pc:sldChg chg="modSp">
        <pc:chgData name="anne@badrichani.com" userId="S::urn:spo:guest#anne@badrichani.com::" providerId="AD" clId="Web-{65212A14-E94B-A702-46D1-819D7F5E7B4A}" dt="2025-03-11T16:46:02.696" v="827"/>
        <pc:sldMkLst>
          <pc:docMk/>
          <pc:sldMk cId="2949076690" sldId="977"/>
        </pc:sldMkLst>
        <pc:spChg chg="mod">
          <ac:chgData name="anne@badrichani.com" userId="S::urn:spo:guest#anne@badrichani.com::" providerId="AD" clId="Web-{65212A14-E94B-A702-46D1-819D7F5E7B4A}" dt="2025-03-11T16:35:01.578" v="696" actId="20577"/>
          <ac:spMkLst>
            <pc:docMk/>
            <pc:sldMk cId="2949076690" sldId="977"/>
            <ac:spMk id="3" creationId="{B8DAF71D-9768-0218-7B58-A8826CAC4720}"/>
          </ac:spMkLst>
        </pc:spChg>
        <pc:spChg chg="mod">
          <ac:chgData name="anne@badrichani.com" userId="S::urn:spo:guest#anne@badrichani.com::" providerId="AD" clId="Web-{65212A14-E94B-A702-46D1-819D7F5E7B4A}" dt="2025-03-11T16:32:55.417" v="682" actId="20577"/>
          <ac:spMkLst>
            <pc:docMk/>
            <pc:sldMk cId="2949076690" sldId="977"/>
            <ac:spMk id="35" creationId="{96F5AB76-4CB9-68F1-7F96-09B5415C08E9}"/>
          </ac:spMkLst>
        </pc:spChg>
        <pc:spChg chg="mod">
          <ac:chgData name="anne@badrichani.com" userId="S::urn:spo:guest#anne@badrichani.com::" providerId="AD" clId="Web-{65212A14-E94B-A702-46D1-819D7F5E7B4A}" dt="2025-03-11T16:39:15.744" v="737"/>
          <ac:spMkLst>
            <pc:docMk/>
            <pc:sldMk cId="2949076690" sldId="977"/>
            <ac:spMk id="38" creationId="{8B511376-DD16-A78E-14BF-122148376D86}"/>
          </ac:spMkLst>
        </pc:spChg>
        <pc:spChg chg="mod">
          <ac:chgData name="anne@badrichani.com" userId="S::urn:spo:guest#anne@badrichani.com::" providerId="AD" clId="Web-{65212A14-E94B-A702-46D1-819D7F5E7B4A}" dt="2025-03-11T16:42:35.204" v="770"/>
          <ac:spMkLst>
            <pc:docMk/>
            <pc:sldMk cId="2949076690" sldId="977"/>
            <ac:spMk id="42" creationId="{22EF5ABC-C273-175C-352B-F3F93DA346E7}"/>
          </ac:spMkLst>
        </pc:spChg>
        <pc:spChg chg="mod">
          <ac:chgData name="anne@badrichani.com" userId="S::urn:spo:guest#anne@badrichani.com::" providerId="AD" clId="Web-{65212A14-E94B-A702-46D1-819D7F5E7B4A}" dt="2025-03-11T16:35:46.970" v="699" actId="20577"/>
          <ac:spMkLst>
            <pc:docMk/>
            <pc:sldMk cId="2949076690" sldId="977"/>
            <ac:spMk id="51" creationId="{B6C9C4EB-4CD3-14B1-83B9-1F506037DCB4}"/>
          </ac:spMkLst>
        </pc:spChg>
        <pc:spChg chg="mod">
          <ac:chgData name="anne@badrichani.com" userId="S::urn:spo:guest#anne@badrichani.com::" providerId="AD" clId="Web-{65212A14-E94B-A702-46D1-819D7F5E7B4A}" dt="2025-03-11T16:46:02.696" v="827"/>
          <ac:spMkLst>
            <pc:docMk/>
            <pc:sldMk cId="2949076690" sldId="977"/>
            <ac:spMk id="54" creationId="{0BF4A9DB-9780-4E92-0272-20BCD1822DE5}"/>
          </ac:spMkLst>
        </pc:spChg>
      </pc:sldChg>
      <pc:sldChg chg="modSp">
        <pc:chgData name="anne@badrichani.com" userId="S::urn:spo:guest#anne@badrichani.com::" providerId="AD" clId="Web-{65212A14-E94B-A702-46D1-819D7F5E7B4A}" dt="2025-03-11T16:50:13.502" v="838" actId="20577"/>
        <pc:sldMkLst>
          <pc:docMk/>
          <pc:sldMk cId="2528475346" sldId="994"/>
        </pc:sldMkLst>
        <pc:spChg chg="mod">
          <ac:chgData name="anne@badrichani.com" userId="S::urn:spo:guest#anne@badrichani.com::" providerId="AD" clId="Web-{65212A14-E94B-A702-46D1-819D7F5E7B4A}" dt="2025-03-11T16:49:11.922" v="833" actId="20577"/>
          <ac:spMkLst>
            <pc:docMk/>
            <pc:sldMk cId="2528475346" sldId="994"/>
            <ac:spMk id="2" creationId="{F172D154-D264-CA94-31BA-8CFE4845792C}"/>
          </ac:spMkLst>
        </pc:spChg>
        <pc:spChg chg="mod">
          <ac:chgData name="anne@badrichani.com" userId="S::urn:spo:guest#anne@badrichani.com::" providerId="AD" clId="Web-{65212A14-E94B-A702-46D1-819D7F5E7B4A}" dt="2025-03-11T16:50:13.502" v="838" actId="20577"/>
          <ac:spMkLst>
            <pc:docMk/>
            <pc:sldMk cId="2528475346" sldId="994"/>
            <ac:spMk id="15" creationId="{A65C805E-197D-EB10-116A-0E47A3C1E8F2}"/>
          </ac:spMkLst>
        </pc:spChg>
        <pc:spChg chg="mod">
          <ac:chgData name="anne@badrichani.com" userId="S::urn:spo:guest#anne@badrichani.com::" providerId="AD" clId="Web-{65212A14-E94B-A702-46D1-819D7F5E7B4A}" dt="2025-03-11T16:48:44.390" v="830" actId="20577"/>
          <ac:spMkLst>
            <pc:docMk/>
            <pc:sldMk cId="2528475346" sldId="994"/>
            <ac:spMk id="22" creationId="{446FBC90-C3F4-F6B0-98E2-42CE923909D5}"/>
          </ac:spMkLst>
        </pc:spChg>
      </pc:sldChg>
      <pc:sldChg chg="modSp">
        <pc:chgData name="anne@badrichani.com" userId="S::urn:spo:guest#anne@badrichani.com::" providerId="AD" clId="Web-{65212A14-E94B-A702-46D1-819D7F5E7B4A}" dt="2025-03-11T15:16:05.104" v="173" actId="20577"/>
        <pc:sldMkLst>
          <pc:docMk/>
          <pc:sldMk cId="1586193144" sldId="995"/>
        </pc:sldMkLst>
        <pc:spChg chg="mod">
          <ac:chgData name="anne@badrichani.com" userId="S::urn:spo:guest#anne@badrichani.com::" providerId="AD" clId="Web-{65212A14-E94B-A702-46D1-819D7F5E7B4A}" dt="2025-03-11T15:14:54.289" v="162" actId="20577"/>
          <ac:spMkLst>
            <pc:docMk/>
            <pc:sldMk cId="1586193144" sldId="995"/>
            <ac:spMk id="3" creationId="{B76075BE-D8C3-1987-5690-93DD5B0D3B48}"/>
          </ac:spMkLst>
        </pc:spChg>
        <pc:spChg chg="mod">
          <ac:chgData name="anne@badrichani.com" userId="S::urn:spo:guest#anne@badrichani.com::" providerId="AD" clId="Web-{65212A14-E94B-A702-46D1-819D7F5E7B4A}" dt="2025-03-11T15:16:05.104" v="173" actId="20577"/>
          <ac:spMkLst>
            <pc:docMk/>
            <pc:sldMk cId="1586193144" sldId="995"/>
            <ac:spMk id="4" creationId="{40477469-71F0-CC53-983F-2D19038C99EB}"/>
          </ac:spMkLst>
        </pc:spChg>
        <pc:spChg chg="mod">
          <ac:chgData name="anne@badrichani.com" userId="S::urn:spo:guest#anne@badrichani.com::" providerId="AD" clId="Web-{65212A14-E94B-A702-46D1-819D7F5E7B4A}" dt="2025-03-11T15:14:34.523" v="158" actId="20577"/>
          <ac:spMkLst>
            <pc:docMk/>
            <pc:sldMk cId="1586193144" sldId="995"/>
            <ac:spMk id="8" creationId="{772A3814-E4FA-8EFE-6DB4-23D3A92E47FF}"/>
          </ac:spMkLst>
        </pc:spChg>
      </pc:sldChg>
      <pc:sldChg chg="modSp modNotes">
        <pc:chgData name="anne@badrichani.com" userId="S::urn:spo:guest#anne@badrichani.com::" providerId="AD" clId="Web-{65212A14-E94B-A702-46D1-819D7F5E7B4A}" dt="2025-03-11T16:21:57.486" v="651"/>
        <pc:sldMkLst>
          <pc:docMk/>
          <pc:sldMk cId="1518141742" sldId="1011"/>
        </pc:sldMkLst>
        <pc:spChg chg="mod">
          <ac:chgData name="anne@badrichani.com" userId="S::urn:spo:guest#anne@badrichani.com::" providerId="AD" clId="Web-{65212A14-E94B-A702-46D1-819D7F5E7B4A}" dt="2025-03-11T16:02:13.958" v="547" actId="20577"/>
          <ac:spMkLst>
            <pc:docMk/>
            <pc:sldMk cId="1518141742" sldId="1011"/>
            <ac:spMk id="2" creationId="{9415C0F4-14A6-5792-9511-2B131D66A3EB}"/>
          </ac:spMkLst>
        </pc:spChg>
        <pc:spChg chg="mod">
          <ac:chgData name="anne@badrichani.com" userId="S::urn:spo:guest#anne@badrichani.com::" providerId="AD" clId="Web-{65212A14-E94B-A702-46D1-819D7F5E7B4A}" dt="2025-03-11T16:03:21.663" v="557" actId="20577"/>
          <ac:spMkLst>
            <pc:docMk/>
            <pc:sldMk cId="1518141742" sldId="1011"/>
            <ac:spMk id="6" creationId="{0E44609D-831E-6514-EE77-9BDEF5035243}"/>
          </ac:spMkLst>
        </pc:spChg>
        <pc:spChg chg="mod">
          <ac:chgData name="anne@badrichani.com" userId="S::urn:spo:guest#anne@badrichani.com::" providerId="AD" clId="Web-{65212A14-E94B-A702-46D1-819D7F5E7B4A}" dt="2025-03-11T16:16:19.521" v="611" actId="20577"/>
          <ac:spMkLst>
            <pc:docMk/>
            <pc:sldMk cId="1518141742" sldId="1011"/>
            <ac:spMk id="35" creationId="{9646C17F-8FA1-4724-91B1-2E470591BF15}"/>
          </ac:spMkLst>
        </pc:spChg>
      </pc:sldChg>
      <pc:sldChg chg="modSp">
        <pc:chgData name="anne@badrichani.com" userId="S::urn:spo:guest#anne@badrichani.com::" providerId="AD" clId="Web-{65212A14-E94B-A702-46D1-819D7F5E7B4A}" dt="2025-03-11T16:26:45.981" v="667" actId="20577"/>
        <pc:sldMkLst>
          <pc:docMk/>
          <pc:sldMk cId="2824424524" sldId="1015"/>
        </pc:sldMkLst>
        <pc:spChg chg="mod">
          <ac:chgData name="anne@badrichani.com" userId="S::urn:spo:guest#anne@badrichani.com::" providerId="AD" clId="Web-{65212A14-E94B-A702-46D1-819D7F5E7B4A}" dt="2025-03-11T16:26:45.981" v="667" actId="20577"/>
          <ac:spMkLst>
            <pc:docMk/>
            <pc:sldMk cId="2824424524" sldId="1015"/>
            <ac:spMk id="2" creationId="{09B3FCF6-4FC2-BDF9-04F1-B580928CFDD6}"/>
          </ac:spMkLst>
        </pc:spChg>
      </pc:sldChg>
      <pc:sldChg chg="modSp">
        <pc:chgData name="anne@badrichani.com" userId="S::urn:spo:guest#anne@badrichani.com::" providerId="AD" clId="Web-{65212A14-E94B-A702-46D1-819D7F5E7B4A}" dt="2025-03-11T16:27:41.765" v="671" actId="20577"/>
        <pc:sldMkLst>
          <pc:docMk/>
          <pc:sldMk cId="1596548477" sldId="1019"/>
        </pc:sldMkLst>
        <pc:spChg chg="mod">
          <ac:chgData name="anne@badrichani.com" userId="S::urn:spo:guest#anne@badrichani.com::" providerId="AD" clId="Web-{65212A14-E94B-A702-46D1-819D7F5E7B4A}" dt="2025-03-11T16:27:41.765" v="671" actId="20577"/>
          <ac:spMkLst>
            <pc:docMk/>
            <pc:sldMk cId="1596548477" sldId="1019"/>
            <ac:spMk id="2" creationId="{09B3FCF6-4FC2-BDF9-04F1-B580928CFDD6}"/>
          </ac:spMkLst>
        </pc:spChg>
      </pc:sldChg>
      <pc:sldChg chg="modSp">
        <pc:chgData name="anne@badrichani.com" userId="S::urn:spo:guest#anne@badrichani.com::" providerId="AD" clId="Web-{65212A14-E94B-A702-46D1-819D7F5E7B4A}" dt="2025-03-11T15:28:34.523" v="208" actId="20577"/>
        <pc:sldMkLst>
          <pc:docMk/>
          <pc:sldMk cId="1825831901" sldId="1024"/>
        </pc:sldMkLst>
        <pc:spChg chg="mod">
          <ac:chgData name="anne@badrichani.com" userId="S::urn:spo:guest#anne@badrichani.com::" providerId="AD" clId="Web-{65212A14-E94B-A702-46D1-819D7F5E7B4A}" dt="2025-03-11T15:21:10.975" v="189" actId="20577"/>
          <ac:spMkLst>
            <pc:docMk/>
            <pc:sldMk cId="1825831901" sldId="1024"/>
            <ac:spMk id="8" creationId="{1C0A0455-501A-3D43-616A-A55105DB9E90}"/>
          </ac:spMkLst>
        </pc:spChg>
      </pc:sldChg>
    </pc:docChg>
  </pc:docChgLst>
  <pc:docChgLst>
    <pc:chgData name="anne@badrichani.com" userId="S::urn:spo:guest#anne@badrichani.com::" providerId="AD" clId="Web-{22177DBF-1A73-D421-BE73-F7F0CBD77587}"/>
    <pc:docChg chg="modSld">
      <pc:chgData name="anne@badrichani.com" userId="S::urn:spo:guest#anne@badrichani.com::" providerId="AD" clId="Web-{22177DBF-1A73-D421-BE73-F7F0CBD77587}" dt="2025-03-14T17:56:03.042" v="3148"/>
      <pc:docMkLst>
        <pc:docMk/>
      </pc:docMkLst>
      <pc:sldChg chg="modNotes">
        <pc:chgData name="anne@badrichani.com" userId="S::urn:spo:guest#anne@badrichani.com::" providerId="AD" clId="Web-{22177DBF-1A73-D421-BE73-F7F0CBD77587}" dt="2025-03-14T15:33:13.811" v="2401"/>
        <pc:sldMkLst>
          <pc:docMk/>
          <pc:sldMk cId="2832037239" sldId="291"/>
        </pc:sldMkLst>
      </pc:sldChg>
      <pc:sldChg chg="modNotes">
        <pc:chgData name="anne@badrichani.com" userId="S::urn:spo:guest#anne@badrichani.com::" providerId="AD" clId="Web-{22177DBF-1A73-D421-BE73-F7F0CBD77587}" dt="2025-03-14T15:40:18.023" v="2417"/>
        <pc:sldMkLst>
          <pc:docMk/>
          <pc:sldMk cId="514659603" sldId="701"/>
        </pc:sldMkLst>
      </pc:sldChg>
      <pc:sldChg chg="modNotes">
        <pc:chgData name="anne@badrichani.com" userId="S::urn:spo:guest#anne@badrichani.com::" providerId="AD" clId="Web-{22177DBF-1A73-D421-BE73-F7F0CBD77587}" dt="2025-03-14T15:42:27.276" v="2433"/>
        <pc:sldMkLst>
          <pc:docMk/>
          <pc:sldMk cId="3443335018" sldId="702"/>
        </pc:sldMkLst>
      </pc:sldChg>
      <pc:sldChg chg="modSp">
        <pc:chgData name="anne@badrichani.com" userId="S::urn:spo:guest#anne@badrichani.com::" providerId="AD" clId="Web-{22177DBF-1A73-D421-BE73-F7F0CBD77587}" dt="2025-03-14T17:03:31.620" v="2907" actId="20577"/>
        <pc:sldMkLst>
          <pc:docMk/>
          <pc:sldMk cId="4195924943" sldId="704"/>
        </pc:sldMkLst>
        <pc:spChg chg="mod">
          <ac:chgData name="anne@badrichani.com" userId="S::urn:spo:guest#anne@badrichani.com::" providerId="AD" clId="Web-{22177DBF-1A73-D421-BE73-F7F0CBD77587}" dt="2025-03-14T17:03:31.620" v="2907" actId="20577"/>
          <ac:spMkLst>
            <pc:docMk/>
            <pc:sldMk cId="4195924943" sldId="704"/>
            <ac:spMk id="6" creationId="{17B00B88-4E2B-FFD3-6C6B-7251A966423D}"/>
          </ac:spMkLst>
        </pc:spChg>
      </pc:sldChg>
      <pc:sldChg chg="modNotes">
        <pc:chgData name="anne@badrichani.com" userId="S::urn:spo:guest#anne@badrichani.com::" providerId="AD" clId="Web-{22177DBF-1A73-D421-BE73-F7F0CBD77587}" dt="2025-03-14T15:42:41.073" v="2441"/>
        <pc:sldMkLst>
          <pc:docMk/>
          <pc:sldMk cId="786838320" sldId="705"/>
        </pc:sldMkLst>
      </pc:sldChg>
      <pc:sldChg chg="modSp">
        <pc:chgData name="anne@badrichani.com" userId="S::urn:spo:guest#anne@badrichani.com::" providerId="AD" clId="Web-{22177DBF-1A73-D421-BE73-F7F0CBD77587}" dt="2025-03-14T09:19:57.269" v="631" actId="20577"/>
        <pc:sldMkLst>
          <pc:docMk/>
          <pc:sldMk cId="431569844" sldId="709"/>
        </pc:sldMkLst>
        <pc:spChg chg="mod">
          <ac:chgData name="anne@badrichani.com" userId="S::urn:spo:guest#anne@badrichani.com::" providerId="AD" clId="Web-{22177DBF-1A73-D421-BE73-F7F0CBD77587}" dt="2025-03-14T09:19:57.269" v="631" actId="20577"/>
          <ac:spMkLst>
            <pc:docMk/>
            <pc:sldMk cId="431569844" sldId="709"/>
            <ac:spMk id="2" creationId="{85321D08-2242-C935-DF8C-23AB4F0AD0E6}"/>
          </ac:spMkLst>
        </pc:spChg>
        <pc:spChg chg="mod">
          <ac:chgData name="anne@badrichani.com" userId="S::urn:spo:guest#anne@badrichani.com::" providerId="AD" clId="Web-{22177DBF-1A73-D421-BE73-F7F0CBD77587}" dt="2025-03-14T09:19:17.938" v="598" actId="20577"/>
          <ac:spMkLst>
            <pc:docMk/>
            <pc:sldMk cId="431569844" sldId="709"/>
            <ac:spMk id="3" creationId="{37281C55-D854-FA6E-C754-0AA1CE100229}"/>
          </ac:spMkLst>
        </pc:spChg>
      </pc:sldChg>
      <pc:sldChg chg="modNotes">
        <pc:chgData name="anne@badrichani.com" userId="S::urn:spo:guest#anne@badrichani.com::" providerId="AD" clId="Web-{22177DBF-1A73-D421-BE73-F7F0CBD77587}" dt="2025-03-14T15:38:59.287" v="2415"/>
        <pc:sldMkLst>
          <pc:docMk/>
          <pc:sldMk cId="1913648885" sldId="710"/>
        </pc:sldMkLst>
      </pc:sldChg>
      <pc:sldChg chg="modNotes">
        <pc:chgData name="anne@badrichani.com" userId="S::urn:spo:guest#anne@badrichani.com::" providerId="AD" clId="Web-{22177DBF-1A73-D421-BE73-F7F0CBD77587}" dt="2025-03-14T15:58:36.859" v="2596"/>
        <pc:sldMkLst>
          <pc:docMk/>
          <pc:sldMk cId="2765573171" sldId="711"/>
        </pc:sldMkLst>
      </pc:sldChg>
      <pc:sldChg chg="modSp modNotes">
        <pc:chgData name="anne@badrichani.com" userId="S::urn:spo:guest#anne@badrichani.com::" providerId="AD" clId="Web-{22177DBF-1A73-D421-BE73-F7F0CBD77587}" dt="2025-03-14T17:56:03.042" v="3148"/>
        <pc:sldMkLst>
          <pc:docMk/>
          <pc:sldMk cId="2976192097" sldId="712"/>
        </pc:sldMkLst>
        <pc:spChg chg="mod">
          <ac:chgData name="anne@badrichani.com" userId="S::urn:spo:guest#anne@badrichani.com::" providerId="AD" clId="Web-{22177DBF-1A73-D421-BE73-F7F0CBD77587}" dt="2025-03-14T17:45:07.780" v="3076" actId="20577"/>
          <ac:spMkLst>
            <pc:docMk/>
            <pc:sldMk cId="2976192097" sldId="712"/>
            <ac:spMk id="2" creationId="{0BA19466-E913-D7A2-2D29-67F7EA2AFDC8}"/>
          </ac:spMkLst>
        </pc:spChg>
        <pc:spChg chg="mod">
          <ac:chgData name="anne@badrichani.com" userId="S::urn:spo:guest#anne@badrichani.com::" providerId="AD" clId="Web-{22177DBF-1A73-D421-BE73-F7F0CBD77587}" dt="2025-03-14T17:56:02.730" v="3143" actId="20577"/>
          <ac:spMkLst>
            <pc:docMk/>
            <pc:sldMk cId="2976192097" sldId="712"/>
            <ac:spMk id="5" creationId="{8AE2BACB-9691-28B5-A645-C69B0143EB40}"/>
          </ac:spMkLst>
        </pc:spChg>
      </pc:sldChg>
      <pc:sldChg chg="modSp modNotes">
        <pc:chgData name="anne@badrichani.com" userId="S::urn:spo:guest#anne@badrichani.com::" providerId="AD" clId="Web-{22177DBF-1A73-D421-BE73-F7F0CBD77587}" dt="2025-03-14T09:42:39.489" v="789"/>
        <pc:sldMkLst>
          <pc:docMk/>
          <pc:sldMk cId="3474430760" sldId="715"/>
        </pc:sldMkLst>
        <pc:spChg chg="mod">
          <ac:chgData name="anne@badrichani.com" userId="S::urn:spo:guest#anne@badrichani.com::" providerId="AD" clId="Web-{22177DBF-1A73-D421-BE73-F7F0CBD77587}" dt="2025-03-14T08:36:11.273" v="118" actId="20577"/>
          <ac:spMkLst>
            <pc:docMk/>
            <pc:sldMk cId="3474430760" sldId="715"/>
            <ac:spMk id="2" creationId="{694E3C56-2105-9CC0-C966-9A6C163815AB}"/>
          </ac:spMkLst>
        </pc:spChg>
        <pc:spChg chg="mod">
          <ac:chgData name="anne@badrichani.com" userId="S::urn:spo:guest#anne@badrichani.com::" providerId="AD" clId="Web-{22177DBF-1A73-D421-BE73-F7F0CBD77587}" dt="2025-03-14T08:36:41.729" v="136" actId="20577"/>
          <ac:spMkLst>
            <pc:docMk/>
            <pc:sldMk cId="3474430760" sldId="715"/>
            <ac:spMk id="33" creationId="{7B169CD3-1DF0-536F-D2DA-A5D6148455AC}"/>
          </ac:spMkLst>
        </pc:spChg>
        <pc:spChg chg="mod">
          <ac:chgData name="anne@badrichani.com" userId="S::urn:spo:guest#anne@badrichani.com::" providerId="AD" clId="Web-{22177DBF-1A73-D421-BE73-F7F0CBD77587}" dt="2025-03-14T08:36:48.651" v="137" actId="20577"/>
          <ac:spMkLst>
            <pc:docMk/>
            <pc:sldMk cId="3474430760" sldId="715"/>
            <ac:spMk id="34" creationId="{67D0DCA4-E09C-B8EF-E8E2-873A689CCE0F}"/>
          </ac:spMkLst>
        </pc:spChg>
        <pc:spChg chg="mod">
          <ac:chgData name="anne@badrichani.com" userId="S::urn:spo:guest#anne@badrichani.com::" providerId="AD" clId="Web-{22177DBF-1A73-D421-BE73-F7F0CBD77587}" dt="2025-03-14T08:41:39.452" v="154" actId="20577"/>
          <ac:spMkLst>
            <pc:docMk/>
            <pc:sldMk cId="3474430760" sldId="715"/>
            <ac:spMk id="35" creationId="{9CF83CC7-33E8-C41C-2944-B81AA683A010}"/>
          </ac:spMkLst>
        </pc:spChg>
        <pc:spChg chg="mod">
          <ac:chgData name="anne@badrichani.com" userId="S::urn:spo:guest#anne@badrichani.com::" providerId="AD" clId="Web-{22177DBF-1A73-D421-BE73-F7F0CBD77587}" dt="2025-03-14T08:46:14.690" v="227" actId="20577"/>
          <ac:spMkLst>
            <pc:docMk/>
            <pc:sldMk cId="3474430760" sldId="715"/>
            <ac:spMk id="38" creationId="{16A52CFD-1F4E-BCB9-70CE-438A7492C863}"/>
          </ac:spMkLst>
        </pc:spChg>
      </pc:sldChg>
      <pc:sldChg chg="modSp">
        <pc:chgData name="anne@badrichani.com" userId="S::urn:spo:guest#anne@badrichani.com::" providerId="AD" clId="Web-{22177DBF-1A73-D421-BE73-F7F0CBD77587}" dt="2025-03-14T09:18:22.950" v="592" actId="14100"/>
        <pc:sldMkLst>
          <pc:docMk/>
          <pc:sldMk cId="3877348498" sldId="716"/>
        </pc:sldMkLst>
        <pc:spChg chg="mod">
          <ac:chgData name="anne@badrichani.com" userId="S::urn:spo:guest#anne@badrichani.com::" providerId="AD" clId="Web-{22177DBF-1A73-D421-BE73-F7F0CBD77587}" dt="2025-03-14T09:17:46.525" v="558" actId="20577"/>
          <ac:spMkLst>
            <pc:docMk/>
            <pc:sldMk cId="3877348498" sldId="716"/>
            <ac:spMk id="6" creationId="{D6E287F9-B033-9C6F-5FE7-086E9D972096}"/>
          </ac:spMkLst>
        </pc:spChg>
        <pc:spChg chg="mod">
          <ac:chgData name="anne@badrichani.com" userId="S::urn:spo:guest#anne@badrichani.com::" providerId="AD" clId="Web-{22177DBF-1A73-D421-BE73-F7F0CBD77587}" dt="2025-03-14T09:18:22.950" v="592" actId="14100"/>
          <ac:spMkLst>
            <pc:docMk/>
            <pc:sldMk cId="3877348498" sldId="716"/>
            <ac:spMk id="9" creationId="{CE046365-915E-FDEF-F5F6-CBA15382E12E}"/>
          </ac:spMkLst>
        </pc:spChg>
        <pc:spChg chg="mod">
          <ac:chgData name="anne@badrichani.com" userId="S::urn:spo:guest#anne@badrichani.com::" providerId="AD" clId="Web-{22177DBF-1A73-D421-BE73-F7F0CBD77587}" dt="2025-03-14T09:18:05.839" v="591" actId="20577"/>
          <ac:spMkLst>
            <pc:docMk/>
            <pc:sldMk cId="3877348498" sldId="716"/>
            <ac:spMk id="10" creationId="{8B85B2F5-ED6C-00AE-A480-B483FA8ABA95}"/>
          </ac:spMkLst>
        </pc:spChg>
        <pc:spChg chg="mod">
          <ac:chgData name="anne@badrichani.com" userId="S::urn:spo:guest#anne@badrichani.com::" providerId="AD" clId="Web-{22177DBF-1A73-D421-BE73-F7F0CBD77587}" dt="2025-03-14T09:17:31.680" v="555" actId="20577"/>
          <ac:spMkLst>
            <pc:docMk/>
            <pc:sldMk cId="3877348498" sldId="716"/>
            <ac:spMk id="14" creationId="{EB75D62E-A10B-ED16-2DA9-CF1AFD76D76D}"/>
          </ac:spMkLst>
        </pc:spChg>
      </pc:sldChg>
      <pc:sldChg chg="modNotes">
        <pc:chgData name="anne@badrichani.com" userId="S::urn:spo:guest#anne@badrichani.com::" providerId="AD" clId="Web-{22177DBF-1A73-D421-BE73-F7F0CBD77587}" dt="2025-03-14T15:02:58.461" v="2387"/>
        <pc:sldMkLst>
          <pc:docMk/>
          <pc:sldMk cId="259467761" sldId="975"/>
        </pc:sldMkLst>
      </pc:sldChg>
      <pc:sldChg chg="modSp modNotes">
        <pc:chgData name="anne@badrichani.com" userId="S::urn:spo:guest#anne@badrichani.com::" providerId="AD" clId="Web-{22177DBF-1A73-D421-BE73-F7F0CBD77587}" dt="2025-03-14T15:48:28.518" v="2466"/>
        <pc:sldMkLst>
          <pc:docMk/>
          <pc:sldMk cId="3041100394" sldId="978"/>
        </pc:sldMkLst>
        <pc:spChg chg="mod">
          <ac:chgData name="anne@badrichani.com" userId="S::urn:spo:guest#anne@badrichani.com::" providerId="AD" clId="Web-{22177DBF-1A73-D421-BE73-F7F0CBD77587}" dt="2025-03-14T08:42:53.567" v="160" actId="20577"/>
          <ac:spMkLst>
            <pc:docMk/>
            <pc:sldMk cId="3041100394" sldId="978"/>
            <ac:spMk id="34" creationId="{D34E5592-B686-1726-6857-2E6FBE4DEFE6}"/>
          </ac:spMkLst>
        </pc:spChg>
      </pc:sldChg>
      <pc:sldChg chg="modSp modNotes">
        <pc:chgData name="anne@badrichani.com" userId="S::urn:spo:guest#anne@badrichani.com::" providerId="AD" clId="Web-{22177DBF-1A73-D421-BE73-F7F0CBD77587}" dt="2025-03-14T17:02:38.116" v="2900"/>
        <pc:sldMkLst>
          <pc:docMk/>
          <pc:sldMk cId="3978925666" sldId="980"/>
        </pc:sldMkLst>
        <pc:spChg chg="mod">
          <ac:chgData name="anne@badrichani.com" userId="S::urn:spo:guest#anne@badrichani.com::" providerId="AD" clId="Web-{22177DBF-1A73-D421-BE73-F7F0CBD77587}" dt="2025-03-14T15:55:44.184" v="2553" actId="20577"/>
          <ac:spMkLst>
            <pc:docMk/>
            <pc:sldMk cId="3978925666" sldId="980"/>
            <ac:spMk id="2" creationId="{F0093917-45FA-2F3B-345F-A0DEC8A05408}"/>
          </ac:spMkLst>
        </pc:spChg>
        <pc:spChg chg="mod">
          <ac:chgData name="anne@badrichani.com" userId="S::urn:spo:guest#anne@badrichani.com::" providerId="AD" clId="Web-{22177DBF-1A73-D421-BE73-F7F0CBD77587}" dt="2025-03-14T17:02:30.569" v="2898" actId="20577"/>
          <ac:spMkLst>
            <pc:docMk/>
            <pc:sldMk cId="3978925666" sldId="980"/>
            <ac:spMk id="5" creationId="{5916A9C3-E978-0F0C-506F-AAD4FDE0CD0A}"/>
          </ac:spMkLst>
        </pc:spChg>
        <pc:spChg chg="mod">
          <ac:chgData name="anne@badrichani.com" userId="S::urn:spo:guest#anne@badrichani.com::" providerId="AD" clId="Web-{22177DBF-1A73-D421-BE73-F7F0CBD77587}" dt="2025-03-14T15:56:03.965" v="2568" actId="20577"/>
          <ac:spMkLst>
            <pc:docMk/>
            <pc:sldMk cId="3978925666" sldId="980"/>
            <ac:spMk id="6" creationId="{43765F80-3A1F-1778-A777-075813F44C3D}"/>
          </ac:spMkLst>
        </pc:spChg>
        <pc:spChg chg="mod">
          <ac:chgData name="anne@badrichani.com" userId="S::urn:spo:guest#anne@badrichani.com::" providerId="AD" clId="Web-{22177DBF-1A73-D421-BE73-F7F0CBD77587}" dt="2025-03-14T15:56:20.919" v="2570" actId="20577"/>
          <ac:spMkLst>
            <pc:docMk/>
            <pc:sldMk cId="3978925666" sldId="980"/>
            <ac:spMk id="8" creationId="{E179BBA4-024F-0253-36BB-86742C0C63F0}"/>
          </ac:spMkLst>
        </pc:spChg>
      </pc:sldChg>
      <pc:sldChg chg="modSp modNotes">
        <pc:chgData name="anne@badrichani.com" userId="S::urn:spo:guest#anne@badrichani.com::" providerId="AD" clId="Web-{22177DBF-1A73-D421-BE73-F7F0CBD77587}" dt="2025-03-14T17:19:30.907" v="3051" actId="20577"/>
        <pc:sldMkLst>
          <pc:docMk/>
          <pc:sldMk cId="1193251499" sldId="981"/>
        </pc:sldMkLst>
        <pc:spChg chg="mod">
          <ac:chgData name="anne@badrichani.com" userId="S::urn:spo:guest#anne@badrichani.com::" providerId="AD" clId="Web-{22177DBF-1A73-D421-BE73-F7F0CBD77587}" dt="2025-03-14T09:00:28.640" v="259" actId="20577"/>
          <ac:spMkLst>
            <pc:docMk/>
            <pc:sldMk cId="1193251499" sldId="981"/>
            <ac:spMk id="3" creationId="{93B2B41E-EF7D-FBC4-5434-6E70F32D227E}"/>
          </ac:spMkLst>
        </pc:spChg>
        <pc:spChg chg="mod">
          <ac:chgData name="anne@badrichani.com" userId="S::urn:spo:guest#anne@badrichani.com::" providerId="AD" clId="Web-{22177DBF-1A73-D421-BE73-F7F0CBD77587}" dt="2025-03-14T17:19:30.907" v="3051" actId="20577"/>
          <ac:spMkLst>
            <pc:docMk/>
            <pc:sldMk cId="1193251499" sldId="981"/>
            <ac:spMk id="47" creationId="{7CB6DFF6-5D01-1642-D9F3-0FC85D0977A4}"/>
          </ac:spMkLst>
        </pc:spChg>
        <pc:spChg chg="mod">
          <ac:chgData name="anne@badrichani.com" userId="S::urn:spo:guest#anne@badrichani.com::" providerId="AD" clId="Web-{22177DBF-1A73-D421-BE73-F7F0CBD77587}" dt="2025-03-14T16:56:50.967" v="2885" actId="20577"/>
          <ac:spMkLst>
            <pc:docMk/>
            <pc:sldMk cId="1193251499" sldId="981"/>
            <ac:spMk id="49" creationId="{9C273407-84FF-1131-10CA-CA3D2C879A37}"/>
          </ac:spMkLst>
        </pc:spChg>
        <pc:spChg chg="mod">
          <ac:chgData name="anne@badrichani.com" userId="S::urn:spo:guest#anne@badrichani.com::" providerId="AD" clId="Web-{22177DBF-1A73-D421-BE73-F7F0CBD77587}" dt="2025-03-14T17:04:50.829" v="2924" actId="20577"/>
          <ac:spMkLst>
            <pc:docMk/>
            <pc:sldMk cId="1193251499" sldId="981"/>
            <ac:spMk id="51" creationId="{0CC6D40D-90FB-3760-61DD-E4EDC075B284}"/>
          </ac:spMkLst>
        </pc:spChg>
      </pc:sldChg>
      <pc:sldChg chg="modSp modNotes">
        <pc:chgData name="anne@badrichani.com" userId="S::urn:spo:guest#anne@badrichani.com::" providerId="AD" clId="Web-{22177DBF-1A73-D421-BE73-F7F0CBD77587}" dt="2025-03-14T11:57:48.779" v="1973"/>
        <pc:sldMkLst>
          <pc:docMk/>
          <pc:sldMk cId="2711292631" sldId="982"/>
        </pc:sldMkLst>
        <pc:spChg chg="mod">
          <ac:chgData name="anne@badrichani.com" userId="S::urn:spo:guest#anne@badrichani.com::" providerId="AD" clId="Web-{22177DBF-1A73-D421-BE73-F7F0CBD77587}" dt="2025-03-14T10:27:30.894" v="1451" actId="20577"/>
          <ac:spMkLst>
            <pc:docMk/>
            <pc:sldMk cId="2711292631" sldId="982"/>
            <ac:spMk id="2" creationId="{F0093917-45FA-2F3B-345F-A0DEC8A05408}"/>
          </ac:spMkLst>
        </pc:spChg>
        <pc:spChg chg="mod">
          <ac:chgData name="anne@badrichani.com" userId="S::urn:spo:guest#anne@badrichani.com::" providerId="AD" clId="Web-{22177DBF-1A73-D421-BE73-F7F0CBD77587}" dt="2025-03-14T11:06:18.363" v="1795" actId="14100"/>
          <ac:spMkLst>
            <pc:docMk/>
            <pc:sldMk cId="2711292631" sldId="982"/>
            <ac:spMk id="5" creationId="{6D0BF805-478C-0FA5-E027-7E69BD5BCA55}"/>
          </ac:spMkLst>
        </pc:spChg>
        <pc:spChg chg="mod">
          <ac:chgData name="anne@badrichani.com" userId="S::urn:spo:guest#anne@badrichani.com::" providerId="AD" clId="Web-{22177DBF-1A73-D421-BE73-F7F0CBD77587}" dt="2025-03-14T11:36:20.070" v="1948" actId="20577"/>
          <ac:spMkLst>
            <pc:docMk/>
            <pc:sldMk cId="2711292631" sldId="982"/>
            <ac:spMk id="8" creationId="{2EDB3C9F-CF8C-4032-1EEA-B9FA56817E36}"/>
          </ac:spMkLst>
        </pc:spChg>
        <pc:spChg chg="mod">
          <ac:chgData name="anne@badrichani.com" userId="S::urn:spo:guest#anne@badrichani.com::" providerId="AD" clId="Web-{22177DBF-1A73-D421-BE73-F7F0CBD77587}" dt="2025-03-14T10:58:18.181" v="1647" actId="20577"/>
          <ac:spMkLst>
            <pc:docMk/>
            <pc:sldMk cId="2711292631" sldId="982"/>
            <ac:spMk id="15" creationId="{17A44CEB-2D87-6564-F213-CD1787AA21D6}"/>
          </ac:spMkLst>
        </pc:spChg>
        <pc:spChg chg="mod">
          <ac:chgData name="anne@badrichani.com" userId="S::urn:spo:guest#anne@badrichani.com::" providerId="AD" clId="Web-{22177DBF-1A73-D421-BE73-F7F0CBD77587}" dt="2025-03-14T11:32:37.041" v="1853" actId="20577"/>
          <ac:spMkLst>
            <pc:docMk/>
            <pc:sldMk cId="2711292631" sldId="982"/>
            <ac:spMk id="17" creationId="{1CFEEF4F-AA44-50BE-B16C-4EBB45C93C07}"/>
          </ac:spMkLst>
        </pc:spChg>
        <pc:spChg chg="mod">
          <ac:chgData name="anne@badrichani.com" userId="S::urn:spo:guest#anne@badrichani.com::" providerId="AD" clId="Web-{22177DBF-1A73-D421-BE73-F7F0CBD77587}" dt="2025-03-14T10:58:26.666" v="1650" actId="20577"/>
          <ac:spMkLst>
            <pc:docMk/>
            <pc:sldMk cId="2711292631" sldId="982"/>
            <ac:spMk id="24" creationId="{E451DF49-E5DF-0727-7A7F-6CEB42569D11}"/>
          </ac:spMkLst>
        </pc:spChg>
        <pc:cxnChg chg="mod">
          <ac:chgData name="anne@badrichani.com" userId="S::urn:spo:guest#anne@badrichani.com::" providerId="AD" clId="Web-{22177DBF-1A73-D421-BE73-F7F0CBD77587}" dt="2025-03-14T10:57:36.116" v="1642" actId="14100"/>
          <ac:cxnSpMkLst>
            <pc:docMk/>
            <pc:sldMk cId="2711292631" sldId="982"/>
            <ac:cxnSpMk id="26" creationId="{DC18E7B6-322C-7B9A-B5A4-9C1DAA316882}"/>
          </ac:cxnSpMkLst>
        </pc:cxnChg>
      </pc:sldChg>
      <pc:sldChg chg="modSp modNotes">
        <pc:chgData name="anne@badrichani.com" userId="S::urn:spo:guest#anne@badrichani.com::" providerId="AD" clId="Web-{22177DBF-1A73-D421-BE73-F7F0CBD77587}" dt="2025-03-14T14:56:15.962" v="2349" actId="20577"/>
        <pc:sldMkLst>
          <pc:docMk/>
          <pc:sldMk cId="4067648326" sldId="983"/>
        </pc:sldMkLst>
        <pc:spChg chg="mod">
          <ac:chgData name="anne@badrichani.com" userId="S::urn:spo:guest#anne@badrichani.com::" providerId="AD" clId="Web-{22177DBF-1A73-D421-BE73-F7F0CBD77587}" dt="2025-03-14T12:27:58.423" v="2017" actId="20577"/>
          <ac:spMkLst>
            <pc:docMk/>
            <pc:sldMk cId="4067648326" sldId="983"/>
            <ac:spMk id="2" creationId="{F0093917-45FA-2F3B-345F-A0DEC8A05408}"/>
          </ac:spMkLst>
        </pc:spChg>
        <pc:spChg chg="mod">
          <ac:chgData name="anne@badrichani.com" userId="S::urn:spo:guest#anne@badrichani.com::" providerId="AD" clId="Web-{22177DBF-1A73-D421-BE73-F7F0CBD77587}" dt="2025-03-14T14:51:55.624" v="2318" actId="20577"/>
          <ac:spMkLst>
            <pc:docMk/>
            <pc:sldMk cId="4067648326" sldId="983"/>
            <ac:spMk id="3" creationId="{D0421060-6409-CAB3-7A4F-1D546BEE1D8D}"/>
          </ac:spMkLst>
        </pc:spChg>
        <pc:spChg chg="mod">
          <ac:chgData name="anne@badrichani.com" userId="S::urn:spo:guest#anne@badrichani.com::" providerId="AD" clId="Web-{22177DBF-1A73-D421-BE73-F7F0CBD77587}" dt="2025-03-14T14:56:15.962" v="2349" actId="20577"/>
          <ac:spMkLst>
            <pc:docMk/>
            <pc:sldMk cId="4067648326" sldId="983"/>
            <ac:spMk id="4" creationId="{A34C2438-08BD-2BF0-6A06-9B067CB26781}"/>
          </ac:spMkLst>
        </pc:spChg>
        <pc:spChg chg="mod">
          <ac:chgData name="anne@badrichani.com" userId="S::urn:spo:guest#anne@badrichani.com::" providerId="AD" clId="Web-{22177DBF-1A73-D421-BE73-F7F0CBD77587}" dt="2025-03-14T12:53:42.202" v="2215" actId="20577"/>
          <ac:spMkLst>
            <pc:docMk/>
            <pc:sldMk cId="4067648326" sldId="983"/>
            <ac:spMk id="6" creationId="{E37FB769-7ACD-4913-8374-87D87A76CD65}"/>
          </ac:spMkLst>
        </pc:spChg>
        <pc:spChg chg="mod">
          <ac:chgData name="anne@badrichani.com" userId="S::urn:spo:guest#anne@badrichani.com::" providerId="AD" clId="Web-{22177DBF-1A73-D421-BE73-F7F0CBD77587}" dt="2025-03-14T14:54:37.521" v="2347" actId="20577"/>
          <ac:spMkLst>
            <pc:docMk/>
            <pc:sldMk cId="4067648326" sldId="983"/>
            <ac:spMk id="7" creationId="{15725655-96B5-71EC-4F44-AECBDA4D9133}"/>
          </ac:spMkLst>
        </pc:spChg>
        <pc:spChg chg="mod">
          <ac:chgData name="anne@badrichani.com" userId="S::urn:spo:guest#anne@badrichani.com::" providerId="AD" clId="Web-{22177DBF-1A73-D421-BE73-F7F0CBD77587}" dt="2025-03-14T12:57:20.459" v="2251" actId="20577"/>
          <ac:spMkLst>
            <pc:docMk/>
            <pc:sldMk cId="4067648326" sldId="983"/>
            <ac:spMk id="8" creationId="{DBEC57FA-2471-8F7F-8B28-1CA97764BACD}"/>
          </ac:spMkLst>
        </pc:spChg>
      </pc:sldChg>
      <pc:sldChg chg="modSp">
        <pc:chgData name="anne@badrichani.com" userId="S::urn:spo:guest#anne@badrichani.com::" providerId="AD" clId="Web-{22177DBF-1A73-D421-BE73-F7F0CBD77587}" dt="2025-03-14T17:20:25.207" v="3058" actId="20577"/>
        <pc:sldMkLst>
          <pc:docMk/>
          <pc:sldMk cId="4048806385" sldId="985"/>
        </pc:sldMkLst>
        <pc:spChg chg="mod">
          <ac:chgData name="anne@badrichani.com" userId="S::urn:spo:guest#anne@badrichani.com::" providerId="AD" clId="Web-{22177DBF-1A73-D421-BE73-F7F0CBD77587}" dt="2025-03-14T17:20:25.207" v="3058" actId="20577"/>
          <ac:spMkLst>
            <pc:docMk/>
            <pc:sldMk cId="4048806385" sldId="985"/>
            <ac:spMk id="2" creationId="{667B51E9-1FFB-68D4-D99D-913F08FD3633}"/>
          </ac:spMkLst>
        </pc:spChg>
      </pc:sldChg>
      <pc:sldChg chg="modSp">
        <pc:chgData name="anne@badrichani.com" userId="S::urn:spo:guest#anne@badrichani.com::" providerId="AD" clId="Web-{22177DBF-1A73-D421-BE73-F7F0CBD77587}" dt="2025-03-14T08:45:37.875" v="211" actId="20577"/>
        <pc:sldMkLst>
          <pc:docMk/>
          <pc:sldMk cId="4282400583" sldId="987"/>
        </pc:sldMkLst>
        <pc:spChg chg="mod">
          <ac:chgData name="anne@badrichani.com" userId="S::urn:spo:guest#anne@badrichani.com::" providerId="AD" clId="Web-{22177DBF-1A73-D421-BE73-F7F0CBD77587}" dt="2025-03-14T08:45:37.875" v="211" actId="20577"/>
          <ac:spMkLst>
            <pc:docMk/>
            <pc:sldMk cId="4282400583" sldId="987"/>
            <ac:spMk id="4" creationId="{0B261672-9EF9-0789-5721-ACE582730108}"/>
          </ac:spMkLst>
        </pc:spChg>
        <pc:spChg chg="mod">
          <ac:chgData name="anne@badrichani.com" userId="S::urn:spo:guest#anne@badrichani.com::" providerId="AD" clId="Web-{22177DBF-1A73-D421-BE73-F7F0CBD77587}" dt="2025-03-14T08:45:12.045" v="207" actId="20577"/>
          <ac:spMkLst>
            <pc:docMk/>
            <pc:sldMk cId="4282400583" sldId="987"/>
            <ac:spMk id="7" creationId="{16579391-714B-0EF4-9E78-BDA1A5CAFA61}"/>
          </ac:spMkLst>
        </pc:spChg>
        <pc:spChg chg="mod">
          <ac:chgData name="anne@badrichani.com" userId="S::urn:spo:guest#anne@badrichani.com::" providerId="AD" clId="Web-{22177DBF-1A73-D421-BE73-F7F0CBD77587}" dt="2025-03-14T08:45:04.045" v="206" actId="20577"/>
          <ac:spMkLst>
            <pc:docMk/>
            <pc:sldMk cId="4282400583" sldId="987"/>
            <ac:spMk id="9" creationId="{5A6AFD84-BA3C-587D-80FB-4CEA5B7CC2A7}"/>
          </ac:spMkLst>
        </pc:spChg>
        <pc:spChg chg="mod">
          <ac:chgData name="anne@badrichani.com" userId="S::urn:spo:guest#anne@badrichani.com::" providerId="AD" clId="Web-{22177DBF-1A73-D421-BE73-F7F0CBD77587}" dt="2025-03-14T08:45:25.624" v="209" actId="20577"/>
          <ac:spMkLst>
            <pc:docMk/>
            <pc:sldMk cId="4282400583" sldId="987"/>
            <ac:spMk id="11" creationId="{E36A4587-B798-1E3A-11AF-9873E1D0021C}"/>
          </ac:spMkLst>
        </pc:spChg>
        <pc:spChg chg="mod">
          <ac:chgData name="anne@badrichani.com" userId="S::urn:spo:guest#anne@badrichani.com::" providerId="AD" clId="Web-{22177DBF-1A73-D421-BE73-F7F0CBD77587}" dt="2025-03-14T08:44:50.700" v="203" actId="20577"/>
          <ac:spMkLst>
            <pc:docMk/>
            <pc:sldMk cId="4282400583" sldId="987"/>
            <ac:spMk id="15" creationId="{E40B16D7-D1E2-6696-78A5-E84C97668653}"/>
          </ac:spMkLst>
        </pc:spChg>
        <pc:spChg chg="mod">
          <ac:chgData name="anne@badrichani.com" userId="S::urn:spo:guest#anne@badrichani.com::" providerId="AD" clId="Web-{22177DBF-1A73-D421-BE73-F7F0CBD77587}" dt="2025-03-14T08:45:19.061" v="208" actId="20577"/>
          <ac:spMkLst>
            <pc:docMk/>
            <pc:sldMk cId="4282400583" sldId="987"/>
            <ac:spMk id="46" creationId="{B06BF236-E47B-0D04-D7A4-807E5C4CC2E1}"/>
          </ac:spMkLst>
        </pc:spChg>
      </pc:sldChg>
      <pc:sldChg chg="modSp modNotes">
        <pc:chgData name="anne@badrichani.com" userId="S::urn:spo:guest#anne@badrichani.com::" providerId="AD" clId="Web-{22177DBF-1A73-D421-BE73-F7F0CBD77587}" dt="2025-03-14T09:47:59.136" v="1017"/>
        <pc:sldMkLst>
          <pc:docMk/>
          <pc:sldMk cId="599260633" sldId="988"/>
        </pc:sldMkLst>
        <pc:spChg chg="mod">
          <ac:chgData name="anne@badrichani.com" userId="S::urn:spo:guest#anne@badrichani.com::" providerId="AD" clId="Web-{22177DBF-1A73-D421-BE73-F7F0CBD77587}" dt="2025-03-14T08:40:42.355" v="139" actId="20577"/>
          <ac:spMkLst>
            <pc:docMk/>
            <pc:sldMk cId="599260633" sldId="988"/>
            <ac:spMk id="2" creationId="{694E3C56-2105-9CC0-C966-9A6C163815AB}"/>
          </ac:spMkLst>
        </pc:spChg>
        <pc:spChg chg="mod">
          <ac:chgData name="anne@badrichani.com" userId="S::urn:spo:guest#anne@badrichani.com::" providerId="AD" clId="Web-{22177DBF-1A73-D421-BE73-F7F0CBD77587}" dt="2025-03-14T08:40:54.887" v="141" actId="20577"/>
          <ac:spMkLst>
            <pc:docMk/>
            <pc:sldMk cId="599260633" sldId="988"/>
            <ac:spMk id="33" creationId="{7B169CD3-1DF0-536F-D2DA-A5D6148455AC}"/>
          </ac:spMkLst>
        </pc:spChg>
        <pc:spChg chg="mod">
          <ac:chgData name="anne@badrichani.com" userId="S::urn:spo:guest#anne@badrichani.com::" providerId="AD" clId="Web-{22177DBF-1A73-D421-BE73-F7F0CBD77587}" dt="2025-03-14T08:41:03.919" v="143" actId="20577"/>
          <ac:spMkLst>
            <pc:docMk/>
            <pc:sldMk cId="599260633" sldId="988"/>
            <ac:spMk id="34" creationId="{67D0DCA4-E09C-B8EF-E8E2-873A689CCE0F}"/>
          </ac:spMkLst>
        </pc:spChg>
        <pc:spChg chg="mod">
          <ac:chgData name="anne@badrichani.com" userId="S::urn:spo:guest#anne@badrichani.com::" providerId="AD" clId="Web-{22177DBF-1A73-D421-BE73-F7F0CBD77587}" dt="2025-03-14T08:46:43.114" v="229" actId="20577"/>
          <ac:spMkLst>
            <pc:docMk/>
            <pc:sldMk cId="599260633" sldId="988"/>
            <ac:spMk id="35" creationId="{9CF83CC7-33E8-C41C-2944-B81AA683A010}"/>
          </ac:spMkLst>
        </pc:spChg>
        <pc:spChg chg="mod">
          <ac:chgData name="anne@badrichani.com" userId="S::urn:spo:guest#anne@badrichani.com::" providerId="AD" clId="Web-{22177DBF-1A73-D421-BE73-F7F0CBD77587}" dt="2025-03-14T08:47:00.600" v="232" actId="14100"/>
          <ac:spMkLst>
            <pc:docMk/>
            <pc:sldMk cId="599260633" sldId="988"/>
            <ac:spMk id="38" creationId="{16A52CFD-1F4E-BCB9-70CE-438A7492C863}"/>
          </ac:spMkLst>
        </pc:spChg>
      </pc:sldChg>
      <pc:sldChg chg="modSp modNotes">
        <pc:chgData name="anne@badrichani.com" userId="S::urn:spo:guest#anne@badrichani.com::" providerId="AD" clId="Web-{22177DBF-1A73-D421-BE73-F7F0CBD77587}" dt="2025-03-14T14:47:27.739" v="2256"/>
        <pc:sldMkLst>
          <pc:docMk/>
          <pc:sldMk cId="3733948804" sldId="989"/>
        </pc:sldMkLst>
        <pc:spChg chg="mod">
          <ac:chgData name="anne@badrichani.com" userId="S::urn:spo:guest#anne@badrichani.com::" providerId="AD" clId="Web-{22177DBF-1A73-D421-BE73-F7F0CBD77587}" dt="2025-03-14T11:34:47.783" v="1884" actId="20577"/>
          <ac:spMkLst>
            <pc:docMk/>
            <pc:sldMk cId="3733948804" sldId="989"/>
            <ac:spMk id="2" creationId="{F0093917-45FA-2F3B-345F-A0DEC8A05408}"/>
          </ac:spMkLst>
        </pc:spChg>
        <pc:spChg chg="mod">
          <ac:chgData name="anne@badrichani.com" userId="S::urn:spo:guest#anne@badrichani.com::" providerId="AD" clId="Web-{22177DBF-1A73-D421-BE73-F7F0CBD77587}" dt="2025-03-14T11:33:08.731" v="1856" actId="20577"/>
          <ac:spMkLst>
            <pc:docMk/>
            <pc:sldMk cId="3733948804" sldId="989"/>
            <ac:spMk id="5" creationId="{6D0BF805-478C-0FA5-E027-7E69BD5BCA55}"/>
          </ac:spMkLst>
        </pc:spChg>
        <pc:spChg chg="mod">
          <ac:chgData name="anne@badrichani.com" userId="S::urn:spo:guest#anne@badrichani.com::" providerId="AD" clId="Web-{22177DBF-1A73-D421-BE73-F7F0CBD77587}" dt="2025-03-14T11:33:43.936" v="1861" actId="1076"/>
          <ac:spMkLst>
            <pc:docMk/>
            <pc:sldMk cId="3733948804" sldId="989"/>
            <ac:spMk id="11" creationId="{3EFFDB56-26D1-DC93-2412-2645F1B9B128}"/>
          </ac:spMkLst>
        </pc:spChg>
        <pc:spChg chg="mod">
          <ac:chgData name="anne@badrichani.com" userId="S::urn:spo:guest#anne@badrichani.com::" providerId="AD" clId="Web-{22177DBF-1A73-D421-BE73-F7F0CBD77587}" dt="2025-03-14T14:46:58.316" v="2254" actId="20577"/>
          <ac:spMkLst>
            <pc:docMk/>
            <pc:sldMk cId="3733948804" sldId="989"/>
            <ac:spMk id="16" creationId="{90384868-C15F-1199-E36B-E507D4EEDBD3}"/>
          </ac:spMkLst>
        </pc:spChg>
        <pc:spChg chg="mod">
          <ac:chgData name="anne@badrichani.com" userId="S::urn:spo:guest#anne@badrichani.com::" providerId="AD" clId="Web-{22177DBF-1A73-D421-BE73-F7F0CBD77587}" dt="2025-03-14T11:47:39.481" v="1967" actId="20577"/>
          <ac:spMkLst>
            <pc:docMk/>
            <pc:sldMk cId="3733948804" sldId="989"/>
            <ac:spMk id="28" creationId="{AA0770AA-A773-CC12-C833-91258E19B8FC}"/>
          </ac:spMkLst>
        </pc:spChg>
        <pc:spChg chg="mod">
          <ac:chgData name="anne@badrichani.com" userId="S::urn:spo:guest#anne@badrichani.com::" providerId="AD" clId="Web-{22177DBF-1A73-D421-BE73-F7F0CBD77587}" dt="2025-03-14T11:33:59.702" v="1864" actId="14100"/>
          <ac:spMkLst>
            <pc:docMk/>
            <pc:sldMk cId="3733948804" sldId="989"/>
            <ac:spMk id="33" creationId="{C999335A-7FCD-B959-0D6B-DEE81967665D}"/>
          </ac:spMkLst>
        </pc:spChg>
      </pc:sldChg>
      <pc:sldChg chg="modSp modNotes">
        <pc:chgData name="anne@badrichani.com" userId="S::urn:spo:guest#anne@badrichani.com::" providerId="AD" clId="Web-{22177DBF-1A73-D421-BE73-F7F0CBD77587}" dt="2025-03-14T11:00:44.298" v="1681"/>
        <pc:sldMkLst>
          <pc:docMk/>
          <pc:sldMk cId="2711870518" sldId="990"/>
        </pc:sldMkLst>
        <pc:spChg chg="mod">
          <ac:chgData name="anne@badrichani.com" userId="S::urn:spo:guest#anne@badrichani.com::" providerId="AD" clId="Web-{22177DBF-1A73-D421-BE73-F7F0CBD77587}" dt="2025-03-14T09:11:30.608" v="457" actId="20577"/>
          <ac:spMkLst>
            <pc:docMk/>
            <pc:sldMk cId="2711870518" sldId="990"/>
            <ac:spMk id="2" creationId="{F0093917-45FA-2F3B-345F-A0DEC8A05408}"/>
          </ac:spMkLst>
        </pc:spChg>
        <pc:spChg chg="mod">
          <ac:chgData name="anne@badrichani.com" userId="S::urn:spo:guest#anne@badrichani.com::" providerId="AD" clId="Web-{22177DBF-1A73-D421-BE73-F7F0CBD77587}" dt="2025-03-14T09:10:28.713" v="439" actId="20577"/>
          <ac:spMkLst>
            <pc:docMk/>
            <pc:sldMk cId="2711870518" sldId="990"/>
            <ac:spMk id="19" creationId="{3707F7C6-F969-95B3-A9E1-51A0074C44E1}"/>
          </ac:spMkLst>
        </pc:spChg>
        <pc:spChg chg="mod">
          <ac:chgData name="anne@badrichani.com" userId="S::urn:spo:guest#anne@badrichani.com::" providerId="AD" clId="Web-{22177DBF-1A73-D421-BE73-F7F0CBD77587}" dt="2025-03-14T09:08:40.159" v="419" actId="14100"/>
          <ac:spMkLst>
            <pc:docMk/>
            <pc:sldMk cId="2711870518" sldId="990"/>
            <ac:spMk id="23" creationId="{0E144047-CFBB-2498-BF5F-C4D66108D640}"/>
          </ac:spMkLst>
        </pc:spChg>
      </pc:sldChg>
      <pc:sldChg chg="modSp modNotes">
        <pc:chgData name="anne@badrichani.com" userId="S::urn:spo:guest#anne@badrichani.com::" providerId="AD" clId="Web-{22177DBF-1A73-D421-BE73-F7F0CBD77587}" dt="2025-03-14T11:34:19.172" v="1872" actId="20577"/>
        <pc:sldMkLst>
          <pc:docMk/>
          <pc:sldMk cId="3005162527" sldId="991"/>
        </pc:sldMkLst>
        <pc:spChg chg="mod">
          <ac:chgData name="anne@badrichani.com" userId="S::urn:spo:guest#anne@badrichani.com::" providerId="AD" clId="Web-{22177DBF-1A73-D421-BE73-F7F0CBD77587}" dt="2025-03-14T11:34:19.172" v="1872" actId="20577"/>
          <ac:spMkLst>
            <pc:docMk/>
            <pc:sldMk cId="3005162527" sldId="991"/>
            <ac:spMk id="2" creationId="{F0093917-45FA-2F3B-345F-A0DEC8A05408}"/>
          </ac:spMkLst>
        </pc:spChg>
        <pc:spChg chg="mod">
          <ac:chgData name="anne@badrichani.com" userId="S::urn:spo:guest#anne@badrichani.com::" providerId="AD" clId="Web-{22177DBF-1A73-D421-BE73-F7F0CBD77587}" dt="2025-03-14T09:13:17.241" v="511" actId="20577"/>
          <ac:spMkLst>
            <pc:docMk/>
            <pc:sldMk cId="3005162527" sldId="991"/>
            <ac:spMk id="5" creationId="{6D0BF805-478C-0FA5-E027-7E69BD5BCA55}"/>
          </ac:spMkLst>
        </pc:spChg>
        <pc:spChg chg="mod">
          <ac:chgData name="anne@badrichani.com" userId="S::urn:spo:guest#anne@badrichani.com::" providerId="AD" clId="Web-{22177DBF-1A73-D421-BE73-F7F0CBD77587}" dt="2025-03-14T10:26:34.250" v="1444" actId="20577"/>
          <ac:spMkLst>
            <pc:docMk/>
            <pc:sldMk cId="3005162527" sldId="991"/>
            <ac:spMk id="7" creationId="{45066B0E-4D9C-1C37-E709-757392BB2DB3}"/>
          </ac:spMkLst>
        </pc:spChg>
        <pc:spChg chg="mod">
          <ac:chgData name="anne@badrichani.com" userId="S::urn:spo:guest#anne@badrichani.com::" providerId="AD" clId="Web-{22177DBF-1A73-D421-BE73-F7F0CBD77587}" dt="2025-03-14T10:59:18.528" v="1666" actId="1076"/>
          <ac:spMkLst>
            <pc:docMk/>
            <pc:sldMk cId="3005162527" sldId="991"/>
            <ac:spMk id="9" creationId="{558515C1-4C02-DD2D-FCFE-A5EF74A582B3}"/>
          </ac:spMkLst>
        </pc:spChg>
        <pc:spChg chg="mod">
          <ac:chgData name="anne@badrichani.com" userId="S::urn:spo:guest#anne@badrichani.com::" providerId="AD" clId="Web-{22177DBF-1A73-D421-BE73-F7F0CBD77587}" dt="2025-03-14T09:13:53.602" v="521" actId="14100"/>
          <ac:spMkLst>
            <pc:docMk/>
            <pc:sldMk cId="3005162527" sldId="991"/>
            <ac:spMk id="23" creationId="{EC927A05-7941-5C9D-8958-8AE6F6265C65}"/>
          </ac:spMkLst>
        </pc:spChg>
      </pc:sldChg>
      <pc:sldChg chg="modSp modNotes">
        <pc:chgData name="anne@badrichani.com" userId="S::urn:spo:guest#anne@badrichani.com::" providerId="AD" clId="Web-{22177DBF-1A73-D421-BE73-F7F0CBD77587}" dt="2025-03-14T10:04:03.859" v="1202"/>
        <pc:sldMkLst>
          <pc:docMk/>
          <pc:sldMk cId="3324091214" sldId="993"/>
        </pc:sldMkLst>
        <pc:spChg chg="mod">
          <ac:chgData name="anne@badrichani.com" userId="S::urn:spo:guest#anne@badrichani.com::" providerId="AD" clId="Web-{22177DBF-1A73-D421-BE73-F7F0CBD77587}" dt="2025-03-14T09:01:26.082" v="275" actId="20577"/>
          <ac:spMkLst>
            <pc:docMk/>
            <pc:sldMk cId="3324091214" sldId="993"/>
            <ac:spMk id="4" creationId="{6EDF691E-9C39-D1E5-0304-4C5992318146}"/>
          </ac:spMkLst>
        </pc:spChg>
        <pc:spChg chg="mod">
          <ac:chgData name="anne@badrichani.com" userId="S::urn:spo:guest#anne@badrichani.com::" providerId="AD" clId="Web-{22177DBF-1A73-D421-BE73-F7F0CBD77587}" dt="2025-03-14T09:02:06.506" v="279" actId="20577"/>
          <ac:spMkLst>
            <pc:docMk/>
            <pc:sldMk cId="3324091214" sldId="993"/>
            <ac:spMk id="10" creationId="{3932503F-EC25-C4F0-689F-2480A9D254B7}"/>
          </ac:spMkLst>
        </pc:spChg>
        <pc:spChg chg="mod">
          <ac:chgData name="anne@badrichani.com" userId="S::urn:spo:guest#anne@badrichani.com::" providerId="AD" clId="Web-{22177DBF-1A73-D421-BE73-F7F0CBD77587}" dt="2025-03-14T09:01:42.802" v="278" actId="14100"/>
          <ac:spMkLst>
            <pc:docMk/>
            <pc:sldMk cId="3324091214" sldId="993"/>
            <ac:spMk id="12" creationId="{D976E8D1-EA35-08DE-9F22-09730B000898}"/>
          </ac:spMkLst>
        </pc:spChg>
      </pc:sldChg>
      <pc:sldChg chg="modSp modNotes">
        <pc:chgData name="anne@badrichani.com" userId="S::urn:spo:guest#anne@badrichani.com::" providerId="AD" clId="Web-{22177DBF-1A73-D421-BE73-F7F0CBD77587}" dt="2025-03-14T15:47:05.048" v="2464" actId="1076"/>
        <pc:sldMkLst>
          <pc:docMk/>
          <pc:sldMk cId="2528475346" sldId="994"/>
        </pc:sldMkLst>
        <pc:spChg chg="mod">
          <ac:chgData name="anne@badrichani.com" userId="S::urn:spo:guest#anne@badrichani.com::" providerId="AD" clId="Web-{22177DBF-1A73-D421-BE73-F7F0CBD77587}" dt="2025-03-14T15:46:23.125" v="2455" actId="20577"/>
          <ac:spMkLst>
            <pc:docMk/>
            <pc:sldMk cId="2528475346" sldId="994"/>
            <ac:spMk id="2" creationId="{F172D154-D264-CA94-31BA-8CFE4845792C}"/>
          </ac:spMkLst>
        </pc:spChg>
        <pc:spChg chg="mod">
          <ac:chgData name="anne@badrichani.com" userId="S::urn:spo:guest#anne@badrichani.com::" providerId="AD" clId="Web-{22177DBF-1A73-D421-BE73-F7F0CBD77587}" dt="2025-03-14T15:46:36.063" v="2456" actId="20577"/>
          <ac:spMkLst>
            <pc:docMk/>
            <pc:sldMk cId="2528475346" sldId="994"/>
            <ac:spMk id="22" creationId="{446FBC90-C3F4-F6B0-98E2-42CE923909D5}"/>
          </ac:spMkLst>
        </pc:spChg>
        <pc:picChg chg="mod">
          <ac:chgData name="anne@badrichani.com" userId="S::urn:spo:guest#anne@badrichani.com::" providerId="AD" clId="Web-{22177DBF-1A73-D421-BE73-F7F0CBD77587}" dt="2025-03-14T15:46:57.251" v="2462" actId="1076"/>
          <ac:picMkLst>
            <pc:docMk/>
            <pc:sldMk cId="2528475346" sldId="994"/>
            <ac:picMk id="19" creationId="{AD009B6A-C932-466D-4E0F-A00323C852EA}"/>
          </ac:picMkLst>
        </pc:picChg>
      </pc:sldChg>
      <pc:sldChg chg="modSp modCm modNotes">
        <pc:chgData name="anne@badrichani.com" userId="S::urn:spo:guest#anne@badrichani.com::" providerId="AD" clId="Web-{22177DBF-1A73-D421-BE73-F7F0CBD77587}" dt="2025-03-14T17:44:49.233" v="3075"/>
        <pc:sldMkLst>
          <pc:docMk/>
          <pc:sldMk cId="2930815022" sldId="1013"/>
        </pc:sldMkLst>
        <pc:spChg chg="mod">
          <ac:chgData name="anne@badrichani.com" userId="S::urn:spo:guest#anne@badrichani.com::" providerId="AD" clId="Web-{22177DBF-1A73-D421-BE73-F7F0CBD77587}" dt="2025-03-14T14:57:05.682" v="2353"/>
          <ac:spMkLst>
            <pc:docMk/>
            <pc:sldMk cId="2930815022" sldId="1013"/>
            <ac:spMk id="15" creationId="{B2C1A36F-31F8-258F-F11D-F2F8BC987BFD}"/>
          </ac:spMkLst>
        </pc:spChg>
        <pc:spChg chg="mod">
          <ac:chgData name="anne@badrichani.com" userId="S::urn:spo:guest#anne@badrichani.com::" providerId="AD" clId="Web-{22177DBF-1A73-D421-BE73-F7F0CBD77587}" dt="2025-03-14T15:28:55.884" v="2393" actId="20577"/>
          <ac:spMkLst>
            <pc:docMk/>
            <pc:sldMk cId="2930815022" sldId="1013"/>
            <ac:spMk id="17" creationId="{1BC93FB7-BC66-22F4-1C9C-CF1AD38D28EF}"/>
          </ac:spMkLst>
        </pc:spChg>
        <pc:extLst>
          <p:ext xmlns:p="http://schemas.openxmlformats.org/presentationml/2006/main" uri="{D6D511B9-2390-475A-947B-AFAB55BFBCF1}">
            <pc226:cmChg xmlns:pc226="http://schemas.microsoft.com/office/powerpoint/2022/06/main/command" chg="mod">
              <pc226:chgData name="anne@badrichani.com" userId="S::urn:spo:guest#anne@badrichani.com::" providerId="AD" clId="Web-{22177DBF-1A73-D421-BE73-F7F0CBD77587}" dt="2025-03-14T15:27:18.100" v="2392" actId="20577"/>
              <pc2:cmMkLst xmlns:pc2="http://schemas.microsoft.com/office/powerpoint/2019/9/main/command">
                <pc:docMk/>
                <pc:sldMk cId="2930815022" sldId="1013"/>
                <pc2:cmMk id="{580DD86D-2BA9-4B08-9AE4-B8BD35D0A374}"/>
              </pc2:cmMkLst>
            </pc226:cmChg>
          </p:ext>
        </pc:extLst>
      </pc:sldChg>
      <pc:sldChg chg="modNotes">
        <pc:chgData name="anne@badrichani.com" userId="S::urn:spo:guest#anne@badrichani.com::" providerId="AD" clId="Web-{22177DBF-1A73-D421-BE73-F7F0CBD77587}" dt="2025-03-14T15:52:20.179" v="2520"/>
        <pc:sldMkLst>
          <pc:docMk/>
          <pc:sldMk cId="3646444430" sldId="1014"/>
        </pc:sldMkLst>
      </pc:sldChg>
      <pc:sldChg chg="modNotes">
        <pc:chgData name="anne@badrichani.com" userId="S::urn:spo:guest#anne@badrichani.com::" providerId="AD" clId="Web-{22177DBF-1A73-D421-BE73-F7F0CBD77587}" dt="2025-03-14T15:52:48.305" v="2526"/>
        <pc:sldMkLst>
          <pc:docMk/>
          <pc:sldMk cId="4113047188" sldId="1016"/>
        </pc:sldMkLst>
      </pc:sldChg>
      <pc:sldChg chg="modNotes">
        <pc:chgData name="anne@badrichani.com" userId="S::urn:spo:guest#anne@badrichani.com::" providerId="AD" clId="Web-{22177DBF-1A73-D421-BE73-F7F0CBD77587}" dt="2025-03-14T15:53:19.228" v="2533"/>
        <pc:sldMkLst>
          <pc:docMk/>
          <pc:sldMk cId="4007390294" sldId="1017"/>
        </pc:sldMkLst>
      </pc:sldChg>
      <pc:sldChg chg="modSp modNotes">
        <pc:chgData name="anne@badrichani.com" userId="S::urn:spo:guest#anne@badrichani.com::" providerId="AD" clId="Web-{22177DBF-1A73-D421-BE73-F7F0CBD77587}" dt="2025-03-14T15:54:54.089" v="2545"/>
        <pc:sldMkLst>
          <pc:docMk/>
          <pc:sldMk cId="3070537532" sldId="1018"/>
        </pc:sldMkLst>
        <pc:spChg chg="mod">
          <ac:chgData name="anne@badrichani.com" userId="S::urn:spo:guest#anne@badrichani.com::" providerId="AD" clId="Web-{22177DBF-1A73-D421-BE73-F7F0CBD77587}" dt="2025-03-14T08:43:15.975" v="162" actId="20577"/>
          <ac:spMkLst>
            <pc:docMk/>
            <pc:sldMk cId="3070537532" sldId="1018"/>
            <ac:spMk id="22" creationId="{3651070D-14B9-DAC4-5FF5-D5A93E8E53BE}"/>
          </ac:spMkLst>
        </pc:spChg>
        <pc:spChg chg="mod">
          <ac:chgData name="anne@badrichani.com" userId="S::urn:spo:guest#anne@badrichani.com::" providerId="AD" clId="Web-{22177DBF-1A73-D421-BE73-F7F0CBD77587}" dt="2025-03-14T08:43:26.975" v="164" actId="20577"/>
          <ac:spMkLst>
            <pc:docMk/>
            <pc:sldMk cId="3070537532" sldId="1018"/>
            <ac:spMk id="31" creationId="{648626DC-92D0-4E6C-9A04-C0E7B0453EA2}"/>
          </ac:spMkLst>
        </pc:spChg>
        <pc:spChg chg="mod">
          <ac:chgData name="anne@badrichani.com" userId="S::urn:spo:guest#anne@badrichani.com::" providerId="AD" clId="Web-{22177DBF-1A73-D421-BE73-F7F0CBD77587}" dt="2025-03-14T08:43:05.286" v="161" actId="20577"/>
          <ac:spMkLst>
            <pc:docMk/>
            <pc:sldMk cId="3070537532" sldId="1018"/>
            <ac:spMk id="55" creationId="{5369122E-6C87-CBBE-0704-C51D9FD17FA4}"/>
          </ac:spMkLst>
        </pc:spChg>
      </pc:sldChg>
      <pc:sldChg chg="modSp modNotes">
        <pc:chgData name="anne@badrichani.com" userId="S::urn:spo:guest#anne@badrichani.com::" providerId="AD" clId="Web-{22177DBF-1A73-D421-BE73-F7F0CBD77587}" dt="2025-03-14T11:01:44.989" v="1693"/>
        <pc:sldMkLst>
          <pc:docMk/>
          <pc:sldMk cId="4212129596" sldId="1021"/>
        </pc:sldMkLst>
        <pc:spChg chg="mod">
          <ac:chgData name="anne@badrichani.com" userId="S::urn:spo:guest#anne@badrichani.com::" providerId="AD" clId="Web-{22177DBF-1A73-D421-BE73-F7F0CBD77587}" dt="2025-03-14T09:02:45.478" v="282" actId="20577"/>
          <ac:spMkLst>
            <pc:docMk/>
            <pc:sldMk cId="4212129596" sldId="1021"/>
            <ac:spMk id="7" creationId="{DCD3CBC0-2D45-7215-9318-3DD3B5E5C6FD}"/>
          </ac:spMkLst>
        </pc:spChg>
        <pc:spChg chg="mod">
          <ac:chgData name="anne@badrichani.com" userId="S::urn:spo:guest#anne@badrichani.com::" providerId="AD" clId="Web-{22177DBF-1A73-D421-BE73-F7F0CBD77587}" dt="2025-03-14T09:02:56.854" v="284" actId="20577"/>
          <ac:spMkLst>
            <pc:docMk/>
            <pc:sldMk cId="4212129596" sldId="1021"/>
            <ac:spMk id="9" creationId="{BDEB7178-953E-8F2F-B2AD-FC7CAADE908A}"/>
          </ac:spMkLst>
        </pc:spChg>
        <pc:spChg chg="mod">
          <ac:chgData name="anne@badrichani.com" userId="S::urn:spo:guest#anne@badrichani.com::" providerId="AD" clId="Web-{22177DBF-1A73-D421-BE73-F7F0CBD77587}" dt="2025-03-14T09:02:35.758" v="281" actId="20577"/>
          <ac:spMkLst>
            <pc:docMk/>
            <pc:sldMk cId="4212129596" sldId="1021"/>
            <ac:spMk id="33" creationId="{7B169CD3-1DF0-536F-D2DA-A5D6148455AC}"/>
          </ac:spMkLst>
        </pc:spChg>
        <pc:spChg chg="mod">
          <ac:chgData name="anne@badrichani.com" userId="S::urn:spo:guest#anne@badrichani.com::" providerId="AD" clId="Web-{22177DBF-1A73-D421-BE73-F7F0CBD77587}" dt="2025-03-14T09:02:28.586" v="280" actId="20577"/>
          <ac:spMkLst>
            <pc:docMk/>
            <pc:sldMk cId="4212129596" sldId="1021"/>
            <ac:spMk id="34" creationId="{67D0DCA4-E09C-B8EF-E8E2-873A689CCE0F}"/>
          </ac:spMkLst>
        </pc:spChg>
      </pc:sldChg>
      <pc:sldChg chg="modSp">
        <pc:chgData name="anne@badrichani.com" userId="S::urn:spo:guest#anne@badrichani.com::" providerId="AD" clId="Web-{22177DBF-1A73-D421-BE73-F7F0CBD77587}" dt="2025-03-14T09:19:48.049" v="629" actId="20577"/>
        <pc:sldMkLst>
          <pc:docMk/>
          <pc:sldMk cId="3451096053" sldId="1022"/>
        </pc:sldMkLst>
        <pc:spChg chg="mod">
          <ac:chgData name="anne@badrichani.com" userId="S::urn:spo:guest#anne@badrichani.com::" providerId="AD" clId="Web-{22177DBF-1A73-D421-BE73-F7F0CBD77587}" dt="2025-03-14T09:19:48.049" v="629" actId="20577"/>
          <ac:spMkLst>
            <pc:docMk/>
            <pc:sldMk cId="3451096053" sldId="1022"/>
            <ac:spMk id="2" creationId="{85321D08-2242-C935-DF8C-23AB4F0AD0E6}"/>
          </ac:spMkLst>
        </pc:spChg>
      </pc:sldChg>
      <pc:sldChg chg="modSp">
        <pc:chgData name="anne@badrichani.com" userId="S::urn:spo:guest#anne@badrichani.com::" providerId="AD" clId="Web-{22177DBF-1A73-D421-BE73-F7F0CBD77587}" dt="2025-03-14T09:19:02.327" v="596" actId="20577"/>
        <pc:sldMkLst>
          <pc:docMk/>
          <pc:sldMk cId="642012508" sldId="1025"/>
        </pc:sldMkLst>
        <pc:spChg chg="mod">
          <ac:chgData name="anne@badrichani.com" userId="S::urn:spo:guest#anne@badrichani.com::" providerId="AD" clId="Web-{22177DBF-1A73-D421-BE73-F7F0CBD77587}" dt="2025-03-14T09:19:02.327" v="596" actId="20577"/>
          <ac:spMkLst>
            <pc:docMk/>
            <pc:sldMk cId="642012508" sldId="1025"/>
            <ac:spMk id="2" creationId="{410BCC8B-0D3B-094E-0DD0-CC261BAD13C8}"/>
          </ac:spMkLst>
        </pc:spChg>
      </pc:sldChg>
      <pc:sldChg chg="modSp modNotes">
        <pc:chgData name="anne@badrichani.com" userId="S::urn:spo:guest#anne@badrichani.com::" providerId="AD" clId="Web-{22177DBF-1A73-D421-BE73-F7F0CBD77587}" dt="2025-03-14T11:41:10.710" v="1951" actId="14100"/>
        <pc:sldMkLst>
          <pc:docMk/>
          <pc:sldMk cId="700693045" sldId="1026"/>
        </pc:sldMkLst>
        <pc:spChg chg="mod">
          <ac:chgData name="anne@badrichani.com" userId="S::urn:spo:guest#anne@badrichani.com::" providerId="AD" clId="Web-{22177DBF-1A73-D421-BE73-F7F0CBD77587}" dt="2025-03-14T09:03:06.870" v="286" actId="20577"/>
          <ac:spMkLst>
            <pc:docMk/>
            <pc:sldMk cId="700693045" sldId="1026"/>
            <ac:spMk id="2" creationId="{F0093917-45FA-2F3B-345F-A0DEC8A05408}"/>
          </ac:spMkLst>
        </pc:spChg>
        <pc:spChg chg="mod">
          <ac:chgData name="anne@badrichani.com" userId="S::urn:spo:guest#anne@badrichani.com::" providerId="AD" clId="Web-{22177DBF-1A73-D421-BE73-F7F0CBD77587}" dt="2025-03-14T11:41:10.710" v="1951" actId="14100"/>
          <ac:spMkLst>
            <pc:docMk/>
            <pc:sldMk cId="700693045" sldId="1026"/>
            <ac:spMk id="5" creationId="{6D0BF805-478C-0FA5-E027-7E69BD5BCA55}"/>
          </ac:spMkLst>
        </pc:spChg>
        <pc:spChg chg="mod">
          <ac:chgData name="anne@badrichani.com" userId="S::urn:spo:guest#anne@badrichani.com::" providerId="AD" clId="Web-{22177DBF-1A73-D421-BE73-F7F0CBD77587}" dt="2025-03-14T09:06:54.323" v="366" actId="20577"/>
          <ac:spMkLst>
            <pc:docMk/>
            <pc:sldMk cId="700693045" sldId="1026"/>
            <ac:spMk id="13" creationId="{E60F5376-1127-1BB8-54C2-400CD5A9CF49}"/>
          </ac:spMkLst>
        </pc:spChg>
      </pc:sldChg>
      <pc:sldChg chg="modSp modNotes">
        <pc:chgData name="anne@badrichani.com" userId="S::urn:spo:guest#anne@badrichani.com::" providerId="AD" clId="Web-{22177DBF-1A73-D421-BE73-F7F0CBD77587}" dt="2025-03-14T17:01:13.282" v="2886" actId="20577"/>
        <pc:sldMkLst>
          <pc:docMk/>
          <pc:sldMk cId="441072197" sldId="1028"/>
        </pc:sldMkLst>
        <pc:spChg chg="mod">
          <ac:chgData name="anne@badrichani.com" userId="S::urn:spo:guest#anne@badrichani.com::" providerId="AD" clId="Web-{22177DBF-1A73-D421-BE73-F7F0CBD77587}" dt="2025-03-14T08:26:24.045" v="8" actId="20577"/>
          <ac:spMkLst>
            <pc:docMk/>
            <pc:sldMk cId="441072197" sldId="1028"/>
            <ac:spMk id="2" creationId="{5CBE25C3-545C-2082-AA26-6FC160F64D9E}"/>
          </ac:spMkLst>
        </pc:spChg>
        <pc:spChg chg="mod">
          <ac:chgData name="anne@badrichani.com" userId="S::urn:spo:guest#anne@badrichani.com::" providerId="AD" clId="Web-{22177DBF-1A73-D421-BE73-F7F0CBD77587}" dt="2025-03-14T17:01:13.282" v="2886" actId="20577"/>
          <ac:spMkLst>
            <pc:docMk/>
            <pc:sldMk cId="441072197" sldId="1028"/>
            <ac:spMk id="4" creationId="{A264F813-3428-DEA5-642B-468CD78EA2B4}"/>
          </ac:spMkLst>
        </pc:spChg>
        <pc:spChg chg="mod">
          <ac:chgData name="anne@badrichani.com" userId="S::urn:spo:guest#anne@badrichani.com::" providerId="AD" clId="Web-{22177DBF-1A73-D421-BE73-F7F0CBD77587}" dt="2025-03-14T09:36:08.352" v="664" actId="20577"/>
          <ac:spMkLst>
            <pc:docMk/>
            <pc:sldMk cId="441072197" sldId="1028"/>
            <ac:spMk id="12" creationId="{320213B3-7850-CAFB-C595-45F0592B8EEC}"/>
          </ac:spMkLst>
        </pc:spChg>
      </pc:sldChg>
      <pc:sldChg chg="modSp">
        <pc:chgData name="anne@badrichani.com" userId="S::urn:spo:guest#anne@badrichani.com::" providerId="AD" clId="Web-{22177DBF-1A73-D421-BE73-F7F0CBD77587}" dt="2025-03-14T17:21:09.351" v="3063" actId="20577"/>
        <pc:sldMkLst>
          <pc:docMk/>
          <pc:sldMk cId="3011656711" sldId="1029"/>
        </pc:sldMkLst>
        <pc:spChg chg="mod">
          <ac:chgData name="anne@badrichani.com" userId="S::urn:spo:guest#anne@badrichani.com::" providerId="AD" clId="Web-{22177DBF-1A73-D421-BE73-F7F0CBD77587}" dt="2025-03-14T17:21:09.351" v="3063" actId="20577"/>
          <ac:spMkLst>
            <pc:docMk/>
            <pc:sldMk cId="3011656711" sldId="1029"/>
            <ac:spMk id="2" creationId="{85321D08-2242-C935-DF8C-23AB4F0AD0E6}"/>
          </ac:spMkLst>
        </pc:spChg>
        <pc:spChg chg="mod">
          <ac:chgData name="anne@badrichani.com" userId="S::urn:spo:guest#anne@badrichani.com::" providerId="AD" clId="Web-{22177DBF-1A73-D421-BE73-F7F0CBD77587}" dt="2025-03-14T09:20:21.692" v="639" actId="20577"/>
          <ac:spMkLst>
            <pc:docMk/>
            <pc:sldMk cId="3011656711" sldId="1029"/>
            <ac:spMk id="3" creationId="{37281C55-D854-FA6E-C754-0AA1CE100229}"/>
          </ac:spMkLst>
        </pc:spChg>
      </pc:sldChg>
      <pc:sldChg chg="modSp">
        <pc:chgData name="anne@badrichani.com" userId="S::urn:spo:guest#anne@badrichani.com::" providerId="AD" clId="Web-{22177DBF-1A73-D421-BE73-F7F0CBD77587}" dt="2025-03-14T09:20:41.819" v="644" actId="20577"/>
        <pc:sldMkLst>
          <pc:docMk/>
          <pc:sldMk cId="3447893591" sldId="1030"/>
        </pc:sldMkLst>
        <pc:spChg chg="mod">
          <ac:chgData name="anne@badrichani.com" userId="S::urn:spo:guest#anne@badrichani.com::" providerId="AD" clId="Web-{22177DBF-1A73-D421-BE73-F7F0CBD77587}" dt="2025-03-14T09:20:41.819" v="644" actId="20577"/>
          <ac:spMkLst>
            <pc:docMk/>
            <pc:sldMk cId="3447893591" sldId="1030"/>
            <ac:spMk id="2" creationId="{85321D08-2242-C935-DF8C-23AB4F0AD0E6}"/>
          </ac:spMkLst>
        </pc:spChg>
        <pc:spChg chg="mod">
          <ac:chgData name="anne@badrichani.com" userId="S::urn:spo:guest#anne@badrichani.com::" providerId="AD" clId="Web-{22177DBF-1A73-D421-BE73-F7F0CBD77587}" dt="2025-03-14T09:20:31.896" v="641" actId="20577"/>
          <ac:spMkLst>
            <pc:docMk/>
            <pc:sldMk cId="3447893591" sldId="1030"/>
            <ac:spMk id="3" creationId="{37281C55-D854-FA6E-C754-0AA1CE100229}"/>
          </ac:spMkLst>
        </pc:spChg>
      </pc:sldChg>
      <pc:sldChg chg="modNotes">
        <pc:chgData name="anne@badrichani.com" userId="S::urn:spo:guest#anne@badrichani.com::" providerId="AD" clId="Web-{22177DBF-1A73-D421-BE73-F7F0CBD77587}" dt="2025-03-14T15:41:14.399" v="2421"/>
        <pc:sldMkLst>
          <pc:docMk/>
          <pc:sldMk cId="897343239" sldId="1031"/>
        </pc:sldMkLst>
      </pc:sldChg>
      <pc:sldChg chg="modSp">
        <pc:chgData name="anne@badrichani.com" userId="S::urn:spo:guest#anne@badrichani.com::" providerId="AD" clId="Web-{22177DBF-1A73-D421-BE73-F7F0CBD77587}" dt="2025-03-14T09:18:48.545" v="594" actId="20577"/>
        <pc:sldMkLst>
          <pc:docMk/>
          <pc:sldMk cId="674275490" sldId="1033"/>
        </pc:sldMkLst>
        <pc:spChg chg="mod">
          <ac:chgData name="anne@badrichani.com" userId="S::urn:spo:guest#anne@badrichani.com::" providerId="AD" clId="Web-{22177DBF-1A73-D421-BE73-F7F0CBD77587}" dt="2025-03-14T09:18:48.545" v="594" actId="20577"/>
          <ac:spMkLst>
            <pc:docMk/>
            <pc:sldMk cId="674275490" sldId="1033"/>
            <ac:spMk id="2" creationId="{564F7E85-A3E2-ACF9-94C1-2A255B671E46}"/>
          </ac:spMkLst>
        </pc:spChg>
      </pc:sldChg>
    </pc:docChg>
  </pc:docChgLst>
  <pc:docChgLst>
    <pc:chgData name="WAUQUIER, Nadia" userId="9aff5815-3c2f-4de1-a1ad-7f60375e98d2" providerId="ADAL" clId="{621F4D34-951D-4E40-A4F2-43E08DFA3F9E}"/>
    <pc:docChg chg="custSel modSld">
      <pc:chgData name="WAUQUIER, Nadia" userId="9aff5815-3c2f-4de1-a1ad-7f60375e98d2" providerId="ADAL" clId="{621F4D34-951D-4E40-A4F2-43E08DFA3F9E}" dt="2025-03-21T02:31:34.268" v="26" actId="1035"/>
      <pc:docMkLst>
        <pc:docMk/>
      </pc:docMkLst>
      <pc:sldChg chg="addSp delSp modSp mod">
        <pc:chgData name="WAUQUIER, Nadia" userId="9aff5815-3c2f-4de1-a1ad-7f60375e98d2" providerId="ADAL" clId="{621F4D34-951D-4E40-A4F2-43E08DFA3F9E}" dt="2025-03-21T02:31:34.268" v="26" actId="1035"/>
        <pc:sldMkLst>
          <pc:docMk/>
          <pc:sldMk cId="2949076690" sldId="977"/>
        </pc:sldMkLst>
        <pc:picChg chg="del">
          <ac:chgData name="WAUQUIER, Nadia" userId="9aff5815-3c2f-4de1-a1ad-7f60375e98d2" providerId="ADAL" clId="{621F4D34-951D-4E40-A4F2-43E08DFA3F9E}" dt="2025-03-21T02:30:50.769" v="0" actId="478"/>
          <ac:picMkLst>
            <pc:docMk/>
            <pc:sldMk cId="2949076690" sldId="977"/>
            <ac:picMk id="5" creationId="{FEED5A68-4DDF-4384-708C-574E46AB763A}"/>
          </ac:picMkLst>
        </pc:picChg>
        <pc:picChg chg="mod">
          <ac:chgData name="WAUQUIER, Nadia" userId="9aff5815-3c2f-4de1-a1ad-7f60375e98d2" providerId="ADAL" clId="{621F4D34-951D-4E40-A4F2-43E08DFA3F9E}" dt="2025-03-21T02:31:34.268" v="26" actId="1035"/>
          <ac:picMkLst>
            <pc:docMk/>
            <pc:sldMk cId="2949076690" sldId="977"/>
            <ac:picMk id="6" creationId="{3D9445BE-DAE3-BC3B-D1D7-EB0F997D552B}"/>
          </ac:picMkLst>
        </pc:picChg>
        <pc:picChg chg="add mod">
          <ac:chgData name="WAUQUIER, Nadia" userId="9aff5815-3c2f-4de1-a1ad-7f60375e98d2" providerId="ADAL" clId="{621F4D34-951D-4E40-A4F2-43E08DFA3F9E}" dt="2025-03-21T02:31:30.660" v="16" actId="1037"/>
          <ac:picMkLst>
            <pc:docMk/>
            <pc:sldMk cId="2949076690" sldId="977"/>
            <ac:picMk id="1026" creationId="{5CF624E6-8AB0-0529-C8F5-CC469AE17CBC}"/>
          </ac:picMkLst>
        </pc:picChg>
      </pc:sldChg>
    </pc:docChg>
  </pc:docChgLst>
  <pc:docChgLst>
    <pc:chgData name="anne@badrichani.com" userId="S::urn:spo:guest#anne@badrichani.com::" providerId="AD" clId="Web-{613EA71B-44E6-D5A7-65B6-AC3F0C64A0BA}"/>
    <pc:docChg chg="modSld">
      <pc:chgData name="anne@badrichani.com" userId="S::urn:spo:guest#anne@badrichani.com::" providerId="AD" clId="Web-{613EA71B-44E6-D5A7-65B6-AC3F0C64A0BA}" dt="2025-03-19T17:43:59.716" v="1902" actId="1076"/>
      <pc:docMkLst>
        <pc:docMk/>
      </pc:docMkLst>
      <pc:sldChg chg="modNotes">
        <pc:chgData name="anne@badrichani.com" userId="S::urn:spo:guest#anne@badrichani.com::" providerId="AD" clId="Web-{613EA71B-44E6-D5A7-65B6-AC3F0C64A0BA}" dt="2025-03-18T10:58:59.684" v="10"/>
        <pc:sldMkLst>
          <pc:docMk/>
          <pc:sldMk cId="2421413379" sldId="698"/>
        </pc:sldMkLst>
      </pc:sldChg>
      <pc:sldChg chg="modNotes">
        <pc:chgData name="anne@badrichani.com" userId="S::urn:spo:guest#anne@badrichani.com::" providerId="AD" clId="Web-{613EA71B-44E6-D5A7-65B6-AC3F0C64A0BA}" dt="2025-03-18T10:58:04.104" v="6"/>
        <pc:sldMkLst>
          <pc:docMk/>
          <pc:sldMk cId="4231797513" sldId="699"/>
        </pc:sldMkLst>
      </pc:sldChg>
      <pc:sldChg chg="modSp modNotes">
        <pc:chgData name="anne@badrichani.com" userId="S::urn:spo:guest#anne@badrichani.com::" providerId="AD" clId="Web-{613EA71B-44E6-D5A7-65B6-AC3F0C64A0BA}" dt="2025-03-19T17:24:11.696" v="1564" actId="20577"/>
        <pc:sldMkLst>
          <pc:docMk/>
          <pc:sldMk cId="431569844" sldId="709"/>
        </pc:sldMkLst>
        <pc:spChg chg="mod">
          <ac:chgData name="anne@badrichani.com" userId="S::urn:spo:guest#anne@badrichani.com::" providerId="AD" clId="Web-{613EA71B-44E6-D5A7-65B6-AC3F0C64A0BA}" dt="2025-03-19T17:24:11.696" v="1564" actId="20577"/>
          <ac:spMkLst>
            <pc:docMk/>
            <pc:sldMk cId="431569844" sldId="709"/>
            <ac:spMk id="3" creationId="{37281C55-D854-FA6E-C754-0AA1CE100229}"/>
          </ac:spMkLst>
        </pc:spChg>
      </pc:sldChg>
      <pc:sldChg chg="modSp modNotes">
        <pc:chgData name="anne@badrichani.com" userId="S::urn:spo:guest#anne@badrichani.com::" providerId="AD" clId="Web-{613EA71B-44E6-D5A7-65B6-AC3F0C64A0BA}" dt="2025-03-18T11:19:49.574" v="129"/>
        <pc:sldMkLst>
          <pc:docMk/>
          <pc:sldMk cId="2976192097" sldId="712"/>
        </pc:sldMkLst>
        <pc:spChg chg="mod">
          <ac:chgData name="anne@badrichani.com" userId="S::urn:spo:guest#anne@badrichani.com::" providerId="AD" clId="Web-{613EA71B-44E6-D5A7-65B6-AC3F0C64A0BA}" dt="2025-03-18T11:19:47.762" v="128" actId="20577"/>
          <ac:spMkLst>
            <pc:docMk/>
            <pc:sldMk cId="2976192097" sldId="712"/>
            <ac:spMk id="5" creationId="{8AE2BACB-9691-28B5-A645-C69B0143EB40}"/>
          </ac:spMkLst>
        </pc:spChg>
      </pc:sldChg>
      <pc:sldChg chg="modNotes">
        <pc:chgData name="anne@badrichani.com" userId="S::urn:spo:guest#anne@badrichani.com::" providerId="AD" clId="Web-{613EA71B-44E6-D5A7-65B6-AC3F0C64A0BA}" dt="2025-03-18T11:22:15.499" v="135"/>
        <pc:sldMkLst>
          <pc:docMk/>
          <pc:sldMk cId="3877348498" sldId="716"/>
        </pc:sldMkLst>
      </pc:sldChg>
      <pc:sldChg chg="modSp">
        <pc:chgData name="anne@badrichani.com" userId="S::urn:spo:guest#anne@badrichani.com::" providerId="AD" clId="Web-{613EA71B-44E6-D5A7-65B6-AC3F0C64A0BA}" dt="2025-03-18T10:57:38.010" v="2" actId="20577"/>
        <pc:sldMkLst>
          <pc:docMk/>
          <pc:sldMk cId="259467761" sldId="975"/>
        </pc:sldMkLst>
        <pc:spChg chg="mod">
          <ac:chgData name="anne@badrichani.com" userId="S::urn:spo:guest#anne@badrichani.com::" providerId="AD" clId="Web-{613EA71B-44E6-D5A7-65B6-AC3F0C64A0BA}" dt="2025-03-18T10:57:38.010" v="2" actId="20577"/>
          <ac:spMkLst>
            <pc:docMk/>
            <pc:sldMk cId="259467761" sldId="975"/>
            <ac:spMk id="4" creationId="{14AA8381-CA71-44C9-B5DB-715D69498671}"/>
          </ac:spMkLst>
        </pc:spChg>
      </pc:sldChg>
      <pc:sldChg chg="modSp modNotes">
        <pc:chgData name="anne@badrichani.com" userId="S::urn:spo:guest#anne@badrichani.com::" providerId="AD" clId="Web-{613EA71B-44E6-D5A7-65B6-AC3F0C64A0BA}" dt="2025-03-18T11:09:14.074" v="24" actId="20577"/>
        <pc:sldMkLst>
          <pc:docMk/>
          <pc:sldMk cId="1193251499" sldId="981"/>
        </pc:sldMkLst>
        <pc:spChg chg="mod">
          <ac:chgData name="anne@badrichani.com" userId="S::urn:spo:guest#anne@badrichani.com::" providerId="AD" clId="Web-{613EA71B-44E6-D5A7-65B6-AC3F0C64A0BA}" dt="2025-03-18T11:09:14.074" v="24" actId="20577"/>
          <ac:spMkLst>
            <pc:docMk/>
            <pc:sldMk cId="1193251499" sldId="981"/>
            <ac:spMk id="47" creationId="{7CB6DFF6-5D01-1642-D9F3-0FC85D0977A4}"/>
          </ac:spMkLst>
        </pc:spChg>
      </pc:sldChg>
      <pc:sldChg chg="modNotes">
        <pc:chgData name="anne@badrichani.com" userId="S::urn:spo:guest#anne@badrichani.com::" providerId="AD" clId="Web-{613EA71B-44E6-D5A7-65B6-AC3F0C64A0BA}" dt="2025-03-18T11:17:49.102" v="123"/>
        <pc:sldMkLst>
          <pc:docMk/>
          <pc:sldMk cId="4067648326" sldId="983"/>
        </pc:sldMkLst>
      </pc:sldChg>
      <pc:sldChg chg="modSp modNotes">
        <pc:chgData name="anne@badrichani.com" userId="S::urn:spo:guest#anne@badrichani.com::" providerId="AD" clId="Web-{613EA71B-44E6-D5A7-65B6-AC3F0C64A0BA}" dt="2025-03-19T11:51:45.693" v="1064" actId="20577"/>
        <pc:sldMkLst>
          <pc:docMk/>
          <pc:sldMk cId="16041390" sldId="984"/>
        </pc:sldMkLst>
        <pc:spChg chg="mod">
          <ac:chgData name="anne@badrichani.com" userId="S::urn:spo:guest#anne@badrichani.com::" providerId="AD" clId="Web-{613EA71B-44E6-D5A7-65B6-AC3F0C64A0BA}" dt="2025-03-18T11:53:29.311" v="493" actId="20577"/>
          <ac:spMkLst>
            <pc:docMk/>
            <pc:sldMk cId="16041390" sldId="984"/>
            <ac:spMk id="2" creationId="{F0093917-45FA-2F3B-345F-A0DEC8A05408}"/>
          </ac:spMkLst>
        </pc:spChg>
        <pc:spChg chg="mod">
          <ac:chgData name="anne@badrichani.com" userId="S::urn:spo:guest#anne@badrichani.com::" providerId="AD" clId="Web-{613EA71B-44E6-D5A7-65B6-AC3F0C64A0BA}" dt="2025-03-18T12:40:47.680" v="874" actId="20577"/>
          <ac:spMkLst>
            <pc:docMk/>
            <pc:sldMk cId="16041390" sldId="984"/>
            <ac:spMk id="4" creationId="{692BBA36-31B6-5379-860A-6B2997EAA7C1}"/>
          </ac:spMkLst>
        </pc:spChg>
        <pc:spChg chg="mod">
          <ac:chgData name="anne@badrichani.com" userId="S::urn:spo:guest#anne@badrichani.com::" providerId="AD" clId="Web-{613EA71B-44E6-D5A7-65B6-AC3F0C64A0BA}" dt="2025-03-19T11:51:45.693" v="1064" actId="20577"/>
          <ac:spMkLst>
            <pc:docMk/>
            <pc:sldMk cId="16041390" sldId="984"/>
            <ac:spMk id="5" creationId="{83F7173C-2C72-BA77-7848-83496DA46369}"/>
          </ac:spMkLst>
        </pc:spChg>
        <pc:spChg chg="mod">
          <ac:chgData name="anne@badrichani.com" userId="S::urn:spo:guest#anne@badrichani.com::" providerId="AD" clId="Web-{613EA71B-44E6-D5A7-65B6-AC3F0C64A0BA}" dt="2025-03-18T11:41:35.918" v="489" actId="20577"/>
          <ac:spMkLst>
            <pc:docMk/>
            <pc:sldMk cId="16041390" sldId="984"/>
            <ac:spMk id="8" creationId="{EEC2BEC2-6BA8-6E4A-80E7-3FBD227B08B2}"/>
          </ac:spMkLst>
        </pc:spChg>
      </pc:sldChg>
      <pc:sldChg chg="modSp modNotes">
        <pc:chgData name="anne@badrichani.com" userId="S::urn:spo:guest#anne@badrichani.com::" providerId="AD" clId="Web-{613EA71B-44E6-D5A7-65B6-AC3F0C64A0BA}" dt="2025-03-18T11:17:14.508" v="120"/>
        <pc:sldMkLst>
          <pc:docMk/>
          <pc:sldMk cId="3733948804" sldId="989"/>
        </pc:sldMkLst>
        <pc:spChg chg="mod">
          <ac:chgData name="anne@badrichani.com" userId="S::urn:spo:guest#anne@badrichani.com::" providerId="AD" clId="Web-{613EA71B-44E6-D5A7-65B6-AC3F0C64A0BA}" dt="2025-03-18T11:16:08.006" v="112" actId="20577"/>
          <ac:spMkLst>
            <pc:docMk/>
            <pc:sldMk cId="3733948804" sldId="989"/>
            <ac:spMk id="28" creationId="{AA0770AA-A773-CC12-C833-91258E19B8FC}"/>
          </ac:spMkLst>
        </pc:spChg>
      </pc:sldChg>
      <pc:sldChg chg="modSp modNotes">
        <pc:chgData name="anne@badrichani.com" userId="S::urn:spo:guest#anne@badrichani.com::" providerId="AD" clId="Web-{613EA71B-44E6-D5A7-65B6-AC3F0C64A0BA}" dt="2025-03-18T11:15:08.927" v="111" actId="20577"/>
        <pc:sldMkLst>
          <pc:docMk/>
          <pc:sldMk cId="3324091214" sldId="993"/>
        </pc:sldMkLst>
        <pc:spChg chg="mod">
          <ac:chgData name="anne@badrichani.com" userId="S::urn:spo:guest#anne@badrichani.com::" providerId="AD" clId="Web-{613EA71B-44E6-D5A7-65B6-AC3F0C64A0BA}" dt="2025-03-18T11:15:08.927" v="111" actId="20577"/>
          <ac:spMkLst>
            <pc:docMk/>
            <pc:sldMk cId="3324091214" sldId="993"/>
            <ac:spMk id="4" creationId="{6EDF691E-9C39-D1E5-0304-4C5992318146}"/>
          </ac:spMkLst>
        </pc:spChg>
      </pc:sldChg>
      <pc:sldChg chg="modNotes">
        <pc:chgData name="anne@badrichani.com" userId="S::urn:spo:guest#anne@badrichani.com::" providerId="AD" clId="Web-{613EA71B-44E6-D5A7-65B6-AC3F0C64A0BA}" dt="2025-03-18T11:18:22.947" v="124"/>
        <pc:sldMkLst>
          <pc:docMk/>
          <pc:sldMk cId="2930815022" sldId="1013"/>
        </pc:sldMkLst>
      </pc:sldChg>
      <pc:sldChg chg="modSp">
        <pc:chgData name="anne@badrichani.com" userId="S::urn:spo:guest#anne@badrichani.com::" providerId="AD" clId="Web-{613EA71B-44E6-D5A7-65B6-AC3F0C64A0BA}" dt="2025-03-18T11:07:00.633" v="11" actId="20577"/>
        <pc:sldMkLst>
          <pc:docMk/>
          <pc:sldMk cId="3070537532" sldId="1018"/>
        </pc:sldMkLst>
        <pc:spChg chg="mod">
          <ac:chgData name="anne@badrichani.com" userId="S::urn:spo:guest#anne@badrichani.com::" providerId="AD" clId="Web-{613EA71B-44E6-D5A7-65B6-AC3F0C64A0BA}" dt="2025-03-18T11:07:00.633" v="11" actId="20577"/>
          <ac:spMkLst>
            <pc:docMk/>
            <pc:sldMk cId="3070537532" sldId="1018"/>
            <ac:spMk id="3" creationId="{472EA929-4CD9-A092-EE3C-081834C7B9C7}"/>
          </ac:spMkLst>
        </pc:spChg>
      </pc:sldChg>
      <pc:sldChg chg="modSp">
        <pc:chgData name="anne@badrichani.com" userId="S::urn:spo:guest#anne@badrichani.com::" providerId="AD" clId="Web-{613EA71B-44E6-D5A7-65B6-AC3F0C64A0BA}" dt="2025-03-18T11:15:01.145" v="110" actId="20577"/>
        <pc:sldMkLst>
          <pc:docMk/>
          <pc:sldMk cId="4212129596" sldId="1021"/>
        </pc:sldMkLst>
        <pc:spChg chg="mod">
          <ac:chgData name="anne@badrichani.com" userId="S::urn:spo:guest#anne@badrichani.com::" providerId="AD" clId="Web-{613EA71B-44E6-D5A7-65B6-AC3F0C64A0BA}" dt="2025-03-18T11:15:01.145" v="110" actId="20577"/>
          <ac:spMkLst>
            <pc:docMk/>
            <pc:sldMk cId="4212129596" sldId="1021"/>
            <ac:spMk id="5" creationId="{72CE6CD8-3B06-84CA-75C5-BB8BE725C03A}"/>
          </ac:spMkLst>
        </pc:spChg>
      </pc:sldChg>
      <pc:sldChg chg="modSp">
        <pc:chgData name="anne@badrichani.com" userId="S::urn:spo:guest#anne@badrichani.com::" providerId="AD" clId="Web-{613EA71B-44E6-D5A7-65B6-AC3F0C64A0BA}" dt="2025-03-19T17:37:20.376" v="1762" actId="20577"/>
        <pc:sldMkLst>
          <pc:docMk/>
          <pc:sldMk cId="3451096053" sldId="1022"/>
        </pc:sldMkLst>
        <pc:spChg chg="mod">
          <ac:chgData name="anne@badrichani.com" userId="S::urn:spo:guest#anne@badrichani.com::" providerId="AD" clId="Web-{613EA71B-44E6-D5A7-65B6-AC3F0C64A0BA}" dt="2025-03-19T17:37:20.376" v="1762" actId="20577"/>
          <ac:spMkLst>
            <pc:docMk/>
            <pc:sldMk cId="3451096053" sldId="1022"/>
            <ac:spMk id="3" creationId="{37281C55-D854-FA6E-C754-0AA1CE100229}"/>
          </ac:spMkLst>
        </pc:spChg>
      </pc:sldChg>
      <pc:sldChg chg="modSp modNotes">
        <pc:chgData name="anne@badrichani.com" userId="S::urn:spo:guest#anne@badrichani.com::" providerId="AD" clId="Web-{613EA71B-44E6-D5A7-65B6-AC3F0C64A0BA}" dt="2025-03-19T12:30:03.208" v="1158"/>
        <pc:sldMkLst>
          <pc:docMk/>
          <pc:sldMk cId="642012508" sldId="1025"/>
        </pc:sldMkLst>
        <pc:spChg chg="mod">
          <ac:chgData name="anne@badrichani.com" userId="S::urn:spo:guest#anne@badrichani.com::" providerId="AD" clId="Web-{613EA71B-44E6-D5A7-65B6-AC3F0C64A0BA}" dt="2025-03-18T13:47:02.890" v="932" actId="20577"/>
          <ac:spMkLst>
            <pc:docMk/>
            <pc:sldMk cId="642012508" sldId="1025"/>
            <ac:spMk id="2" creationId="{410BCC8B-0D3B-094E-0DD0-CC261BAD13C8}"/>
          </ac:spMkLst>
        </pc:spChg>
        <pc:spChg chg="mod">
          <ac:chgData name="anne@badrichani.com" userId="S::urn:spo:guest#anne@badrichani.com::" providerId="AD" clId="Web-{613EA71B-44E6-D5A7-65B6-AC3F0C64A0BA}" dt="2025-03-19T12:29:59.396" v="1157" actId="20577"/>
          <ac:spMkLst>
            <pc:docMk/>
            <pc:sldMk cId="642012508" sldId="1025"/>
            <ac:spMk id="3" creationId="{D579C4C6-89A9-4EE8-3D7F-C7DC51BBB0FA}"/>
          </ac:spMkLst>
        </pc:spChg>
      </pc:sldChg>
      <pc:sldChg chg="modNotes">
        <pc:chgData name="anne@badrichani.com" userId="S::urn:spo:guest#anne@badrichani.com::" providerId="AD" clId="Web-{613EA71B-44E6-D5A7-65B6-AC3F0C64A0BA}" dt="2025-03-18T11:08:03.775" v="12"/>
        <pc:sldMkLst>
          <pc:docMk/>
          <pc:sldMk cId="441072197" sldId="1028"/>
        </pc:sldMkLst>
      </pc:sldChg>
      <pc:sldChg chg="modSp">
        <pc:chgData name="anne@badrichani.com" userId="S::urn:spo:guest#anne@badrichani.com::" providerId="AD" clId="Web-{613EA71B-44E6-D5A7-65B6-AC3F0C64A0BA}" dt="2025-03-19T17:31:43.960" v="1674" actId="20577"/>
        <pc:sldMkLst>
          <pc:docMk/>
          <pc:sldMk cId="3011656711" sldId="1029"/>
        </pc:sldMkLst>
        <pc:spChg chg="mod">
          <ac:chgData name="anne@badrichani.com" userId="S::urn:spo:guest#anne@badrichani.com::" providerId="AD" clId="Web-{613EA71B-44E6-D5A7-65B6-AC3F0C64A0BA}" dt="2025-03-19T17:31:43.960" v="1674" actId="20577"/>
          <ac:spMkLst>
            <pc:docMk/>
            <pc:sldMk cId="3011656711" sldId="1029"/>
            <ac:spMk id="3" creationId="{37281C55-D854-FA6E-C754-0AA1CE100229}"/>
          </ac:spMkLst>
        </pc:spChg>
      </pc:sldChg>
      <pc:sldChg chg="modSp">
        <pc:chgData name="anne@badrichani.com" userId="S::urn:spo:guest#anne@badrichani.com::" providerId="AD" clId="Web-{613EA71B-44E6-D5A7-65B6-AC3F0C64A0BA}" dt="2025-03-19T17:43:59.716" v="1902" actId="1076"/>
        <pc:sldMkLst>
          <pc:docMk/>
          <pc:sldMk cId="3447893591" sldId="1030"/>
        </pc:sldMkLst>
        <pc:spChg chg="mod">
          <ac:chgData name="anne@badrichani.com" userId="S::urn:spo:guest#anne@badrichani.com::" providerId="AD" clId="Web-{613EA71B-44E6-D5A7-65B6-AC3F0C64A0BA}" dt="2025-03-19T17:43:38.356" v="1898" actId="20577"/>
          <ac:spMkLst>
            <pc:docMk/>
            <pc:sldMk cId="3447893591" sldId="1030"/>
            <ac:spMk id="3" creationId="{37281C55-D854-FA6E-C754-0AA1CE100229}"/>
          </ac:spMkLst>
        </pc:spChg>
        <pc:grpChg chg="mod">
          <ac:chgData name="anne@badrichani.com" userId="S::urn:spo:guest#anne@badrichani.com::" providerId="AD" clId="Web-{613EA71B-44E6-D5A7-65B6-AC3F0C64A0BA}" dt="2025-03-19T17:43:59.701" v="1901" actId="1076"/>
          <ac:grpSpMkLst>
            <pc:docMk/>
            <pc:sldMk cId="3447893591" sldId="1030"/>
            <ac:grpSpMk id="4" creationId="{74D5394A-0DD3-1D66-C60C-EB322913608B}"/>
          </ac:grpSpMkLst>
        </pc:grpChg>
        <pc:picChg chg="mod">
          <ac:chgData name="anne@badrichani.com" userId="S::urn:spo:guest#anne@badrichani.com::" providerId="AD" clId="Web-{613EA71B-44E6-D5A7-65B6-AC3F0C64A0BA}" dt="2025-03-19T17:43:59.716" v="1902" actId="1076"/>
          <ac:picMkLst>
            <pc:docMk/>
            <pc:sldMk cId="3447893591" sldId="1030"/>
            <ac:picMk id="16" creationId="{6FCD85EA-4B43-5F23-35DD-49B81F9208B0}"/>
          </ac:picMkLst>
        </pc:picChg>
      </pc:sldChg>
      <pc:sldChg chg="modSp modNotes">
        <pc:chgData name="anne@badrichani.com" userId="S::urn:spo:guest#anne@badrichani.com::" providerId="AD" clId="Web-{613EA71B-44E6-D5A7-65B6-AC3F0C64A0BA}" dt="2025-03-19T11:31:09.846" v="1001"/>
        <pc:sldMkLst>
          <pc:docMk/>
          <pc:sldMk cId="3240602771" sldId="1032"/>
        </pc:sldMkLst>
        <pc:spChg chg="mod">
          <ac:chgData name="anne@badrichani.com" userId="S::urn:spo:guest#anne@badrichani.com::" providerId="AD" clId="Web-{613EA71B-44E6-D5A7-65B6-AC3F0C64A0BA}" dt="2025-03-18T12:23:51.457" v="617" actId="20577"/>
          <ac:spMkLst>
            <pc:docMk/>
            <pc:sldMk cId="3240602771" sldId="1032"/>
            <ac:spMk id="2" creationId="{4CD1B953-D642-9100-E44F-62BEDCA503DC}"/>
          </ac:spMkLst>
        </pc:spChg>
        <pc:spChg chg="mod">
          <ac:chgData name="anne@badrichani.com" userId="S::urn:spo:guest#anne@badrichani.com::" providerId="AD" clId="Web-{613EA71B-44E6-D5A7-65B6-AC3F0C64A0BA}" dt="2025-03-18T11:27:49.851" v="220" actId="20577"/>
          <ac:spMkLst>
            <pc:docMk/>
            <pc:sldMk cId="3240602771" sldId="1032"/>
            <ac:spMk id="19" creationId="{AD59DEDF-CF44-B618-31CD-7D5E5E9A1A0D}"/>
          </ac:spMkLst>
        </pc:spChg>
        <pc:spChg chg="mod">
          <ac:chgData name="anne@badrichani.com" userId="S::urn:spo:guest#anne@badrichani.com::" providerId="AD" clId="Web-{613EA71B-44E6-D5A7-65B6-AC3F0C64A0BA}" dt="2025-03-18T11:31:01.387" v="229" actId="20577"/>
          <ac:spMkLst>
            <pc:docMk/>
            <pc:sldMk cId="3240602771" sldId="1032"/>
            <ac:spMk id="20" creationId="{E0416E0C-5C48-7EE8-80D4-8DCEE8847A34}"/>
          </ac:spMkLst>
        </pc:spChg>
        <pc:spChg chg="mod">
          <ac:chgData name="anne@badrichani.com" userId="S::urn:spo:guest#anne@badrichani.com::" providerId="AD" clId="Web-{613EA71B-44E6-D5A7-65B6-AC3F0C64A0BA}" dt="2025-03-18T11:32:51.359" v="241" actId="20577"/>
          <ac:spMkLst>
            <pc:docMk/>
            <pc:sldMk cId="3240602771" sldId="1032"/>
            <ac:spMk id="21" creationId="{DC0BBF76-3A9C-171D-F742-DB0A8A49F9B9}"/>
          </ac:spMkLst>
        </pc:spChg>
        <pc:spChg chg="mod">
          <ac:chgData name="anne@badrichani.com" userId="S::urn:spo:guest#anne@badrichani.com::" providerId="AD" clId="Web-{613EA71B-44E6-D5A7-65B6-AC3F0C64A0BA}" dt="2025-03-18T11:33:34.922" v="277" actId="20577"/>
          <ac:spMkLst>
            <pc:docMk/>
            <pc:sldMk cId="3240602771" sldId="1032"/>
            <ac:spMk id="30" creationId="{B5280CAF-06E9-3CE1-7E96-487112DF43E0}"/>
          </ac:spMkLst>
        </pc:spChg>
      </pc:sldChg>
      <pc:sldChg chg="modSp modNotes">
        <pc:chgData name="anne@badrichani.com" userId="S::urn:spo:guest#anne@badrichani.com::" providerId="AD" clId="Web-{613EA71B-44E6-D5A7-65B6-AC3F0C64A0BA}" dt="2025-03-18T11:25:54.177" v="207"/>
        <pc:sldMkLst>
          <pc:docMk/>
          <pc:sldMk cId="674275490" sldId="1033"/>
        </pc:sldMkLst>
        <pc:spChg chg="mod">
          <ac:chgData name="anne@badrichani.com" userId="S::urn:spo:guest#anne@badrichani.com::" providerId="AD" clId="Web-{613EA71B-44E6-D5A7-65B6-AC3F0C64A0BA}" dt="2025-03-18T11:25:41.489" v="204" actId="20577"/>
          <ac:spMkLst>
            <pc:docMk/>
            <pc:sldMk cId="674275490" sldId="1033"/>
            <ac:spMk id="2" creationId="{564F7E85-A3E2-ACF9-94C1-2A255B671E46}"/>
          </ac:spMkLst>
        </pc:spChg>
      </pc:sldChg>
      <pc:sldChg chg="modSp modNotes">
        <pc:chgData name="anne@badrichani.com" userId="S::urn:spo:guest#anne@badrichani.com::" providerId="AD" clId="Web-{613EA71B-44E6-D5A7-65B6-AC3F0C64A0BA}" dt="2025-03-19T11:51:22.208" v="1056"/>
        <pc:sldMkLst>
          <pc:docMk/>
          <pc:sldMk cId="1873941659" sldId="1034"/>
        </pc:sldMkLst>
        <pc:spChg chg="mod">
          <ac:chgData name="anne@badrichani.com" userId="S::urn:spo:guest#anne@badrichani.com::" providerId="AD" clId="Web-{613EA71B-44E6-D5A7-65B6-AC3F0C64A0BA}" dt="2025-03-18T12:43:41.936" v="876" actId="20577"/>
          <ac:spMkLst>
            <pc:docMk/>
            <pc:sldMk cId="1873941659" sldId="1034"/>
            <ac:spMk id="2" creationId="{8EB76A79-53F3-6CD8-2E84-8E914FCCBA53}"/>
          </ac:spMkLst>
        </pc:spChg>
        <pc:spChg chg="mod">
          <ac:chgData name="anne@badrichani.com" userId="S::urn:spo:guest#anne@badrichani.com::" providerId="AD" clId="Web-{613EA71B-44E6-D5A7-65B6-AC3F0C64A0BA}" dt="2025-03-18T12:44:39.485" v="891" actId="1076"/>
          <ac:spMkLst>
            <pc:docMk/>
            <pc:sldMk cId="1873941659" sldId="1034"/>
            <ac:spMk id="9" creationId="{BEA2A7CB-68A9-FB70-5106-16488FA064DB}"/>
          </ac:spMkLst>
        </pc:spChg>
        <pc:spChg chg="mod">
          <ac:chgData name="anne@badrichani.com" userId="S::urn:spo:guest#anne@badrichani.com::" providerId="AD" clId="Web-{613EA71B-44E6-D5A7-65B6-AC3F0C64A0BA}" dt="2025-03-18T12:56:26.744" v="893" actId="20577"/>
          <ac:spMkLst>
            <pc:docMk/>
            <pc:sldMk cId="1873941659" sldId="1034"/>
            <ac:spMk id="11" creationId="{CE862B66-5A13-01C1-6C06-9DE881986F0F}"/>
          </ac:spMkLst>
        </pc:spChg>
        <pc:spChg chg="mod">
          <ac:chgData name="anne@badrichani.com" userId="S::urn:spo:guest#anne@badrichani.com::" providerId="AD" clId="Web-{613EA71B-44E6-D5A7-65B6-AC3F0C64A0BA}" dt="2025-03-18T11:36:55.677" v="401" actId="20577"/>
          <ac:spMkLst>
            <pc:docMk/>
            <pc:sldMk cId="1873941659" sldId="1034"/>
            <ac:spMk id="19" creationId="{15EF032C-D8D9-B48F-8FA9-242D0C18B4E4}"/>
          </ac:spMkLst>
        </pc:spChg>
      </pc:sldChg>
    </pc:docChg>
  </pc:docChgLst>
  <pc:docChgLst>
    <pc:chgData name="WAUQUIER, Nadia" userId="S::wauquiern@who.int::9aff5815-3c2f-4de1-a1ad-7f60375e98d2" providerId="AD" clId="Web-{D03EE56D-0240-206F-16C4-1AD00DF1E170}"/>
    <pc:docChg chg="modSld">
      <pc:chgData name="WAUQUIER, Nadia" userId="S::wauquiern@who.int::9aff5815-3c2f-4de1-a1ad-7f60375e98d2" providerId="AD" clId="Web-{D03EE56D-0240-206F-16C4-1AD00DF1E170}" dt="2025-01-14T09:31:11.090" v="0" actId="20577"/>
      <pc:docMkLst>
        <pc:docMk/>
      </pc:docMkLst>
      <pc:sldChg chg="modSp">
        <pc:chgData name="WAUQUIER, Nadia" userId="S::wauquiern@who.int::9aff5815-3c2f-4de1-a1ad-7f60375e98d2" providerId="AD" clId="Web-{D03EE56D-0240-206F-16C4-1AD00DF1E170}" dt="2025-01-14T09:31:11.090" v="0" actId="20577"/>
        <pc:sldMkLst>
          <pc:docMk/>
          <pc:sldMk cId="3070537532" sldId="1018"/>
        </pc:sldMkLst>
        <pc:spChg chg="mod">
          <ac:chgData name="WAUQUIER, Nadia" userId="S::wauquiern@who.int::9aff5815-3c2f-4de1-a1ad-7f60375e98d2" providerId="AD" clId="Web-{D03EE56D-0240-206F-16C4-1AD00DF1E170}" dt="2025-01-14T09:31:11.090" v="0" actId="20577"/>
          <ac:spMkLst>
            <pc:docMk/>
            <pc:sldMk cId="3070537532" sldId="1018"/>
            <ac:spMk id="3" creationId="{472EA929-4CD9-A092-EE3C-081834C7B9C7}"/>
          </ac:spMkLst>
        </pc:spChg>
      </pc:sldChg>
    </pc:docChg>
  </pc:docChgLst>
  <pc:docChgLst>
    <pc:chgData name="anne@badrichani.com" userId="S::urn:spo:guest#anne@badrichani.com::" providerId="AD" clId="Web-{578E352A-2CAD-776E-7650-EF47436F9365}"/>
    <pc:docChg chg="modSld">
      <pc:chgData name="anne@badrichani.com" userId="S::urn:spo:guest#anne@badrichani.com::" providerId="AD" clId="Web-{578E352A-2CAD-776E-7650-EF47436F9365}" dt="2025-03-11T12:20:54.648" v="0"/>
      <pc:docMkLst>
        <pc:docMk/>
      </pc:docMkLst>
    </pc:docChg>
  </pc:docChgLst>
  <pc:docChgLst>
    <pc:chgData name="anne@badrichani.com" userId="S::urn:spo:guest#anne@badrichani.com::" providerId="AD" clId="Web-{775DC189-4A36-DE7B-0C5C-AF7C381E56F3}"/>
    <pc:docChg chg="modSld">
      <pc:chgData name="anne@badrichani.com" userId="S::urn:spo:guest#anne@badrichani.com::" providerId="AD" clId="Web-{775DC189-4A36-DE7B-0C5C-AF7C381E56F3}" dt="2025-03-19T18:52:59.418" v="3" actId="20577"/>
      <pc:docMkLst>
        <pc:docMk/>
      </pc:docMkLst>
      <pc:sldChg chg="modSp">
        <pc:chgData name="anne@badrichani.com" userId="S::urn:spo:guest#anne@badrichani.com::" providerId="AD" clId="Web-{775DC189-4A36-DE7B-0C5C-AF7C381E56F3}" dt="2025-03-19T18:52:59.418" v="3" actId="20577"/>
        <pc:sldMkLst>
          <pc:docMk/>
          <pc:sldMk cId="1825831901" sldId="1024"/>
        </pc:sldMkLst>
      </pc:sldChg>
    </pc:docChg>
  </pc:docChgLst>
  <pc:docChgLst>
    <pc:chgData name="anne@badrichani.com" userId="S::urn:spo:guest#anne@badrichani.com::" providerId="AD" clId="Web-{F770CA5D-FD21-A69A-C686-3C0C7E13FF7A}"/>
    <pc:docChg chg="modSld">
      <pc:chgData name="anne@badrichani.com" userId="S::urn:spo:guest#anne@badrichani.com::" providerId="AD" clId="Web-{F770CA5D-FD21-A69A-C686-3C0C7E13FF7A}" dt="2025-03-11T11:22:50.893" v="472" actId="20577"/>
      <pc:docMkLst>
        <pc:docMk/>
      </pc:docMkLst>
      <pc:sldChg chg="modSp modNotes">
        <pc:chgData name="anne@badrichani.com" userId="S::urn:spo:guest#anne@badrichani.com::" providerId="AD" clId="Web-{F770CA5D-FD21-A69A-C686-3C0C7E13FF7A}" dt="2025-03-11T08:18:08.463" v="180"/>
        <pc:sldMkLst>
          <pc:docMk/>
          <pc:sldMk cId="2832037239" sldId="291"/>
        </pc:sldMkLst>
        <pc:spChg chg="mod">
          <ac:chgData name="anne@badrichani.com" userId="S::urn:spo:guest#anne@badrichani.com::" providerId="AD" clId="Web-{F770CA5D-FD21-A69A-C686-3C0C7E13FF7A}" dt="2025-03-11T08:13:16.003" v="124" actId="20577"/>
          <ac:spMkLst>
            <pc:docMk/>
            <pc:sldMk cId="2832037239" sldId="291"/>
            <ac:spMk id="31" creationId="{A22F294A-15BC-A995-C8BC-BC91451D84E1}"/>
          </ac:spMkLst>
        </pc:spChg>
      </pc:sldChg>
      <pc:sldChg chg="modNotes">
        <pc:chgData name="anne@badrichani.com" userId="S::urn:spo:guest#anne@badrichani.com::" providerId="AD" clId="Web-{F770CA5D-FD21-A69A-C686-3C0C7E13FF7A}" dt="2025-03-10T17:53:10.408" v="23"/>
        <pc:sldMkLst>
          <pc:docMk/>
          <pc:sldMk cId="2421413379" sldId="698"/>
        </pc:sldMkLst>
      </pc:sldChg>
      <pc:sldChg chg="modSp">
        <pc:chgData name="anne@badrichani.com" userId="S::urn:spo:guest#anne@badrichani.com::" providerId="AD" clId="Web-{F770CA5D-FD21-A69A-C686-3C0C7E13FF7A}" dt="2025-03-11T08:28:01.711" v="232" actId="20577"/>
        <pc:sldMkLst>
          <pc:docMk/>
          <pc:sldMk cId="220339152" sldId="700"/>
        </pc:sldMkLst>
        <pc:spChg chg="mod">
          <ac:chgData name="anne@badrichani.com" userId="S::urn:spo:guest#anne@badrichani.com::" providerId="AD" clId="Web-{F770CA5D-FD21-A69A-C686-3C0C7E13FF7A}" dt="2025-03-11T08:24:17.034" v="213" actId="20577"/>
          <ac:spMkLst>
            <pc:docMk/>
            <pc:sldMk cId="220339152" sldId="700"/>
            <ac:spMk id="2" creationId="{AC5D2087-F46F-37D8-5EB2-FB7F69ADFC2A}"/>
          </ac:spMkLst>
        </pc:spChg>
        <pc:spChg chg="mod">
          <ac:chgData name="anne@badrichani.com" userId="S::urn:spo:guest#anne@badrichani.com::" providerId="AD" clId="Web-{F770CA5D-FD21-A69A-C686-3C0C7E13FF7A}" dt="2025-03-11T08:24:25.393" v="214" actId="20577"/>
          <ac:spMkLst>
            <pc:docMk/>
            <pc:sldMk cId="220339152" sldId="700"/>
            <ac:spMk id="3" creationId="{62376937-5D8D-0710-D1C3-4A0F399A8D69}"/>
          </ac:spMkLst>
        </pc:spChg>
        <pc:spChg chg="mod">
          <ac:chgData name="anne@badrichani.com" userId="S::urn:spo:guest#anne@badrichani.com::" providerId="AD" clId="Web-{F770CA5D-FD21-A69A-C686-3C0C7E13FF7A}" dt="2025-03-11T08:28:01.711" v="232" actId="20577"/>
          <ac:spMkLst>
            <pc:docMk/>
            <pc:sldMk cId="220339152" sldId="700"/>
            <ac:spMk id="19" creationId="{7E1CCE8B-BD1D-24C2-CBF1-4F9A16FB566C}"/>
          </ac:spMkLst>
        </pc:spChg>
        <pc:spChg chg="mod">
          <ac:chgData name="anne@badrichani.com" userId="S::urn:spo:guest#anne@badrichani.com::" providerId="AD" clId="Web-{F770CA5D-FD21-A69A-C686-3C0C7E13FF7A}" dt="2025-03-11T08:24:54.441" v="219" actId="20577"/>
          <ac:spMkLst>
            <pc:docMk/>
            <pc:sldMk cId="220339152" sldId="700"/>
            <ac:spMk id="20" creationId="{6CD9462C-3167-39CA-263E-78FB0518243C}"/>
          </ac:spMkLst>
        </pc:spChg>
        <pc:spChg chg="mod">
          <ac:chgData name="anne@badrichani.com" userId="S::urn:spo:guest#anne@badrichani.com::" providerId="AD" clId="Web-{F770CA5D-FD21-A69A-C686-3C0C7E13FF7A}" dt="2025-03-10T18:07:23.287" v="97" actId="20577"/>
          <ac:spMkLst>
            <pc:docMk/>
            <pc:sldMk cId="220339152" sldId="700"/>
            <ac:spMk id="21" creationId="{3C7D2EEE-046A-B974-5200-67148D486F56}"/>
          </ac:spMkLst>
        </pc:spChg>
        <pc:spChg chg="mod">
          <ac:chgData name="anne@badrichani.com" userId="S::urn:spo:guest#anne@badrichani.com::" providerId="AD" clId="Web-{F770CA5D-FD21-A69A-C686-3C0C7E13FF7A}" dt="2025-03-10T17:58:14.545" v="84" actId="20577"/>
          <ac:spMkLst>
            <pc:docMk/>
            <pc:sldMk cId="220339152" sldId="700"/>
            <ac:spMk id="22" creationId="{736E53F4-E6B3-1CD8-4EB9-D04CA2BD6CE4}"/>
          </ac:spMkLst>
        </pc:spChg>
      </pc:sldChg>
      <pc:sldChg chg="modSp modNotes">
        <pc:chgData name="anne@badrichani.com" userId="S::urn:spo:guest#anne@badrichani.com::" providerId="AD" clId="Web-{F770CA5D-FD21-A69A-C686-3C0C7E13FF7A}" dt="2025-03-10T17:55:13.350" v="40"/>
        <pc:sldMkLst>
          <pc:docMk/>
          <pc:sldMk cId="514659603" sldId="701"/>
        </pc:sldMkLst>
        <pc:spChg chg="mod">
          <ac:chgData name="anne@badrichani.com" userId="S::urn:spo:guest#anne@badrichani.com::" providerId="AD" clId="Web-{F770CA5D-FD21-A69A-C686-3C0C7E13FF7A}" dt="2025-03-10T17:53:23.283" v="24" actId="20577"/>
          <ac:spMkLst>
            <pc:docMk/>
            <pc:sldMk cId="514659603" sldId="701"/>
            <ac:spMk id="8" creationId="{581AD052-DAC6-9D1F-8B38-285DDFFA5784}"/>
          </ac:spMkLst>
        </pc:spChg>
      </pc:sldChg>
      <pc:sldChg chg="modNotes">
        <pc:chgData name="anne@badrichani.com" userId="S::urn:spo:guest#anne@badrichani.com::" providerId="AD" clId="Web-{F770CA5D-FD21-A69A-C686-3C0C7E13FF7A}" dt="2025-03-11T08:19:16.449" v="189"/>
        <pc:sldMkLst>
          <pc:docMk/>
          <pc:sldMk cId="1913648885" sldId="710"/>
        </pc:sldMkLst>
      </pc:sldChg>
      <pc:sldChg chg="modSp">
        <pc:chgData name="anne@badrichani.com" userId="S::urn:spo:guest#anne@badrichani.com::" providerId="AD" clId="Web-{F770CA5D-FD21-A69A-C686-3C0C7E13FF7A}" dt="2025-03-10T17:19:44.378" v="4" actId="20577"/>
        <pc:sldMkLst>
          <pc:docMk/>
          <pc:sldMk cId="259467761" sldId="975"/>
        </pc:sldMkLst>
        <pc:spChg chg="mod">
          <ac:chgData name="anne@badrichani.com" userId="S::urn:spo:guest#anne@badrichani.com::" providerId="AD" clId="Web-{F770CA5D-FD21-A69A-C686-3C0C7E13FF7A}" dt="2025-03-10T17:19:44.378" v="4" actId="20577"/>
          <ac:spMkLst>
            <pc:docMk/>
            <pc:sldMk cId="259467761" sldId="975"/>
            <ac:spMk id="4" creationId="{14AA8381-CA71-44C9-B5DB-715D69498671}"/>
          </ac:spMkLst>
        </pc:spChg>
      </pc:sldChg>
      <pc:sldChg chg="modSp">
        <pc:chgData name="anne@badrichani.com" userId="S::urn:spo:guest#anne@badrichani.com::" providerId="AD" clId="Web-{F770CA5D-FD21-A69A-C686-3C0C7E13FF7A}" dt="2025-03-11T08:41:54.073" v="280" actId="20577"/>
        <pc:sldMkLst>
          <pc:docMk/>
          <pc:sldMk cId="471491316" sldId="997"/>
        </pc:sldMkLst>
        <pc:spChg chg="mod">
          <ac:chgData name="anne@badrichani.com" userId="S::urn:spo:guest#anne@badrichani.com::" providerId="AD" clId="Web-{F770CA5D-FD21-A69A-C686-3C0C7E13FF7A}" dt="2025-03-11T08:29:10.322" v="236" actId="20577"/>
          <ac:spMkLst>
            <pc:docMk/>
            <pc:sldMk cId="471491316" sldId="997"/>
            <ac:spMk id="2" creationId="{CBFF04BC-3046-9A6A-0E39-D86EE036CC6F}"/>
          </ac:spMkLst>
        </pc:spChg>
        <pc:spChg chg="mod">
          <ac:chgData name="anne@badrichani.com" userId="S::urn:spo:guest#anne@badrichani.com::" providerId="AD" clId="Web-{F770CA5D-FD21-A69A-C686-3C0C7E13FF7A}" dt="2025-03-11T08:41:54.073" v="280" actId="20577"/>
          <ac:spMkLst>
            <pc:docMk/>
            <pc:sldMk cId="471491316" sldId="997"/>
            <ac:spMk id="6" creationId="{4BDDCC32-50FD-55F1-9C61-4A98DB5F333A}"/>
          </ac:spMkLst>
        </pc:spChg>
      </pc:sldChg>
      <pc:sldChg chg="modSp modNotes">
        <pc:chgData name="anne@badrichani.com" userId="S::urn:spo:guest#anne@badrichani.com::" providerId="AD" clId="Web-{F770CA5D-FD21-A69A-C686-3C0C7E13FF7A}" dt="2025-03-11T11:22:50.893" v="472" actId="20577"/>
        <pc:sldMkLst>
          <pc:docMk/>
          <pc:sldMk cId="897343239" sldId="1031"/>
        </pc:sldMkLst>
      </pc:sldChg>
    </pc:docChg>
  </pc:docChgLst>
  <pc:docChgLst>
    <pc:chgData name="anne@badrichani.com" userId="S::urn:spo:guest#anne@badrichani.com::" providerId="AD" clId="Web-{54E3243D-1E63-C2FA-BEA6-2200FC7453BB}"/>
    <pc:docChg chg="modSld">
      <pc:chgData name="anne@badrichani.com" userId="S::urn:spo:guest#anne@badrichani.com::" providerId="AD" clId="Web-{54E3243D-1E63-C2FA-BEA6-2200FC7453BB}" dt="2025-03-20T14:53:05.738" v="19" actId="20577"/>
      <pc:docMkLst>
        <pc:docMk/>
      </pc:docMkLst>
      <pc:sldChg chg="modSp">
        <pc:chgData name="anne@badrichani.com" userId="S::urn:spo:guest#anne@badrichani.com::" providerId="AD" clId="Web-{54E3243D-1E63-C2FA-BEA6-2200FC7453BB}" dt="2025-03-20T14:53:05.738" v="19" actId="20577"/>
        <pc:sldMkLst>
          <pc:docMk/>
          <pc:sldMk cId="2421413379" sldId="698"/>
        </pc:sldMkLst>
        <pc:spChg chg="mod">
          <ac:chgData name="anne@badrichani.com" userId="S::urn:spo:guest#anne@badrichani.com::" providerId="AD" clId="Web-{54E3243D-1E63-C2FA-BEA6-2200FC7453BB}" dt="2025-03-20T14:53:05.738" v="19" actId="20577"/>
          <ac:spMkLst>
            <pc:docMk/>
            <pc:sldMk cId="2421413379" sldId="698"/>
            <ac:spMk id="7" creationId="{595681BB-BE28-FDD8-9E7B-ECA04ED17E40}"/>
          </ac:spMkLst>
        </pc:spChg>
      </pc:sldChg>
      <pc:sldChg chg="modNotes">
        <pc:chgData name="anne@badrichani.com" userId="S::urn:spo:guest#anne@badrichani.com::" providerId="AD" clId="Web-{54E3243D-1E63-C2FA-BEA6-2200FC7453BB}" dt="2025-03-20T14:48:19.164" v="3"/>
        <pc:sldMkLst>
          <pc:docMk/>
          <pc:sldMk cId="514659603" sldId="701"/>
        </pc:sldMkLst>
      </pc:sldChg>
      <pc:sldChg chg="modSp">
        <pc:chgData name="anne@badrichani.com" userId="S::urn:spo:guest#anne@badrichani.com::" providerId="AD" clId="Web-{54E3243D-1E63-C2FA-BEA6-2200FC7453BB}" dt="2025-03-20T14:49:48.371" v="12" actId="20577"/>
        <pc:sldMkLst>
          <pc:docMk/>
          <pc:sldMk cId="3443335018" sldId="702"/>
        </pc:sldMkLst>
        <pc:spChg chg="mod">
          <ac:chgData name="anne@badrichani.com" userId="S::urn:spo:guest#anne@badrichani.com::" providerId="AD" clId="Web-{54E3243D-1E63-C2FA-BEA6-2200FC7453BB}" dt="2025-03-20T14:49:48.371" v="12" actId="20577"/>
          <ac:spMkLst>
            <pc:docMk/>
            <pc:sldMk cId="3443335018" sldId="702"/>
            <ac:spMk id="2" creationId="{51D7C6F0-1E31-8373-E82A-B1655F7BC554}"/>
          </ac:spMkLst>
        </pc:spChg>
      </pc:sldChg>
      <pc:sldChg chg="modSp">
        <pc:chgData name="anne@badrichani.com" userId="S::urn:spo:guest#anne@badrichani.com::" providerId="AD" clId="Web-{54E3243D-1E63-C2FA-BEA6-2200FC7453BB}" dt="2025-03-20T14:46:26.738" v="1" actId="20577"/>
        <pc:sldMkLst>
          <pc:docMk/>
          <pc:sldMk cId="259467761" sldId="975"/>
        </pc:sldMkLst>
        <pc:spChg chg="mod">
          <ac:chgData name="anne@badrichani.com" userId="S::urn:spo:guest#anne@badrichani.com::" providerId="AD" clId="Web-{54E3243D-1E63-C2FA-BEA6-2200FC7453BB}" dt="2025-03-20T14:46:26.738" v="1" actId="20577"/>
          <ac:spMkLst>
            <pc:docMk/>
            <pc:sldMk cId="259467761" sldId="975"/>
            <ac:spMk id="5" creationId="{D478AE7C-8C59-C9D5-43CC-E07670D937AD}"/>
          </ac:spMkLst>
        </pc:spChg>
      </pc:sldChg>
      <pc:sldChg chg="modNotes">
        <pc:chgData name="anne@badrichani.com" userId="S::urn:spo:guest#anne@badrichani.com::" providerId="AD" clId="Web-{54E3243D-1E63-C2FA-BEA6-2200FC7453BB}" dt="2025-03-20T14:51:46.297" v="18"/>
        <pc:sldMkLst>
          <pc:docMk/>
          <pc:sldMk cId="3041100394" sldId="978"/>
        </pc:sldMkLst>
      </pc:sldChg>
      <pc:sldChg chg="modSp modNotes">
        <pc:chgData name="anne@badrichani.com" userId="S::urn:spo:guest#anne@badrichani.com::" providerId="AD" clId="Web-{54E3243D-1E63-C2FA-BEA6-2200FC7453BB}" dt="2025-03-20T14:49:23.807" v="11"/>
        <pc:sldMkLst>
          <pc:docMk/>
          <pc:sldMk cId="897343239" sldId="1031"/>
        </pc:sldMkLst>
        <pc:spChg chg="mod">
          <ac:chgData name="anne@badrichani.com" userId="S::urn:spo:guest#anne@badrichani.com::" providerId="AD" clId="Web-{54E3243D-1E63-C2FA-BEA6-2200FC7453BB}" dt="2025-03-20T14:48:40.024" v="4" actId="20577"/>
          <ac:spMkLst>
            <pc:docMk/>
            <pc:sldMk cId="897343239" sldId="1031"/>
            <ac:spMk id="30" creationId="{77805696-2014-ADB9-C49F-A08B9E1226EF}"/>
          </ac:spMkLst>
        </pc:spChg>
      </pc:sldChg>
    </pc:docChg>
  </pc:docChgLst>
  <pc:docChgLst>
    <pc:chgData clId="Web-{F8B569CD-BAB2-7B23-7BF1-D75E1A33299F}"/>
    <pc:docChg chg="modSld">
      <pc:chgData name="" userId="" providerId="" clId="Web-{F8B569CD-BAB2-7B23-7BF1-D75E1A33299F}" dt="2025-03-20T17:11:15.112" v="0" actId="20577"/>
      <pc:docMkLst>
        <pc:docMk/>
      </pc:docMkLst>
      <pc:sldChg chg="modSp">
        <pc:chgData name="" userId="" providerId="" clId="Web-{F8B569CD-BAB2-7B23-7BF1-D75E1A33299F}" dt="2025-03-20T17:11:15.112" v="0" actId="20577"/>
        <pc:sldMkLst>
          <pc:docMk/>
          <pc:sldMk cId="2832037239" sldId="291"/>
        </pc:sldMkLst>
        <pc:spChg chg="mod">
          <ac:chgData name="" userId="" providerId="" clId="Web-{F8B569CD-BAB2-7B23-7BF1-D75E1A33299F}" dt="2025-03-20T17:11:15.112" v="0" actId="20577"/>
          <ac:spMkLst>
            <pc:docMk/>
            <pc:sldMk cId="2832037239" sldId="291"/>
            <ac:spMk id="31" creationId="{A22F294A-15BC-A995-C8BC-BC91451D84E1}"/>
          </ac:spMkLst>
        </pc:spChg>
      </pc:sldChg>
    </pc:docChg>
  </pc:docChgLst>
  <pc:docChgLst>
    <pc:chgData name="WAUQUIER, Nadia" userId="9aff5815-3c2f-4de1-a1ad-7f60375e98d2" providerId="ADAL" clId="{9CF2D339-6647-4BE0-884B-1ED7749022D8}"/>
    <pc:docChg chg="undo custSel addSld delSld modSld">
      <pc:chgData name="WAUQUIER, Nadia" userId="9aff5815-3c2f-4de1-a1ad-7f60375e98d2" providerId="ADAL" clId="{9CF2D339-6647-4BE0-884B-1ED7749022D8}" dt="2025-03-20T18:42:37.171" v="4353" actId="20577"/>
      <pc:docMkLst>
        <pc:docMk/>
      </pc:docMkLst>
      <pc:sldChg chg="delCm modNotesTx">
        <pc:chgData name="WAUQUIER, Nadia" userId="9aff5815-3c2f-4de1-a1ad-7f60375e98d2" providerId="ADAL" clId="{9CF2D339-6647-4BE0-884B-1ED7749022D8}" dt="2025-03-20T11:03:11.982" v="42"/>
        <pc:sldMkLst>
          <pc:docMk/>
          <pc:sldMk cId="2832037239" sldId="291"/>
        </pc:sldMkLst>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1:02:55.712" v="39"/>
              <pc2:cmMkLst xmlns:pc2="http://schemas.microsoft.com/office/powerpoint/2019/9/main/command">
                <pc:docMk/>
                <pc:sldMk cId="2832037239" sldId="291"/>
                <pc2:cmMk id="{056A91B9-5DE6-4ABB-B4AD-2D81BB1EE08F}"/>
              </pc2:cmMkLst>
            </pc226:cmChg>
            <pc226:cmChg xmlns:pc226="http://schemas.microsoft.com/office/powerpoint/2022/06/main/command" chg="del">
              <pc226:chgData name="WAUQUIER, Nadia" userId="9aff5815-3c2f-4de1-a1ad-7f60375e98d2" providerId="ADAL" clId="{9CF2D339-6647-4BE0-884B-1ED7749022D8}" dt="2025-03-20T11:03:11.982" v="42"/>
              <pc2:cmMkLst xmlns:pc2="http://schemas.microsoft.com/office/powerpoint/2019/9/main/command">
                <pc:docMk/>
                <pc:sldMk cId="2832037239" sldId="291"/>
                <pc2:cmMk id="{45CF61E6-0B39-4AC2-B759-5F1B6922E29C}"/>
              </pc2:cmMkLst>
            </pc226:cmChg>
          </p:ext>
        </pc:extLst>
      </pc:sldChg>
      <pc:sldChg chg="delCm modNotesTx">
        <pc:chgData name="WAUQUIER, Nadia" userId="9aff5815-3c2f-4de1-a1ad-7f60375e98d2" providerId="ADAL" clId="{9CF2D339-6647-4BE0-884B-1ED7749022D8}" dt="2025-03-20T11:19:54.849" v="232"/>
        <pc:sldMkLst>
          <pc:docMk/>
          <pc:sldMk cId="2421413379" sldId="698"/>
        </pc:sldMkLst>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1:19:54.849" v="232"/>
              <pc2:cmMkLst xmlns:pc2="http://schemas.microsoft.com/office/powerpoint/2019/9/main/command">
                <pc:docMk/>
                <pc:sldMk cId="2421413379" sldId="698"/>
                <pc2:cmMk id="{45F7C77D-B2E4-4DAC-AC5D-5E3E5DE30A26}"/>
              </pc2:cmMkLst>
            </pc226:cmChg>
          </p:ext>
        </pc:extLst>
      </pc:sldChg>
      <pc:sldChg chg="modNotesTx">
        <pc:chgData name="WAUQUIER, Nadia" userId="9aff5815-3c2f-4de1-a1ad-7f60375e98d2" providerId="ADAL" clId="{9CF2D339-6647-4BE0-884B-1ED7749022D8}" dt="2025-03-20T11:16:25.674" v="226" actId="20577"/>
        <pc:sldMkLst>
          <pc:docMk/>
          <pc:sldMk cId="4231797513" sldId="699"/>
        </pc:sldMkLst>
      </pc:sldChg>
      <pc:sldChg chg="modSp mod delCm">
        <pc:chgData name="WAUQUIER, Nadia" userId="9aff5815-3c2f-4de1-a1ad-7f60375e98d2" providerId="ADAL" clId="{9CF2D339-6647-4BE0-884B-1ED7749022D8}" dt="2025-03-20T11:25:16.791" v="340" actId="20577"/>
        <pc:sldMkLst>
          <pc:docMk/>
          <pc:sldMk cId="220339152" sldId="700"/>
        </pc:sldMkLst>
        <pc:spChg chg="mod">
          <ac:chgData name="WAUQUIER, Nadia" userId="9aff5815-3c2f-4de1-a1ad-7f60375e98d2" providerId="ADAL" clId="{9CF2D339-6647-4BE0-884B-1ED7749022D8}" dt="2025-03-20T11:25:16.791" v="340" actId="20577"/>
          <ac:spMkLst>
            <pc:docMk/>
            <pc:sldMk cId="220339152" sldId="700"/>
            <ac:spMk id="3" creationId="{62376937-5D8D-0710-D1C3-4A0F399A8D69}"/>
          </ac:spMkLst>
        </pc:spChg>
        <pc:spChg chg="mod">
          <ac:chgData name="WAUQUIER, Nadia" userId="9aff5815-3c2f-4de1-a1ad-7f60375e98d2" providerId="ADAL" clId="{9CF2D339-6647-4BE0-884B-1ED7749022D8}" dt="2025-03-20T11:24:47.762" v="325" actId="20577"/>
          <ac:spMkLst>
            <pc:docMk/>
            <pc:sldMk cId="220339152" sldId="700"/>
            <ac:spMk id="19" creationId="{7E1CCE8B-BD1D-24C2-CBF1-4F9A16FB566C}"/>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1:25:00.475" v="326"/>
              <pc2:cmMkLst xmlns:pc2="http://schemas.microsoft.com/office/powerpoint/2019/9/main/command">
                <pc:docMk/>
                <pc:sldMk cId="220339152" sldId="700"/>
                <pc2:cmMk id="{15AE3134-2ABC-480C-BD00-763F1547C967}"/>
              </pc2:cmMkLst>
            </pc226:cmChg>
            <pc226:cmChg xmlns:pc226="http://schemas.microsoft.com/office/powerpoint/2022/06/main/command" chg="del">
              <pc226:chgData name="WAUQUIER, Nadia" userId="9aff5815-3c2f-4de1-a1ad-7f60375e98d2" providerId="ADAL" clId="{9CF2D339-6647-4BE0-884B-1ED7749022D8}" dt="2025-03-20T11:25:02.950" v="327"/>
              <pc2:cmMkLst xmlns:pc2="http://schemas.microsoft.com/office/powerpoint/2019/9/main/command">
                <pc:docMk/>
                <pc:sldMk cId="220339152" sldId="700"/>
                <pc2:cmMk id="{BCBD7CAB-172D-4FEC-8972-45E37AA3BAEF}"/>
              </pc2:cmMkLst>
            </pc226:cmChg>
          </p:ext>
        </pc:extLst>
      </pc:sldChg>
      <pc:sldChg chg="modSp mod delCm modNotesTx">
        <pc:chgData name="WAUQUIER, Nadia" userId="9aff5815-3c2f-4de1-a1ad-7f60375e98d2" providerId="ADAL" clId="{9CF2D339-6647-4BE0-884B-1ED7749022D8}" dt="2025-03-20T11:23:55.465" v="320" actId="20577"/>
        <pc:sldMkLst>
          <pc:docMk/>
          <pc:sldMk cId="514659603" sldId="701"/>
        </pc:sldMkLst>
        <pc:spChg chg="mod">
          <ac:chgData name="WAUQUIER, Nadia" userId="9aff5815-3c2f-4de1-a1ad-7f60375e98d2" providerId="ADAL" clId="{9CF2D339-6647-4BE0-884B-1ED7749022D8}" dt="2025-03-20T11:22:58.891" v="294" actId="20577"/>
          <ac:spMkLst>
            <pc:docMk/>
            <pc:sldMk cId="514659603" sldId="701"/>
            <ac:spMk id="10" creationId="{E7FA1A42-7B0F-A4D0-DF98-63947D087BA1}"/>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1:23:02.832" v="295"/>
              <pc2:cmMkLst xmlns:pc2="http://schemas.microsoft.com/office/powerpoint/2019/9/main/command">
                <pc:docMk/>
                <pc:sldMk cId="514659603" sldId="701"/>
                <pc2:cmMk id="{5615A24A-88BC-4C33-92E4-392B99E6F54A}"/>
              </pc2:cmMkLst>
            </pc226:cmChg>
          </p:ext>
        </pc:extLst>
      </pc:sldChg>
      <pc:sldChg chg="modSp mod modNotesTx">
        <pc:chgData name="WAUQUIER, Nadia" userId="9aff5815-3c2f-4de1-a1ad-7f60375e98d2" providerId="ADAL" clId="{9CF2D339-6647-4BE0-884B-1ED7749022D8}" dt="2025-03-20T11:44:47.379" v="593" actId="20577"/>
        <pc:sldMkLst>
          <pc:docMk/>
          <pc:sldMk cId="3443335018" sldId="702"/>
        </pc:sldMkLst>
        <pc:spChg chg="mod">
          <ac:chgData name="WAUQUIER, Nadia" userId="9aff5815-3c2f-4de1-a1ad-7f60375e98d2" providerId="ADAL" clId="{9CF2D339-6647-4BE0-884B-1ED7749022D8}" dt="2025-03-20T11:43:53.299" v="587" actId="20577"/>
          <ac:spMkLst>
            <pc:docMk/>
            <pc:sldMk cId="3443335018" sldId="702"/>
            <ac:spMk id="7" creationId="{B2C1A36F-31F8-258F-F11D-F2F8BC987BFD}"/>
          </ac:spMkLst>
        </pc:spChg>
      </pc:sldChg>
      <pc:sldChg chg="modSp mod delCm modNotesTx">
        <pc:chgData name="WAUQUIER, Nadia" userId="9aff5815-3c2f-4de1-a1ad-7f60375e98d2" providerId="ADAL" clId="{9CF2D339-6647-4BE0-884B-1ED7749022D8}" dt="2025-03-20T11:46:49.396" v="600" actId="20577"/>
        <pc:sldMkLst>
          <pc:docMk/>
          <pc:sldMk cId="4195924943" sldId="704"/>
        </pc:sldMkLst>
        <pc:spChg chg="mod">
          <ac:chgData name="WAUQUIER, Nadia" userId="9aff5815-3c2f-4de1-a1ad-7f60375e98d2" providerId="ADAL" clId="{9CF2D339-6647-4BE0-884B-1ED7749022D8}" dt="2025-03-20T11:45:46.736" v="598" actId="20577"/>
          <ac:spMkLst>
            <pc:docMk/>
            <pc:sldMk cId="4195924943" sldId="704"/>
            <ac:spMk id="6" creationId="{17B00B88-4E2B-FFD3-6C6B-7251A966423D}"/>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1:46:40.729" v="599"/>
              <pc2:cmMkLst xmlns:pc2="http://schemas.microsoft.com/office/powerpoint/2019/9/main/command">
                <pc:docMk/>
                <pc:sldMk cId="4195924943" sldId="704"/>
                <pc2:cmMk id="{7592F520-11CD-474D-9265-D59E08ED162C}"/>
              </pc2:cmMkLst>
            </pc226:cmChg>
          </p:ext>
        </pc:extLst>
      </pc:sldChg>
      <pc:sldChg chg="modSp mod delCm modNotesTx">
        <pc:chgData name="WAUQUIER, Nadia" userId="9aff5815-3c2f-4de1-a1ad-7f60375e98d2" providerId="ADAL" clId="{9CF2D339-6647-4BE0-884B-1ED7749022D8}" dt="2025-03-20T11:45:02.749" v="597" actId="20577"/>
        <pc:sldMkLst>
          <pc:docMk/>
          <pc:sldMk cId="786838320" sldId="705"/>
        </pc:sldMkLst>
        <pc:spChg chg="mod">
          <ac:chgData name="WAUQUIER, Nadia" userId="9aff5815-3c2f-4de1-a1ad-7f60375e98d2" providerId="ADAL" clId="{9CF2D339-6647-4BE0-884B-1ED7749022D8}" dt="2025-03-20T11:45:02.749" v="597" actId="20577"/>
          <ac:spMkLst>
            <pc:docMk/>
            <pc:sldMk cId="786838320" sldId="705"/>
            <ac:spMk id="2" creationId="{667B51E9-1FFB-68D4-D99D-913F08FD3633}"/>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1:31:39.259" v="372"/>
              <pc2:cmMkLst xmlns:pc2="http://schemas.microsoft.com/office/powerpoint/2019/9/main/command">
                <pc:docMk/>
                <pc:sldMk cId="786838320" sldId="705"/>
                <pc2:cmMk id="{5C2AE069-0B5B-4613-A72C-877AE039C6D4}"/>
              </pc2:cmMkLst>
            </pc226:cmChg>
          </p:ext>
        </pc:extLst>
      </pc:sldChg>
      <pc:sldChg chg="modSp mod modNotesTx">
        <pc:chgData name="WAUQUIER, Nadia" userId="9aff5815-3c2f-4de1-a1ad-7f60375e98d2" providerId="ADAL" clId="{9CF2D339-6647-4BE0-884B-1ED7749022D8}" dt="2025-03-20T11:33:50.107" v="421" actId="20577"/>
        <pc:sldMkLst>
          <pc:docMk/>
          <pc:sldMk cId="4093470747" sldId="708"/>
        </pc:sldMkLst>
        <pc:spChg chg="mod">
          <ac:chgData name="WAUQUIER, Nadia" userId="9aff5815-3c2f-4de1-a1ad-7f60375e98d2" providerId="ADAL" clId="{9CF2D339-6647-4BE0-884B-1ED7749022D8}" dt="2025-03-20T11:33:32.811" v="381" actId="20577"/>
          <ac:spMkLst>
            <pc:docMk/>
            <pc:sldMk cId="4093470747" sldId="708"/>
            <ac:spMk id="2" creationId="{667B51E9-1FFB-68D4-D99D-913F08FD3633}"/>
          </ac:spMkLst>
        </pc:spChg>
      </pc:sldChg>
      <pc:sldChg chg="modSp mod">
        <pc:chgData name="WAUQUIER, Nadia" userId="9aff5815-3c2f-4de1-a1ad-7f60375e98d2" providerId="ADAL" clId="{9CF2D339-6647-4BE0-884B-1ED7749022D8}" dt="2025-03-20T18:40:55.056" v="4295" actId="20577"/>
        <pc:sldMkLst>
          <pc:docMk/>
          <pc:sldMk cId="431569844" sldId="709"/>
        </pc:sldMkLst>
        <pc:spChg chg="mod">
          <ac:chgData name="WAUQUIER, Nadia" userId="9aff5815-3c2f-4de1-a1ad-7f60375e98d2" providerId="ADAL" clId="{9CF2D339-6647-4BE0-884B-1ED7749022D8}" dt="2025-03-20T18:40:55.056" v="4295" actId="20577"/>
          <ac:spMkLst>
            <pc:docMk/>
            <pc:sldMk cId="431569844" sldId="709"/>
            <ac:spMk id="3" creationId="{37281C55-D854-FA6E-C754-0AA1CE100229}"/>
          </ac:spMkLst>
        </pc:spChg>
      </pc:sldChg>
      <pc:sldChg chg="modSp mod modNotesTx">
        <pc:chgData name="WAUQUIER, Nadia" userId="9aff5815-3c2f-4de1-a1ad-7f60375e98d2" providerId="ADAL" clId="{9CF2D339-6647-4BE0-884B-1ED7749022D8}" dt="2025-03-20T12:33:26.927" v="1790" actId="20577"/>
        <pc:sldMkLst>
          <pc:docMk/>
          <pc:sldMk cId="1913648885" sldId="710"/>
        </pc:sldMkLst>
        <pc:spChg chg="mod">
          <ac:chgData name="WAUQUIER, Nadia" userId="9aff5815-3c2f-4de1-a1ad-7f60375e98d2" providerId="ADAL" clId="{9CF2D339-6647-4BE0-884B-1ED7749022D8}" dt="2025-03-20T12:30:22.837" v="1787" actId="20577"/>
          <ac:spMkLst>
            <pc:docMk/>
            <pc:sldMk cId="1913648885" sldId="710"/>
            <ac:spMk id="5" creationId="{97D9E5FD-D8F0-C5EB-BD9F-4D177013597F}"/>
          </ac:spMkLst>
        </pc:spChg>
        <pc:spChg chg="mod">
          <ac:chgData name="WAUQUIER, Nadia" userId="9aff5815-3c2f-4de1-a1ad-7f60375e98d2" providerId="ADAL" clId="{9CF2D339-6647-4BE0-884B-1ED7749022D8}" dt="2025-03-20T12:30:40.320" v="1789" actId="1076"/>
          <ac:spMkLst>
            <pc:docMk/>
            <pc:sldMk cId="1913648885" sldId="710"/>
            <ac:spMk id="9" creationId="{1D02FFB1-059B-4B1D-0EC4-A6794FC21B72}"/>
          </ac:spMkLst>
        </pc:spChg>
        <pc:spChg chg="mod">
          <ac:chgData name="WAUQUIER, Nadia" userId="9aff5815-3c2f-4de1-a1ad-7f60375e98d2" providerId="ADAL" clId="{9CF2D339-6647-4BE0-884B-1ED7749022D8}" dt="2025-03-20T12:30:30.750" v="1788" actId="1076"/>
          <ac:spMkLst>
            <pc:docMk/>
            <pc:sldMk cId="1913648885" sldId="710"/>
            <ac:spMk id="10" creationId="{95C1DFF3-ED8D-9DFE-38FB-DCE6DA6FB8BC}"/>
          </ac:spMkLst>
        </pc:spChg>
      </pc:sldChg>
      <pc:sldChg chg="modSp mod delCm modNotesTx">
        <pc:chgData name="WAUQUIER, Nadia" userId="9aff5815-3c2f-4de1-a1ad-7f60375e98d2" providerId="ADAL" clId="{9CF2D339-6647-4BE0-884B-1ED7749022D8}" dt="2025-03-20T12:25:07.997" v="1574"/>
        <pc:sldMkLst>
          <pc:docMk/>
          <pc:sldMk cId="2765573171" sldId="711"/>
        </pc:sldMkLst>
        <pc:spChg chg="mod">
          <ac:chgData name="WAUQUIER, Nadia" userId="9aff5815-3c2f-4de1-a1ad-7f60375e98d2" providerId="ADAL" clId="{9CF2D339-6647-4BE0-884B-1ED7749022D8}" dt="2025-03-20T12:24:52.185" v="1572" actId="20577"/>
          <ac:spMkLst>
            <pc:docMk/>
            <pc:sldMk cId="2765573171" sldId="711"/>
            <ac:spMk id="2" creationId="{667B51E9-1FFB-68D4-D99D-913F08FD3633}"/>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2:25:07.997" v="1574"/>
              <pc2:cmMkLst xmlns:pc2="http://schemas.microsoft.com/office/powerpoint/2019/9/main/command">
                <pc:docMk/>
                <pc:sldMk cId="2765573171" sldId="711"/>
                <pc2:cmMk id="{1E124214-B89B-4C3F-A219-49BA3291EBFC}"/>
              </pc2:cmMkLst>
            </pc226:cmChg>
          </p:ext>
        </pc:extLst>
      </pc:sldChg>
      <pc:sldChg chg="modSp mod delCm modNotesTx">
        <pc:chgData name="WAUQUIER, Nadia" userId="9aff5815-3c2f-4de1-a1ad-7f60375e98d2" providerId="ADAL" clId="{9CF2D339-6647-4BE0-884B-1ED7749022D8}" dt="2025-03-20T17:55:21.914" v="3159" actId="20577"/>
        <pc:sldMkLst>
          <pc:docMk/>
          <pc:sldMk cId="2976192097" sldId="712"/>
        </pc:sldMkLst>
        <pc:spChg chg="mod">
          <ac:chgData name="WAUQUIER, Nadia" userId="9aff5815-3c2f-4de1-a1ad-7f60375e98d2" providerId="ADAL" clId="{9CF2D339-6647-4BE0-884B-1ED7749022D8}" dt="2025-03-20T17:48:47.484" v="2897" actId="1038"/>
          <ac:spMkLst>
            <pc:docMk/>
            <pc:sldMk cId="2976192097" sldId="712"/>
            <ac:spMk id="3" creationId="{7BD36B4A-D0CD-E5DD-3498-1830B1457597}"/>
          </ac:spMkLst>
        </pc:spChg>
        <pc:spChg chg="mod">
          <ac:chgData name="WAUQUIER, Nadia" userId="9aff5815-3c2f-4de1-a1ad-7f60375e98d2" providerId="ADAL" clId="{9CF2D339-6647-4BE0-884B-1ED7749022D8}" dt="2025-03-20T17:53:14.906" v="3077" actId="1038"/>
          <ac:spMkLst>
            <pc:docMk/>
            <pc:sldMk cId="2976192097" sldId="712"/>
            <ac:spMk id="4" creationId="{EB1C8DC4-BBF8-18C8-AFB6-307D8CB5302B}"/>
          </ac:spMkLst>
        </pc:spChg>
        <pc:spChg chg="mod">
          <ac:chgData name="WAUQUIER, Nadia" userId="9aff5815-3c2f-4de1-a1ad-7f60375e98d2" providerId="ADAL" clId="{9CF2D339-6647-4BE0-884B-1ED7749022D8}" dt="2025-03-20T17:51:55.335" v="3074" actId="20577"/>
          <ac:spMkLst>
            <pc:docMk/>
            <pc:sldMk cId="2976192097" sldId="712"/>
            <ac:spMk id="5" creationId="{8AE2BACB-9691-28B5-A645-C69B0143EB40}"/>
          </ac:spMkLst>
        </pc:spChg>
        <pc:spChg chg="mod">
          <ac:chgData name="WAUQUIER, Nadia" userId="9aff5815-3c2f-4de1-a1ad-7f60375e98d2" providerId="ADAL" clId="{9CF2D339-6647-4BE0-884B-1ED7749022D8}" dt="2025-03-20T17:49:56.604" v="2973" actId="1038"/>
          <ac:spMkLst>
            <pc:docMk/>
            <pc:sldMk cId="2976192097" sldId="712"/>
            <ac:spMk id="6" creationId="{27FDA434-CCEA-AFE5-924E-52FC746DE379}"/>
          </ac:spMkLst>
        </pc:spChg>
        <pc:spChg chg="mod">
          <ac:chgData name="WAUQUIER, Nadia" userId="9aff5815-3c2f-4de1-a1ad-7f60375e98d2" providerId="ADAL" clId="{9CF2D339-6647-4BE0-884B-1ED7749022D8}" dt="2025-03-20T17:50:23.076" v="3021" actId="1037"/>
          <ac:spMkLst>
            <pc:docMk/>
            <pc:sldMk cId="2976192097" sldId="712"/>
            <ac:spMk id="7" creationId="{C6D01AD3-4C3C-D79D-AF49-1551712F9447}"/>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7:47:18.009" v="2834"/>
              <pc2:cmMkLst xmlns:pc2="http://schemas.microsoft.com/office/powerpoint/2019/9/main/command">
                <pc:docMk/>
                <pc:sldMk cId="2976192097" sldId="712"/>
                <pc2:cmMk id="{9BC538A9-FCDA-41F9-A304-F00535FA2137}"/>
              </pc2:cmMkLst>
            </pc226:cmChg>
          </p:ext>
        </pc:extLst>
      </pc:sldChg>
      <pc:sldChg chg="modNotesTx">
        <pc:chgData name="WAUQUIER, Nadia" userId="9aff5815-3c2f-4de1-a1ad-7f60375e98d2" providerId="ADAL" clId="{9CF2D339-6647-4BE0-884B-1ED7749022D8}" dt="2025-03-20T17:43:11.921" v="2682" actId="790"/>
        <pc:sldMkLst>
          <pc:docMk/>
          <pc:sldMk cId="3499687600" sldId="713"/>
        </pc:sldMkLst>
      </pc:sldChg>
      <pc:sldChg chg="modNotesTx">
        <pc:chgData name="WAUQUIER, Nadia" userId="9aff5815-3c2f-4de1-a1ad-7f60375e98d2" providerId="ADAL" clId="{9CF2D339-6647-4BE0-884B-1ED7749022D8}" dt="2025-03-20T17:18:07.467" v="2034" actId="20577"/>
        <pc:sldMkLst>
          <pc:docMk/>
          <pc:sldMk cId="3474430760" sldId="715"/>
        </pc:sldMkLst>
      </pc:sldChg>
      <pc:sldChg chg="modSp mod delCm modNotesTx">
        <pc:chgData name="WAUQUIER, Nadia" userId="9aff5815-3c2f-4de1-a1ad-7f60375e98d2" providerId="ADAL" clId="{9CF2D339-6647-4BE0-884B-1ED7749022D8}" dt="2025-03-20T17:58:15.942" v="3184" actId="20577"/>
        <pc:sldMkLst>
          <pc:docMk/>
          <pc:sldMk cId="3877348498" sldId="716"/>
        </pc:sldMkLst>
        <pc:spChg chg="mod">
          <ac:chgData name="WAUQUIER, Nadia" userId="9aff5815-3c2f-4de1-a1ad-7f60375e98d2" providerId="ADAL" clId="{9CF2D339-6647-4BE0-884B-1ED7749022D8}" dt="2025-03-20T17:57:19.329" v="3177" actId="20577"/>
          <ac:spMkLst>
            <pc:docMk/>
            <pc:sldMk cId="3877348498" sldId="716"/>
            <ac:spMk id="2" creationId="{FAABFEC4-837A-0441-06DE-F514C6C63DB2}"/>
          </ac:spMkLst>
        </pc:spChg>
        <pc:spChg chg="mod">
          <ac:chgData name="WAUQUIER, Nadia" userId="9aff5815-3c2f-4de1-a1ad-7f60375e98d2" providerId="ADAL" clId="{9CF2D339-6647-4BE0-884B-1ED7749022D8}" dt="2025-03-20T17:57:26.276" v="3179" actId="20577"/>
          <ac:spMkLst>
            <pc:docMk/>
            <pc:sldMk cId="3877348498" sldId="716"/>
            <ac:spMk id="6" creationId="{D6E287F9-B033-9C6F-5FE7-086E9D972096}"/>
          </ac:spMkLst>
        </pc:spChg>
        <pc:spChg chg="mod">
          <ac:chgData name="WAUQUIER, Nadia" userId="9aff5815-3c2f-4de1-a1ad-7f60375e98d2" providerId="ADAL" clId="{9CF2D339-6647-4BE0-884B-1ED7749022D8}" dt="2025-03-20T17:57:30.494" v="3180" actId="20577"/>
          <ac:spMkLst>
            <pc:docMk/>
            <pc:sldMk cId="3877348498" sldId="716"/>
            <ac:spMk id="10" creationId="{8B85B2F5-ED6C-00AE-A480-B483FA8ABA95}"/>
          </ac:spMkLst>
        </pc:spChg>
        <pc:spChg chg="mod">
          <ac:chgData name="WAUQUIER, Nadia" userId="9aff5815-3c2f-4de1-a1ad-7f60375e98d2" providerId="ADAL" clId="{9CF2D339-6647-4BE0-884B-1ED7749022D8}" dt="2025-03-20T17:57:33.322" v="3181" actId="20577"/>
          <ac:spMkLst>
            <pc:docMk/>
            <pc:sldMk cId="3877348498" sldId="716"/>
            <ac:spMk id="14" creationId="{EB75D62E-A10B-ED16-2DA9-CF1AFD76D76D}"/>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7:57:23.633" v="3178"/>
              <pc2:cmMkLst xmlns:pc2="http://schemas.microsoft.com/office/powerpoint/2019/9/main/command">
                <pc:docMk/>
                <pc:sldMk cId="3877348498" sldId="716"/>
                <pc2:cmMk id="{04BE8550-649F-4EC7-AEB4-B5C8FC71F6E1}"/>
              </pc2:cmMkLst>
            </pc226:cmChg>
          </p:ext>
        </pc:extLst>
      </pc:sldChg>
      <pc:sldChg chg="modSp mod delCm modNotesTx">
        <pc:chgData name="WAUQUIER, Nadia" userId="9aff5815-3c2f-4de1-a1ad-7f60375e98d2" providerId="ADAL" clId="{9CF2D339-6647-4BE0-884B-1ED7749022D8}" dt="2025-03-20T11:05:56.169" v="64" actId="20577"/>
        <pc:sldMkLst>
          <pc:docMk/>
          <pc:sldMk cId="259467761" sldId="975"/>
        </pc:sldMkLst>
        <pc:spChg chg="mod">
          <ac:chgData name="WAUQUIER, Nadia" userId="9aff5815-3c2f-4de1-a1ad-7f60375e98d2" providerId="ADAL" clId="{9CF2D339-6647-4BE0-884B-1ED7749022D8}" dt="2025-03-20T11:03:48.692" v="57" actId="20577"/>
          <ac:spMkLst>
            <pc:docMk/>
            <pc:sldMk cId="259467761" sldId="975"/>
            <ac:spMk id="4" creationId="{14AA8381-CA71-44C9-B5DB-715D69498671}"/>
          </ac:spMkLst>
        </pc:spChg>
        <pc:spChg chg="mod">
          <ac:chgData name="WAUQUIER, Nadia" userId="9aff5815-3c2f-4de1-a1ad-7f60375e98d2" providerId="ADAL" clId="{9CF2D339-6647-4BE0-884B-1ED7749022D8}" dt="2025-03-20T11:05:17.631" v="61" actId="20577"/>
          <ac:spMkLst>
            <pc:docMk/>
            <pc:sldMk cId="259467761" sldId="975"/>
            <ac:spMk id="5" creationId="{D478AE7C-8C59-C9D5-43CC-E07670D937AD}"/>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1:04:24.654" v="58"/>
              <pc2:cmMkLst xmlns:pc2="http://schemas.microsoft.com/office/powerpoint/2019/9/main/command">
                <pc:docMk/>
                <pc:sldMk cId="259467761" sldId="975"/>
                <pc2:cmMk id="{79B1743E-63A8-4F8B-B5FE-181E22F30D84}"/>
              </pc2:cmMkLst>
            </pc226:cmChg>
          </p:ext>
        </pc:extLst>
      </pc:sldChg>
      <pc:sldChg chg="modSp mod delCm">
        <pc:chgData name="WAUQUIER, Nadia" userId="9aff5815-3c2f-4de1-a1ad-7f60375e98d2" providerId="ADAL" clId="{9CF2D339-6647-4BE0-884B-1ED7749022D8}" dt="2025-03-20T11:07:01.922" v="97" actId="20577"/>
        <pc:sldMkLst>
          <pc:docMk/>
          <pc:sldMk cId="434578297" sldId="976"/>
        </pc:sldMkLst>
        <pc:spChg chg="mod">
          <ac:chgData name="WAUQUIER, Nadia" userId="9aff5815-3c2f-4de1-a1ad-7f60375e98d2" providerId="ADAL" clId="{9CF2D339-6647-4BE0-884B-1ED7749022D8}" dt="2025-03-20T11:06:26.033" v="80" actId="20577"/>
          <ac:spMkLst>
            <pc:docMk/>
            <pc:sldMk cId="434578297" sldId="976"/>
            <ac:spMk id="9" creationId="{5629921B-C7EB-22C6-3B8A-7B1C1A708F04}"/>
          </ac:spMkLst>
        </pc:spChg>
        <pc:spChg chg="mod">
          <ac:chgData name="WAUQUIER, Nadia" userId="9aff5815-3c2f-4de1-a1ad-7f60375e98d2" providerId="ADAL" clId="{9CF2D339-6647-4BE0-884B-1ED7749022D8}" dt="2025-03-20T11:07:01.922" v="97" actId="20577"/>
          <ac:spMkLst>
            <pc:docMk/>
            <pc:sldMk cId="434578297" sldId="976"/>
            <ac:spMk id="10" creationId="{C3AA570E-5008-0105-6B07-D79DBFC1C1AF}"/>
          </ac:spMkLst>
        </pc:spChg>
        <pc:spChg chg="mod">
          <ac:chgData name="WAUQUIER, Nadia" userId="9aff5815-3c2f-4de1-a1ad-7f60375e98d2" providerId="ADAL" clId="{9CF2D339-6647-4BE0-884B-1ED7749022D8}" dt="2025-03-20T11:06:57.021" v="95" actId="790"/>
          <ac:spMkLst>
            <pc:docMk/>
            <pc:sldMk cId="434578297" sldId="976"/>
            <ac:spMk id="11" creationId="{106C8CF6-14F3-7CC9-B573-20469EEB7ABE}"/>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1:06:17.868" v="65"/>
              <pc2:cmMkLst xmlns:pc2="http://schemas.microsoft.com/office/powerpoint/2019/9/main/command">
                <pc:docMk/>
                <pc:sldMk cId="434578297" sldId="976"/>
                <pc2:cmMk id="{6D3D27C9-9855-4164-B54A-9D3071CDC6FC}"/>
              </pc2:cmMkLst>
            </pc226:cmChg>
          </p:ext>
        </pc:extLst>
      </pc:sldChg>
      <pc:sldChg chg="addSp delSp modSp mod delCm modNotesTx">
        <pc:chgData name="WAUQUIER, Nadia" userId="9aff5815-3c2f-4de1-a1ad-7f60375e98d2" providerId="ADAL" clId="{9CF2D339-6647-4BE0-884B-1ED7749022D8}" dt="2025-03-20T12:01:06.373" v="944" actId="20577"/>
        <pc:sldMkLst>
          <pc:docMk/>
          <pc:sldMk cId="2949076690" sldId="977"/>
        </pc:sldMkLst>
        <pc:spChg chg="mod">
          <ac:chgData name="WAUQUIER, Nadia" userId="9aff5815-3c2f-4de1-a1ad-7f60375e98d2" providerId="ADAL" clId="{9CF2D339-6647-4BE0-884B-1ED7749022D8}" dt="2025-03-20T11:54:29.814" v="805" actId="20577"/>
          <ac:spMkLst>
            <pc:docMk/>
            <pc:sldMk cId="2949076690" sldId="977"/>
            <ac:spMk id="38" creationId="{8B511376-DD16-A78E-14BF-122148376D86}"/>
          </ac:spMkLst>
        </pc:spChg>
        <pc:spChg chg="mod">
          <ac:chgData name="WAUQUIER, Nadia" userId="9aff5815-3c2f-4de1-a1ad-7f60375e98d2" providerId="ADAL" clId="{9CF2D339-6647-4BE0-884B-1ED7749022D8}" dt="2025-03-20T11:58:18.551" v="913" actId="1037"/>
          <ac:spMkLst>
            <pc:docMk/>
            <pc:sldMk cId="2949076690" sldId="977"/>
            <ac:spMk id="42" creationId="{22EF5ABC-C273-175C-352B-F3F93DA346E7}"/>
          </ac:spMkLst>
        </pc:spChg>
        <pc:spChg chg="mod">
          <ac:chgData name="WAUQUIER, Nadia" userId="9aff5815-3c2f-4de1-a1ad-7f60375e98d2" providerId="ADAL" clId="{9CF2D339-6647-4BE0-884B-1ED7749022D8}" dt="2025-03-20T11:58:01.443" v="905" actId="790"/>
          <ac:spMkLst>
            <pc:docMk/>
            <pc:sldMk cId="2949076690" sldId="977"/>
            <ac:spMk id="51" creationId="{B6C9C4EB-4CD3-14B1-83B9-1F506037DCB4}"/>
          </ac:spMkLst>
        </pc:spChg>
        <pc:spChg chg="mod">
          <ac:chgData name="WAUQUIER, Nadia" userId="9aff5815-3c2f-4de1-a1ad-7f60375e98d2" providerId="ADAL" clId="{9CF2D339-6647-4BE0-884B-1ED7749022D8}" dt="2025-03-20T11:57:33.680" v="903" actId="20577"/>
          <ac:spMkLst>
            <pc:docMk/>
            <pc:sldMk cId="2949076690" sldId="977"/>
            <ac:spMk id="54" creationId="{0BF4A9DB-9780-4E92-0272-20BCD1822DE5}"/>
          </ac:spMkLst>
        </pc:spChg>
        <pc:picChg chg="add mod">
          <ac:chgData name="WAUQUIER, Nadia" userId="9aff5815-3c2f-4de1-a1ad-7f60375e98d2" providerId="ADAL" clId="{9CF2D339-6647-4BE0-884B-1ED7749022D8}" dt="2025-03-19T14:26:23.982" v="14" actId="1076"/>
          <ac:picMkLst>
            <pc:docMk/>
            <pc:sldMk cId="2949076690" sldId="977"/>
            <ac:picMk id="6" creationId="{3D9445BE-DAE3-BC3B-D1D7-EB0F997D552B}"/>
          </ac:picMkLst>
        </pc:picChg>
        <pc:picChg chg="add mod">
          <ac:chgData name="WAUQUIER, Nadia" userId="9aff5815-3c2f-4de1-a1ad-7f60375e98d2" providerId="ADAL" clId="{9CF2D339-6647-4BE0-884B-1ED7749022D8}" dt="2025-03-20T11:54:51.372" v="811" actId="1036"/>
          <ac:picMkLst>
            <pc:docMk/>
            <pc:sldMk cId="2949076690" sldId="977"/>
            <ac:picMk id="7" creationId="{80AF6EAD-DE96-2F0E-A732-82A5DBDE23E9}"/>
          </ac:picMkLst>
        </pc:picChg>
        <pc:picChg chg="add mod">
          <ac:chgData name="WAUQUIER, Nadia" userId="9aff5815-3c2f-4de1-a1ad-7f60375e98d2" providerId="ADAL" clId="{9CF2D339-6647-4BE0-884B-1ED7749022D8}" dt="2025-03-20T11:54:55.779" v="817" actId="1036"/>
          <ac:picMkLst>
            <pc:docMk/>
            <pc:sldMk cId="2949076690" sldId="977"/>
            <ac:picMk id="8" creationId="{B113E3B3-5841-059A-9F5D-45D6227669BC}"/>
          </ac:picMkLst>
        </pc:picChg>
        <pc:picChg chg="add mod">
          <ac:chgData name="WAUQUIER, Nadia" userId="9aff5815-3c2f-4de1-a1ad-7f60375e98d2" providerId="ADAL" clId="{9CF2D339-6647-4BE0-884B-1ED7749022D8}" dt="2025-03-20T11:55:29.491" v="847" actId="1035"/>
          <ac:picMkLst>
            <pc:docMk/>
            <pc:sldMk cId="2949076690" sldId="977"/>
            <ac:picMk id="10" creationId="{9301F346-46F6-E73D-E076-834C6603DE7A}"/>
          </ac:picMkLst>
        </pc:pic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1:59:13.090" v="914"/>
              <pc2:cmMkLst xmlns:pc2="http://schemas.microsoft.com/office/powerpoint/2019/9/main/command">
                <pc:docMk/>
                <pc:sldMk cId="2949076690" sldId="977"/>
                <pc2:cmMk id="{F77DEB29-2902-4E85-85EB-A360D90B6848}"/>
              </pc2:cmMkLst>
            </pc226:cmChg>
            <pc226:cmChg xmlns:pc226="http://schemas.microsoft.com/office/powerpoint/2022/06/main/command" chg="del">
              <pc226:chgData name="WAUQUIER, Nadia" userId="9aff5815-3c2f-4de1-a1ad-7f60375e98d2" providerId="ADAL" clId="{9CF2D339-6647-4BE0-884B-1ED7749022D8}" dt="2025-03-20T11:57:41.122" v="904"/>
              <pc2:cmMkLst xmlns:pc2="http://schemas.microsoft.com/office/powerpoint/2019/9/main/command">
                <pc:docMk/>
                <pc:sldMk cId="2949076690" sldId="977"/>
                <pc2:cmMk id="{7E177133-7B42-414E-914B-6A0B15F69A8F}"/>
              </pc2:cmMkLst>
            </pc226:cmChg>
            <pc226:cmChg xmlns:pc226="http://schemas.microsoft.com/office/powerpoint/2022/06/main/command" chg="del">
              <pc226:chgData name="WAUQUIER, Nadia" userId="9aff5815-3c2f-4de1-a1ad-7f60375e98d2" providerId="ADAL" clId="{9CF2D339-6647-4BE0-884B-1ED7749022D8}" dt="2025-03-20T11:59:15.799" v="915"/>
              <pc2:cmMkLst xmlns:pc2="http://schemas.microsoft.com/office/powerpoint/2019/9/main/command">
                <pc:docMk/>
                <pc:sldMk cId="2949076690" sldId="977"/>
                <pc2:cmMk id="{6F8F3E4F-4D66-4373-9520-919936622792}"/>
              </pc2:cmMkLst>
            </pc226:cmChg>
          </p:ext>
        </pc:extLst>
      </pc:sldChg>
      <pc:sldChg chg="modSp mod delCm modNotesTx">
        <pc:chgData name="WAUQUIER, Nadia" userId="9aff5815-3c2f-4de1-a1ad-7f60375e98d2" providerId="ADAL" clId="{9CF2D339-6647-4BE0-884B-1ED7749022D8}" dt="2025-03-20T12:07:46.778" v="1060" actId="20577"/>
        <pc:sldMkLst>
          <pc:docMk/>
          <pc:sldMk cId="3041100394" sldId="978"/>
        </pc:sldMkLst>
        <pc:spChg chg="mod">
          <ac:chgData name="WAUQUIER, Nadia" userId="9aff5815-3c2f-4de1-a1ad-7f60375e98d2" providerId="ADAL" clId="{9CF2D339-6647-4BE0-884B-1ED7749022D8}" dt="2025-03-20T12:06:33.615" v="1039" actId="14100"/>
          <ac:spMkLst>
            <pc:docMk/>
            <pc:sldMk cId="3041100394" sldId="978"/>
            <ac:spMk id="6" creationId="{4CA97CF2-F165-5026-8052-9B379FE4869F}"/>
          </ac:spMkLst>
        </pc:spChg>
        <pc:spChg chg="mod">
          <ac:chgData name="WAUQUIER, Nadia" userId="9aff5815-3c2f-4de1-a1ad-7f60375e98d2" providerId="ADAL" clId="{9CF2D339-6647-4BE0-884B-1ED7749022D8}" dt="2025-03-20T12:05:02.717" v="967" actId="20577"/>
          <ac:spMkLst>
            <pc:docMk/>
            <pc:sldMk cId="3041100394" sldId="978"/>
            <ac:spMk id="7" creationId="{47093973-94DF-DB45-CDBA-3A889AF8664B}"/>
          </ac:spMkLst>
        </pc:spChg>
        <pc:spChg chg="mod">
          <ac:chgData name="WAUQUIER, Nadia" userId="9aff5815-3c2f-4de1-a1ad-7f60375e98d2" providerId="ADAL" clId="{9CF2D339-6647-4BE0-884B-1ED7749022D8}" dt="2025-03-20T12:05:46.677" v="1032" actId="790"/>
          <ac:spMkLst>
            <pc:docMk/>
            <pc:sldMk cId="3041100394" sldId="978"/>
            <ac:spMk id="9" creationId="{B750EBE0-3255-3B90-6442-01B632833A5B}"/>
          </ac:spMkLst>
        </pc:spChg>
        <pc:spChg chg="mod">
          <ac:chgData name="WAUQUIER, Nadia" userId="9aff5815-3c2f-4de1-a1ad-7f60375e98d2" providerId="ADAL" clId="{9CF2D339-6647-4BE0-884B-1ED7749022D8}" dt="2025-03-20T12:05:38.373" v="1031" actId="1037"/>
          <ac:spMkLst>
            <pc:docMk/>
            <pc:sldMk cId="3041100394" sldId="978"/>
            <ac:spMk id="10" creationId="{4DBC6668-B6E9-7C54-CFFC-5BF55947483E}"/>
          </ac:spMkLst>
        </pc:spChg>
        <pc:spChg chg="mod">
          <ac:chgData name="WAUQUIER, Nadia" userId="9aff5815-3c2f-4de1-a1ad-7f60375e98d2" providerId="ADAL" clId="{9CF2D339-6647-4BE0-884B-1ED7749022D8}" dt="2025-03-20T12:04:26.624" v="954" actId="20577"/>
          <ac:spMkLst>
            <pc:docMk/>
            <pc:sldMk cId="3041100394" sldId="978"/>
            <ac:spMk id="30" creationId="{B94493A2-BD26-5D34-CD2B-AB9EAFBE63C3}"/>
          </ac:spMkLst>
        </pc:spChg>
        <pc:spChg chg="mod">
          <ac:chgData name="WAUQUIER, Nadia" userId="9aff5815-3c2f-4de1-a1ad-7f60375e98d2" providerId="ADAL" clId="{9CF2D339-6647-4BE0-884B-1ED7749022D8}" dt="2025-03-20T12:04:36.639" v="955" actId="313"/>
          <ac:spMkLst>
            <pc:docMk/>
            <pc:sldMk cId="3041100394" sldId="978"/>
            <ac:spMk id="36" creationId="{CE289FA8-B723-A0F2-3535-546D65205025}"/>
          </ac:spMkLst>
        </pc:spChg>
        <pc:picChg chg="mod">
          <ac:chgData name="WAUQUIER, Nadia" userId="9aff5815-3c2f-4de1-a1ad-7f60375e98d2" providerId="ADAL" clId="{9CF2D339-6647-4BE0-884B-1ED7749022D8}" dt="2025-03-20T12:05:16.509" v="983" actId="1038"/>
          <ac:picMkLst>
            <pc:docMk/>
            <pc:sldMk cId="3041100394" sldId="978"/>
            <ac:picMk id="5" creationId="{4B720DAA-05B9-6E3C-2B76-21F95A07F4A1}"/>
          </ac:picMkLst>
        </pc:picChg>
        <pc:cxnChg chg="mod">
          <ac:chgData name="WAUQUIER, Nadia" userId="9aff5815-3c2f-4de1-a1ad-7f60375e98d2" providerId="ADAL" clId="{9CF2D339-6647-4BE0-884B-1ED7749022D8}" dt="2025-03-20T12:05:16.509" v="983" actId="1038"/>
          <ac:cxnSpMkLst>
            <pc:docMk/>
            <pc:sldMk cId="3041100394" sldId="978"/>
            <ac:cxnSpMk id="17" creationId="{8A4D331A-7C24-0C92-F1D7-C15B3D1CA44B}"/>
          </ac:cxnSpMkLst>
        </pc:cxnChg>
        <pc:cxnChg chg="mod">
          <ac:chgData name="WAUQUIER, Nadia" userId="9aff5815-3c2f-4de1-a1ad-7f60375e98d2" providerId="ADAL" clId="{9CF2D339-6647-4BE0-884B-1ED7749022D8}" dt="2025-03-20T12:05:16.509" v="983" actId="1038"/>
          <ac:cxnSpMkLst>
            <pc:docMk/>
            <pc:sldMk cId="3041100394" sldId="978"/>
            <ac:cxnSpMk id="18" creationId="{408901D3-8E8A-7C0C-1AB6-86A073D6143B}"/>
          </ac:cxnSpMkLst>
        </pc:cxn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2:05:56.553" v="1033"/>
              <pc2:cmMkLst xmlns:pc2="http://schemas.microsoft.com/office/powerpoint/2019/9/main/command">
                <pc:docMk/>
                <pc:sldMk cId="3041100394" sldId="978"/>
                <pc2:cmMk id="{A97E9EEA-BA94-49CF-8140-F74D33762F6C}"/>
              </pc2:cmMkLst>
            </pc226:cmChg>
            <pc226:cmChg xmlns:pc226="http://schemas.microsoft.com/office/powerpoint/2022/06/main/command" chg="del">
              <pc226:chgData name="WAUQUIER, Nadia" userId="9aff5815-3c2f-4de1-a1ad-7f60375e98d2" providerId="ADAL" clId="{9CF2D339-6647-4BE0-884B-1ED7749022D8}" dt="2025-03-20T12:06:45.084" v="1040"/>
              <pc2:cmMkLst xmlns:pc2="http://schemas.microsoft.com/office/powerpoint/2019/9/main/command">
                <pc:docMk/>
                <pc:sldMk cId="3041100394" sldId="978"/>
                <pc2:cmMk id="{1BEA2EFB-0455-43C3-A6A3-391D3644ADA8}"/>
              </pc2:cmMkLst>
            </pc226:cmChg>
          </p:ext>
        </pc:extLst>
      </pc:sldChg>
      <pc:sldChg chg="modSp mod delCm modNotesTx">
        <pc:chgData name="WAUQUIER, Nadia" userId="9aff5815-3c2f-4de1-a1ad-7f60375e98d2" providerId="ADAL" clId="{9CF2D339-6647-4BE0-884B-1ED7749022D8}" dt="2025-03-20T12:29:04.691" v="1688" actId="20577"/>
        <pc:sldMkLst>
          <pc:docMk/>
          <pc:sldMk cId="3978925666" sldId="980"/>
        </pc:sldMkLst>
        <pc:spChg chg="mod">
          <ac:chgData name="WAUQUIER, Nadia" userId="9aff5815-3c2f-4de1-a1ad-7f60375e98d2" providerId="ADAL" clId="{9CF2D339-6647-4BE0-884B-1ED7749022D8}" dt="2025-03-20T12:24:01.276" v="1555" actId="1076"/>
          <ac:spMkLst>
            <pc:docMk/>
            <pc:sldMk cId="3978925666" sldId="980"/>
            <ac:spMk id="2" creationId="{F0093917-45FA-2F3B-345F-A0DEC8A05408}"/>
          </ac:spMkLst>
        </pc:spChg>
        <pc:spChg chg="mod">
          <ac:chgData name="WAUQUIER, Nadia" userId="9aff5815-3c2f-4de1-a1ad-7f60375e98d2" providerId="ADAL" clId="{9CF2D339-6647-4BE0-884B-1ED7749022D8}" dt="2025-03-20T12:27:44.686" v="1614" actId="14100"/>
          <ac:spMkLst>
            <pc:docMk/>
            <pc:sldMk cId="3978925666" sldId="980"/>
            <ac:spMk id="5" creationId="{5916A9C3-E978-0F0C-506F-AAD4FDE0CD0A}"/>
          </ac:spMkLst>
        </pc:spChg>
        <pc:spChg chg="mod">
          <ac:chgData name="WAUQUIER, Nadia" userId="9aff5815-3c2f-4de1-a1ad-7f60375e98d2" providerId="ADAL" clId="{9CF2D339-6647-4BE0-884B-1ED7749022D8}" dt="2025-03-20T12:27:44.686" v="1614" actId="14100"/>
          <ac:spMkLst>
            <pc:docMk/>
            <pc:sldMk cId="3978925666" sldId="980"/>
            <ac:spMk id="6" creationId="{43765F80-3A1F-1778-A777-075813F44C3D}"/>
          </ac:spMkLst>
        </pc:spChg>
        <pc:spChg chg="mod">
          <ac:chgData name="WAUQUIER, Nadia" userId="9aff5815-3c2f-4de1-a1ad-7f60375e98d2" providerId="ADAL" clId="{9CF2D339-6647-4BE0-884B-1ED7749022D8}" dt="2025-03-20T12:27:44.686" v="1614" actId="14100"/>
          <ac:spMkLst>
            <pc:docMk/>
            <pc:sldMk cId="3978925666" sldId="980"/>
            <ac:spMk id="7" creationId="{8F81AB9C-21B4-2209-086C-59FCAB66D313}"/>
          </ac:spMkLst>
        </pc:spChg>
        <pc:spChg chg="mod">
          <ac:chgData name="WAUQUIER, Nadia" userId="9aff5815-3c2f-4de1-a1ad-7f60375e98d2" providerId="ADAL" clId="{9CF2D339-6647-4BE0-884B-1ED7749022D8}" dt="2025-03-20T12:27:44.686" v="1614" actId="14100"/>
          <ac:spMkLst>
            <pc:docMk/>
            <pc:sldMk cId="3978925666" sldId="980"/>
            <ac:spMk id="8" creationId="{E179BBA4-024F-0253-36BB-86742C0C63F0}"/>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2:26:17.979" v="1586"/>
              <pc2:cmMkLst xmlns:pc2="http://schemas.microsoft.com/office/powerpoint/2019/9/main/command">
                <pc:docMk/>
                <pc:sldMk cId="3978925666" sldId="980"/>
                <pc2:cmMk id="{937C5268-C1B5-43D9-A80B-54A2918CE0BF}"/>
              </pc2:cmMkLst>
            </pc226:cmChg>
          </p:ext>
        </pc:extLst>
      </pc:sldChg>
      <pc:sldChg chg="modSp mod delCm modNotesTx">
        <pc:chgData name="WAUQUIER, Nadia" userId="9aff5815-3c2f-4de1-a1ad-7f60375e98d2" providerId="ADAL" clId="{9CF2D339-6647-4BE0-884B-1ED7749022D8}" dt="2025-03-20T17:22:01.062" v="2113" actId="20577"/>
        <pc:sldMkLst>
          <pc:docMk/>
          <pc:sldMk cId="1193251499" sldId="981"/>
        </pc:sldMkLst>
        <pc:spChg chg="mod">
          <ac:chgData name="WAUQUIER, Nadia" userId="9aff5815-3c2f-4de1-a1ad-7f60375e98d2" providerId="ADAL" clId="{9CF2D339-6647-4BE0-884B-1ED7749022D8}" dt="2025-03-20T17:21:11.994" v="2096" actId="20577"/>
          <ac:spMkLst>
            <pc:docMk/>
            <pc:sldMk cId="1193251499" sldId="981"/>
            <ac:spMk id="47" creationId="{7CB6DFF6-5D01-1642-D9F3-0FC85D0977A4}"/>
          </ac:spMkLst>
        </pc:spChg>
        <pc:spChg chg="mod">
          <ac:chgData name="WAUQUIER, Nadia" userId="9aff5815-3c2f-4de1-a1ad-7f60375e98d2" providerId="ADAL" clId="{9CF2D339-6647-4BE0-884B-1ED7749022D8}" dt="2025-03-20T17:19:53.834" v="2080" actId="20577"/>
          <ac:spMkLst>
            <pc:docMk/>
            <pc:sldMk cId="1193251499" sldId="981"/>
            <ac:spMk id="51" creationId="{0CC6D40D-90FB-3760-61DD-E4EDC075B284}"/>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7:19:58.796" v="2081"/>
              <pc2:cmMkLst xmlns:pc2="http://schemas.microsoft.com/office/powerpoint/2019/9/main/command">
                <pc:docMk/>
                <pc:sldMk cId="1193251499" sldId="981"/>
                <pc2:cmMk id="{A71B78C6-EEFD-4A7F-9710-446955D852E3}"/>
              </pc2:cmMkLst>
            </pc226:cmChg>
          </p:ext>
        </pc:extLst>
      </pc:sldChg>
      <pc:sldChg chg="addSp delSp modSp mod delCm modNotesTx">
        <pc:chgData name="WAUQUIER, Nadia" userId="9aff5815-3c2f-4de1-a1ad-7f60375e98d2" providerId="ADAL" clId="{9CF2D339-6647-4BE0-884B-1ED7749022D8}" dt="2025-03-20T17:35:09.668" v="2490" actId="20577"/>
        <pc:sldMkLst>
          <pc:docMk/>
          <pc:sldMk cId="2711292631" sldId="982"/>
        </pc:sldMkLst>
        <pc:spChg chg="mod">
          <ac:chgData name="WAUQUIER, Nadia" userId="9aff5815-3c2f-4de1-a1ad-7f60375e98d2" providerId="ADAL" clId="{9CF2D339-6647-4BE0-884B-1ED7749022D8}" dt="2025-03-20T17:32:01.097" v="2412" actId="1035"/>
          <ac:spMkLst>
            <pc:docMk/>
            <pc:sldMk cId="2711292631" sldId="982"/>
            <ac:spMk id="3" creationId="{0C51C03E-AB05-22F2-8A9A-6A7CDE5B4323}"/>
          </ac:spMkLst>
        </pc:spChg>
        <pc:spChg chg="mod">
          <ac:chgData name="WAUQUIER, Nadia" userId="9aff5815-3c2f-4de1-a1ad-7f60375e98d2" providerId="ADAL" clId="{9CF2D339-6647-4BE0-884B-1ED7749022D8}" dt="2025-03-20T17:32:01.097" v="2412" actId="1035"/>
          <ac:spMkLst>
            <pc:docMk/>
            <pc:sldMk cId="2711292631" sldId="982"/>
            <ac:spMk id="5" creationId="{6D0BF805-478C-0FA5-E027-7E69BD5BCA55}"/>
          </ac:spMkLst>
        </pc:spChg>
        <pc:spChg chg="mod">
          <ac:chgData name="WAUQUIER, Nadia" userId="9aff5815-3c2f-4de1-a1ad-7f60375e98d2" providerId="ADAL" clId="{9CF2D339-6647-4BE0-884B-1ED7749022D8}" dt="2025-03-20T17:30:51.416" v="2402" actId="1038"/>
          <ac:spMkLst>
            <pc:docMk/>
            <pc:sldMk cId="2711292631" sldId="982"/>
            <ac:spMk id="6" creationId="{14DB2B38-BF1D-6309-2FB4-47CAC0694CD0}"/>
          </ac:spMkLst>
        </pc:spChg>
        <pc:spChg chg="mod">
          <ac:chgData name="WAUQUIER, Nadia" userId="9aff5815-3c2f-4de1-a1ad-7f60375e98d2" providerId="ADAL" clId="{9CF2D339-6647-4BE0-884B-1ED7749022D8}" dt="2025-03-20T17:30:51.416" v="2402" actId="1038"/>
          <ac:spMkLst>
            <pc:docMk/>
            <pc:sldMk cId="2711292631" sldId="982"/>
            <ac:spMk id="7" creationId="{46DFB85C-87B8-CDAE-5DAA-6F09C8ED218F}"/>
          </ac:spMkLst>
        </pc:spChg>
        <pc:spChg chg="mod">
          <ac:chgData name="WAUQUIER, Nadia" userId="9aff5815-3c2f-4de1-a1ad-7f60375e98d2" providerId="ADAL" clId="{9CF2D339-6647-4BE0-884B-1ED7749022D8}" dt="2025-03-20T17:30:51.416" v="2402" actId="1038"/>
          <ac:spMkLst>
            <pc:docMk/>
            <pc:sldMk cId="2711292631" sldId="982"/>
            <ac:spMk id="8" creationId="{2EDB3C9F-CF8C-4032-1EEA-B9FA56817E36}"/>
          </ac:spMkLst>
        </pc:spChg>
        <pc:spChg chg="mod">
          <ac:chgData name="WAUQUIER, Nadia" userId="9aff5815-3c2f-4de1-a1ad-7f60375e98d2" providerId="ADAL" clId="{9CF2D339-6647-4BE0-884B-1ED7749022D8}" dt="2025-03-20T17:29:30.514" v="2346" actId="1037"/>
          <ac:spMkLst>
            <pc:docMk/>
            <pc:sldMk cId="2711292631" sldId="982"/>
            <ac:spMk id="15" creationId="{17A44CEB-2D87-6564-F213-CD1787AA21D6}"/>
          </ac:spMkLst>
        </pc:spChg>
        <pc:spChg chg="mod">
          <ac:chgData name="WAUQUIER, Nadia" userId="9aff5815-3c2f-4de1-a1ad-7f60375e98d2" providerId="ADAL" clId="{9CF2D339-6647-4BE0-884B-1ED7749022D8}" dt="2025-03-20T17:31:46.779" v="2405" actId="20577"/>
          <ac:spMkLst>
            <pc:docMk/>
            <pc:sldMk cId="2711292631" sldId="982"/>
            <ac:spMk id="17" creationId="{1CFEEF4F-AA44-50BE-B16C-4EBB45C93C07}"/>
          </ac:spMkLst>
        </pc:spChg>
        <pc:picChg chg="mod">
          <ac:chgData name="WAUQUIER, Nadia" userId="9aff5815-3c2f-4de1-a1ad-7f60375e98d2" providerId="ADAL" clId="{9CF2D339-6647-4BE0-884B-1ED7749022D8}" dt="2025-03-20T17:29:37.765" v="2368" actId="1037"/>
          <ac:picMkLst>
            <pc:docMk/>
            <pc:sldMk cId="2711292631" sldId="982"/>
            <ac:picMk id="22" creationId="{BD50A0EA-64C7-5F6E-FFAE-9A81B79987E2}"/>
          </ac:picMkLst>
        </pc:picChg>
        <pc:cxnChg chg="add mod">
          <ac:chgData name="WAUQUIER, Nadia" userId="9aff5815-3c2f-4de1-a1ad-7f60375e98d2" providerId="ADAL" clId="{9CF2D339-6647-4BE0-884B-1ED7749022D8}" dt="2025-03-20T17:29:25.288" v="2339" actId="1038"/>
          <ac:cxnSpMkLst>
            <pc:docMk/>
            <pc:sldMk cId="2711292631" sldId="982"/>
            <ac:cxnSpMk id="10" creationId="{E4C7E2BF-50AC-C102-A005-5BB5A64139BC}"/>
          </ac:cxnSpMkLst>
        </pc:cxnChg>
        <pc:cxnChg chg="del mod">
          <ac:chgData name="WAUQUIER, Nadia" userId="9aff5815-3c2f-4de1-a1ad-7f60375e98d2" providerId="ADAL" clId="{9CF2D339-6647-4BE0-884B-1ED7749022D8}" dt="2025-03-20T17:29:14.721" v="2302" actId="478"/>
          <ac:cxnSpMkLst>
            <pc:docMk/>
            <pc:sldMk cId="2711292631" sldId="982"/>
            <ac:cxnSpMk id="18" creationId="{2ED60411-F1C7-4A79-6B1D-28E5BB93A791}"/>
          </ac:cxnSpMkLst>
        </pc:cxn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7:32:25.855" v="2414"/>
              <pc2:cmMkLst xmlns:pc2="http://schemas.microsoft.com/office/powerpoint/2019/9/main/command">
                <pc:docMk/>
                <pc:sldMk cId="2711292631" sldId="982"/>
                <pc2:cmMk id="{03F0AB5E-E397-495F-8E15-1A3382547CAD}"/>
              </pc2:cmMkLst>
            </pc226:cmChg>
            <pc226:cmChg xmlns:pc226="http://schemas.microsoft.com/office/powerpoint/2022/06/main/command" chg="del">
              <pc226:chgData name="WAUQUIER, Nadia" userId="9aff5815-3c2f-4de1-a1ad-7f60375e98d2" providerId="ADAL" clId="{9CF2D339-6647-4BE0-884B-1ED7749022D8}" dt="2025-03-20T17:32:18.604" v="2413"/>
              <pc2:cmMkLst xmlns:pc2="http://schemas.microsoft.com/office/powerpoint/2019/9/main/command">
                <pc:docMk/>
                <pc:sldMk cId="2711292631" sldId="982"/>
                <pc2:cmMk id="{76B48BD3-A135-41AC-BCE3-D712F35589E7}"/>
              </pc2:cmMkLst>
            </pc226:cmChg>
          </p:ext>
        </pc:extLst>
      </pc:sldChg>
      <pc:sldChg chg="modSp mod delCm modNotesTx">
        <pc:chgData name="WAUQUIER, Nadia" userId="9aff5815-3c2f-4de1-a1ad-7f60375e98d2" providerId="ADAL" clId="{9CF2D339-6647-4BE0-884B-1ED7749022D8}" dt="2025-03-20T17:42:47.803" v="2680" actId="20577"/>
        <pc:sldMkLst>
          <pc:docMk/>
          <pc:sldMk cId="4067648326" sldId="983"/>
        </pc:sldMkLst>
        <pc:spChg chg="mod">
          <ac:chgData name="WAUQUIER, Nadia" userId="9aff5815-3c2f-4de1-a1ad-7f60375e98d2" providerId="ADAL" clId="{9CF2D339-6647-4BE0-884B-1ED7749022D8}" dt="2025-03-20T17:37:55.554" v="2567" actId="27636"/>
          <ac:spMkLst>
            <pc:docMk/>
            <pc:sldMk cId="4067648326" sldId="983"/>
            <ac:spMk id="2" creationId="{F0093917-45FA-2F3B-345F-A0DEC8A05408}"/>
          </ac:spMkLst>
        </pc:spChg>
        <pc:spChg chg="mod">
          <ac:chgData name="WAUQUIER, Nadia" userId="9aff5815-3c2f-4de1-a1ad-7f60375e98d2" providerId="ADAL" clId="{9CF2D339-6647-4BE0-884B-1ED7749022D8}" dt="2025-03-20T17:40:34.351" v="2610" actId="20577"/>
          <ac:spMkLst>
            <pc:docMk/>
            <pc:sldMk cId="4067648326" sldId="983"/>
            <ac:spMk id="3" creationId="{D0421060-6409-CAB3-7A4F-1D546BEE1D8D}"/>
          </ac:spMkLst>
        </pc:spChg>
        <pc:spChg chg="mod">
          <ac:chgData name="WAUQUIER, Nadia" userId="9aff5815-3c2f-4de1-a1ad-7f60375e98d2" providerId="ADAL" clId="{9CF2D339-6647-4BE0-884B-1ED7749022D8}" dt="2025-03-20T17:40:07.341" v="2605" actId="20577"/>
          <ac:spMkLst>
            <pc:docMk/>
            <pc:sldMk cId="4067648326" sldId="983"/>
            <ac:spMk id="6" creationId="{E37FB769-7ACD-4913-8374-87D87A76CD65}"/>
          </ac:spMkLst>
        </pc:spChg>
        <pc:spChg chg="mod">
          <ac:chgData name="WAUQUIER, Nadia" userId="9aff5815-3c2f-4de1-a1ad-7f60375e98d2" providerId="ADAL" clId="{9CF2D339-6647-4BE0-884B-1ED7749022D8}" dt="2025-03-20T17:40:17.834" v="2608" actId="20577"/>
          <ac:spMkLst>
            <pc:docMk/>
            <pc:sldMk cId="4067648326" sldId="983"/>
            <ac:spMk id="7" creationId="{15725655-96B5-71EC-4F44-AECBDA4D9133}"/>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7:37:31.065" v="2526"/>
              <pc2:cmMkLst xmlns:pc2="http://schemas.microsoft.com/office/powerpoint/2019/9/main/command">
                <pc:docMk/>
                <pc:sldMk cId="4067648326" sldId="983"/>
                <pc2:cmMk id="{E432C4F8-8F3B-444B-AE3D-5EF90FF45237}"/>
              </pc2:cmMkLst>
            </pc226:cmChg>
          </p:ext>
        </pc:extLst>
      </pc:sldChg>
      <pc:sldChg chg="modSp mod delCm modNotesTx">
        <pc:chgData name="WAUQUIER, Nadia" userId="9aff5815-3c2f-4de1-a1ad-7f60375e98d2" providerId="ADAL" clId="{9CF2D339-6647-4BE0-884B-1ED7749022D8}" dt="2025-03-20T18:32:42.406" v="4188" actId="20577"/>
        <pc:sldMkLst>
          <pc:docMk/>
          <pc:sldMk cId="16041390" sldId="984"/>
        </pc:sldMkLst>
        <pc:spChg chg="mod">
          <ac:chgData name="WAUQUIER, Nadia" userId="9aff5815-3c2f-4de1-a1ad-7f60375e98d2" providerId="ADAL" clId="{9CF2D339-6647-4BE0-884B-1ED7749022D8}" dt="2025-03-20T18:30:52.002" v="4153" actId="20577"/>
          <ac:spMkLst>
            <pc:docMk/>
            <pc:sldMk cId="16041390" sldId="984"/>
            <ac:spMk id="2" creationId="{F0093917-45FA-2F3B-345F-A0DEC8A05408}"/>
          </ac:spMkLst>
        </pc:spChg>
        <pc:spChg chg="mod">
          <ac:chgData name="WAUQUIER, Nadia" userId="9aff5815-3c2f-4de1-a1ad-7f60375e98d2" providerId="ADAL" clId="{9CF2D339-6647-4BE0-884B-1ED7749022D8}" dt="2025-03-20T18:30:59.831" v="4160" actId="20577"/>
          <ac:spMkLst>
            <pc:docMk/>
            <pc:sldMk cId="16041390" sldId="984"/>
            <ac:spMk id="5" creationId="{83F7173C-2C72-BA77-7848-83496DA46369}"/>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8:31:32.067" v="4161"/>
              <pc2:cmMkLst xmlns:pc2="http://schemas.microsoft.com/office/powerpoint/2019/9/main/command">
                <pc:docMk/>
                <pc:sldMk cId="16041390" sldId="984"/>
                <pc2:cmMk id="{6D1077BB-07C4-42BA-8F0B-ADDC64FE856E}"/>
              </pc2:cmMkLst>
            </pc226:cmChg>
            <pc226:cmChg xmlns:pc226="http://schemas.microsoft.com/office/powerpoint/2022/06/main/command" chg="del">
              <pc226:chgData name="WAUQUIER, Nadia" userId="9aff5815-3c2f-4de1-a1ad-7f60375e98d2" providerId="ADAL" clId="{9CF2D339-6647-4BE0-884B-1ED7749022D8}" dt="2025-03-20T18:31:37.886" v="4162"/>
              <pc2:cmMkLst xmlns:pc2="http://schemas.microsoft.com/office/powerpoint/2019/9/main/command">
                <pc:docMk/>
                <pc:sldMk cId="16041390" sldId="984"/>
                <pc2:cmMk id="{73CE29E4-7AF7-48B3-9482-11971508FF54}"/>
              </pc2:cmMkLst>
            </pc226:cmChg>
          </p:ext>
        </pc:extLst>
      </pc:sldChg>
      <pc:sldChg chg="modSp mod">
        <pc:chgData name="WAUQUIER, Nadia" userId="9aff5815-3c2f-4de1-a1ad-7f60375e98d2" providerId="ADAL" clId="{9CF2D339-6647-4BE0-884B-1ED7749022D8}" dt="2025-03-20T18:38:58.284" v="4240" actId="20577"/>
        <pc:sldMkLst>
          <pc:docMk/>
          <pc:sldMk cId="4048806385" sldId="985"/>
        </pc:sldMkLst>
        <pc:spChg chg="mod">
          <ac:chgData name="WAUQUIER, Nadia" userId="9aff5815-3c2f-4de1-a1ad-7f60375e98d2" providerId="ADAL" clId="{9CF2D339-6647-4BE0-884B-1ED7749022D8}" dt="2025-03-20T18:38:58.284" v="4240" actId="20577"/>
          <ac:spMkLst>
            <pc:docMk/>
            <pc:sldMk cId="4048806385" sldId="985"/>
            <ac:spMk id="2" creationId="{667B51E9-1FFB-68D4-D99D-913F08FD3633}"/>
          </ac:spMkLst>
        </pc:spChg>
      </pc:sldChg>
      <pc:sldChg chg="modSp mod delCm modNotesTx">
        <pc:chgData name="WAUQUIER, Nadia" userId="9aff5815-3c2f-4de1-a1ad-7f60375e98d2" providerId="ADAL" clId="{9CF2D339-6647-4BE0-884B-1ED7749022D8}" dt="2025-03-20T17:14:01.179" v="1963"/>
        <pc:sldMkLst>
          <pc:docMk/>
          <pc:sldMk cId="4282400583" sldId="987"/>
        </pc:sldMkLst>
        <pc:spChg chg="mod">
          <ac:chgData name="WAUQUIER, Nadia" userId="9aff5815-3c2f-4de1-a1ad-7f60375e98d2" providerId="ADAL" clId="{9CF2D339-6647-4BE0-884B-1ED7749022D8}" dt="2025-03-20T12:36:05.678" v="1851" actId="1076"/>
          <ac:spMkLst>
            <pc:docMk/>
            <pc:sldMk cId="4282400583" sldId="987"/>
            <ac:spMk id="4" creationId="{0B261672-9EF9-0789-5721-ACE582730108}"/>
          </ac:spMkLst>
        </pc:spChg>
        <pc:spChg chg="mod">
          <ac:chgData name="WAUQUIER, Nadia" userId="9aff5815-3c2f-4de1-a1ad-7f60375e98d2" providerId="ADAL" clId="{9CF2D339-6647-4BE0-884B-1ED7749022D8}" dt="2025-03-20T12:34:31.250" v="1822" actId="1038"/>
          <ac:spMkLst>
            <pc:docMk/>
            <pc:sldMk cId="4282400583" sldId="987"/>
            <ac:spMk id="7" creationId="{16579391-714B-0EF4-9E78-BDA1A5CAFA61}"/>
          </ac:spMkLst>
        </pc:spChg>
        <pc:spChg chg="mod">
          <ac:chgData name="WAUQUIER, Nadia" userId="9aff5815-3c2f-4de1-a1ad-7f60375e98d2" providerId="ADAL" clId="{9CF2D339-6647-4BE0-884B-1ED7749022D8}" dt="2025-03-20T12:34:25.938" v="1814" actId="1038"/>
          <ac:spMkLst>
            <pc:docMk/>
            <pc:sldMk cId="4282400583" sldId="987"/>
            <ac:spMk id="9" creationId="{5A6AFD84-BA3C-587D-80FB-4CEA5B7CC2A7}"/>
          </ac:spMkLst>
        </pc:spChg>
        <pc:spChg chg="mod">
          <ac:chgData name="WAUQUIER, Nadia" userId="9aff5815-3c2f-4de1-a1ad-7f60375e98d2" providerId="ADAL" clId="{9CF2D339-6647-4BE0-884B-1ED7749022D8}" dt="2025-03-20T12:34:19.918" v="1807" actId="1037"/>
          <ac:spMkLst>
            <pc:docMk/>
            <pc:sldMk cId="4282400583" sldId="987"/>
            <ac:spMk id="11" creationId="{E36A4587-B798-1E3A-11AF-9873E1D0021C}"/>
          </ac:spMkLst>
        </pc:spChg>
        <pc:spChg chg="mod">
          <ac:chgData name="WAUQUIER, Nadia" userId="9aff5815-3c2f-4de1-a1ad-7f60375e98d2" providerId="ADAL" clId="{9CF2D339-6647-4BE0-884B-1ED7749022D8}" dt="2025-03-20T12:35:27.062" v="1849" actId="14100"/>
          <ac:spMkLst>
            <pc:docMk/>
            <pc:sldMk cId="4282400583" sldId="987"/>
            <ac:spMk id="15" creationId="{E40B16D7-D1E2-6696-78A5-E84C97668653}"/>
          </ac:spMkLst>
        </pc:spChg>
        <pc:spChg chg="mod">
          <ac:chgData name="WAUQUIER, Nadia" userId="9aff5815-3c2f-4de1-a1ad-7f60375e98d2" providerId="ADAL" clId="{9CF2D339-6647-4BE0-884B-1ED7749022D8}" dt="2025-03-20T12:35:36.355" v="1850" actId="14100"/>
          <ac:spMkLst>
            <pc:docMk/>
            <pc:sldMk cId="4282400583" sldId="987"/>
            <ac:spMk id="17" creationId="{B4146578-576D-9208-04A4-8791A2BD3F12}"/>
          </ac:spMkLst>
        </pc:spChg>
        <pc:spChg chg="mod">
          <ac:chgData name="WAUQUIER, Nadia" userId="9aff5815-3c2f-4de1-a1ad-7f60375e98d2" providerId="ADAL" clId="{9CF2D339-6647-4BE0-884B-1ED7749022D8}" dt="2025-03-20T12:34:36.156" v="1830" actId="1038"/>
          <ac:spMkLst>
            <pc:docMk/>
            <pc:sldMk cId="4282400583" sldId="987"/>
            <ac:spMk id="46" creationId="{B06BF236-E47B-0D04-D7A4-807E5C4CC2E1}"/>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7:14:01.179" v="1963"/>
              <pc2:cmMkLst xmlns:pc2="http://schemas.microsoft.com/office/powerpoint/2019/9/main/command">
                <pc:docMk/>
                <pc:sldMk cId="4282400583" sldId="987"/>
                <pc2:cmMk id="{58AA4818-8B14-4871-8102-9EF78928A5C5}"/>
              </pc2:cmMkLst>
            </pc226:cmChg>
            <pc226:cmChg xmlns:pc226="http://schemas.microsoft.com/office/powerpoint/2022/06/main/command" chg="del">
              <pc226:chgData name="WAUQUIER, Nadia" userId="9aff5815-3c2f-4de1-a1ad-7f60375e98d2" providerId="ADAL" clId="{9CF2D339-6647-4BE0-884B-1ED7749022D8}" dt="2025-03-20T17:13:58.987" v="1962"/>
              <pc2:cmMkLst xmlns:pc2="http://schemas.microsoft.com/office/powerpoint/2019/9/main/command">
                <pc:docMk/>
                <pc:sldMk cId="4282400583" sldId="987"/>
                <pc2:cmMk id="{F7E07B3A-DF32-4B2F-B415-5EF837D3142A}"/>
              </pc2:cmMkLst>
            </pc226:cmChg>
            <pc226:cmChg xmlns:pc226="http://schemas.microsoft.com/office/powerpoint/2022/06/main/command" chg="del">
              <pc226:chgData name="WAUQUIER, Nadia" userId="9aff5815-3c2f-4de1-a1ad-7f60375e98d2" providerId="ADAL" clId="{9CF2D339-6647-4BE0-884B-1ED7749022D8}" dt="2025-03-20T17:13:56.419" v="1961"/>
              <pc2:cmMkLst xmlns:pc2="http://schemas.microsoft.com/office/powerpoint/2019/9/main/command">
                <pc:docMk/>
                <pc:sldMk cId="4282400583" sldId="987"/>
                <pc2:cmMk id="{72EBACD9-F982-497B-8FE9-656AAB663512}"/>
              </pc2:cmMkLst>
            </pc226:cmChg>
          </p:ext>
        </pc:extLst>
      </pc:sldChg>
      <pc:sldChg chg="modNotesTx">
        <pc:chgData name="WAUQUIER, Nadia" userId="9aff5815-3c2f-4de1-a1ad-7f60375e98d2" providerId="ADAL" clId="{9CF2D339-6647-4BE0-884B-1ED7749022D8}" dt="2025-03-20T17:18:30.631" v="2035" actId="20577"/>
        <pc:sldMkLst>
          <pc:docMk/>
          <pc:sldMk cId="599260633" sldId="988"/>
        </pc:sldMkLst>
      </pc:sldChg>
      <pc:sldChg chg="modSp mod modNotesTx">
        <pc:chgData name="WAUQUIER, Nadia" userId="9aff5815-3c2f-4de1-a1ad-7f60375e98d2" providerId="ADAL" clId="{9CF2D339-6647-4BE0-884B-1ED7749022D8}" dt="2025-03-20T17:37:12.694" v="2525" actId="1076"/>
        <pc:sldMkLst>
          <pc:docMk/>
          <pc:sldMk cId="3733948804" sldId="989"/>
        </pc:sldMkLst>
        <pc:spChg chg="mod">
          <ac:chgData name="WAUQUIER, Nadia" userId="9aff5815-3c2f-4de1-a1ad-7f60375e98d2" providerId="ADAL" clId="{9CF2D339-6647-4BE0-884B-1ED7749022D8}" dt="2025-03-20T17:37:12.694" v="2525" actId="1076"/>
          <ac:spMkLst>
            <pc:docMk/>
            <pc:sldMk cId="3733948804" sldId="989"/>
            <ac:spMk id="16" creationId="{90384868-C15F-1199-E36B-E507D4EEDBD3}"/>
          </ac:spMkLst>
        </pc:spChg>
        <pc:spChg chg="mod">
          <ac:chgData name="WAUQUIER, Nadia" userId="9aff5815-3c2f-4de1-a1ad-7f60375e98d2" providerId="ADAL" clId="{9CF2D339-6647-4BE0-884B-1ED7749022D8}" dt="2025-03-20T17:35:35.848" v="2497" actId="1036"/>
          <ac:spMkLst>
            <pc:docMk/>
            <pc:sldMk cId="3733948804" sldId="989"/>
            <ac:spMk id="28" creationId="{AA0770AA-A773-CC12-C833-91258E19B8FC}"/>
          </ac:spMkLst>
        </pc:spChg>
      </pc:sldChg>
      <pc:sldChg chg="addSp delSp modSp mod modNotesTx">
        <pc:chgData name="WAUQUIER, Nadia" userId="9aff5815-3c2f-4de1-a1ad-7f60375e98d2" providerId="ADAL" clId="{9CF2D339-6647-4BE0-884B-1ED7749022D8}" dt="2025-03-20T17:27:31.347" v="2254" actId="1038"/>
        <pc:sldMkLst>
          <pc:docMk/>
          <pc:sldMk cId="2711870518" sldId="990"/>
        </pc:sldMkLst>
        <pc:spChg chg="mod">
          <ac:chgData name="WAUQUIER, Nadia" userId="9aff5815-3c2f-4de1-a1ad-7f60375e98d2" providerId="ADAL" clId="{9CF2D339-6647-4BE0-884B-1ED7749022D8}" dt="2025-03-20T17:26:54.680" v="2206" actId="1035"/>
          <ac:spMkLst>
            <pc:docMk/>
            <pc:sldMk cId="2711870518" sldId="990"/>
            <ac:spMk id="19" creationId="{3707F7C6-F969-95B3-A9E1-51A0074C44E1}"/>
          </ac:spMkLst>
        </pc:spChg>
        <pc:cxnChg chg="add mod">
          <ac:chgData name="WAUQUIER, Nadia" userId="9aff5815-3c2f-4de1-a1ad-7f60375e98d2" providerId="ADAL" clId="{9CF2D339-6647-4BE0-884B-1ED7749022D8}" dt="2025-03-20T17:27:31.347" v="2254" actId="1038"/>
          <ac:cxnSpMkLst>
            <pc:docMk/>
            <pc:sldMk cId="2711870518" sldId="990"/>
            <ac:cxnSpMk id="9" creationId="{2D7CEEC1-F960-A587-0E60-BC7402900094}"/>
          </ac:cxnSpMkLst>
        </pc:cxnChg>
        <pc:cxnChg chg="del mod">
          <ac:chgData name="WAUQUIER, Nadia" userId="9aff5815-3c2f-4de1-a1ad-7f60375e98d2" providerId="ADAL" clId="{9CF2D339-6647-4BE0-884B-1ED7749022D8}" dt="2025-03-20T17:27:07.800" v="2207" actId="478"/>
          <ac:cxnSpMkLst>
            <pc:docMk/>
            <pc:sldMk cId="2711870518" sldId="990"/>
            <ac:cxnSpMk id="32" creationId="{9015239E-ED2E-13C8-D3E0-D6F604C7D422}"/>
          </ac:cxnSpMkLst>
        </pc:cxnChg>
      </pc:sldChg>
      <pc:sldChg chg="addSp delSp modSp mod delCm modNotesTx">
        <pc:chgData name="WAUQUIER, Nadia" userId="9aff5815-3c2f-4de1-a1ad-7f60375e98d2" providerId="ADAL" clId="{9CF2D339-6647-4BE0-884B-1ED7749022D8}" dt="2025-03-20T17:28:49.353" v="2285" actId="1035"/>
        <pc:sldMkLst>
          <pc:docMk/>
          <pc:sldMk cId="3005162527" sldId="991"/>
        </pc:sldMkLst>
        <pc:spChg chg="mod">
          <ac:chgData name="WAUQUIER, Nadia" userId="9aff5815-3c2f-4de1-a1ad-7f60375e98d2" providerId="ADAL" clId="{9CF2D339-6647-4BE0-884B-1ED7749022D8}" dt="2025-03-20T17:28:49.353" v="2285" actId="1035"/>
          <ac:spMkLst>
            <pc:docMk/>
            <pc:sldMk cId="3005162527" sldId="991"/>
            <ac:spMk id="7" creationId="{45066B0E-4D9C-1C37-E709-757392BB2DB3}"/>
          </ac:spMkLst>
        </pc:spChg>
        <pc:cxnChg chg="add mod">
          <ac:chgData name="WAUQUIER, Nadia" userId="9aff5815-3c2f-4de1-a1ad-7f60375e98d2" providerId="ADAL" clId="{9CF2D339-6647-4BE0-884B-1ED7749022D8}" dt="2025-03-20T17:28:14.618" v="2275" actId="1038"/>
          <ac:cxnSpMkLst>
            <pc:docMk/>
            <pc:sldMk cId="3005162527" sldId="991"/>
            <ac:cxnSpMk id="11" creationId="{5772CEEA-E214-B904-FD3B-46B92F6B2D94}"/>
          </ac:cxnSpMkLst>
        </pc:cxnChg>
        <pc:cxnChg chg="add mod">
          <ac:chgData name="WAUQUIER, Nadia" userId="9aff5815-3c2f-4de1-a1ad-7f60375e98d2" providerId="ADAL" clId="{9CF2D339-6647-4BE0-884B-1ED7749022D8}" dt="2025-03-20T17:28:09.672" v="2274" actId="1076"/>
          <ac:cxnSpMkLst>
            <pc:docMk/>
            <pc:sldMk cId="3005162527" sldId="991"/>
            <ac:cxnSpMk id="12" creationId="{2CDF97AA-C310-C7B8-3BD9-718ED1904FB7}"/>
          </ac:cxnSpMkLst>
        </pc:cxnChg>
        <pc:cxnChg chg="del">
          <ac:chgData name="WAUQUIER, Nadia" userId="9aff5815-3c2f-4de1-a1ad-7f60375e98d2" providerId="ADAL" clId="{9CF2D339-6647-4BE0-884B-1ED7749022D8}" dt="2025-03-20T17:28:00.363" v="2272" actId="478"/>
          <ac:cxnSpMkLst>
            <pc:docMk/>
            <pc:sldMk cId="3005162527" sldId="991"/>
            <ac:cxnSpMk id="17" creationId="{30A1097C-F479-6F53-F40A-803FBC5CCC18}"/>
          </ac:cxnSpMkLst>
        </pc:cxnChg>
        <pc:cxnChg chg="del mod">
          <ac:chgData name="WAUQUIER, Nadia" userId="9aff5815-3c2f-4de1-a1ad-7f60375e98d2" providerId="ADAL" clId="{9CF2D339-6647-4BE0-884B-1ED7749022D8}" dt="2025-03-20T17:27:47.121" v="2255" actId="478"/>
          <ac:cxnSpMkLst>
            <pc:docMk/>
            <pc:sldMk cId="3005162527" sldId="991"/>
            <ac:cxnSpMk id="25" creationId="{DBBDD3A7-FD9A-57DC-DA26-7C95CD58AE1E}"/>
          </ac:cxnSpMkLst>
        </pc:cxn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7:28:20.348" v="2276"/>
              <pc2:cmMkLst xmlns:pc2="http://schemas.microsoft.com/office/powerpoint/2019/9/main/command">
                <pc:docMk/>
                <pc:sldMk cId="3005162527" sldId="991"/>
                <pc2:cmMk id="{2EEBD23A-CB05-445D-B329-4DBF3A913EB6}"/>
              </pc2:cmMkLst>
            </pc226:cmChg>
          </p:ext>
        </pc:extLst>
      </pc:sldChg>
      <pc:sldChg chg="modNotesTx">
        <pc:chgData name="WAUQUIER, Nadia" userId="9aff5815-3c2f-4de1-a1ad-7f60375e98d2" providerId="ADAL" clId="{9CF2D339-6647-4BE0-884B-1ED7749022D8}" dt="2025-03-20T17:22:40.258" v="2114" actId="20577"/>
        <pc:sldMkLst>
          <pc:docMk/>
          <pc:sldMk cId="3324091214" sldId="993"/>
        </pc:sldMkLst>
      </pc:sldChg>
      <pc:sldChg chg="addSp delSp modSp mod delCm modNotesTx">
        <pc:chgData name="WAUQUIER, Nadia" userId="9aff5815-3c2f-4de1-a1ad-7f60375e98d2" providerId="ADAL" clId="{9CF2D339-6647-4BE0-884B-1ED7749022D8}" dt="2025-03-20T12:04:00.375" v="950" actId="20577"/>
        <pc:sldMkLst>
          <pc:docMk/>
          <pc:sldMk cId="2528475346" sldId="994"/>
        </pc:sldMkLst>
        <pc:spChg chg="mod">
          <ac:chgData name="WAUQUIER, Nadia" userId="9aff5815-3c2f-4de1-a1ad-7f60375e98d2" providerId="ADAL" clId="{9CF2D339-6647-4BE0-884B-1ED7749022D8}" dt="2025-03-20T12:02:22.436" v="947" actId="20577"/>
          <ac:spMkLst>
            <pc:docMk/>
            <pc:sldMk cId="2528475346" sldId="994"/>
            <ac:spMk id="15" creationId="{A65C805E-197D-EB10-116A-0E47A3C1E8F2}"/>
          </ac:spMkLst>
        </pc:spChg>
        <pc:picChg chg="add mod">
          <ac:chgData name="WAUQUIER, Nadia" userId="9aff5815-3c2f-4de1-a1ad-7f60375e98d2" providerId="ADAL" clId="{9CF2D339-6647-4BE0-884B-1ED7749022D8}" dt="2025-03-19T14:25:32.534" v="2" actId="1076"/>
          <ac:picMkLst>
            <pc:docMk/>
            <pc:sldMk cId="2528475346" sldId="994"/>
            <ac:picMk id="6" creationId="{5D4FDBBA-55B8-449C-CFF6-11A6226779B3}"/>
          </ac:picMkLst>
        </pc:picChg>
        <pc:picChg chg="add mod">
          <ac:chgData name="WAUQUIER, Nadia" userId="9aff5815-3c2f-4de1-a1ad-7f60375e98d2" providerId="ADAL" clId="{9CF2D339-6647-4BE0-884B-1ED7749022D8}" dt="2025-03-19T14:25:51.944" v="11" actId="1037"/>
          <ac:picMkLst>
            <pc:docMk/>
            <pc:sldMk cId="2528475346" sldId="994"/>
            <ac:picMk id="7" creationId="{6C3E724F-F20A-D830-7C89-647A5617BE78}"/>
          </ac:picMkLst>
        </pc:pic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2:02:01.756" v="945"/>
              <pc2:cmMkLst xmlns:pc2="http://schemas.microsoft.com/office/powerpoint/2019/9/main/command">
                <pc:docMk/>
                <pc:sldMk cId="2528475346" sldId="994"/>
                <pc2:cmMk id="{ABDEC9FF-81C0-4876-A714-F053C3B535D8}"/>
              </pc2:cmMkLst>
            </pc226:cmChg>
          </p:ext>
        </pc:extLst>
      </pc:sldChg>
      <pc:sldChg chg="modSp mod">
        <pc:chgData name="WAUQUIER, Nadia" userId="9aff5815-3c2f-4de1-a1ad-7f60375e98d2" providerId="ADAL" clId="{9CF2D339-6647-4BE0-884B-1ED7749022D8}" dt="2025-03-20T11:39:14.262" v="484" actId="790"/>
        <pc:sldMkLst>
          <pc:docMk/>
          <pc:sldMk cId="1586193144" sldId="995"/>
        </pc:sldMkLst>
        <pc:spChg chg="mod">
          <ac:chgData name="WAUQUIER, Nadia" userId="9aff5815-3c2f-4de1-a1ad-7f60375e98d2" providerId="ADAL" clId="{9CF2D339-6647-4BE0-884B-1ED7749022D8}" dt="2025-03-20T11:39:14.262" v="484" actId="790"/>
          <ac:spMkLst>
            <pc:docMk/>
            <pc:sldMk cId="1586193144" sldId="995"/>
            <ac:spMk id="2" creationId="{CBFF04BC-3046-9A6A-0E39-D86EE036CC6F}"/>
          </ac:spMkLst>
        </pc:spChg>
        <pc:spChg chg="mod">
          <ac:chgData name="WAUQUIER, Nadia" userId="9aff5815-3c2f-4de1-a1ad-7f60375e98d2" providerId="ADAL" clId="{9CF2D339-6647-4BE0-884B-1ED7749022D8}" dt="2025-03-20T11:38:42.231" v="482" actId="1076"/>
          <ac:spMkLst>
            <pc:docMk/>
            <pc:sldMk cId="1586193144" sldId="995"/>
            <ac:spMk id="3" creationId="{B76075BE-D8C3-1987-5690-93DD5B0D3B48}"/>
          </ac:spMkLst>
        </pc:spChg>
        <pc:spChg chg="mod">
          <ac:chgData name="WAUQUIER, Nadia" userId="9aff5815-3c2f-4de1-a1ad-7f60375e98d2" providerId="ADAL" clId="{9CF2D339-6647-4BE0-884B-1ED7749022D8}" dt="2025-03-20T11:38:42.231" v="482" actId="1076"/>
          <ac:spMkLst>
            <pc:docMk/>
            <pc:sldMk cId="1586193144" sldId="995"/>
            <ac:spMk id="4" creationId="{40477469-71F0-CC53-983F-2D19038C99EB}"/>
          </ac:spMkLst>
        </pc:spChg>
        <pc:spChg chg="mod">
          <ac:chgData name="WAUQUIER, Nadia" userId="9aff5815-3c2f-4de1-a1ad-7f60375e98d2" providerId="ADAL" clId="{9CF2D339-6647-4BE0-884B-1ED7749022D8}" dt="2025-03-20T11:34:59.244" v="428" actId="108"/>
          <ac:spMkLst>
            <pc:docMk/>
            <pc:sldMk cId="1586193144" sldId="995"/>
            <ac:spMk id="7" creationId="{609F0F13-6F41-6755-2D75-0D9F648BF661}"/>
          </ac:spMkLst>
        </pc:spChg>
        <pc:spChg chg="mod">
          <ac:chgData name="WAUQUIER, Nadia" userId="9aff5815-3c2f-4de1-a1ad-7f60375e98d2" providerId="ADAL" clId="{9CF2D339-6647-4BE0-884B-1ED7749022D8}" dt="2025-03-20T11:38:46.047" v="483" actId="1076"/>
          <ac:spMkLst>
            <pc:docMk/>
            <pc:sldMk cId="1586193144" sldId="995"/>
            <ac:spMk id="8" creationId="{772A3814-E4FA-8EFE-6DB4-23D3A92E47FF}"/>
          </ac:spMkLst>
        </pc:spChg>
      </pc:sldChg>
      <pc:sldChg chg="modSp mod delCm">
        <pc:chgData name="WAUQUIER, Nadia" userId="9aff5815-3c2f-4de1-a1ad-7f60375e98d2" providerId="ADAL" clId="{9CF2D339-6647-4BE0-884B-1ED7749022D8}" dt="2025-03-20T11:29:42.725" v="360"/>
        <pc:sldMkLst>
          <pc:docMk/>
          <pc:sldMk cId="471491316" sldId="997"/>
        </pc:sldMkLst>
        <pc:spChg chg="mod">
          <ac:chgData name="WAUQUIER, Nadia" userId="9aff5815-3c2f-4de1-a1ad-7f60375e98d2" providerId="ADAL" clId="{9CF2D339-6647-4BE0-884B-1ED7749022D8}" dt="2025-03-20T11:29:01.401" v="359" actId="20577"/>
          <ac:spMkLst>
            <pc:docMk/>
            <pc:sldMk cId="471491316" sldId="997"/>
            <ac:spMk id="6" creationId="{4BDDCC32-50FD-55F1-9C61-4A98DB5F333A}"/>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1:29:42.725" v="360"/>
              <pc2:cmMkLst xmlns:pc2="http://schemas.microsoft.com/office/powerpoint/2019/9/main/command">
                <pc:docMk/>
                <pc:sldMk cId="471491316" sldId="997"/>
                <pc2:cmMk id="{FAED793C-903B-48C9-A9DE-BBC3FA551DBD}"/>
              </pc2:cmMkLst>
            </pc226:cmChg>
          </p:ext>
        </pc:extLst>
      </pc:sldChg>
      <pc:sldChg chg="modSp mod modNotesTx">
        <pc:chgData name="WAUQUIER, Nadia" userId="9aff5815-3c2f-4de1-a1ad-7f60375e98d2" providerId="ADAL" clId="{9CF2D339-6647-4BE0-884B-1ED7749022D8}" dt="2025-03-20T11:49:41.153" v="640" actId="20577"/>
        <pc:sldMkLst>
          <pc:docMk/>
          <pc:sldMk cId="1518141742" sldId="1011"/>
        </pc:sldMkLst>
        <pc:spChg chg="mod">
          <ac:chgData name="WAUQUIER, Nadia" userId="9aff5815-3c2f-4de1-a1ad-7f60375e98d2" providerId="ADAL" clId="{9CF2D339-6647-4BE0-884B-1ED7749022D8}" dt="2025-03-20T11:49:18.233" v="638" actId="14100"/>
          <ac:spMkLst>
            <pc:docMk/>
            <pc:sldMk cId="1518141742" sldId="1011"/>
            <ac:spMk id="19" creationId="{CF93FC41-27F9-35FA-22AF-64FDE486BAFF}"/>
          </ac:spMkLst>
        </pc:spChg>
        <pc:spChg chg="mod">
          <ac:chgData name="WAUQUIER, Nadia" userId="9aff5815-3c2f-4de1-a1ad-7f60375e98d2" providerId="ADAL" clId="{9CF2D339-6647-4BE0-884B-1ED7749022D8}" dt="2025-03-20T11:49:13.069" v="637" actId="1038"/>
          <ac:spMkLst>
            <pc:docMk/>
            <pc:sldMk cId="1518141742" sldId="1011"/>
            <ac:spMk id="21" creationId="{03FF7844-2437-12CB-DA57-D689EA9CCC3E}"/>
          </ac:spMkLst>
        </pc:spChg>
        <pc:spChg chg="mod">
          <ac:chgData name="WAUQUIER, Nadia" userId="9aff5815-3c2f-4de1-a1ad-7f60375e98d2" providerId="ADAL" clId="{9CF2D339-6647-4BE0-884B-1ED7749022D8}" dt="2025-03-20T11:49:24.978" v="639" actId="14100"/>
          <ac:spMkLst>
            <pc:docMk/>
            <pc:sldMk cId="1518141742" sldId="1011"/>
            <ac:spMk id="35" creationId="{9646C17F-8FA1-4724-91B1-2E470591BF15}"/>
          </ac:spMkLst>
        </pc:spChg>
      </pc:sldChg>
      <pc:sldChg chg="delCm modNotesTx">
        <pc:chgData name="WAUQUIER, Nadia" userId="9aff5815-3c2f-4de1-a1ad-7f60375e98d2" providerId="ADAL" clId="{9CF2D339-6647-4BE0-884B-1ED7749022D8}" dt="2025-03-20T17:46:43.770" v="2833"/>
        <pc:sldMkLst>
          <pc:docMk/>
          <pc:sldMk cId="2930815022" sldId="1013"/>
        </pc:sldMkLst>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7:46:43.770" v="2833"/>
              <pc2:cmMkLst xmlns:pc2="http://schemas.microsoft.com/office/powerpoint/2019/9/main/command">
                <pc:docMk/>
                <pc:sldMk cId="2930815022" sldId="1013"/>
                <pc2:cmMk id="{580DD86D-2BA9-4B08-9AE4-B8BD35D0A374}"/>
              </pc2:cmMkLst>
            </pc226:cmChg>
            <pc226:cmChg xmlns:pc226="http://schemas.microsoft.com/office/powerpoint/2022/06/main/command" chg="del">
              <pc226:chgData name="WAUQUIER, Nadia" userId="9aff5815-3c2f-4de1-a1ad-7f60375e98d2" providerId="ADAL" clId="{9CF2D339-6647-4BE0-884B-1ED7749022D8}" dt="2025-03-20T17:46:40.203" v="2832"/>
              <pc2:cmMkLst xmlns:pc2="http://schemas.microsoft.com/office/powerpoint/2019/9/main/command">
                <pc:docMk/>
                <pc:sldMk cId="2930815022" sldId="1013"/>
                <pc2:cmMk id="{702D1CDB-5B9E-4C44-8CA1-39AAB5A304C4}"/>
              </pc2:cmMkLst>
            </pc226:cmChg>
          </p:ext>
        </pc:extLst>
      </pc:sldChg>
      <pc:sldChg chg="addSp modSp mod delCm modNotesTx">
        <pc:chgData name="WAUQUIER, Nadia" userId="9aff5815-3c2f-4de1-a1ad-7f60375e98d2" providerId="ADAL" clId="{9CF2D339-6647-4BE0-884B-1ED7749022D8}" dt="2025-03-20T12:13:01.612" v="1121" actId="14100"/>
        <pc:sldMkLst>
          <pc:docMk/>
          <pc:sldMk cId="3646444430" sldId="1014"/>
        </pc:sldMkLst>
        <pc:spChg chg="mod">
          <ac:chgData name="WAUQUIER, Nadia" userId="9aff5815-3c2f-4de1-a1ad-7f60375e98d2" providerId="ADAL" clId="{9CF2D339-6647-4BE0-884B-1ED7749022D8}" dt="2025-03-20T12:12:40.854" v="1117"/>
          <ac:spMkLst>
            <pc:docMk/>
            <pc:sldMk cId="3646444430" sldId="1014"/>
            <ac:spMk id="6" creationId="{33F71E22-4ABC-3B7B-5B19-67F46CA9FAB1}"/>
          </ac:spMkLst>
        </pc:spChg>
        <pc:spChg chg="mod">
          <ac:chgData name="WAUQUIER, Nadia" userId="9aff5815-3c2f-4de1-a1ad-7f60375e98d2" providerId="ADAL" clId="{9CF2D339-6647-4BE0-884B-1ED7749022D8}" dt="2025-03-20T12:12:40.854" v="1117"/>
          <ac:spMkLst>
            <pc:docMk/>
            <pc:sldMk cId="3646444430" sldId="1014"/>
            <ac:spMk id="7" creationId="{8BC76B69-3296-E4A3-91B8-AB0D51D8B9C1}"/>
          </ac:spMkLst>
        </pc:spChg>
        <pc:spChg chg="mod">
          <ac:chgData name="WAUQUIER, Nadia" userId="9aff5815-3c2f-4de1-a1ad-7f60375e98d2" providerId="ADAL" clId="{9CF2D339-6647-4BE0-884B-1ED7749022D8}" dt="2025-03-20T12:08:23.238" v="1062" actId="20577"/>
          <ac:spMkLst>
            <pc:docMk/>
            <pc:sldMk cId="3646444430" sldId="1014"/>
            <ac:spMk id="8" creationId="{2B4E5B53-CF1C-3409-F30A-339D176036AE}"/>
          </ac:spMkLst>
        </pc:spChg>
        <pc:spChg chg="mod">
          <ac:chgData name="WAUQUIER, Nadia" userId="9aff5815-3c2f-4de1-a1ad-7f60375e98d2" providerId="ADAL" clId="{9CF2D339-6647-4BE0-884B-1ED7749022D8}" dt="2025-03-20T12:08:50.899" v="1067" actId="20577"/>
          <ac:spMkLst>
            <pc:docMk/>
            <pc:sldMk cId="3646444430" sldId="1014"/>
            <ac:spMk id="23" creationId="{27A12906-1903-2D92-4863-1A0F92E02945}"/>
          </ac:spMkLst>
        </pc:spChg>
        <pc:spChg chg="mod">
          <ac:chgData name="WAUQUIER, Nadia" userId="9aff5815-3c2f-4de1-a1ad-7f60375e98d2" providerId="ADAL" clId="{9CF2D339-6647-4BE0-884B-1ED7749022D8}" dt="2025-03-20T12:08:56.251" v="1068" actId="20577"/>
          <ac:spMkLst>
            <pc:docMk/>
            <pc:sldMk cId="3646444430" sldId="1014"/>
            <ac:spMk id="24" creationId="{73416CE0-D055-A2AE-CEED-4B14FD5E9339}"/>
          </ac:spMkLst>
        </pc:spChg>
        <pc:spChg chg="mod">
          <ac:chgData name="WAUQUIER, Nadia" userId="9aff5815-3c2f-4de1-a1ad-7f60375e98d2" providerId="ADAL" clId="{9CF2D339-6647-4BE0-884B-1ED7749022D8}" dt="2025-03-20T12:08:40.356" v="1064" actId="1076"/>
          <ac:spMkLst>
            <pc:docMk/>
            <pc:sldMk cId="3646444430" sldId="1014"/>
            <ac:spMk id="36" creationId="{49F4FB6A-0143-2E2F-61B7-F752722A4FF9}"/>
          </ac:spMkLst>
        </pc:spChg>
        <pc:grpChg chg="add mod">
          <ac:chgData name="WAUQUIER, Nadia" userId="9aff5815-3c2f-4de1-a1ad-7f60375e98d2" providerId="ADAL" clId="{9CF2D339-6647-4BE0-884B-1ED7749022D8}" dt="2025-03-20T12:12:46.568" v="1118" actId="1076"/>
          <ac:grpSpMkLst>
            <pc:docMk/>
            <pc:sldMk cId="3646444430" sldId="1014"/>
            <ac:grpSpMk id="3" creationId="{5309479B-3E19-962F-21A1-D02EFAFBAB55}"/>
          </ac:grpSpMkLst>
        </pc:grpChg>
        <pc:picChg chg="mod">
          <ac:chgData name="WAUQUIER, Nadia" userId="9aff5815-3c2f-4de1-a1ad-7f60375e98d2" providerId="ADAL" clId="{9CF2D339-6647-4BE0-884B-1ED7749022D8}" dt="2025-03-20T12:13:01.612" v="1121" actId="14100"/>
          <ac:picMkLst>
            <pc:docMk/>
            <pc:sldMk cId="3646444430" sldId="1014"/>
            <ac:picMk id="4" creationId="{07C14EBA-B7DF-7F93-A47F-179A32293D34}"/>
          </ac:picMkLst>
        </pc:picChg>
        <pc:picChg chg="mod">
          <ac:chgData name="WAUQUIER, Nadia" userId="9aff5815-3c2f-4de1-a1ad-7f60375e98d2" providerId="ADAL" clId="{9CF2D339-6647-4BE0-884B-1ED7749022D8}" dt="2025-03-20T12:12:55.729" v="1120" actId="1076"/>
          <ac:picMkLst>
            <pc:docMk/>
            <pc:sldMk cId="3646444430" sldId="1014"/>
            <ac:picMk id="28" creationId="{F26FFB1B-4A06-B141-6777-B3C4D212755C}"/>
          </ac:picMkLst>
        </pc:pic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2:09:37.857" v="1069"/>
              <pc2:cmMkLst xmlns:pc2="http://schemas.microsoft.com/office/powerpoint/2019/9/main/command">
                <pc:docMk/>
                <pc:sldMk cId="3646444430" sldId="1014"/>
                <pc2:cmMk id="{A936C8CB-84FC-40C3-9C5E-AC7DAEF46F7F}"/>
              </pc2:cmMkLst>
            </pc226:cmChg>
          </p:ext>
        </pc:extLst>
      </pc:sldChg>
      <pc:sldChg chg="delCm modNotesTx">
        <pc:chgData name="WAUQUIER, Nadia" userId="9aff5815-3c2f-4de1-a1ad-7f60375e98d2" providerId="ADAL" clId="{9CF2D339-6647-4BE0-884B-1ED7749022D8}" dt="2025-03-20T11:53:31.631" v="796"/>
        <pc:sldMkLst>
          <pc:docMk/>
          <pc:sldMk cId="2824424524" sldId="1015"/>
        </pc:sldMkLst>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1:53:31.631" v="796"/>
              <pc2:cmMkLst xmlns:pc2="http://schemas.microsoft.com/office/powerpoint/2019/9/main/command">
                <pc:docMk/>
                <pc:sldMk cId="2824424524" sldId="1015"/>
                <pc2:cmMk id="{CAEDFD45-0581-471C-BA95-E989B28A81F9}"/>
              </pc2:cmMkLst>
            </pc226:cmChg>
          </p:ext>
        </pc:extLst>
      </pc:sldChg>
      <pc:sldChg chg="modSp mod delCm modNotesTx">
        <pc:chgData name="WAUQUIER, Nadia" userId="9aff5815-3c2f-4de1-a1ad-7f60375e98d2" providerId="ADAL" clId="{9CF2D339-6647-4BE0-884B-1ED7749022D8}" dt="2025-03-20T12:16:15.269" v="1254" actId="20577"/>
        <pc:sldMkLst>
          <pc:docMk/>
          <pc:sldMk cId="4113047188" sldId="1016"/>
        </pc:sldMkLst>
        <pc:spChg chg="mod">
          <ac:chgData name="WAUQUIER, Nadia" userId="9aff5815-3c2f-4de1-a1ad-7f60375e98d2" providerId="ADAL" clId="{9CF2D339-6647-4BE0-884B-1ED7749022D8}" dt="2025-03-20T12:15:05.477" v="1241" actId="20577"/>
          <ac:spMkLst>
            <pc:docMk/>
            <pc:sldMk cId="4113047188" sldId="1016"/>
            <ac:spMk id="13" creationId="{905152E5-DB2E-E019-9429-B1E53286CE55}"/>
          </ac:spMkLst>
        </pc:spChg>
        <pc:spChg chg="mod">
          <ac:chgData name="WAUQUIER, Nadia" userId="9aff5815-3c2f-4de1-a1ad-7f60375e98d2" providerId="ADAL" clId="{9CF2D339-6647-4BE0-884B-1ED7749022D8}" dt="2025-03-20T12:15:11.041" v="1242" actId="20577"/>
          <ac:spMkLst>
            <pc:docMk/>
            <pc:sldMk cId="4113047188" sldId="1016"/>
            <ac:spMk id="18" creationId="{7F90650C-21DE-7FDD-E4A2-65A1887FFA10}"/>
          </ac:spMkLst>
        </pc:spChg>
        <pc:spChg chg="mod">
          <ac:chgData name="WAUQUIER, Nadia" userId="9aff5815-3c2f-4de1-a1ad-7f60375e98d2" providerId="ADAL" clId="{9CF2D339-6647-4BE0-884B-1ED7749022D8}" dt="2025-03-20T12:12:32.224" v="1116" actId="790"/>
          <ac:spMkLst>
            <pc:docMk/>
            <pc:sldMk cId="4113047188" sldId="1016"/>
            <ac:spMk id="25" creationId="{75B9C9D8-5101-0832-89B5-5E691BC2C109}"/>
          </ac:spMkLst>
        </pc:spChg>
        <pc:spChg chg="mod">
          <ac:chgData name="WAUQUIER, Nadia" userId="9aff5815-3c2f-4de1-a1ad-7f60375e98d2" providerId="ADAL" clId="{9CF2D339-6647-4BE0-884B-1ED7749022D8}" dt="2025-03-20T12:16:15.269" v="1254" actId="20577"/>
          <ac:spMkLst>
            <pc:docMk/>
            <pc:sldMk cId="4113047188" sldId="1016"/>
            <ac:spMk id="29" creationId="{2746D0C3-7AB5-DFB3-E0CC-1AE3A07F56A8}"/>
          </ac:spMkLst>
        </pc:spChg>
        <pc:picChg chg="mod">
          <ac:chgData name="WAUQUIER, Nadia" userId="9aff5815-3c2f-4de1-a1ad-7f60375e98d2" providerId="ADAL" clId="{9CF2D339-6647-4BE0-884B-1ED7749022D8}" dt="2025-03-20T12:14:28.560" v="1214" actId="14100"/>
          <ac:picMkLst>
            <pc:docMk/>
            <pc:sldMk cId="4113047188" sldId="1016"/>
            <ac:picMk id="2" creationId="{5EDF31F6-AADA-402C-8128-219907428F71}"/>
          </ac:picMkLst>
        </pc:picChg>
        <pc:picChg chg="mod">
          <ac:chgData name="WAUQUIER, Nadia" userId="9aff5815-3c2f-4de1-a1ad-7f60375e98d2" providerId="ADAL" clId="{9CF2D339-6647-4BE0-884B-1ED7749022D8}" dt="2025-03-20T12:14:47.450" v="1219" actId="1076"/>
          <ac:picMkLst>
            <pc:docMk/>
            <pc:sldMk cId="4113047188" sldId="1016"/>
            <ac:picMk id="14" creationId="{377F2530-F082-E4C1-715D-1E8C6992C4B5}"/>
          </ac:picMkLst>
        </pc:picChg>
        <pc:picChg chg="mod">
          <ac:chgData name="WAUQUIER, Nadia" userId="9aff5815-3c2f-4de1-a1ad-7f60375e98d2" providerId="ADAL" clId="{9CF2D339-6647-4BE0-884B-1ED7749022D8}" dt="2025-03-20T12:14:51.937" v="1220" actId="14100"/>
          <ac:picMkLst>
            <pc:docMk/>
            <pc:sldMk cId="4113047188" sldId="1016"/>
            <ac:picMk id="15" creationId="{36E0D1CF-8B4C-962F-993D-530C685FF0A4}"/>
          </ac:picMkLst>
        </pc:picChg>
        <pc:picChg chg="mod">
          <ac:chgData name="WAUQUIER, Nadia" userId="9aff5815-3c2f-4de1-a1ad-7f60375e98d2" providerId="ADAL" clId="{9CF2D339-6647-4BE0-884B-1ED7749022D8}" dt="2025-03-20T12:14:40.471" v="1217" actId="14100"/>
          <ac:picMkLst>
            <pc:docMk/>
            <pc:sldMk cId="4113047188" sldId="1016"/>
            <ac:picMk id="24" creationId="{AF8853BA-837C-FB64-73CF-59F36D58DC31}"/>
          </ac:picMkLst>
        </pc:picChg>
        <pc:picChg chg="mod">
          <ac:chgData name="WAUQUIER, Nadia" userId="9aff5815-3c2f-4de1-a1ad-7f60375e98d2" providerId="ADAL" clId="{9CF2D339-6647-4BE0-884B-1ED7749022D8}" dt="2025-03-20T12:13:20.426" v="1122" actId="1076"/>
          <ac:picMkLst>
            <pc:docMk/>
            <pc:sldMk cId="4113047188" sldId="1016"/>
            <ac:picMk id="31" creationId="{3AA1E532-3199-315C-FBE7-BD3A749C91F7}"/>
          </ac:picMkLst>
        </pc:pic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2:14:56.954" v="1221"/>
              <pc2:cmMkLst xmlns:pc2="http://schemas.microsoft.com/office/powerpoint/2019/9/main/command">
                <pc:docMk/>
                <pc:sldMk cId="4113047188" sldId="1016"/>
                <pc2:cmMk id="{360ED4A4-99EF-4C9B-A291-F21C3C099963}"/>
              </pc2:cmMkLst>
            </pc226:cmChg>
          </p:ext>
        </pc:extLst>
      </pc:sldChg>
      <pc:sldChg chg="modSp mod modNotesTx">
        <pc:chgData name="WAUQUIER, Nadia" userId="9aff5815-3c2f-4de1-a1ad-7f60375e98d2" providerId="ADAL" clId="{9CF2D339-6647-4BE0-884B-1ED7749022D8}" dt="2025-03-20T12:16:48.852" v="1258" actId="20577"/>
        <pc:sldMkLst>
          <pc:docMk/>
          <pc:sldMk cId="4007390294" sldId="1017"/>
        </pc:sldMkLst>
        <pc:picChg chg="mod">
          <ac:chgData name="WAUQUIER, Nadia" userId="9aff5815-3c2f-4de1-a1ad-7f60375e98d2" providerId="ADAL" clId="{9CF2D339-6647-4BE0-884B-1ED7749022D8}" dt="2025-03-20T12:16:29.718" v="1256" actId="1076"/>
          <ac:picMkLst>
            <pc:docMk/>
            <pc:sldMk cId="4007390294" sldId="1017"/>
            <ac:picMk id="13" creationId="{64548533-B6FA-EB61-7B83-8674C172DDA5}"/>
          </ac:picMkLst>
        </pc:picChg>
        <pc:picChg chg="mod">
          <ac:chgData name="WAUQUIER, Nadia" userId="9aff5815-3c2f-4de1-a1ad-7f60375e98d2" providerId="ADAL" clId="{9CF2D339-6647-4BE0-884B-1ED7749022D8}" dt="2025-03-20T12:16:36.628" v="1257" actId="1076"/>
          <ac:picMkLst>
            <pc:docMk/>
            <pc:sldMk cId="4007390294" sldId="1017"/>
            <ac:picMk id="15" creationId="{9DDD4972-7DE1-D2E9-BCE5-A7AF3FCCAC9B}"/>
          </ac:picMkLst>
        </pc:picChg>
      </pc:sldChg>
      <pc:sldChg chg="modSp mod delCm modNotesTx">
        <pc:chgData name="WAUQUIER, Nadia" userId="9aff5815-3c2f-4de1-a1ad-7f60375e98d2" providerId="ADAL" clId="{9CF2D339-6647-4BE0-884B-1ED7749022D8}" dt="2025-03-20T12:23:11.111" v="1536" actId="20577"/>
        <pc:sldMkLst>
          <pc:docMk/>
          <pc:sldMk cId="3070537532" sldId="1018"/>
        </pc:sldMkLst>
        <pc:spChg chg="mod">
          <ac:chgData name="WAUQUIER, Nadia" userId="9aff5815-3c2f-4de1-a1ad-7f60375e98d2" providerId="ADAL" clId="{9CF2D339-6647-4BE0-884B-1ED7749022D8}" dt="2025-03-20T12:19:50.965" v="1381" actId="1076"/>
          <ac:spMkLst>
            <pc:docMk/>
            <pc:sldMk cId="3070537532" sldId="1018"/>
            <ac:spMk id="3" creationId="{472EA929-4CD9-A092-EE3C-081834C7B9C7}"/>
          </ac:spMkLst>
        </pc:spChg>
        <pc:spChg chg="mod">
          <ac:chgData name="WAUQUIER, Nadia" userId="9aff5815-3c2f-4de1-a1ad-7f60375e98d2" providerId="ADAL" clId="{9CF2D339-6647-4BE0-884B-1ED7749022D8}" dt="2025-03-20T12:20:44.482" v="1452" actId="1037"/>
          <ac:spMkLst>
            <pc:docMk/>
            <pc:sldMk cId="3070537532" sldId="1018"/>
            <ac:spMk id="22" creationId="{3651070D-14B9-DAC4-5FF5-D5A93E8E53BE}"/>
          </ac:spMkLst>
        </pc:spChg>
        <pc:spChg chg="mod">
          <ac:chgData name="WAUQUIER, Nadia" userId="9aff5815-3c2f-4de1-a1ad-7f60375e98d2" providerId="ADAL" clId="{9CF2D339-6647-4BE0-884B-1ED7749022D8}" dt="2025-03-20T12:20:55.119" v="1470" actId="1037"/>
          <ac:spMkLst>
            <pc:docMk/>
            <pc:sldMk cId="3070537532" sldId="1018"/>
            <ac:spMk id="31" creationId="{648626DC-92D0-4E6C-9A04-C0E7B0453EA2}"/>
          </ac:spMkLst>
        </pc:spChg>
        <pc:spChg chg="mod">
          <ac:chgData name="WAUQUIER, Nadia" userId="9aff5815-3c2f-4de1-a1ad-7f60375e98d2" providerId="ADAL" clId="{9CF2D339-6647-4BE0-884B-1ED7749022D8}" dt="2025-03-20T12:19:27.219" v="1366" actId="1036"/>
          <ac:spMkLst>
            <pc:docMk/>
            <pc:sldMk cId="3070537532" sldId="1018"/>
            <ac:spMk id="50" creationId="{2AC51B3D-713D-2F00-6983-935AC350C95A}"/>
          </ac:spMkLst>
        </pc:spChg>
        <pc:spChg chg="mod">
          <ac:chgData name="WAUQUIER, Nadia" userId="9aff5815-3c2f-4de1-a1ad-7f60375e98d2" providerId="ADAL" clId="{9CF2D339-6647-4BE0-884B-1ED7749022D8}" dt="2025-03-20T12:19:31.057" v="1378" actId="1036"/>
          <ac:spMkLst>
            <pc:docMk/>
            <pc:sldMk cId="3070537532" sldId="1018"/>
            <ac:spMk id="55" creationId="{5369122E-6C87-CBBE-0704-C51D9FD17FA4}"/>
          </ac:spMkLst>
        </pc:spChg>
        <pc:spChg chg="mod">
          <ac:chgData name="WAUQUIER, Nadia" userId="9aff5815-3c2f-4de1-a1ad-7f60375e98d2" providerId="ADAL" clId="{9CF2D339-6647-4BE0-884B-1ED7749022D8}" dt="2025-03-20T12:20:02.255" v="1382" actId="790"/>
          <ac:spMkLst>
            <pc:docMk/>
            <pc:sldMk cId="3070537532" sldId="1018"/>
            <ac:spMk id="56" creationId="{33D2E566-29A1-369A-1A13-0079D651DBF8}"/>
          </ac:spMkLst>
        </pc:spChg>
        <pc:picChg chg="mod">
          <ac:chgData name="WAUQUIER, Nadia" userId="9aff5815-3c2f-4de1-a1ad-7f60375e98d2" providerId="ADAL" clId="{9CF2D339-6647-4BE0-884B-1ED7749022D8}" dt="2025-03-20T12:20:23.859" v="1400" actId="14100"/>
          <ac:picMkLst>
            <pc:docMk/>
            <pc:sldMk cId="3070537532" sldId="1018"/>
            <ac:picMk id="5" creationId="{7DF31558-DFF5-658C-3B25-2FA4CA5D523C}"/>
          </ac:picMkLst>
        </pc:picChg>
        <pc:picChg chg="mod">
          <ac:chgData name="WAUQUIER, Nadia" userId="9aff5815-3c2f-4de1-a1ad-7f60375e98d2" providerId="ADAL" clId="{9CF2D339-6647-4BE0-884B-1ED7749022D8}" dt="2025-03-20T12:20:33.706" v="1440" actId="1036"/>
          <ac:picMkLst>
            <pc:docMk/>
            <pc:sldMk cId="3070537532" sldId="1018"/>
            <ac:picMk id="25" creationId="{98088E61-44DF-3A6A-B98A-5D092CA0B958}"/>
          </ac:picMkLst>
        </pc:picChg>
        <pc:cxnChg chg="mod">
          <ac:chgData name="WAUQUIER, Nadia" userId="9aff5815-3c2f-4de1-a1ad-7f60375e98d2" providerId="ADAL" clId="{9CF2D339-6647-4BE0-884B-1ED7749022D8}" dt="2025-03-20T12:21:03.045" v="1471" actId="14100"/>
          <ac:cxnSpMkLst>
            <pc:docMk/>
            <pc:sldMk cId="3070537532" sldId="1018"/>
            <ac:cxnSpMk id="33" creationId="{1167D690-5DD1-E463-4BD2-85924B50DD2F}"/>
          </ac:cxnSpMkLst>
        </pc:cxnChg>
        <pc:cxnChg chg="mod">
          <ac:chgData name="WAUQUIER, Nadia" userId="9aff5815-3c2f-4de1-a1ad-7f60375e98d2" providerId="ADAL" clId="{9CF2D339-6647-4BE0-884B-1ED7749022D8}" dt="2025-03-20T12:19:44.761" v="1380" actId="14100"/>
          <ac:cxnSpMkLst>
            <pc:docMk/>
            <pc:sldMk cId="3070537532" sldId="1018"/>
            <ac:cxnSpMk id="58" creationId="{3A0C08C5-8D83-5E6F-6CC9-F6CB0FC60101}"/>
          </ac:cxnSpMkLst>
        </pc:cxnChg>
        <pc:cxnChg chg="mod">
          <ac:chgData name="WAUQUIER, Nadia" userId="9aff5815-3c2f-4de1-a1ad-7f60375e98d2" providerId="ADAL" clId="{9CF2D339-6647-4BE0-884B-1ED7749022D8}" dt="2025-03-20T12:19:39.127" v="1379" actId="14100"/>
          <ac:cxnSpMkLst>
            <pc:docMk/>
            <pc:sldMk cId="3070537532" sldId="1018"/>
            <ac:cxnSpMk id="59" creationId="{2C8F7AEC-7FA6-2645-A97B-B7815344EA8A}"/>
          </ac:cxnSpMkLst>
        </pc:cxn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2:21:11.120" v="1472"/>
              <pc2:cmMkLst xmlns:pc2="http://schemas.microsoft.com/office/powerpoint/2019/9/main/command">
                <pc:docMk/>
                <pc:sldMk cId="3070537532" sldId="1018"/>
                <pc2:cmMk id="{30BA2A12-B2FD-423D-B9BE-376BE13D23C2}"/>
              </pc2:cmMkLst>
            </pc226:cmChg>
            <pc226:cmChg xmlns:pc226="http://schemas.microsoft.com/office/powerpoint/2022/06/main/command" chg="del">
              <pc226:chgData name="WAUQUIER, Nadia" userId="9aff5815-3c2f-4de1-a1ad-7f60375e98d2" providerId="ADAL" clId="{9CF2D339-6647-4BE0-884B-1ED7749022D8}" dt="2025-03-20T12:21:35.661" v="1474"/>
              <pc2:cmMkLst xmlns:pc2="http://schemas.microsoft.com/office/powerpoint/2019/9/main/command">
                <pc:docMk/>
                <pc:sldMk cId="3070537532" sldId="1018"/>
                <pc2:cmMk id="{CFE68E41-CF83-4A7B-B53C-52B9744F324A}"/>
              </pc2:cmMkLst>
            </pc226:cmChg>
            <pc226:cmChg xmlns:pc226="http://schemas.microsoft.com/office/powerpoint/2022/06/main/command" chg="del">
              <pc226:chgData name="WAUQUIER, Nadia" userId="9aff5815-3c2f-4de1-a1ad-7f60375e98d2" providerId="ADAL" clId="{9CF2D339-6647-4BE0-884B-1ED7749022D8}" dt="2025-03-20T12:21:32.987" v="1473"/>
              <pc2:cmMkLst xmlns:pc2="http://schemas.microsoft.com/office/powerpoint/2019/9/main/command">
                <pc:docMk/>
                <pc:sldMk cId="3070537532" sldId="1018"/>
                <pc2:cmMk id="{CC3CB5FA-B113-4E0D-B77F-AFFED09E5B51}"/>
              </pc2:cmMkLst>
            </pc226:cmChg>
          </p:ext>
        </pc:extLst>
      </pc:sldChg>
      <pc:sldChg chg="delCm modNotesTx">
        <pc:chgData name="WAUQUIER, Nadia" userId="9aff5815-3c2f-4de1-a1ad-7f60375e98d2" providerId="ADAL" clId="{9CF2D339-6647-4BE0-884B-1ED7749022D8}" dt="2025-03-20T11:52:10.686" v="719" actId="20577"/>
        <pc:sldMkLst>
          <pc:docMk/>
          <pc:sldMk cId="1596548477" sldId="1019"/>
        </pc:sldMkLst>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1:51:09.822" v="649"/>
              <pc2:cmMkLst xmlns:pc2="http://schemas.microsoft.com/office/powerpoint/2019/9/main/command">
                <pc:docMk/>
                <pc:sldMk cId="1596548477" sldId="1019"/>
                <pc2:cmMk id="{B593E8AC-0F23-40B4-B799-E8E0D3302AC0}"/>
              </pc2:cmMkLst>
            </pc226:cmChg>
            <pc226:cmChg xmlns:pc226="http://schemas.microsoft.com/office/powerpoint/2022/06/main/command" chg="del">
              <pc226:chgData name="WAUQUIER, Nadia" userId="9aff5815-3c2f-4de1-a1ad-7f60375e98d2" providerId="ADAL" clId="{9CF2D339-6647-4BE0-884B-1ED7749022D8}" dt="2025-03-20T11:50:07.533" v="641"/>
              <pc2:cmMkLst xmlns:pc2="http://schemas.microsoft.com/office/powerpoint/2019/9/main/command">
                <pc:docMk/>
                <pc:sldMk cId="1596548477" sldId="1019"/>
                <pc2:cmMk id="{4E7156EE-22E6-4AD2-8F69-A4D9CEBB7B73}"/>
              </pc2:cmMkLst>
            </pc226:cmChg>
          </p:ext>
        </pc:extLst>
      </pc:sldChg>
      <pc:sldChg chg="modNotesTx">
        <pc:chgData name="WAUQUIER, Nadia" userId="9aff5815-3c2f-4de1-a1ad-7f60375e98d2" providerId="ADAL" clId="{9CF2D339-6647-4BE0-884B-1ED7749022D8}" dt="2025-03-20T17:22:56.176" v="2115" actId="20577"/>
        <pc:sldMkLst>
          <pc:docMk/>
          <pc:sldMk cId="4212129596" sldId="1021"/>
        </pc:sldMkLst>
      </pc:sldChg>
      <pc:sldChg chg="addSp delSp modSp mod">
        <pc:chgData name="WAUQUIER, Nadia" userId="9aff5815-3c2f-4de1-a1ad-7f60375e98d2" providerId="ADAL" clId="{9CF2D339-6647-4BE0-884B-1ED7749022D8}" dt="2025-03-20T11:33:21.389" v="379" actId="1076"/>
        <pc:sldMkLst>
          <pc:docMk/>
          <pc:sldMk cId="1825831901" sldId="1024"/>
        </pc:sldMkLst>
        <pc:spChg chg="del">
          <ac:chgData name="WAUQUIER, Nadia" userId="9aff5815-3c2f-4de1-a1ad-7f60375e98d2" providerId="ADAL" clId="{9CF2D339-6647-4BE0-884B-1ED7749022D8}" dt="2025-03-20T11:32:47.970" v="376" actId="478"/>
          <ac:spMkLst>
            <pc:docMk/>
            <pc:sldMk cId="1825831901" sldId="1024"/>
            <ac:spMk id="2" creationId="{816C7780-5486-83F9-45D2-3A7D0B1856FC}"/>
          </ac:spMkLst>
        </pc:spChg>
        <pc:spChg chg="add mod">
          <ac:chgData name="WAUQUIER, Nadia" userId="9aff5815-3c2f-4de1-a1ad-7f60375e98d2" providerId="ADAL" clId="{9CF2D339-6647-4BE0-884B-1ED7749022D8}" dt="2025-03-20T11:33:05.941" v="378"/>
          <ac:spMkLst>
            <pc:docMk/>
            <pc:sldMk cId="1825831901" sldId="1024"/>
            <ac:spMk id="3" creationId="{4BDDCC32-50FD-55F1-9C61-4A98DB5F333A}"/>
          </ac:spMkLst>
        </pc:spChg>
        <pc:spChg chg="add mod">
          <ac:chgData name="WAUQUIER, Nadia" userId="9aff5815-3c2f-4de1-a1ad-7f60375e98d2" providerId="ADAL" clId="{9CF2D339-6647-4BE0-884B-1ED7749022D8}" dt="2025-03-20T11:33:05.941" v="378"/>
          <ac:spMkLst>
            <pc:docMk/>
            <pc:sldMk cId="1825831901" sldId="1024"/>
            <ac:spMk id="4" creationId="{893602BC-787E-4DD5-EF9E-263BF9A956A9}"/>
          </ac:spMkLst>
        </pc:spChg>
        <pc:spChg chg="add mod">
          <ac:chgData name="WAUQUIER, Nadia" userId="9aff5815-3c2f-4de1-a1ad-7f60375e98d2" providerId="ADAL" clId="{9CF2D339-6647-4BE0-884B-1ED7749022D8}" dt="2025-03-20T11:33:05.941" v="378"/>
          <ac:spMkLst>
            <pc:docMk/>
            <pc:sldMk cId="1825831901" sldId="1024"/>
            <ac:spMk id="7" creationId="{743AA179-B60C-9ACE-4B6F-502CA6378076}"/>
          </ac:spMkLst>
        </pc:spChg>
        <pc:spChg chg="del">
          <ac:chgData name="WAUQUIER, Nadia" userId="9aff5815-3c2f-4de1-a1ad-7f60375e98d2" providerId="ADAL" clId="{9CF2D339-6647-4BE0-884B-1ED7749022D8}" dt="2025-03-20T11:32:47.970" v="376" actId="478"/>
          <ac:spMkLst>
            <pc:docMk/>
            <pc:sldMk cId="1825831901" sldId="1024"/>
            <ac:spMk id="9" creationId="{404B019D-7300-7D49-EC4A-E11D7B702ED0}"/>
          </ac:spMkLst>
        </pc:spChg>
        <pc:spChg chg="del">
          <ac:chgData name="WAUQUIER, Nadia" userId="9aff5815-3c2f-4de1-a1ad-7f60375e98d2" providerId="ADAL" clId="{9CF2D339-6647-4BE0-884B-1ED7749022D8}" dt="2025-03-20T11:32:47.970" v="376" actId="478"/>
          <ac:spMkLst>
            <pc:docMk/>
            <pc:sldMk cId="1825831901" sldId="1024"/>
            <ac:spMk id="10" creationId="{7170AF75-846F-24D4-AE49-3785746413FC}"/>
          </ac:spMkLst>
        </pc:spChg>
        <pc:spChg chg="del">
          <ac:chgData name="WAUQUIER, Nadia" userId="9aff5815-3c2f-4de1-a1ad-7f60375e98d2" providerId="ADAL" clId="{9CF2D339-6647-4BE0-884B-1ED7749022D8}" dt="2025-03-20T11:32:47.970" v="376" actId="478"/>
          <ac:spMkLst>
            <pc:docMk/>
            <pc:sldMk cId="1825831901" sldId="1024"/>
            <ac:spMk id="17" creationId="{9B8BB623-8784-CF26-C7C6-177EF9DC36B4}"/>
          </ac:spMkLst>
        </pc:spChg>
        <pc:spChg chg="del">
          <ac:chgData name="WAUQUIER, Nadia" userId="9aff5815-3c2f-4de1-a1ad-7f60375e98d2" providerId="ADAL" clId="{9CF2D339-6647-4BE0-884B-1ED7749022D8}" dt="2025-03-20T11:32:47.970" v="376" actId="478"/>
          <ac:spMkLst>
            <pc:docMk/>
            <pc:sldMk cId="1825831901" sldId="1024"/>
            <ac:spMk id="24" creationId="{B173B85B-1E85-1F53-8B22-2CCB30C85735}"/>
          </ac:spMkLst>
        </pc:spChg>
        <pc:spChg chg="del">
          <ac:chgData name="WAUQUIER, Nadia" userId="9aff5815-3c2f-4de1-a1ad-7f60375e98d2" providerId="ADAL" clId="{9CF2D339-6647-4BE0-884B-1ED7749022D8}" dt="2025-03-20T11:32:47.970" v="376" actId="478"/>
          <ac:spMkLst>
            <pc:docMk/>
            <pc:sldMk cId="1825831901" sldId="1024"/>
            <ac:spMk id="28" creationId="{1ECCA247-1493-0521-B062-A355F3EC07CA}"/>
          </ac:spMkLst>
        </pc:spChg>
        <pc:spChg chg="del">
          <ac:chgData name="WAUQUIER, Nadia" userId="9aff5815-3c2f-4de1-a1ad-7f60375e98d2" providerId="ADAL" clId="{9CF2D339-6647-4BE0-884B-1ED7749022D8}" dt="2025-03-20T11:32:54.885" v="377" actId="478"/>
          <ac:spMkLst>
            <pc:docMk/>
            <pc:sldMk cId="1825831901" sldId="1024"/>
            <ac:spMk id="29" creationId="{9FE4927B-41E3-980A-500E-3A31CC40EDF5}"/>
          </ac:spMkLst>
        </pc:spChg>
        <pc:spChg chg="add mod">
          <ac:chgData name="WAUQUIER, Nadia" userId="9aff5815-3c2f-4de1-a1ad-7f60375e98d2" providerId="ADAL" clId="{9CF2D339-6647-4BE0-884B-1ED7749022D8}" dt="2025-03-20T11:33:05.941" v="378"/>
          <ac:spMkLst>
            <pc:docMk/>
            <pc:sldMk cId="1825831901" sldId="1024"/>
            <ac:spMk id="32" creationId="{D4C8FA8C-9D7D-B5B0-6505-6D2E15E60AB7}"/>
          </ac:spMkLst>
        </pc:spChg>
        <pc:spChg chg="add mod">
          <ac:chgData name="WAUQUIER, Nadia" userId="9aff5815-3c2f-4de1-a1ad-7f60375e98d2" providerId="ADAL" clId="{9CF2D339-6647-4BE0-884B-1ED7749022D8}" dt="2025-03-20T11:33:05.941" v="378"/>
          <ac:spMkLst>
            <pc:docMk/>
            <pc:sldMk cId="1825831901" sldId="1024"/>
            <ac:spMk id="34" creationId="{25345DF6-83BB-5AA7-9F92-713E578B7CA3}"/>
          </ac:spMkLst>
        </pc:spChg>
        <pc:spChg chg="add mod">
          <ac:chgData name="WAUQUIER, Nadia" userId="9aff5815-3c2f-4de1-a1ad-7f60375e98d2" providerId="ADAL" clId="{9CF2D339-6647-4BE0-884B-1ED7749022D8}" dt="2025-03-20T11:33:21.389" v="379" actId="1076"/>
          <ac:spMkLst>
            <pc:docMk/>
            <pc:sldMk cId="1825831901" sldId="1024"/>
            <ac:spMk id="35" creationId="{276552D3-7C12-194F-4FFE-445244D2B636}"/>
          </ac:spMkLst>
        </pc:spChg>
        <pc:spChg chg="add mod">
          <ac:chgData name="WAUQUIER, Nadia" userId="9aff5815-3c2f-4de1-a1ad-7f60375e98d2" providerId="ADAL" clId="{9CF2D339-6647-4BE0-884B-1ED7749022D8}" dt="2025-03-20T11:33:05.941" v="378"/>
          <ac:spMkLst>
            <pc:docMk/>
            <pc:sldMk cId="1825831901" sldId="1024"/>
            <ac:spMk id="36" creationId="{4235E041-9557-1781-0562-39E9E18145B0}"/>
          </ac:spMkLst>
        </pc:spChg>
        <pc:spChg chg="add mod">
          <ac:chgData name="WAUQUIER, Nadia" userId="9aff5815-3c2f-4de1-a1ad-7f60375e98d2" providerId="ADAL" clId="{9CF2D339-6647-4BE0-884B-1ED7749022D8}" dt="2025-03-20T11:33:05.941" v="378"/>
          <ac:spMkLst>
            <pc:docMk/>
            <pc:sldMk cId="1825831901" sldId="1024"/>
            <ac:spMk id="37" creationId="{025F66AC-2593-9E10-8620-D37BDB983206}"/>
          </ac:spMkLst>
        </pc:spChg>
        <pc:spChg chg="add mod">
          <ac:chgData name="WAUQUIER, Nadia" userId="9aff5815-3c2f-4de1-a1ad-7f60375e98d2" providerId="ADAL" clId="{9CF2D339-6647-4BE0-884B-1ED7749022D8}" dt="2025-03-20T11:33:05.941" v="378"/>
          <ac:spMkLst>
            <pc:docMk/>
            <pc:sldMk cId="1825831901" sldId="1024"/>
            <ac:spMk id="39" creationId="{F138662D-9502-6D1A-E2D2-B1484177FF7E}"/>
          </ac:spMkLst>
        </pc:spChg>
        <pc:spChg chg="add mod">
          <ac:chgData name="WAUQUIER, Nadia" userId="9aff5815-3c2f-4de1-a1ad-7f60375e98d2" providerId="ADAL" clId="{9CF2D339-6647-4BE0-884B-1ED7749022D8}" dt="2025-03-20T11:33:05.941" v="378"/>
          <ac:spMkLst>
            <pc:docMk/>
            <pc:sldMk cId="1825831901" sldId="1024"/>
            <ac:spMk id="40" creationId="{9D9B0BB1-B4BC-CDC5-9BC6-4EB7676A0698}"/>
          </ac:spMkLst>
        </pc:spChg>
        <pc:spChg chg="add mod">
          <ac:chgData name="WAUQUIER, Nadia" userId="9aff5815-3c2f-4de1-a1ad-7f60375e98d2" providerId="ADAL" clId="{9CF2D339-6647-4BE0-884B-1ED7749022D8}" dt="2025-03-20T11:33:05.941" v="378"/>
          <ac:spMkLst>
            <pc:docMk/>
            <pc:sldMk cId="1825831901" sldId="1024"/>
            <ac:spMk id="41" creationId="{39574E76-90F1-E6F9-7305-EFAE4C28A816}"/>
          </ac:spMkLst>
        </pc:spChg>
        <pc:spChg chg="add mod">
          <ac:chgData name="WAUQUIER, Nadia" userId="9aff5815-3c2f-4de1-a1ad-7f60375e98d2" providerId="ADAL" clId="{9CF2D339-6647-4BE0-884B-1ED7749022D8}" dt="2025-03-20T11:33:05.941" v="378"/>
          <ac:spMkLst>
            <pc:docMk/>
            <pc:sldMk cId="1825831901" sldId="1024"/>
            <ac:spMk id="43" creationId="{91F8C089-A6B4-0498-4AEA-8CCBF9AF739C}"/>
          </ac:spMkLst>
        </pc:spChg>
        <pc:spChg chg="add mod">
          <ac:chgData name="WAUQUIER, Nadia" userId="9aff5815-3c2f-4de1-a1ad-7f60375e98d2" providerId="ADAL" clId="{9CF2D339-6647-4BE0-884B-1ED7749022D8}" dt="2025-03-20T11:33:05.941" v="378"/>
          <ac:spMkLst>
            <pc:docMk/>
            <pc:sldMk cId="1825831901" sldId="1024"/>
            <ac:spMk id="45" creationId="{E2129450-97CB-FDA8-7549-F96A8E936850}"/>
          </ac:spMkLst>
        </pc:spChg>
        <pc:grpChg chg="add mod">
          <ac:chgData name="WAUQUIER, Nadia" userId="9aff5815-3c2f-4de1-a1ad-7f60375e98d2" providerId="ADAL" clId="{9CF2D339-6647-4BE0-884B-1ED7749022D8}" dt="2025-03-20T11:33:05.941" v="378"/>
          <ac:grpSpMkLst>
            <pc:docMk/>
            <pc:sldMk cId="1825831901" sldId="1024"/>
            <ac:grpSpMk id="5" creationId="{C6ACD74E-D88A-7983-4D26-FE9A753AEFAD}"/>
          </ac:grpSpMkLst>
        </pc:grpChg>
        <pc:grpChg chg="add mod">
          <ac:chgData name="WAUQUIER, Nadia" userId="9aff5815-3c2f-4de1-a1ad-7f60375e98d2" providerId="ADAL" clId="{9CF2D339-6647-4BE0-884B-1ED7749022D8}" dt="2025-03-20T11:33:05.941" v="378"/>
          <ac:grpSpMkLst>
            <pc:docMk/>
            <pc:sldMk cId="1825831901" sldId="1024"/>
            <ac:grpSpMk id="6" creationId="{10E903C9-0269-0818-D33D-B3A8B79521A8}"/>
          </ac:grpSpMkLst>
        </pc:grpChg>
        <pc:grpChg chg="del">
          <ac:chgData name="WAUQUIER, Nadia" userId="9aff5815-3c2f-4de1-a1ad-7f60375e98d2" providerId="ADAL" clId="{9CF2D339-6647-4BE0-884B-1ED7749022D8}" dt="2025-03-20T11:32:47.970" v="376" actId="478"/>
          <ac:grpSpMkLst>
            <pc:docMk/>
            <pc:sldMk cId="1825831901" sldId="1024"/>
            <ac:grpSpMk id="11" creationId="{486B2574-792D-B937-E2D9-FDF2D649C642}"/>
          </ac:grpSpMkLst>
        </pc:grpChg>
        <pc:grpChg chg="del">
          <ac:chgData name="WAUQUIER, Nadia" userId="9aff5815-3c2f-4de1-a1ad-7f60375e98d2" providerId="ADAL" clId="{9CF2D339-6647-4BE0-884B-1ED7749022D8}" dt="2025-03-20T11:32:47.970" v="376" actId="478"/>
          <ac:grpSpMkLst>
            <pc:docMk/>
            <pc:sldMk cId="1825831901" sldId="1024"/>
            <ac:grpSpMk id="14" creationId="{6CBA847F-82BE-178A-4D48-346031143504}"/>
          </ac:grpSpMkLst>
        </pc:grpChg>
        <pc:grpChg chg="del">
          <ac:chgData name="WAUQUIER, Nadia" userId="9aff5815-3c2f-4de1-a1ad-7f60375e98d2" providerId="ADAL" clId="{9CF2D339-6647-4BE0-884B-1ED7749022D8}" dt="2025-03-20T11:32:47.970" v="376" actId="478"/>
          <ac:grpSpMkLst>
            <pc:docMk/>
            <pc:sldMk cId="1825831901" sldId="1024"/>
            <ac:grpSpMk id="18" creationId="{235114EB-A3E6-326A-0F13-B1421E22C0D1}"/>
          </ac:grpSpMkLst>
        </pc:grpChg>
        <pc:grpChg chg="del">
          <ac:chgData name="WAUQUIER, Nadia" userId="9aff5815-3c2f-4de1-a1ad-7f60375e98d2" providerId="ADAL" clId="{9CF2D339-6647-4BE0-884B-1ED7749022D8}" dt="2025-03-20T11:32:54.885" v="377" actId="478"/>
          <ac:grpSpMkLst>
            <pc:docMk/>
            <pc:sldMk cId="1825831901" sldId="1024"/>
            <ac:grpSpMk id="21" creationId="{006FC56A-0D08-3A10-1978-FC50503B54CC}"/>
          </ac:grpSpMkLst>
        </pc:grpChg>
        <pc:grpChg chg="del">
          <ac:chgData name="WAUQUIER, Nadia" userId="9aff5815-3c2f-4de1-a1ad-7f60375e98d2" providerId="ADAL" clId="{9CF2D339-6647-4BE0-884B-1ED7749022D8}" dt="2025-03-20T11:32:47.970" v="376" actId="478"/>
          <ac:grpSpMkLst>
            <pc:docMk/>
            <pc:sldMk cId="1825831901" sldId="1024"/>
            <ac:grpSpMk id="25" creationId="{52A48151-A66F-7B10-CC0C-EB4CCD4BC42D}"/>
          </ac:grpSpMkLst>
        </pc:grpChg>
        <pc:grpChg chg="add mod">
          <ac:chgData name="WAUQUIER, Nadia" userId="9aff5815-3c2f-4de1-a1ad-7f60375e98d2" providerId="ADAL" clId="{9CF2D339-6647-4BE0-884B-1ED7749022D8}" dt="2025-03-20T11:33:05.941" v="378"/>
          <ac:grpSpMkLst>
            <pc:docMk/>
            <pc:sldMk cId="1825831901" sldId="1024"/>
            <ac:grpSpMk id="30" creationId="{2A5FEE63-F4EE-5928-DF75-2FC88C63EDC9}"/>
          </ac:grpSpMkLst>
        </pc:grpChg>
        <pc:grpChg chg="add mod">
          <ac:chgData name="WAUQUIER, Nadia" userId="9aff5815-3c2f-4de1-a1ad-7f60375e98d2" providerId="ADAL" clId="{9CF2D339-6647-4BE0-884B-1ED7749022D8}" dt="2025-03-20T11:33:05.941" v="378"/>
          <ac:grpSpMkLst>
            <pc:docMk/>
            <pc:sldMk cId="1825831901" sldId="1024"/>
            <ac:grpSpMk id="31" creationId="{8BB77CB0-2BE9-3A75-2ACB-17A3A0D9A1FD}"/>
          </ac:grpSpMkLst>
        </pc:grpChg>
        <pc:grpChg chg="add mod">
          <ac:chgData name="WAUQUIER, Nadia" userId="9aff5815-3c2f-4de1-a1ad-7f60375e98d2" providerId="ADAL" clId="{9CF2D339-6647-4BE0-884B-1ED7749022D8}" dt="2025-03-20T11:33:05.941" v="378"/>
          <ac:grpSpMkLst>
            <pc:docMk/>
            <pc:sldMk cId="1825831901" sldId="1024"/>
            <ac:grpSpMk id="33" creationId="{E12A5451-4F9F-8967-9BFC-1E4295457FB1}"/>
          </ac:grpSpMkLst>
        </pc:grpChg>
        <pc:picChg chg="add mod">
          <ac:chgData name="WAUQUIER, Nadia" userId="9aff5815-3c2f-4de1-a1ad-7f60375e98d2" providerId="ADAL" clId="{9CF2D339-6647-4BE0-884B-1ED7749022D8}" dt="2025-03-20T11:33:05.941" v="378"/>
          <ac:picMkLst>
            <pc:docMk/>
            <pc:sldMk cId="1825831901" sldId="1024"/>
            <ac:picMk id="38" creationId="{B7F64D1B-62E3-EC94-8D19-A84A8DCC0BAE}"/>
          </ac:picMkLst>
        </pc:picChg>
        <pc:picChg chg="add mod">
          <ac:chgData name="WAUQUIER, Nadia" userId="9aff5815-3c2f-4de1-a1ad-7f60375e98d2" providerId="ADAL" clId="{9CF2D339-6647-4BE0-884B-1ED7749022D8}" dt="2025-03-20T11:33:05.941" v="378"/>
          <ac:picMkLst>
            <pc:docMk/>
            <pc:sldMk cId="1825831901" sldId="1024"/>
            <ac:picMk id="42" creationId="{8923E254-1BBC-2774-A72D-4EFDA1184FB7}"/>
          </ac:picMkLst>
        </pc:picChg>
        <pc:picChg chg="add mod">
          <ac:chgData name="WAUQUIER, Nadia" userId="9aff5815-3c2f-4de1-a1ad-7f60375e98d2" providerId="ADAL" clId="{9CF2D339-6647-4BE0-884B-1ED7749022D8}" dt="2025-03-20T11:33:05.941" v="378"/>
          <ac:picMkLst>
            <pc:docMk/>
            <pc:sldMk cId="1825831901" sldId="1024"/>
            <ac:picMk id="44" creationId="{4A64E032-090F-62AC-112B-7480585692D5}"/>
          </ac:picMkLst>
        </pc:picChg>
        <pc:picChg chg="add mod">
          <ac:chgData name="WAUQUIER, Nadia" userId="9aff5815-3c2f-4de1-a1ad-7f60375e98d2" providerId="ADAL" clId="{9CF2D339-6647-4BE0-884B-1ED7749022D8}" dt="2025-03-20T11:33:05.941" v="378"/>
          <ac:picMkLst>
            <pc:docMk/>
            <pc:sldMk cId="1825831901" sldId="1024"/>
            <ac:picMk id="46" creationId="{2B9FE646-8D10-31C4-D997-E4E79085E715}"/>
          </ac:picMkLst>
        </pc:picChg>
      </pc:sldChg>
      <pc:sldChg chg="modSp mod delCm modNotesTx">
        <pc:chgData name="WAUQUIER, Nadia" userId="9aff5815-3c2f-4de1-a1ad-7f60375e98d2" providerId="ADAL" clId="{9CF2D339-6647-4BE0-884B-1ED7749022D8}" dt="2025-03-20T18:38:10.188" v="4199" actId="20577"/>
        <pc:sldMkLst>
          <pc:docMk/>
          <pc:sldMk cId="642012508" sldId="1025"/>
        </pc:sldMkLst>
        <pc:spChg chg="mod">
          <ac:chgData name="WAUQUIER, Nadia" userId="9aff5815-3c2f-4de1-a1ad-7f60375e98d2" providerId="ADAL" clId="{9CF2D339-6647-4BE0-884B-1ED7749022D8}" dt="2025-03-20T18:37:46.053" v="4197"/>
          <ac:spMkLst>
            <pc:docMk/>
            <pc:sldMk cId="642012508" sldId="1025"/>
            <ac:spMk id="3" creationId="{D579C4C6-89A9-4EE8-3D7F-C7DC51BBB0FA}"/>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8:32:54.905" v="4190"/>
              <pc2:cmMkLst xmlns:pc2="http://schemas.microsoft.com/office/powerpoint/2019/9/main/command">
                <pc:docMk/>
                <pc:sldMk cId="642012508" sldId="1025"/>
                <pc2:cmMk id="{ABFBE841-6F80-4DA0-B91B-4BC7187764A8}"/>
              </pc2:cmMkLst>
            </pc226:cmChg>
            <pc226:cmChg xmlns:pc226="http://schemas.microsoft.com/office/powerpoint/2022/06/main/command" chg="del">
              <pc226:chgData name="WAUQUIER, Nadia" userId="9aff5815-3c2f-4de1-a1ad-7f60375e98d2" providerId="ADAL" clId="{9CF2D339-6647-4BE0-884B-1ED7749022D8}" dt="2025-03-20T18:32:49.565" v="4189"/>
              <pc2:cmMkLst xmlns:pc2="http://schemas.microsoft.com/office/powerpoint/2019/9/main/command">
                <pc:docMk/>
                <pc:sldMk cId="642012508" sldId="1025"/>
                <pc2:cmMk id="{C7DE4F5A-441F-4F57-9C5E-669B0A367D36}"/>
              </pc2:cmMkLst>
            </pc226:cmChg>
            <pc226:cmChg xmlns:pc226="http://schemas.microsoft.com/office/powerpoint/2022/06/main/command" chg="del">
              <pc226:chgData name="WAUQUIER, Nadia" userId="9aff5815-3c2f-4de1-a1ad-7f60375e98d2" providerId="ADAL" clId="{9CF2D339-6647-4BE0-884B-1ED7749022D8}" dt="2025-03-20T18:32:58.605" v="4191"/>
              <pc2:cmMkLst xmlns:pc2="http://schemas.microsoft.com/office/powerpoint/2019/9/main/command">
                <pc:docMk/>
                <pc:sldMk cId="642012508" sldId="1025"/>
                <pc2:cmMk id="{607849E9-F6C8-45CB-80C0-70BF705117DD}"/>
              </pc2:cmMkLst>
            </pc226:cmChg>
          </p:ext>
        </pc:extLst>
      </pc:sldChg>
      <pc:sldChg chg="addSp delSp modSp mod delCm modNotesTx">
        <pc:chgData name="WAUQUIER, Nadia" userId="9aff5815-3c2f-4de1-a1ad-7f60375e98d2" providerId="ADAL" clId="{9CF2D339-6647-4BE0-884B-1ED7749022D8}" dt="2025-03-20T17:26:22.140" v="2189"/>
        <pc:sldMkLst>
          <pc:docMk/>
          <pc:sldMk cId="700693045" sldId="1026"/>
        </pc:sldMkLst>
        <pc:cxnChg chg="add mod">
          <ac:chgData name="WAUQUIER, Nadia" userId="9aff5815-3c2f-4de1-a1ad-7f60375e98d2" providerId="ADAL" clId="{9CF2D339-6647-4BE0-884B-1ED7749022D8}" dt="2025-03-20T17:23:55.386" v="2121" actId="1035"/>
          <ac:cxnSpMkLst>
            <pc:docMk/>
            <pc:sldMk cId="700693045" sldId="1026"/>
            <ac:cxnSpMk id="7" creationId="{53295BD1-2C9C-41F7-AC99-2F7FDFE23FB5}"/>
          </ac:cxnSpMkLst>
        </pc:cxnChg>
        <pc:cxnChg chg="add mod">
          <ac:chgData name="WAUQUIER, Nadia" userId="9aff5815-3c2f-4de1-a1ad-7f60375e98d2" providerId="ADAL" clId="{9CF2D339-6647-4BE0-884B-1ED7749022D8}" dt="2025-03-20T17:24:19.126" v="2161" actId="1038"/>
          <ac:cxnSpMkLst>
            <pc:docMk/>
            <pc:sldMk cId="700693045" sldId="1026"/>
            <ac:cxnSpMk id="10" creationId="{419F1580-18F0-18ED-E10C-96894332108B}"/>
          </ac:cxnSpMkLst>
        </pc:cxnChg>
        <pc:cxnChg chg="del mod">
          <ac:chgData name="WAUQUIER, Nadia" userId="9aff5815-3c2f-4de1-a1ad-7f60375e98d2" providerId="ADAL" clId="{9CF2D339-6647-4BE0-884B-1ED7749022D8}" dt="2025-03-20T17:23:41.937" v="2116" actId="478"/>
          <ac:cxnSpMkLst>
            <pc:docMk/>
            <pc:sldMk cId="700693045" sldId="1026"/>
            <ac:cxnSpMk id="17" creationId="{30A1097C-F479-6F53-F40A-803FBC5CCC18}"/>
          </ac:cxnSpMkLst>
        </pc:cxnChg>
        <pc:cxnChg chg="del mod">
          <ac:chgData name="WAUQUIER, Nadia" userId="9aff5815-3c2f-4de1-a1ad-7f60375e98d2" providerId="ADAL" clId="{9CF2D339-6647-4BE0-884B-1ED7749022D8}" dt="2025-03-20T17:24:01.165" v="2122" actId="478"/>
          <ac:cxnSpMkLst>
            <pc:docMk/>
            <pc:sldMk cId="700693045" sldId="1026"/>
            <ac:cxnSpMk id="25" creationId="{DBBDD3A7-FD9A-57DC-DA26-7C95CD58AE1E}"/>
          </ac:cxnSpMkLst>
        </pc:cxn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7:26:22.140" v="2189"/>
              <pc2:cmMkLst xmlns:pc2="http://schemas.microsoft.com/office/powerpoint/2019/9/main/command">
                <pc:docMk/>
                <pc:sldMk cId="700693045" sldId="1026"/>
                <pc2:cmMk id="{9A8574D3-60BA-41EF-AEAA-2B1A2F4004A4}"/>
              </pc2:cmMkLst>
            </pc226:cmChg>
          </p:ext>
        </pc:extLst>
      </pc:sldChg>
      <pc:sldChg chg="modSp mod delCm modNotesTx">
        <pc:chgData name="WAUQUIER, Nadia" userId="9aff5815-3c2f-4de1-a1ad-7f60375e98d2" providerId="ADAL" clId="{9CF2D339-6647-4BE0-884B-1ED7749022D8}" dt="2025-03-20T17:17:54.158" v="2033" actId="20577"/>
        <pc:sldMkLst>
          <pc:docMk/>
          <pc:sldMk cId="441072197" sldId="1028"/>
        </pc:sldMkLst>
        <pc:spChg chg="mod">
          <ac:chgData name="WAUQUIER, Nadia" userId="9aff5815-3c2f-4de1-a1ad-7f60375e98d2" providerId="ADAL" clId="{9CF2D339-6647-4BE0-884B-1ED7749022D8}" dt="2025-03-20T17:14:30.591" v="1965" actId="20577"/>
          <ac:spMkLst>
            <pc:docMk/>
            <pc:sldMk cId="441072197" sldId="1028"/>
            <ac:spMk id="4" creationId="{A264F813-3428-DEA5-642B-468CD78EA2B4}"/>
          </ac:spMkLst>
        </pc:spChg>
        <pc:spChg chg="mod">
          <ac:chgData name="WAUQUIER, Nadia" userId="9aff5815-3c2f-4de1-a1ad-7f60375e98d2" providerId="ADAL" clId="{9CF2D339-6647-4BE0-884B-1ED7749022D8}" dt="2025-03-20T17:15:29.372" v="1985" actId="20577"/>
          <ac:spMkLst>
            <pc:docMk/>
            <pc:sldMk cId="441072197" sldId="1028"/>
            <ac:spMk id="6" creationId="{4ED97255-BB05-C336-E253-F73C6640A06B}"/>
          </ac:spMkLst>
        </pc:spChg>
        <pc:spChg chg="mod">
          <ac:chgData name="WAUQUIER, Nadia" userId="9aff5815-3c2f-4de1-a1ad-7f60375e98d2" providerId="ADAL" clId="{9CF2D339-6647-4BE0-884B-1ED7749022D8}" dt="2025-03-20T17:17:54.158" v="2033" actId="20577"/>
          <ac:spMkLst>
            <pc:docMk/>
            <pc:sldMk cId="441072197" sldId="1028"/>
            <ac:spMk id="12" creationId="{320213B3-7850-CAFB-C595-45F0592B8EEC}"/>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7:16:28.473" v="2009"/>
              <pc2:cmMkLst xmlns:pc2="http://schemas.microsoft.com/office/powerpoint/2019/9/main/command">
                <pc:docMk/>
                <pc:sldMk cId="441072197" sldId="1028"/>
                <pc2:cmMk id="{7BD023DA-F620-4D7C-9D94-7944BDF03094}"/>
              </pc2:cmMkLst>
            </pc226:cmChg>
          </p:ext>
        </pc:extLst>
      </pc:sldChg>
      <pc:sldChg chg="modSp mod">
        <pc:chgData name="WAUQUIER, Nadia" userId="9aff5815-3c2f-4de1-a1ad-7f60375e98d2" providerId="ADAL" clId="{9CF2D339-6647-4BE0-884B-1ED7749022D8}" dt="2025-03-20T18:42:37.171" v="4353" actId="20577"/>
        <pc:sldMkLst>
          <pc:docMk/>
          <pc:sldMk cId="3011656711" sldId="1029"/>
        </pc:sldMkLst>
        <pc:spChg chg="mod">
          <ac:chgData name="WAUQUIER, Nadia" userId="9aff5815-3c2f-4de1-a1ad-7f60375e98d2" providerId="ADAL" clId="{9CF2D339-6647-4BE0-884B-1ED7749022D8}" dt="2025-03-20T18:42:37.171" v="4353" actId="20577"/>
          <ac:spMkLst>
            <pc:docMk/>
            <pc:sldMk cId="3011656711" sldId="1029"/>
            <ac:spMk id="3" creationId="{37281C55-D854-FA6E-C754-0AA1CE100229}"/>
          </ac:spMkLst>
        </pc:spChg>
      </pc:sldChg>
      <pc:sldChg chg="delCm modNotesTx">
        <pc:chgData name="WAUQUIER, Nadia" userId="9aff5815-3c2f-4de1-a1ad-7f60375e98d2" providerId="ADAL" clId="{9CF2D339-6647-4BE0-884B-1ED7749022D8}" dt="2025-03-20T11:30:50.027" v="371" actId="20577"/>
        <pc:sldMkLst>
          <pc:docMk/>
          <pc:sldMk cId="897343239" sldId="1031"/>
        </pc:sldMkLst>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1:30:26.037" v="361"/>
              <pc2:cmMkLst xmlns:pc2="http://schemas.microsoft.com/office/powerpoint/2019/9/main/command">
                <pc:docMk/>
                <pc:sldMk cId="897343239" sldId="1031"/>
                <pc2:cmMk id="{5BA09C0E-9FA5-4776-992D-8319B62796FE}"/>
              </pc2:cmMkLst>
            </pc226:cmChg>
          </p:ext>
        </pc:extLst>
      </pc:sldChg>
      <pc:sldChg chg="modSp mod delCm modNotesTx">
        <pc:chgData name="WAUQUIER, Nadia" userId="9aff5815-3c2f-4de1-a1ad-7f60375e98d2" providerId="ADAL" clId="{9CF2D339-6647-4BE0-884B-1ED7749022D8}" dt="2025-03-20T18:07:26.039" v="3440" actId="20577"/>
        <pc:sldMkLst>
          <pc:docMk/>
          <pc:sldMk cId="3240602771" sldId="1032"/>
        </pc:sldMkLst>
        <pc:spChg chg="mod">
          <ac:chgData name="WAUQUIER, Nadia" userId="9aff5815-3c2f-4de1-a1ad-7f60375e98d2" providerId="ADAL" clId="{9CF2D339-6647-4BE0-884B-1ED7749022D8}" dt="2025-03-20T18:01:08.330" v="3215" actId="20577"/>
          <ac:spMkLst>
            <pc:docMk/>
            <pc:sldMk cId="3240602771" sldId="1032"/>
            <ac:spMk id="2" creationId="{4CD1B953-D642-9100-E44F-62BEDCA503DC}"/>
          </ac:spMkLst>
        </pc:spChg>
        <pc:spChg chg="mod">
          <ac:chgData name="WAUQUIER, Nadia" userId="9aff5815-3c2f-4de1-a1ad-7f60375e98d2" providerId="ADAL" clId="{9CF2D339-6647-4BE0-884B-1ED7749022D8}" dt="2025-03-20T18:02:12.050" v="3249" actId="113"/>
          <ac:spMkLst>
            <pc:docMk/>
            <pc:sldMk cId="3240602771" sldId="1032"/>
            <ac:spMk id="19" creationId="{AD59DEDF-CF44-B618-31CD-7D5E5E9A1A0D}"/>
          </ac:spMkLst>
        </pc:spChg>
        <pc:spChg chg="mod">
          <ac:chgData name="WAUQUIER, Nadia" userId="9aff5815-3c2f-4de1-a1ad-7f60375e98d2" providerId="ADAL" clId="{9CF2D339-6647-4BE0-884B-1ED7749022D8}" dt="2025-03-20T18:01:40.633" v="3247" actId="20577"/>
          <ac:spMkLst>
            <pc:docMk/>
            <pc:sldMk cId="3240602771" sldId="1032"/>
            <ac:spMk id="30" creationId="{B5280CAF-06E9-3CE1-7E96-487112DF43E0}"/>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8:01:57.700" v="3248"/>
              <pc2:cmMkLst xmlns:pc2="http://schemas.microsoft.com/office/powerpoint/2019/9/main/command">
                <pc:docMk/>
                <pc:sldMk cId="3240602771" sldId="1032"/>
                <pc2:cmMk id="{C2EAB52A-BBA8-417D-8CAA-8475B706C3AF}"/>
              </pc2:cmMkLst>
            </pc226:cmChg>
            <pc226:cmChg xmlns:pc226="http://schemas.microsoft.com/office/powerpoint/2022/06/main/command" chg="del">
              <pc226:chgData name="WAUQUIER, Nadia" userId="9aff5815-3c2f-4de1-a1ad-7f60375e98d2" providerId="ADAL" clId="{9CF2D339-6647-4BE0-884B-1ED7749022D8}" dt="2025-03-20T18:03:11.562" v="3251"/>
              <pc2:cmMkLst xmlns:pc2="http://schemas.microsoft.com/office/powerpoint/2019/9/main/command">
                <pc:docMk/>
                <pc:sldMk cId="3240602771" sldId="1032"/>
                <pc2:cmMk id="{911FCA74-9C95-4520-A397-E112600EC92B}"/>
              </pc2:cmMkLst>
            </pc226:cmChg>
            <pc226:cmChg xmlns:pc226="http://schemas.microsoft.com/office/powerpoint/2022/06/main/command" chg="del">
              <pc226:chgData name="WAUQUIER, Nadia" userId="9aff5815-3c2f-4de1-a1ad-7f60375e98d2" providerId="ADAL" clId="{9CF2D339-6647-4BE0-884B-1ED7749022D8}" dt="2025-03-20T18:02:41.765" v="3250"/>
              <pc2:cmMkLst xmlns:pc2="http://schemas.microsoft.com/office/powerpoint/2019/9/main/command">
                <pc:docMk/>
                <pc:sldMk cId="3240602771" sldId="1032"/>
                <pc2:cmMk id="{91E5ECD8-5C7C-4B67-8B7D-0042FE8D4010}"/>
              </pc2:cmMkLst>
            </pc226:cmChg>
          </p:ext>
        </pc:extLst>
      </pc:sldChg>
      <pc:sldChg chg="modSp mod">
        <pc:chgData name="WAUQUIER, Nadia" userId="9aff5815-3c2f-4de1-a1ad-7f60375e98d2" providerId="ADAL" clId="{9CF2D339-6647-4BE0-884B-1ED7749022D8}" dt="2025-03-20T17:59:19.981" v="3209" actId="1036"/>
        <pc:sldMkLst>
          <pc:docMk/>
          <pc:sldMk cId="674275490" sldId="1033"/>
        </pc:sldMkLst>
        <pc:spChg chg="mod">
          <ac:chgData name="WAUQUIER, Nadia" userId="9aff5815-3c2f-4de1-a1ad-7f60375e98d2" providerId="ADAL" clId="{9CF2D339-6647-4BE0-884B-1ED7749022D8}" dt="2025-03-20T17:59:19.981" v="3209" actId="1036"/>
          <ac:spMkLst>
            <pc:docMk/>
            <pc:sldMk cId="674275490" sldId="1033"/>
            <ac:spMk id="5" creationId="{8BD0C790-9AEB-1742-8CF8-8864EB36CDF3}"/>
          </ac:spMkLst>
        </pc:spChg>
        <pc:grpChg chg="mod">
          <ac:chgData name="WAUQUIER, Nadia" userId="9aff5815-3c2f-4de1-a1ad-7f60375e98d2" providerId="ADAL" clId="{9CF2D339-6647-4BE0-884B-1ED7749022D8}" dt="2025-03-20T17:58:27.556" v="3200" actId="1037"/>
          <ac:grpSpMkLst>
            <pc:docMk/>
            <pc:sldMk cId="674275490" sldId="1033"/>
            <ac:grpSpMk id="4" creationId="{489DF701-23AB-2000-D283-0C8C6D4D3CCF}"/>
          </ac:grpSpMkLst>
        </pc:grpChg>
      </pc:sldChg>
      <pc:sldChg chg="modSp mod delCm modNotesTx">
        <pc:chgData name="WAUQUIER, Nadia" userId="9aff5815-3c2f-4de1-a1ad-7f60375e98d2" providerId="ADAL" clId="{9CF2D339-6647-4BE0-884B-1ED7749022D8}" dt="2025-03-20T18:29:28.888" v="4143" actId="20577"/>
        <pc:sldMkLst>
          <pc:docMk/>
          <pc:sldMk cId="1873941659" sldId="1034"/>
        </pc:sldMkLst>
        <pc:spChg chg="mod">
          <ac:chgData name="WAUQUIER, Nadia" userId="9aff5815-3c2f-4de1-a1ad-7f60375e98d2" providerId="ADAL" clId="{9CF2D339-6647-4BE0-884B-1ED7749022D8}" dt="2025-03-20T18:09:03.048" v="3454" actId="20577"/>
          <ac:spMkLst>
            <pc:docMk/>
            <pc:sldMk cId="1873941659" sldId="1034"/>
            <ac:spMk id="9" creationId="{BEA2A7CB-68A9-FB70-5106-16488FA064DB}"/>
          </ac:spMkLst>
        </pc:spChg>
        <pc:spChg chg="mod">
          <ac:chgData name="WAUQUIER, Nadia" userId="9aff5815-3c2f-4de1-a1ad-7f60375e98d2" providerId="ADAL" clId="{9CF2D339-6647-4BE0-884B-1ED7749022D8}" dt="2025-03-20T18:10:14.155" v="3460" actId="20577"/>
          <ac:spMkLst>
            <pc:docMk/>
            <pc:sldMk cId="1873941659" sldId="1034"/>
            <ac:spMk id="11" creationId="{CE862B66-5A13-01C1-6C06-9DE881986F0F}"/>
          </ac:spMkLst>
        </pc:spChg>
        <pc:spChg chg="mod">
          <ac:chgData name="WAUQUIER, Nadia" userId="9aff5815-3c2f-4de1-a1ad-7f60375e98d2" providerId="ADAL" clId="{9CF2D339-6647-4BE0-884B-1ED7749022D8}" dt="2025-03-20T18:08:26.953" v="3441" actId="14100"/>
          <ac:spMkLst>
            <pc:docMk/>
            <pc:sldMk cId="1873941659" sldId="1034"/>
            <ac:spMk id="19" creationId="{15EF032C-D8D9-B48F-8FA9-242D0C18B4E4}"/>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9CF2D339-6647-4BE0-884B-1ED7749022D8}" dt="2025-03-20T18:28:48.398" v="4117"/>
              <pc2:cmMkLst xmlns:pc2="http://schemas.microsoft.com/office/powerpoint/2019/9/main/command">
                <pc:docMk/>
                <pc:sldMk cId="1873941659" sldId="1034"/>
                <pc2:cmMk id="{B6C52730-2FB6-40BA-A54D-11C429F4AC1D}"/>
              </pc2:cmMkLst>
            </pc226:cmChg>
            <pc226:cmChg xmlns:pc226="http://schemas.microsoft.com/office/powerpoint/2022/06/main/command" chg="del">
              <pc226:chgData name="WAUQUIER, Nadia" userId="9aff5815-3c2f-4de1-a1ad-7f60375e98d2" providerId="ADAL" clId="{9CF2D339-6647-4BE0-884B-1ED7749022D8}" dt="2025-03-20T18:09:58.935" v="3455"/>
              <pc2:cmMkLst xmlns:pc2="http://schemas.microsoft.com/office/powerpoint/2019/9/main/command">
                <pc:docMk/>
                <pc:sldMk cId="1873941659" sldId="1034"/>
                <pc2:cmMk id="{55E613DC-9326-4584-B523-3E8EFCB0BB09}"/>
              </pc2:cmMkLst>
            </pc226:cmChg>
          </p:ext>
        </pc:extLst>
      </pc:sldChg>
      <pc:sldChg chg="add del">
        <pc:chgData name="WAUQUIER, Nadia" userId="9aff5815-3c2f-4de1-a1ad-7f60375e98d2" providerId="ADAL" clId="{9CF2D339-6647-4BE0-884B-1ED7749022D8}" dt="2025-03-20T11:32:32.024" v="375" actId="47"/>
        <pc:sldMkLst>
          <pc:docMk/>
          <pc:sldMk cId="126448620" sldId="1035"/>
        </pc:sldMkLst>
      </pc:sldChg>
    </pc:docChg>
  </pc:docChgLst>
  <pc:docChgLst>
    <pc:chgData name="anne@badrichani.com" userId="S::urn:spo:guest#anne@badrichani.com::" providerId="AD" clId="Web-{85DDDB48-DAC6-34CD-BCD5-88F992A2585B}"/>
    <pc:docChg chg="modSld">
      <pc:chgData name="anne@badrichani.com" userId="S::urn:spo:guest#anne@badrichani.com::" providerId="AD" clId="Web-{85DDDB48-DAC6-34CD-BCD5-88F992A2585B}" dt="2025-03-20T19:30:05.463" v="38" actId="20577"/>
      <pc:docMkLst>
        <pc:docMk/>
      </pc:docMkLst>
      <pc:sldChg chg="modSp">
        <pc:chgData name="anne@badrichani.com" userId="S::urn:spo:guest#anne@badrichani.com::" providerId="AD" clId="Web-{85DDDB48-DAC6-34CD-BCD5-88F992A2585B}" dt="2025-03-20T19:29:05.539" v="34" actId="20577"/>
        <pc:sldMkLst>
          <pc:docMk/>
          <pc:sldMk cId="4067648326" sldId="983"/>
        </pc:sldMkLst>
        <pc:spChg chg="mod">
          <ac:chgData name="anne@badrichani.com" userId="S::urn:spo:guest#anne@badrichani.com::" providerId="AD" clId="Web-{85DDDB48-DAC6-34CD-BCD5-88F992A2585B}" dt="2025-03-20T19:29:05.539" v="34" actId="20577"/>
          <ac:spMkLst>
            <pc:docMk/>
            <pc:sldMk cId="4067648326" sldId="983"/>
            <ac:spMk id="3" creationId="{D0421060-6409-CAB3-7A4F-1D546BEE1D8D}"/>
          </ac:spMkLst>
        </pc:spChg>
      </pc:sldChg>
      <pc:sldChg chg="modSp">
        <pc:chgData name="anne@badrichani.com" userId="S::urn:spo:guest#anne@badrichani.com::" providerId="AD" clId="Web-{85DDDB48-DAC6-34CD-BCD5-88F992A2585B}" dt="2025-03-20T19:24:40.687" v="19" actId="20577"/>
        <pc:sldMkLst>
          <pc:docMk/>
          <pc:sldMk cId="16041390" sldId="984"/>
        </pc:sldMkLst>
        <pc:spChg chg="mod">
          <ac:chgData name="anne@badrichani.com" userId="S::urn:spo:guest#anne@badrichani.com::" providerId="AD" clId="Web-{85DDDB48-DAC6-34CD-BCD5-88F992A2585B}" dt="2025-03-20T19:24:40.687" v="19" actId="20577"/>
          <ac:spMkLst>
            <pc:docMk/>
            <pc:sldMk cId="16041390" sldId="984"/>
            <ac:spMk id="2" creationId="{F0093917-45FA-2F3B-345F-A0DEC8A05408}"/>
          </ac:spMkLst>
        </pc:spChg>
      </pc:sldChg>
      <pc:sldChg chg="modSp">
        <pc:chgData name="anne@badrichani.com" userId="S::urn:spo:guest#anne@badrichani.com::" providerId="AD" clId="Web-{85DDDB48-DAC6-34CD-BCD5-88F992A2585B}" dt="2025-03-20T19:22:53.105" v="13" actId="20577"/>
        <pc:sldMkLst>
          <pc:docMk/>
          <pc:sldMk cId="2711870518" sldId="990"/>
        </pc:sldMkLst>
        <pc:spChg chg="mod">
          <ac:chgData name="anne@badrichani.com" userId="S::urn:spo:guest#anne@badrichani.com::" providerId="AD" clId="Web-{85DDDB48-DAC6-34CD-BCD5-88F992A2585B}" dt="2025-03-20T19:22:53.105" v="13" actId="20577"/>
          <ac:spMkLst>
            <pc:docMk/>
            <pc:sldMk cId="2711870518" sldId="990"/>
            <ac:spMk id="19" creationId="{3707F7C6-F969-95B3-A9E1-51A0074C44E1}"/>
          </ac:spMkLst>
        </pc:spChg>
      </pc:sldChg>
      <pc:sldChg chg="modNotes">
        <pc:chgData name="anne@badrichani.com" userId="S::urn:spo:guest#anne@badrichani.com::" providerId="AD" clId="Web-{85DDDB48-DAC6-34CD-BCD5-88F992A2585B}" dt="2025-03-20T19:27:58.709" v="22"/>
        <pc:sldMkLst>
          <pc:docMk/>
          <pc:sldMk cId="4212129596" sldId="1021"/>
        </pc:sldMkLst>
      </pc:sldChg>
      <pc:sldChg chg="modSp">
        <pc:chgData name="anne@badrichani.com" userId="S::urn:spo:guest#anne@badrichani.com::" providerId="AD" clId="Web-{85DDDB48-DAC6-34CD-BCD5-88F992A2585B}" dt="2025-03-20T19:21:26.290" v="11" actId="20577"/>
        <pc:sldMkLst>
          <pc:docMk/>
          <pc:sldMk cId="441072197" sldId="1028"/>
        </pc:sldMkLst>
        <pc:spChg chg="mod">
          <ac:chgData name="anne@badrichani.com" userId="S::urn:spo:guest#anne@badrichani.com::" providerId="AD" clId="Web-{85DDDB48-DAC6-34CD-BCD5-88F992A2585B}" dt="2025-03-20T19:21:26.290" v="11" actId="20577"/>
          <ac:spMkLst>
            <pc:docMk/>
            <pc:sldMk cId="441072197" sldId="1028"/>
            <ac:spMk id="12" creationId="{320213B3-7850-CAFB-C595-45F0592B8EEC}"/>
          </ac:spMkLst>
        </pc:spChg>
      </pc:sldChg>
      <pc:sldChg chg="modSp">
        <pc:chgData name="anne@badrichani.com" userId="S::urn:spo:guest#anne@badrichani.com::" providerId="AD" clId="Web-{85DDDB48-DAC6-34CD-BCD5-88F992A2585B}" dt="2025-03-20T19:30:05.463" v="38" actId="20577"/>
        <pc:sldMkLst>
          <pc:docMk/>
          <pc:sldMk cId="3447893591" sldId="1030"/>
        </pc:sldMkLst>
        <pc:spChg chg="mod">
          <ac:chgData name="anne@badrichani.com" userId="S::urn:spo:guest#anne@badrichani.com::" providerId="AD" clId="Web-{85DDDB48-DAC6-34CD-BCD5-88F992A2585B}" dt="2025-03-20T19:30:05.463" v="38" actId="20577"/>
          <ac:spMkLst>
            <pc:docMk/>
            <pc:sldMk cId="3447893591" sldId="1030"/>
            <ac:spMk id="3" creationId="{37281C55-D854-FA6E-C754-0AA1CE100229}"/>
          </ac:spMkLst>
        </pc:spChg>
      </pc:sldChg>
      <pc:sldChg chg="modSp">
        <pc:chgData name="anne@badrichani.com" userId="S::urn:spo:guest#anne@badrichani.com::" providerId="AD" clId="Web-{85DDDB48-DAC6-34CD-BCD5-88F992A2585B}" dt="2025-03-20T19:20:30.710" v="3" actId="20577"/>
        <pc:sldMkLst>
          <pc:docMk/>
          <pc:sldMk cId="897343239" sldId="1031"/>
        </pc:sldMkLst>
        <pc:spChg chg="mod">
          <ac:chgData name="anne@badrichani.com" userId="S::urn:spo:guest#anne@badrichani.com::" providerId="AD" clId="Web-{85DDDB48-DAC6-34CD-BCD5-88F992A2585B}" dt="2025-03-20T19:18:29.003" v="1" actId="20577"/>
          <ac:spMkLst>
            <pc:docMk/>
            <pc:sldMk cId="897343239" sldId="1031"/>
            <ac:spMk id="27" creationId="{067C54D6-B996-569B-D3CD-F3731429A749}"/>
          </ac:spMkLst>
        </pc:spChg>
        <pc:spChg chg="mod">
          <ac:chgData name="anne@badrichani.com" userId="S::urn:spo:guest#anne@badrichani.com::" providerId="AD" clId="Web-{85DDDB48-DAC6-34CD-BCD5-88F992A2585B}" dt="2025-03-20T19:20:30.710" v="3" actId="20577"/>
          <ac:spMkLst>
            <pc:docMk/>
            <pc:sldMk cId="897343239" sldId="1031"/>
            <ac:spMk id="29" creationId="{F6C35B40-17C4-3566-B54E-6817A3AF8EE7}"/>
          </ac:spMkLst>
        </pc:spChg>
      </pc:sldChg>
      <pc:sldChg chg="modSp">
        <pc:chgData name="anne@badrichani.com" userId="S::urn:spo:guest#anne@badrichani.com::" providerId="AD" clId="Web-{85DDDB48-DAC6-34CD-BCD5-88F992A2585B}" dt="2025-03-20T19:23:39.935" v="17" actId="20577"/>
        <pc:sldMkLst>
          <pc:docMk/>
          <pc:sldMk cId="3240602771" sldId="1032"/>
        </pc:sldMkLst>
        <pc:spChg chg="mod">
          <ac:chgData name="anne@badrichani.com" userId="S::urn:spo:guest#anne@badrichani.com::" providerId="AD" clId="Web-{85DDDB48-DAC6-34CD-BCD5-88F992A2585B}" dt="2025-03-20T19:23:10.262" v="15" actId="20577"/>
          <ac:spMkLst>
            <pc:docMk/>
            <pc:sldMk cId="3240602771" sldId="1032"/>
            <ac:spMk id="19" creationId="{AD59DEDF-CF44-B618-31CD-7D5E5E9A1A0D}"/>
          </ac:spMkLst>
        </pc:spChg>
        <pc:spChg chg="mod">
          <ac:chgData name="anne@badrichani.com" userId="S::urn:spo:guest#anne@badrichani.com::" providerId="AD" clId="Web-{85DDDB48-DAC6-34CD-BCD5-88F992A2585B}" dt="2025-03-20T19:23:29.356" v="16" actId="20577"/>
          <ac:spMkLst>
            <pc:docMk/>
            <pc:sldMk cId="3240602771" sldId="1032"/>
            <ac:spMk id="21" creationId="{DC0BBF76-3A9C-171D-F742-DB0A8A49F9B9}"/>
          </ac:spMkLst>
        </pc:spChg>
        <pc:spChg chg="mod">
          <ac:chgData name="anne@badrichani.com" userId="S::urn:spo:guest#anne@badrichani.com::" providerId="AD" clId="Web-{85DDDB48-DAC6-34CD-BCD5-88F992A2585B}" dt="2025-03-20T19:23:39.935" v="17" actId="20577"/>
          <ac:spMkLst>
            <pc:docMk/>
            <pc:sldMk cId="3240602771" sldId="1032"/>
            <ac:spMk id="30" creationId="{B5280CAF-06E9-3CE1-7E96-487112DF43E0}"/>
          </ac:spMkLst>
        </pc:spChg>
      </pc:sldChg>
    </pc:docChg>
  </pc:docChgLst>
  <pc:docChgLst>
    <pc:chgData name="anne@badrichani.com" userId="S::urn:spo:guest#anne@badrichani.com::" providerId="AD" clId="Web-{D413E7E2-D2E4-B8F9-D984-44FFD11E0FC5}"/>
    <pc:docChg chg="modSld">
      <pc:chgData name="anne@badrichani.com" userId="S::urn:spo:guest#anne@badrichani.com::" providerId="AD" clId="Web-{D413E7E2-D2E4-B8F9-D984-44FFD11E0FC5}" dt="2025-03-13T12:55:53.309" v="1379" actId="20577"/>
      <pc:docMkLst>
        <pc:docMk/>
      </pc:docMkLst>
      <pc:sldChg chg="modNotes">
        <pc:chgData name="anne@badrichani.com" userId="S::urn:spo:guest#anne@badrichani.com::" providerId="AD" clId="Web-{D413E7E2-D2E4-B8F9-D984-44FFD11E0FC5}" dt="2025-03-13T12:26:20.442" v="1234"/>
        <pc:sldMkLst>
          <pc:docMk/>
          <pc:sldMk cId="2765573171" sldId="711"/>
        </pc:sldMkLst>
      </pc:sldChg>
      <pc:sldChg chg="modSp">
        <pc:chgData name="anne@badrichani.com" userId="S::urn:spo:guest#anne@badrichani.com::" providerId="AD" clId="Web-{D413E7E2-D2E4-B8F9-D984-44FFD11E0FC5}" dt="2025-03-13T12:38:15.292" v="1265" actId="20577"/>
        <pc:sldMkLst>
          <pc:docMk/>
          <pc:sldMk cId="3474430760" sldId="715"/>
        </pc:sldMkLst>
        <pc:spChg chg="mod">
          <ac:chgData name="anne@badrichani.com" userId="S::urn:spo:guest#anne@badrichani.com::" providerId="AD" clId="Web-{D413E7E2-D2E4-B8F9-D984-44FFD11E0FC5}" dt="2025-03-13T12:38:15.292" v="1265" actId="20577"/>
          <ac:spMkLst>
            <pc:docMk/>
            <pc:sldMk cId="3474430760" sldId="715"/>
            <ac:spMk id="2" creationId="{694E3C56-2105-9CC0-C966-9A6C163815AB}"/>
          </ac:spMkLst>
        </pc:spChg>
      </pc:sldChg>
      <pc:sldChg chg="modNotes">
        <pc:chgData name="anne@badrichani.com" userId="S::urn:spo:guest#anne@badrichani.com::" providerId="AD" clId="Web-{D413E7E2-D2E4-B8F9-D984-44FFD11E0FC5}" dt="2025-03-13T08:51:52.925" v="49"/>
        <pc:sldMkLst>
          <pc:docMk/>
          <pc:sldMk cId="2949076690" sldId="977"/>
        </pc:sldMkLst>
      </pc:sldChg>
      <pc:sldChg chg="modSp modNotes">
        <pc:chgData name="anne@badrichani.com" userId="S::urn:spo:guest#anne@badrichani.com::" providerId="AD" clId="Web-{D413E7E2-D2E4-B8F9-D984-44FFD11E0FC5}" dt="2025-03-13T12:14:19.998" v="1103"/>
        <pc:sldMkLst>
          <pc:docMk/>
          <pc:sldMk cId="3041100394" sldId="978"/>
        </pc:sldMkLst>
        <pc:spChg chg="mod">
          <ac:chgData name="anne@badrichani.com" userId="S::urn:spo:guest#anne@badrichani.com::" providerId="AD" clId="Web-{D413E7E2-D2E4-B8F9-D984-44FFD11E0FC5}" dt="2025-03-13T08:58:37.687" v="129" actId="20577"/>
          <ac:spMkLst>
            <pc:docMk/>
            <pc:sldMk cId="3041100394" sldId="978"/>
            <ac:spMk id="6" creationId="{4CA97CF2-F165-5026-8052-9B379FE4869F}"/>
          </ac:spMkLst>
        </pc:spChg>
        <pc:spChg chg="mod">
          <ac:chgData name="anne@badrichani.com" userId="S::urn:spo:guest#anne@badrichani.com::" providerId="AD" clId="Web-{D413E7E2-D2E4-B8F9-D984-44FFD11E0FC5}" dt="2025-03-13T09:01:16.676" v="179" actId="20577"/>
          <ac:spMkLst>
            <pc:docMk/>
            <pc:sldMk cId="3041100394" sldId="978"/>
            <ac:spMk id="7" creationId="{47093973-94DF-DB45-CDBA-3A889AF8664B}"/>
          </ac:spMkLst>
        </pc:spChg>
        <pc:spChg chg="mod">
          <ac:chgData name="anne@badrichani.com" userId="S::urn:spo:guest#anne@badrichani.com::" providerId="AD" clId="Web-{D413E7E2-D2E4-B8F9-D984-44FFD11E0FC5}" dt="2025-03-13T08:57:52.607" v="123" actId="14100"/>
          <ac:spMkLst>
            <pc:docMk/>
            <pc:sldMk cId="3041100394" sldId="978"/>
            <ac:spMk id="8" creationId="{6D327340-9F11-2871-73D1-7B7C9F1E7D8A}"/>
          </ac:spMkLst>
        </pc:spChg>
        <pc:spChg chg="mod">
          <ac:chgData name="anne@badrichani.com" userId="S::urn:spo:guest#anne@badrichani.com::" providerId="AD" clId="Web-{D413E7E2-D2E4-B8F9-D984-44FFD11E0FC5}" dt="2025-03-13T11:20:01.453" v="622" actId="20577"/>
          <ac:spMkLst>
            <pc:docMk/>
            <pc:sldMk cId="3041100394" sldId="978"/>
            <ac:spMk id="9" creationId="{B750EBE0-3255-3B90-6442-01B632833A5B}"/>
          </ac:spMkLst>
        </pc:spChg>
        <pc:spChg chg="mod">
          <ac:chgData name="anne@badrichani.com" userId="S::urn:spo:guest#anne@badrichani.com::" providerId="AD" clId="Web-{D413E7E2-D2E4-B8F9-D984-44FFD11E0FC5}" dt="2025-03-13T11:19:57.485" v="621" actId="20577"/>
          <ac:spMkLst>
            <pc:docMk/>
            <pc:sldMk cId="3041100394" sldId="978"/>
            <ac:spMk id="10" creationId="{4DBC6668-B6E9-7C54-CFFC-5BF55947483E}"/>
          </ac:spMkLst>
        </pc:spChg>
        <pc:spChg chg="mod">
          <ac:chgData name="anne@badrichani.com" userId="S::urn:spo:guest#anne@badrichani.com::" providerId="AD" clId="Web-{D413E7E2-D2E4-B8F9-D984-44FFD11E0FC5}" dt="2025-03-13T08:55:10.759" v="67" actId="20577"/>
          <ac:spMkLst>
            <pc:docMk/>
            <pc:sldMk cId="3041100394" sldId="978"/>
            <ac:spMk id="34" creationId="{D34E5592-B686-1726-6857-2E6FBE4DEFE6}"/>
          </ac:spMkLst>
        </pc:spChg>
      </pc:sldChg>
      <pc:sldChg chg="modSp modNotes">
        <pc:chgData name="anne@badrichani.com" userId="S::urn:spo:guest#anne@badrichani.com::" providerId="AD" clId="Web-{D413E7E2-D2E4-B8F9-D984-44FFD11E0FC5}" dt="2025-03-13T12:25:51.191" v="1231"/>
        <pc:sldMkLst>
          <pc:docMk/>
          <pc:sldMk cId="3978925666" sldId="980"/>
        </pc:sldMkLst>
        <pc:spChg chg="mod">
          <ac:chgData name="anne@badrichani.com" userId="S::urn:spo:guest#anne@badrichani.com::" providerId="AD" clId="Web-{D413E7E2-D2E4-B8F9-D984-44FFD11E0FC5}" dt="2025-03-13T12:13:22.684" v="1096" actId="20577"/>
          <ac:spMkLst>
            <pc:docMk/>
            <pc:sldMk cId="3978925666" sldId="980"/>
            <ac:spMk id="5" creationId="{5916A9C3-E978-0F0C-506F-AAD4FDE0CD0A}"/>
          </ac:spMkLst>
        </pc:spChg>
        <pc:spChg chg="mod">
          <ac:chgData name="anne@badrichani.com" userId="S::urn:spo:guest#anne@badrichani.com::" providerId="AD" clId="Web-{D413E7E2-D2E4-B8F9-D984-44FFD11E0FC5}" dt="2025-03-13T12:09:10.286" v="1015" actId="20577"/>
          <ac:spMkLst>
            <pc:docMk/>
            <pc:sldMk cId="3978925666" sldId="980"/>
            <ac:spMk id="6" creationId="{43765F80-3A1F-1778-A777-075813F44C3D}"/>
          </ac:spMkLst>
        </pc:spChg>
        <pc:spChg chg="mod">
          <ac:chgData name="anne@badrichani.com" userId="S::urn:spo:guest#anne@badrichani.com::" providerId="AD" clId="Web-{D413E7E2-D2E4-B8F9-D984-44FFD11E0FC5}" dt="2025-03-13T12:11:42.978" v="1047" actId="20577"/>
          <ac:spMkLst>
            <pc:docMk/>
            <pc:sldMk cId="3978925666" sldId="980"/>
            <ac:spMk id="7" creationId="{8F81AB9C-21B4-2209-086C-59FCAB66D313}"/>
          </ac:spMkLst>
        </pc:spChg>
        <pc:spChg chg="mod">
          <ac:chgData name="anne@badrichani.com" userId="S::urn:spo:guest#anne@badrichani.com::" providerId="AD" clId="Web-{D413E7E2-D2E4-B8F9-D984-44FFD11E0FC5}" dt="2025-03-13T12:23:49.672" v="1175" actId="20577"/>
          <ac:spMkLst>
            <pc:docMk/>
            <pc:sldMk cId="3978925666" sldId="980"/>
            <ac:spMk id="8" creationId="{E179BBA4-024F-0253-36BB-86742C0C63F0}"/>
          </ac:spMkLst>
        </pc:spChg>
      </pc:sldChg>
      <pc:sldChg chg="modSp modNotes">
        <pc:chgData name="anne@badrichani.com" userId="S::urn:spo:guest#anne@badrichani.com::" providerId="AD" clId="Web-{D413E7E2-D2E4-B8F9-D984-44FFD11E0FC5}" dt="2025-03-13T12:42:44.660" v="1277"/>
        <pc:sldMkLst>
          <pc:docMk/>
          <pc:sldMk cId="4282400583" sldId="987"/>
        </pc:sldMkLst>
        <pc:spChg chg="mod">
          <ac:chgData name="anne@badrichani.com" userId="S::urn:spo:guest#anne@badrichani.com::" providerId="AD" clId="Web-{D413E7E2-D2E4-B8F9-D984-44FFD11E0FC5}" dt="2025-03-13T12:38:43.684" v="1266" actId="20577"/>
          <ac:spMkLst>
            <pc:docMk/>
            <pc:sldMk cId="4282400583" sldId="987"/>
            <ac:spMk id="2" creationId="{F0093917-45FA-2F3B-345F-A0DEC8A05408}"/>
          </ac:spMkLst>
        </pc:spChg>
        <pc:spChg chg="mod">
          <ac:chgData name="anne@badrichani.com" userId="S::urn:spo:guest#anne@badrichani.com::" providerId="AD" clId="Web-{D413E7E2-D2E4-B8F9-D984-44FFD11E0FC5}" dt="2025-03-13T12:05:02.856" v="948" actId="20577"/>
          <ac:spMkLst>
            <pc:docMk/>
            <pc:sldMk cId="4282400583" sldId="987"/>
            <ac:spMk id="4" creationId="{0B261672-9EF9-0789-5721-ACE582730108}"/>
          </ac:spMkLst>
        </pc:spChg>
        <pc:spChg chg="mod">
          <ac:chgData name="anne@badrichani.com" userId="S::urn:spo:guest#anne@badrichani.com::" providerId="AD" clId="Web-{D413E7E2-D2E4-B8F9-D984-44FFD11E0FC5}" dt="2025-03-13T11:21:14.503" v="633" actId="20577"/>
          <ac:spMkLst>
            <pc:docMk/>
            <pc:sldMk cId="4282400583" sldId="987"/>
            <ac:spMk id="7" creationId="{16579391-714B-0EF4-9E78-BDA1A5CAFA61}"/>
          </ac:spMkLst>
        </pc:spChg>
        <pc:spChg chg="mod">
          <ac:chgData name="anne@badrichani.com" userId="S::urn:spo:guest#anne@badrichani.com::" providerId="AD" clId="Web-{D413E7E2-D2E4-B8F9-D984-44FFD11E0FC5}" dt="2025-03-13T11:21:24.565" v="639" actId="20577"/>
          <ac:spMkLst>
            <pc:docMk/>
            <pc:sldMk cId="4282400583" sldId="987"/>
            <ac:spMk id="9" creationId="{5A6AFD84-BA3C-587D-80FB-4CEA5B7CC2A7}"/>
          </ac:spMkLst>
        </pc:spChg>
        <pc:spChg chg="mod">
          <ac:chgData name="anne@badrichani.com" userId="S::urn:spo:guest#anne@badrichani.com::" providerId="AD" clId="Web-{D413E7E2-D2E4-B8F9-D984-44FFD11E0FC5}" dt="2025-03-13T11:21:50.785" v="649" actId="20577"/>
          <ac:spMkLst>
            <pc:docMk/>
            <pc:sldMk cId="4282400583" sldId="987"/>
            <ac:spMk id="11" creationId="{E36A4587-B798-1E3A-11AF-9873E1D0021C}"/>
          </ac:spMkLst>
        </pc:spChg>
        <pc:spChg chg="mod">
          <ac:chgData name="anne@badrichani.com" userId="S::urn:spo:guest#anne@badrichani.com::" providerId="AD" clId="Web-{D413E7E2-D2E4-B8F9-D984-44FFD11E0FC5}" dt="2025-03-13T12:27:28.741" v="1238" actId="20577"/>
          <ac:spMkLst>
            <pc:docMk/>
            <pc:sldMk cId="4282400583" sldId="987"/>
            <ac:spMk id="15" creationId="{E40B16D7-D1E2-6696-78A5-E84C97668653}"/>
          </ac:spMkLst>
        </pc:spChg>
        <pc:spChg chg="mod">
          <ac:chgData name="anne@badrichani.com" userId="S::urn:spo:guest#anne@badrichani.com::" providerId="AD" clId="Web-{D413E7E2-D2E4-B8F9-D984-44FFD11E0FC5}" dt="2025-03-13T12:42:14.315" v="1268" actId="20577"/>
          <ac:spMkLst>
            <pc:docMk/>
            <pc:sldMk cId="4282400583" sldId="987"/>
            <ac:spMk id="17" creationId="{B4146578-576D-9208-04A4-8791A2BD3F12}"/>
          </ac:spMkLst>
        </pc:spChg>
        <pc:spChg chg="mod">
          <ac:chgData name="anne@badrichani.com" userId="S::urn:spo:guest#anne@badrichani.com::" providerId="AD" clId="Web-{D413E7E2-D2E4-B8F9-D984-44FFD11E0FC5}" dt="2025-03-13T11:21:31.112" v="640" actId="20577"/>
          <ac:spMkLst>
            <pc:docMk/>
            <pc:sldMk cId="4282400583" sldId="987"/>
            <ac:spMk id="46" creationId="{B06BF236-E47B-0D04-D7A4-807E5C4CC2E1}"/>
          </ac:spMkLst>
        </pc:spChg>
      </pc:sldChg>
      <pc:sldChg chg="modSp">
        <pc:chgData name="anne@badrichani.com" userId="S::urn:spo:guest#anne@badrichani.com::" providerId="AD" clId="Web-{D413E7E2-D2E4-B8F9-D984-44FFD11E0FC5}" dt="2025-03-13T12:38:03.307" v="1264" actId="20577"/>
        <pc:sldMkLst>
          <pc:docMk/>
          <pc:sldMk cId="599260633" sldId="988"/>
        </pc:sldMkLst>
        <pc:spChg chg="mod">
          <ac:chgData name="anne@badrichani.com" userId="S::urn:spo:guest#anne@badrichani.com::" providerId="AD" clId="Web-{D413E7E2-D2E4-B8F9-D984-44FFD11E0FC5}" dt="2025-03-13T12:38:03.307" v="1264" actId="20577"/>
          <ac:spMkLst>
            <pc:docMk/>
            <pc:sldMk cId="599260633" sldId="988"/>
            <ac:spMk id="2" creationId="{694E3C56-2105-9CC0-C966-9A6C163815AB}"/>
          </ac:spMkLst>
        </pc:spChg>
      </pc:sldChg>
      <pc:sldChg chg="modNotes">
        <pc:chgData name="anne@badrichani.com" userId="S::urn:spo:guest#anne@badrichani.com::" providerId="AD" clId="Web-{D413E7E2-D2E4-B8F9-D984-44FFD11E0FC5}" dt="2025-03-13T10:22:31.374" v="610"/>
        <pc:sldMkLst>
          <pc:docMk/>
          <pc:sldMk cId="2528475346" sldId="994"/>
        </pc:sldMkLst>
      </pc:sldChg>
      <pc:sldChg chg="modSp modNotes">
        <pc:chgData name="anne@badrichani.com" userId="S::urn:spo:guest#anne@badrichani.com::" providerId="AD" clId="Web-{D413E7E2-D2E4-B8F9-D984-44FFD11E0FC5}" dt="2025-03-13T10:09:39.922" v="565" actId="20577"/>
        <pc:sldMkLst>
          <pc:docMk/>
          <pc:sldMk cId="3646444430" sldId="1014"/>
        </pc:sldMkLst>
        <pc:spChg chg="mod">
          <ac:chgData name="anne@badrichani.com" userId="S::urn:spo:guest#anne@badrichani.com::" providerId="AD" clId="Web-{D413E7E2-D2E4-B8F9-D984-44FFD11E0FC5}" dt="2025-03-13T09:27:39.989" v="420" actId="20577"/>
          <ac:spMkLst>
            <pc:docMk/>
            <pc:sldMk cId="3646444430" sldId="1014"/>
            <ac:spMk id="8" creationId="{2B4E5B53-CF1C-3409-F30A-339D176036AE}"/>
          </ac:spMkLst>
        </pc:spChg>
        <pc:spChg chg="mod">
          <ac:chgData name="anne@badrichani.com" userId="S::urn:spo:guest#anne@badrichani.com::" providerId="AD" clId="Web-{D413E7E2-D2E4-B8F9-D984-44FFD11E0FC5}" dt="2025-03-13T10:03:08.641" v="555" actId="20577"/>
          <ac:spMkLst>
            <pc:docMk/>
            <pc:sldMk cId="3646444430" sldId="1014"/>
            <ac:spMk id="23" creationId="{27A12906-1903-2D92-4863-1A0F92E02945}"/>
          </ac:spMkLst>
        </pc:spChg>
        <pc:spChg chg="mod">
          <ac:chgData name="anne@badrichani.com" userId="S::urn:spo:guest#anne@badrichani.com::" providerId="AD" clId="Web-{D413E7E2-D2E4-B8F9-D984-44FFD11E0FC5}" dt="2025-03-13T10:09:39.922" v="565" actId="20577"/>
          <ac:spMkLst>
            <pc:docMk/>
            <pc:sldMk cId="3646444430" sldId="1014"/>
            <ac:spMk id="24" creationId="{73416CE0-D055-A2AE-CEED-4B14FD5E9339}"/>
          </ac:spMkLst>
        </pc:spChg>
        <pc:spChg chg="mod">
          <ac:chgData name="anne@badrichani.com" userId="S::urn:spo:guest#anne@badrichani.com::" providerId="AD" clId="Web-{D413E7E2-D2E4-B8F9-D984-44FFD11E0FC5}" dt="2025-03-13T09:25:08" v="394" actId="20577"/>
          <ac:spMkLst>
            <pc:docMk/>
            <pc:sldMk cId="3646444430" sldId="1014"/>
            <ac:spMk id="36" creationId="{49F4FB6A-0143-2E2F-61B7-F752722A4FF9}"/>
          </ac:spMkLst>
        </pc:spChg>
      </pc:sldChg>
      <pc:sldChg chg="modSp modNotes">
        <pc:chgData name="anne@badrichani.com" userId="S::urn:spo:guest#anne@badrichani.com::" providerId="AD" clId="Web-{D413E7E2-D2E4-B8F9-D984-44FFD11E0FC5}" dt="2025-03-13T09:07:46.875" v="355"/>
        <pc:sldMkLst>
          <pc:docMk/>
          <pc:sldMk cId="2824424524" sldId="1015"/>
        </pc:sldMkLst>
        <pc:spChg chg="mod">
          <ac:chgData name="anne@badrichani.com" userId="S::urn:spo:guest#anne@badrichani.com::" providerId="AD" clId="Web-{D413E7E2-D2E4-B8F9-D984-44FFD11E0FC5}" dt="2025-03-13T09:01:54.208" v="181" actId="20577"/>
          <ac:spMkLst>
            <pc:docMk/>
            <pc:sldMk cId="2824424524" sldId="1015"/>
            <ac:spMk id="2" creationId="{09B3FCF6-4FC2-BDF9-04F1-B580928CFDD6}"/>
          </ac:spMkLst>
        </pc:spChg>
      </pc:sldChg>
      <pc:sldChg chg="modSp modNotes">
        <pc:chgData name="anne@badrichani.com" userId="S::urn:spo:guest#anne@badrichani.com::" providerId="AD" clId="Web-{D413E7E2-D2E4-B8F9-D984-44FFD11E0FC5}" dt="2025-03-13T10:19:12.475" v="590"/>
        <pc:sldMkLst>
          <pc:docMk/>
          <pc:sldMk cId="4113047188" sldId="1016"/>
        </pc:sldMkLst>
        <pc:spChg chg="mod">
          <ac:chgData name="anne@badrichani.com" userId="S::urn:spo:guest#anne@badrichani.com::" providerId="AD" clId="Web-{D413E7E2-D2E4-B8F9-D984-44FFD11E0FC5}" dt="2025-03-13T10:12:54.648" v="572" actId="20577"/>
          <ac:spMkLst>
            <pc:docMk/>
            <pc:sldMk cId="4113047188" sldId="1016"/>
            <ac:spMk id="13" creationId="{905152E5-DB2E-E019-9429-B1E53286CE55}"/>
          </ac:spMkLst>
        </pc:spChg>
        <pc:spChg chg="mod">
          <ac:chgData name="anne@badrichani.com" userId="S::urn:spo:guest#anne@badrichani.com::" providerId="AD" clId="Web-{D413E7E2-D2E4-B8F9-D984-44FFD11E0FC5}" dt="2025-03-13T10:13:43.134" v="575" actId="20577"/>
          <ac:spMkLst>
            <pc:docMk/>
            <pc:sldMk cId="4113047188" sldId="1016"/>
            <ac:spMk id="18" creationId="{7F90650C-21DE-7FDD-E4A2-65A1887FFA10}"/>
          </ac:spMkLst>
        </pc:spChg>
        <pc:spChg chg="mod">
          <ac:chgData name="anne@badrichani.com" userId="S::urn:spo:guest#anne@badrichani.com::" providerId="AD" clId="Web-{D413E7E2-D2E4-B8F9-D984-44FFD11E0FC5}" dt="2025-03-13T10:13:43.244" v="576" actId="20577"/>
          <ac:spMkLst>
            <pc:docMk/>
            <pc:sldMk cId="4113047188" sldId="1016"/>
            <ac:spMk id="25" creationId="{75B9C9D8-5101-0832-89B5-5E691BC2C109}"/>
          </ac:spMkLst>
        </pc:spChg>
        <pc:spChg chg="mod">
          <ac:chgData name="anne@badrichani.com" userId="S::urn:spo:guest#anne@badrichani.com::" providerId="AD" clId="Web-{D413E7E2-D2E4-B8F9-D984-44FFD11E0FC5}" dt="2025-03-13T10:15:26.779" v="580" actId="20577"/>
          <ac:spMkLst>
            <pc:docMk/>
            <pc:sldMk cId="4113047188" sldId="1016"/>
            <ac:spMk id="29" creationId="{2746D0C3-7AB5-DFB3-E0CC-1AE3A07F56A8}"/>
          </ac:spMkLst>
        </pc:spChg>
      </pc:sldChg>
      <pc:sldChg chg="modSp modNotes">
        <pc:chgData name="anne@badrichani.com" userId="S::urn:spo:guest#anne@badrichani.com::" providerId="AD" clId="Web-{D413E7E2-D2E4-B8F9-D984-44FFD11E0FC5}" dt="2025-03-13T11:19:07.030" v="618"/>
        <pc:sldMkLst>
          <pc:docMk/>
          <pc:sldMk cId="4007390294" sldId="1017"/>
        </pc:sldMkLst>
        <pc:spChg chg="mod">
          <ac:chgData name="anne@badrichani.com" userId="S::urn:spo:guest#anne@badrichani.com::" providerId="AD" clId="Web-{D413E7E2-D2E4-B8F9-D984-44FFD11E0FC5}" dt="2025-03-13T10:20:02.087" v="593" actId="20577"/>
          <ac:spMkLst>
            <pc:docMk/>
            <pc:sldMk cId="4007390294" sldId="1017"/>
            <ac:spMk id="5" creationId="{9FACEC01-CD75-4049-AC42-A0FC3E979C17}"/>
          </ac:spMkLst>
        </pc:spChg>
        <pc:spChg chg="mod">
          <ac:chgData name="anne@badrichani.com" userId="S::urn:spo:guest#anne@badrichani.com::" providerId="AD" clId="Web-{D413E7E2-D2E4-B8F9-D984-44FFD11E0FC5}" dt="2025-03-13T10:20:14.868" v="596"/>
          <ac:spMkLst>
            <pc:docMk/>
            <pc:sldMk cId="4007390294" sldId="1017"/>
            <ac:spMk id="6" creationId="{967DC980-F10A-B555-E2B1-DC6AEF4A49E5}"/>
          </ac:spMkLst>
        </pc:spChg>
      </pc:sldChg>
      <pc:sldChg chg="modSp modNotes">
        <pc:chgData name="anne@badrichani.com" userId="S::urn:spo:guest#anne@badrichani.com::" providerId="AD" clId="Web-{D413E7E2-D2E4-B8F9-D984-44FFD11E0FC5}" dt="2025-03-13T12:15:45.845" v="1126" actId="20577"/>
        <pc:sldMkLst>
          <pc:docMk/>
          <pc:sldMk cId="3070537532" sldId="1018"/>
        </pc:sldMkLst>
        <pc:spChg chg="mod">
          <ac:chgData name="anne@badrichani.com" userId="S::urn:spo:guest#anne@badrichani.com::" providerId="AD" clId="Web-{D413E7E2-D2E4-B8F9-D984-44FFD11E0FC5}" dt="2025-03-13T12:14:59.718" v="1112" actId="1076"/>
          <ac:spMkLst>
            <pc:docMk/>
            <pc:sldMk cId="3070537532" sldId="1018"/>
            <ac:spMk id="3" creationId="{472EA929-4CD9-A092-EE3C-081834C7B9C7}"/>
          </ac:spMkLst>
        </pc:spChg>
        <pc:spChg chg="mod">
          <ac:chgData name="anne@badrichani.com" userId="S::urn:spo:guest#anne@badrichani.com::" providerId="AD" clId="Web-{D413E7E2-D2E4-B8F9-D984-44FFD11E0FC5}" dt="2025-03-13T12:15:06.593" v="1115" actId="1076"/>
          <ac:spMkLst>
            <pc:docMk/>
            <pc:sldMk cId="3070537532" sldId="1018"/>
            <ac:spMk id="6" creationId="{296E47FE-0A10-BFF7-6DEC-DE66106337A8}"/>
          </ac:spMkLst>
        </pc:spChg>
        <pc:spChg chg="mod">
          <ac:chgData name="anne@badrichani.com" userId="S::urn:spo:guest#anne@badrichani.com::" providerId="AD" clId="Web-{D413E7E2-D2E4-B8F9-D984-44FFD11E0FC5}" dt="2025-03-13T11:20:41.970" v="631" actId="20577"/>
          <ac:spMkLst>
            <pc:docMk/>
            <pc:sldMk cId="3070537532" sldId="1018"/>
            <ac:spMk id="22" creationId="{3651070D-14B9-DAC4-5FF5-D5A93E8E53BE}"/>
          </ac:spMkLst>
        </pc:spChg>
        <pc:spChg chg="mod">
          <ac:chgData name="anne@badrichani.com" userId="S::urn:spo:guest#anne@badrichani.com::" providerId="AD" clId="Web-{D413E7E2-D2E4-B8F9-D984-44FFD11E0FC5}" dt="2025-03-13T11:19:29.546" v="620" actId="20577"/>
          <ac:spMkLst>
            <pc:docMk/>
            <pc:sldMk cId="3070537532" sldId="1018"/>
            <ac:spMk id="31" creationId="{648626DC-92D0-4E6C-9A04-C0E7B0453EA2}"/>
          </ac:spMkLst>
        </pc:spChg>
        <pc:spChg chg="mod">
          <ac:chgData name="anne@badrichani.com" userId="S::urn:spo:guest#anne@badrichani.com::" providerId="AD" clId="Web-{D413E7E2-D2E4-B8F9-D984-44FFD11E0FC5}" dt="2025-03-13T12:15:45.845" v="1126" actId="20577"/>
          <ac:spMkLst>
            <pc:docMk/>
            <pc:sldMk cId="3070537532" sldId="1018"/>
            <ac:spMk id="55" creationId="{5369122E-6C87-CBBE-0704-C51D9FD17FA4}"/>
          </ac:spMkLst>
        </pc:spChg>
        <pc:spChg chg="mod">
          <ac:chgData name="anne@badrichani.com" userId="S::urn:spo:guest#anne@badrichani.com::" providerId="AD" clId="Web-{D413E7E2-D2E4-B8F9-D984-44FFD11E0FC5}" dt="2025-03-13T11:29:51.424" v="671" actId="20577"/>
          <ac:spMkLst>
            <pc:docMk/>
            <pc:sldMk cId="3070537532" sldId="1018"/>
            <ac:spMk id="56" creationId="{33D2E566-29A1-369A-1A13-0079D651DBF8}"/>
          </ac:spMkLst>
        </pc:spChg>
      </pc:sldChg>
      <pc:sldChg chg="modNotes">
        <pc:chgData name="anne@badrichani.com" userId="S::urn:spo:guest#anne@badrichani.com::" providerId="AD" clId="Web-{D413E7E2-D2E4-B8F9-D984-44FFD11E0FC5}" dt="2025-03-13T09:09:30.019" v="359"/>
        <pc:sldMkLst>
          <pc:docMk/>
          <pc:sldMk cId="1596548477" sldId="1019"/>
        </pc:sldMkLst>
      </pc:sldChg>
      <pc:sldChg chg="modSp">
        <pc:chgData name="anne@badrichani.com" userId="S::urn:spo:guest#anne@badrichani.com::" providerId="AD" clId="Web-{D413E7E2-D2E4-B8F9-D984-44FFD11E0FC5}" dt="2025-03-13T08:48:23.200" v="39" actId="20577"/>
        <pc:sldMkLst>
          <pc:docMk/>
          <pc:sldMk cId="4212129596" sldId="1021"/>
        </pc:sldMkLst>
        <pc:spChg chg="mod">
          <ac:chgData name="anne@badrichani.com" userId="S::urn:spo:guest#anne@badrichani.com::" providerId="AD" clId="Web-{D413E7E2-D2E4-B8F9-D984-44FFD11E0FC5}" dt="2025-03-13T08:46:41.728" v="0" actId="20577"/>
          <ac:spMkLst>
            <pc:docMk/>
            <pc:sldMk cId="4212129596" sldId="1021"/>
            <ac:spMk id="2" creationId="{694E3C56-2105-9CC0-C966-9A6C163815AB}"/>
          </ac:spMkLst>
        </pc:spChg>
        <pc:spChg chg="mod">
          <ac:chgData name="anne@badrichani.com" userId="S::urn:spo:guest#anne@badrichani.com::" providerId="AD" clId="Web-{D413E7E2-D2E4-B8F9-D984-44FFD11E0FC5}" dt="2025-03-13T08:48:23.200" v="39" actId="20577"/>
          <ac:spMkLst>
            <pc:docMk/>
            <pc:sldMk cId="4212129596" sldId="1021"/>
            <ac:spMk id="7" creationId="{DCD3CBC0-2D45-7215-9318-3DD3B5E5C6FD}"/>
          </ac:spMkLst>
        </pc:spChg>
        <pc:spChg chg="mod">
          <ac:chgData name="anne@badrichani.com" userId="S::urn:spo:guest#anne@badrichani.com::" providerId="AD" clId="Web-{D413E7E2-D2E4-B8F9-D984-44FFD11E0FC5}" dt="2025-03-13T08:48:17.434" v="38" actId="20577"/>
          <ac:spMkLst>
            <pc:docMk/>
            <pc:sldMk cId="4212129596" sldId="1021"/>
            <ac:spMk id="9" creationId="{BDEB7178-953E-8F2F-B2AD-FC7CAADE908A}"/>
          </ac:spMkLst>
        </pc:spChg>
        <pc:spChg chg="mod">
          <ac:chgData name="anne@badrichani.com" userId="S::urn:spo:guest#anne@badrichani.com::" providerId="AD" clId="Web-{D413E7E2-D2E4-B8F9-D984-44FFD11E0FC5}" dt="2025-03-13T08:46:55.416" v="7" actId="20577"/>
          <ac:spMkLst>
            <pc:docMk/>
            <pc:sldMk cId="4212129596" sldId="1021"/>
            <ac:spMk id="33" creationId="{7B169CD3-1DF0-536F-D2DA-A5D6148455AC}"/>
          </ac:spMkLst>
        </pc:spChg>
        <pc:spChg chg="mod">
          <ac:chgData name="anne@badrichani.com" userId="S::urn:spo:guest#anne@badrichani.com::" providerId="AD" clId="Web-{D413E7E2-D2E4-B8F9-D984-44FFD11E0FC5}" dt="2025-03-13T08:47:08.650" v="11" actId="20577"/>
          <ac:spMkLst>
            <pc:docMk/>
            <pc:sldMk cId="4212129596" sldId="1021"/>
            <ac:spMk id="34" creationId="{67D0DCA4-E09C-B8EF-E8E2-873A689CCE0F}"/>
          </ac:spMkLst>
        </pc:spChg>
      </pc:sldChg>
      <pc:sldChg chg="modSp">
        <pc:chgData name="anne@badrichani.com" userId="S::urn:spo:guest#anne@badrichani.com::" providerId="AD" clId="Web-{D413E7E2-D2E4-B8F9-D984-44FFD11E0FC5}" dt="2025-03-13T12:55:53.309" v="1379" actId="20577"/>
        <pc:sldMkLst>
          <pc:docMk/>
          <pc:sldMk cId="441072197" sldId="1028"/>
        </pc:sldMkLst>
        <pc:spChg chg="mod">
          <ac:chgData name="anne@badrichani.com" userId="S::urn:spo:guest#anne@badrichani.com::" providerId="AD" clId="Web-{D413E7E2-D2E4-B8F9-D984-44FFD11E0FC5}" dt="2025-03-13T12:42:53.566" v="1284" actId="20577"/>
          <ac:spMkLst>
            <pc:docMk/>
            <pc:sldMk cId="441072197" sldId="1028"/>
            <ac:spMk id="2" creationId="{5CBE25C3-545C-2082-AA26-6FC160F64D9E}"/>
          </ac:spMkLst>
        </pc:spChg>
        <pc:spChg chg="mod">
          <ac:chgData name="anne@badrichani.com" userId="S::urn:spo:guest#anne@badrichani.com::" providerId="AD" clId="Web-{D413E7E2-D2E4-B8F9-D984-44FFD11E0FC5}" dt="2025-03-13T12:53:48.743" v="1324" actId="20577"/>
          <ac:spMkLst>
            <pc:docMk/>
            <pc:sldMk cId="441072197" sldId="1028"/>
            <ac:spMk id="4" creationId="{A264F813-3428-DEA5-642B-468CD78EA2B4}"/>
          </ac:spMkLst>
        </pc:spChg>
        <pc:spChg chg="mod">
          <ac:chgData name="anne@badrichani.com" userId="S::urn:spo:guest#anne@badrichani.com::" providerId="AD" clId="Web-{D413E7E2-D2E4-B8F9-D984-44FFD11E0FC5}" dt="2025-03-13T12:55:53.309" v="1379" actId="20577"/>
          <ac:spMkLst>
            <pc:docMk/>
            <pc:sldMk cId="441072197" sldId="1028"/>
            <ac:spMk id="6" creationId="{4ED97255-BB05-C336-E253-F73C6640A06B}"/>
          </ac:spMkLst>
        </pc:spChg>
        <pc:spChg chg="mod">
          <ac:chgData name="anne@badrichani.com" userId="S::urn:spo:guest#anne@badrichani.com::" providerId="AD" clId="Web-{D413E7E2-D2E4-B8F9-D984-44FFD11E0FC5}" dt="2025-03-13T12:50:03.158" v="1287" actId="20577"/>
          <ac:spMkLst>
            <pc:docMk/>
            <pc:sldMk cId="441072197" sldId="1028"/>
            <ac:spMk id="9" creationId="{A318018C-62D2-B001-BC4D-1919E182E909}"/>
          </ac:spMkLst>
        </pc:spChg>
        <pc:spChg chg="mod">
          <ac:chgData name="anne@badrichani.com" userId="S::urn:spo:guest#anne@badrichani.com::" providerId="AD" clId="Web-{D413E7E2-D2E4-B8F9-D984-44FFD11E0FC5}" dt="2025-03-13T12:43:03.004" v="1285" actId="20577"/>
          <ac:spMkLst>
            <pc:docMk/>
            <pc:sldMk cId="441072197" sldId="1028"/>
            <ac:spMk id="11" creationId="{6140D57B-CC72-F213-3036-5766C9A20F3A}"/>
          </ac:spMkLst>
        </pc:spChg>
      </pc:sldChg>
    </pc:docChg>
  </pc:docChgLst>
  <pc:docChgLst>
    <pc:chgData name="anne@badrichani.com" userId="S::urn:spo:guest#anne@badrichani.com::" providerId="AD" clId="Web-{CB017890-6E5B-C060-EE22-8971729993DB}"/>
    <pc:docChg chg="modSld">
      <pc:chgData name="anne@badrichani.com" userId="S::urn:spo:guest#anne@badrichani.com::" providerId="AD" clId="Web-{CB017890-6E5B-C060-EE22-8971729993DB}" dt="2025-03-07T17:24:11.418" v="35" actId="20577"/>
      <pc:docMkLst>
        <pc:docMk/>
      </pc:docMkLst>
      <pc:sldChg chg="modSp">
        <pc:chgData name="anne@badrichani.com" userId="S::urn:spo:guest#anne@badrichani.com::" providerId="AD" clId="Web-{CB017890-6E5B-C060-EE22-8971729993DB}" dt="2025-03-07T17:04:17.179" v="8" actId="20577"/>
        <pc:sldMkLst>
          <pc:docMk/>
          <pc:sldMk cId="2421413379" sldId="698"/>
        </pc:sldMkLst>
        <pc:spChg chg="mod">
          <ac:chgData name="anne@badrichani.com" userId="S::urn:spo:guest#anne@badrichani.com::" providerId="AD" clId="Web-{CB017890-6E5B-C060-EE22-8971729993DB}" dt="2025-03-07T17:04:17.179" v="8" actId="20577"/>
          <ac:spMkLst>
            <pc:docMk/>
            <pc:sldMk cId="2421413379" sldId="698"/>
            <ac:spMk id="13" creationId="{9B5CE640-E77F-E37A-33DE-B49CAB152625}"/>
          </ac:spMkLst>
        </pc:spChg>
        <pc:spChg chg="mod">
          <ac:chgData name="anne@badrichani.com" userId="S::urn:spo:guest#anne@badrichani.com::" providerId="AD" clId="Web-{CB017890-6E5B-C060-EE22-8971729993DB}" dt="2025-03-07T17:01:49.159" v="0" actId="20577"/>
          <ac:spMkLst>
            <pc:docMk/>
            <pc:sldMk cId="2421413379" sldId="698"/>
            <ac:spMk id="26" creationId="{C999335A-7FCD-B959-0D6B-DEE81967665D}"/>
          </ac:spMkLst>
        </pc:spChg>
      </pc:sldChg>
      <pc:sldChg chg="modSp modNotes">
        <pc:chgData name="anne@badrichani.com" userId="S::urn:spo:guest#anne@badrichani.com::" providerId="AD" clId="Web-{CB017890-6E5B-C060-EE22-8971729993DB}" dt="2025-03-07T17:24:11.418" v="35" actId="20577"/>
        <pc:sldMkLst>
          <pc:docMk/>
          <pc:sldMk cId="514659603" sldId="701"/>
        </pc:sldMkLst>
        <pc:spChg chg="mod">
          <ac:chgData name="anne@badrichani.com" userId="S::urn:spo:guest#anne@badrichani.com::" providerId="AD" clId="Web-{CB017890-6E5B-C060-EE22-8971729993DB}" dt="2025-03-07T17:24:11.418" v="35" actId="20577"/>
          <ac:spMkLst>
            <pc:docMk/>
            <pc:sldMk cId="514659603" sldId="701"/>
            <ac:spMk id="10" creationId="{E7FA1A42-7B0F-A4D0-DF98-63947D087BA1}"/>
          </ac:spMkLst>
        </pc:spChg>
      </pc:sldChg>
    </pc:docChg>
  </pc:docChgLst>
  <pc:docChgLst>
    <pc:chgData name="anne@badrichani.com" userId="S::urn:spo:guest#anne@badrichani.com::" providerId="AD" clId="Web-{D039F958-4B3B-B8C8-8B1A-285BE33E4912}"/>
    <pc:docChg chg="modSld">
      <pc:chgData name="anne@badrichani.com" userId="S::urn:spo:guest#anne@badrichani.com::" providerId="AD" clId="Web-{D039F958-4B3B-B8C8-8B1A-285BE33E4912}" dt="2025-03-07T12:55:51.929" v="521" actId="20577"/>
      <pc:docMkLst>
        <pc:docMk/>
      </pc:docMkLst>
      <pc:sldChg chg="modSp">
        <pc:chgData name="anne@badrichani.com" userId="S::urn:spo:guest#anne@badrichani.com::" providerId="AD" clId="Web-{D039F958-4B3B-B8C8-8B1A-285BE33E4912}" dt="2025-03-07T12:32:22.484" v="268" actId="20577"/>
        <pc:sldMkLst>
          <pc:docMk/>
          <pc:sldMk cId="2421413379" sldId="698"/>
        </pc:sldMkLst>
        <pc:spChg chg="mod">
          <ac:chgData name="anne@badrichani.com" userId="S::urn:spo:guest#anne@badrichani.com::" providerId="AD" clId="Web-{D039F958-4B3B-B8C8-8B1A-285BE33E4912}" dt="2025-03-07T11:34:21.461" v="45" actId="20577"/>
          <ac:spMkLst>
            <pc:docMk/>
            <pc:sldMk cId="2421413379" sldId="698"/>
            <ac:spMk id="2" creationId="{7E5543FA-CC1F-46E2-B712-1773048BB41D}"/>
          </ac:spMkLst>
        </pc:spChg>
        <pc:spChg chg="mod">
          <ac:chgData name="anne@badrichani.com" userId="S::urn:spo:guest#anne@badrichani.com::" providerId="AD" clId="Web-{D039F958-4B3B-B8C8-8B1A-285BE33E4912}" dt="2025-03-07T12:32:22.484" v="268" actId="20577"/>
          <ac:spMkLst>
            <pc:docMk/>
            <pc:sldMk cId="2421413379" sldId="698"/>
            <ac:spMk id="7" creationId="{595681BB-BE28-FDD8-9E7B-ECA04ED17E40}"/>
          </ac:spMkLst>
        </pc:spChg>
        <pc:spChg chg="mod">
          <ac:chgData name="anne@badrichani.com" userId="S::urn:spo:guest#anne@badrichani.com::" providerId="AD" clId="Web-{D039F958-4B3B-B8C8-8B1A-285BE33E4912}" dt="2025-03-07T12:30:08.447" v="259" actId="20577"/>
          <ac:spMkLst>
            <pc:docMk/>
            <pc:sldMk cId="2421413379" sldId="698"/>
            <ac:spMk id="8" creationId="{3EFFDB56-26D1-DC93-2412-2645F1B9B128}"/>
          </ac:spMkLst>
        </pc:spChg>
        <pc:spChg chg="mod">
          <ac:chgData name="anne@badrichani.com" userId="S::urn:spo:guest#anne@badrichani.com::" providerId="AD" clId="Web-{D039F958-4B3B-B8C8-8B1A-285BE33E4912}" dt="2025-03-07T12:30:05.541" v="258" actId="20577"/>
          <ac:spMkLst>
            <pc:docMk/>
            <pc:sldMk cId="2421413379" sldId="698"/>
            <ac:spMk id="13" creationId="{9B5CE640-E77F-E37A-33DE-B49CAB152625}"/>
          </ac:spMkLst>
        </pc:spChg>
        <pc:spChg chg="mod">
          <ac:chgData name="anne@badrichani.com" userId="S::urn:spo:guest#anne@badrichani.com::" providerId="AD" clId="Web-{D039F958-4B3B-B8C8-8B1A-285BE33E4912}" dt="2025-03-07T11:29:39.545" v="30" actId="14100"/>
          <ac:spMkLst>
            <pc:docMk/>
            <pc:sldMk cId="2421413379" sldId="698"/>
            <ac:spMk id="23" creationId="{1F14E523-5CA9-5EC0-266A-1EA81D83002D}"/>
          </ac:spMkLst>
        </pc:spChg>
        <pc:spChg chg="mod">
          <ac:chgData name="anne@badrichani.com" userId="S::urn:spo:guest#anne@badrichani.com::" providerId="AD" clId="Web-{D039F958-4B3B-B8C8-8B1A-285BE33E4912}" dt="2025-03-07T12:31:31.154" v="262" actId="20577"/>
          <ac:spMkLst>
            <pc:docMk/>
            <pc:sldMk cId="2421413379" sldId="698"/>
            <ac:spMk id="26" creationId="{C999335A-7FCD-B959-0D6B-DEE81967665D}"/>
          </ac:spMkLst>
        </pc:spChg>
      </pc:sldChg>
      <pc:sldChg chg="modSp">
        <pc:chgData name="anne@badrichani.com" userId="S::urn:spo:guest#anne@badrichani.com::" providerId="AD" clId="Web-{D039F958-4B3B-B8C8-8B1A-285BE33E4912}" dt="2025-03-07T11:28:08.666" v="17" actId="20577"/>
        <pc:sldMkLst>
          <pc:docMk/>
          <pc:sldMk cId="4231797513" sldId="699"/>
        </pc:sldMkLst>
        <pc:spChg chg="mod">
          <ac:chgData name="anne@badrichani.com" userId="S::urn:spo:guest#anne@badrichani.com::" providerId="AD" clId="Web-{D039F958-4B3B-B8C8-8B1A-285BE33E4912}" dt="2025-03-07T11:28:08.666" v="17" actId="20577"/>
          <ac:spMkLst>
            <pc:docMk/>
            <pc:sldMk cId="4231797513" sldId="699"/>
            <ac:spMk id="2" creationId="{667B51E9-1FFB-68D4-D99D-913F08FD3633}"/>
          </ac:spMkLst>
        </pc:spChg>
      </pc:sldChg>
      <pc:sldChg chg="modSp">
        <pc:chgData name="anne@badrichani.com" userId="S::urn:spo:guest#anne@badrichani.com::" providerId="AD" clId="Web-{D039F958-4B3B-B8C8-8B1A-285BE33E4912}" dt="2025-03-07T12:38:58.093" v="417" actId="20577"/>
        <pc:sldMkLst>
          <pc:docMk/>
          <pc:sldMk cId="514659603" sldId="701"/>
        </pc:sldMkLst>
        <pc:spChg chg="mod">
          <ac:chgData name="anne@badrichani.com" userId="S::urn:spo:guest#anne@badrichani.com::" providerId="AD" clId="Web-{D039F958-4B3B-B8C8-8B1A-285BE33E4912}" dt="2025-03-07T12:38:04.544" v="413" actId="20577"/>
          <ac:spMkLst>
            <pc:docMk/>
            <pc:sldMk cId="514659603" sldId="701"/>
            <ac:spMk id="4" creationId="{2C9ED713-DC1F-5650-412A-A011604959E9}"/>
          </ac:spMkLst>
        </pc:spChg>
        <pc:spChg chg="mod">
          <ac:chgData name="anne@badrichani.com" userId="S::urn:spo:guest#anne@badrichani.com::" providerId="AD" clId="Web-{D039F958-4B3B-B8C8-8B1A-285BE33E4912}" dt="2025-03-07T12:38:58.015" v="415" actId="20577"/>
          <ac:spMkLst>
            <pc:docMk/>
            <pc:sldMk cId="514659603" sldId="701"/>
            <ac:spMk id="5" creationId="{C377AF3F-C693-DF69-535F-F90ED4072CDE}"/>
          </ac:spMkLst>
        </pc:spChg>
        <pc:spChg chg="mod">
          <ac:chgData name="anne@badrichani.com" userId="S::urn:spo:guest#anne@badrichani.com::" providerId="AD" clId="Web-{D039F958-4B3B-B8C8-8B1A-285BE33E4912}" dt="2025-03-07T12:38:58.093" v="417" actId="20577"/>
          <ac:spMkLst>
            <pc:docMk/>
            <pc:sldMk cId="514659603" sldId="701"/>
            <ac:spMk id="8" creationId="{581AD052-DAC6-9D1F-8B38-285DDFFA5784}"/>
          </ac:spMkLst>
        </pc:spChg>
        <pc:spChg chg="mod">
          <ac:chgData name="anne@badrichani.com" userId="S::urn:spo:guest#anne@badrichani.com::" providerId="AD" clId="Web-{D039F958-4B3B-B8C8-8B1A-285BE33E4912}" dt="2025-03-07T12:36:37.181" v="389" actId="20577"/>
          <ac:spMkLst>
            <pc:docMk/>
            <pc:sldMk cId="514659603" sldId="701"/>
            <ac:spMk id="10" creationId="{E7FA1A42-7B0F-A4D0-DF98-63947D087BA1}"/>
          </ac:spMkLst>
        </pc:spChg>
        <pc:spChg chg="mod">
          <ac:chgData name="anne@badrichani.com" userId="S::urn:spo:guest#anne@badrichani.com::" providerId="AD" clId="Web-{D039F958-4B3B-B8C8-8B1A-285BE33E4912}" dt="2025-03-07T12:33:22.736" v="280" actId="20577"/>
          <ac:spMkLst>
            <pc:docMk/>
            <pc:sldMk cId="514659603" sldId="701"/>
            <ac:spMk id="11" creationId="{54882702-CD53-E892-0D00-4CB86CC0A87E}"/>
          </ac:spMkLst>
        </pc:spChg>
        <pc:spChg chg="mod">
          <ac:chgData name="anne@badrichani.com" userId="S::urn:spo:guest#anne@badrichani.com::" providerId="AD" clId="Web-{D039F958-4B3B-B8C8-8B1A-285BE33E4912}" dt="2025-03-07T12:37:08.745" v="411" actId="20577"/>
          <ac:spMkLst>
            <pc:docMk/>
            <pc:sldMk cId="514659603" sldId="701"/>
            <ac:spMk id="12" creationId="{1D772949-B48C-1DA8-0A25-6ACF7E303D6A}"/>
          </ac:spMkLst>
        </pc:spChg>
      </pc:sldChg>
      <pc:sldChg chg="modSp">
        <pc:chgData name="anne@badrichani.com" userId="S::urn:spo:guest#anne@badrichani.com::" providerId="AD" clId="Web-{D039F958-4B3B-B8C8-8B1A-285BE33E4912}" dt="2025-03-07T12:39:53.267" v="434" actId="20577"/>
        <pc:sldMkLst>
          <pc:docMk/>
          <pc:sldMk cId="2765573171" sldId="711"/>
        </pc:sldMkLst>
        <pc:spChg chg="mod">
          <ac:chgData name="anne@badrichani.com" userId="S::urn:spo:guest#anne@badrichani.com::" providerId="AD" clId="Web-{D039F958-4B3B-B8C8-8B1A-285BE33E4912}" dt="2025-03-07T12:39:53.267" v="434" actId="20577"/>
          <ac:spMkLst>
            <pc:docMk/>
            <pc:sldMk cId="2765573171" sldId="711"/>
            <ac:spMk id="2" creationId="{667B51E9-1FFB-68D4-D99D-913F08FD3633}"/>
          </ac:spMkLst>
        </pc:spChg>
      </pc:sldChg>
      <pc:sldChg chg="modSp">
        <pc:chgData name="anne@badrichani.com" userId="S::urn:spo:guest#anne@badrichani.com::" providerId="AD" clId="Web-{D039F958-4B3B-B8C8-8B1A-285BE33E4912}" dt="2025-03-07T11:26:37.991" v="7" actId="20577"/>
        <pc:sldMkLst>
          <pc:docMk/>
          <pc:sldMk cId="434578297" sldId="976"/>
        </pc:sldMkLst>
        <pc:spChg chg="mod">
          <ac:chgData name="anne@badrichani.com" userId="S::urn:spo:guest#anne@badrichani.com::" providerId="AD" clId="Web-{D039F958-4B3B-B8C8-8B1A-285BE33E4912}" dt="2025-03-07T11:26:37.991" v="7" actId="20577"/>
          <ac:spMkLst>
            <pc:docMk/>
            <pc:sldMk cId="434578297" sldId="976"/>
            <ac:spMk id="5" creationId="{20EF6E7F-A645-60E4-5151-88FF9E968CE9}"/>
          </ac:spMkLst>
        </pc:spChg>
        <pc:spChg chg="mod">
          <ac:chgData name="anne@badrichani.com" userId="S::urn:spo:guest#anne@badrichani.com::" providerId="AD" clId="Web-{D039F958-4B3B-B8C8-8B1A-285BE33E4912}" dt="2025-03-07T11:25:12.754" v="0" actId="20577"/>
          <ac:spMkLst>
            <pc:docMk/>
            <pc:sldMk cId="434578297" sldId="976"/>
            <ac:spMk id="7" creationId="{E99ECF55-C8EB-FB39-B790-B5FDAF06BE2C}"/>
          </ac:spMkLst>
        </pc:spChg>
      </pc:sldChg>
      <pc:sldChg chg="modSp">
        <pc:chgData name="anne@badrichani.com" userId="S::urn:spo:guest#anne@badrichani.com::" providerId="AD" clId="Web-{D039F958-4B3B-B8C8-8B1A-285BE33E4912}" dt="2025-03-07T12:46:57.565" v="462" actId="14100"/>
        <pc:sldMkLst>
          <pc:docMk/>
          <pc:sldMk cId="2711870518" sldId="990"/>
        </pc:sldMkLst>
        <pc:spChg chg="mod">
          <ac:chgData name="anne@badrichani.com" userId="S::urn:spo:guest#anne@badrichani.com::" providerId="AD" clId="Web-{D039F958-4B3B-B8C8-8B1A-285BE33E4912}" dt="2025-03-07T12:46:40.267" v="459" actId="20577"/>
          <ac:spMkLst>
            <pc:docMk/>
            <pc:sldMk cId="2711870518" sldId="990"/>
            <ac:spMk id="10" creationId="{B37D95CA-BE0F-4ED5-D2F1-84CA81882E52}"/>
          </ac:spMkLst>
        </pc:spChg>
        <pc:spChg chg="mod">
          <ac:chgData name="anne@badrichani.com" userId="S::urn:spo:guest#anne@badrichani.com::" providerId="AD" clId="Web-{D039F958-4B3B-B8C8-8B1A-285BE33E4912}" dt="2025-03-07T12:46:57.565" v="462" actId="14100"/>
          <ac:spMkLst>
            <pc:docMk/>
            <pc:sldMk cId="2711870518" sldId="990"/>
            <ac:spMk id="30" creationId="{698C3123-8F99-CC10-2F95-74251B8D0B57}"/>
          </ac:spMkLst>
        </pc:spChg>
        <pc:cxnChg chg="mod">
          <ac:chgData name="anne@badrichani.com" userId="S::urn:spo:guest#anne@badrichani.com::" providerId="AD" clId="Web-{D039F958-4B3B-B8C8-8B1A-285BE33E4912}" dt="2025-03-07T12:46:13.782" v="456" actId="20577"/>
          <ac:cxnSpMkLst>
            <pc:docMk/>
            <pc:sldMk cId="2711870518" sldId="990"/>
            <ac:cxnSpMk id="12" creationId="{E22FD9C5-C4CC-FFF4-3EF9-7FCFC82F47AB}"/>
          </ac:cxnSpMkLst>
        </pc:cxnChg>
      </pc:sldChg>
      <pc:sldChg chg="modSp">
        <pc:chgData name="anne@badrichani.com" userId="S::urn:spo:guest#anne@badrichani.com::" providerId="AD" clId="Web-{D039F958-4B3B-B8C8-8B1A-285BE33E4912}" dt="2025-03-07T12:55:51.929" v="521" actId="20577"/>
        <pc:sldMkLst>
          <pc:docMk/>
          <pc:sldMk cId="3324091214" sldId="993"/>
        </pc:sldMkLst>
        <pc:spChg chg="mod">
          <ac:chgData name="anne@badrichani.com" userId="S::urn:spo:guest#anne@badrichani.com::" providerId="AD" clId="Web-{D039F958-4B3B-B8C8-8B1A-285BE33E4912}" dt="2025-03-07T12:53:15.970" v="492" actId="20577"/>
          <ac:spMkLst>
            <pc:docMk/>
            <pc:sldMk cId="3324091214" sldId="993"/>
            <ac:spMk id="2" creationId="{694E3C56-2105-9CC0-C966-9A6C163815AB}"/>
          </ac:spMkLst>
        </pc:spChg>
        <pc:spChg chg="mod">
          <ac:chgData name="anne@badrichani.com" userId="S::urn:spo:guest#anne@badrichani.com::" providerId="AD" clId="Web-{D039F958-4B3B-B8C8-8B1A-285BE33E4912}" dt="2025-03-07T12:55:02.068" v="515" actId="20577"/>
          <ac:spMkLst>
            <pc:docMk/>
            <pc:sldMk cId="3324091214" sldId="993"/>
            <ac:spMk id="10" creationId="{3932503F-EC25-C4F0-689F-2480A9D254B7}"/>
          </ac:spMkLst>
        </pc:spChg>
        <pc:spChg chg="mod">
          <ac:chgData name="anne@badrichani.com" userId="S::urn:spo:guest#anne@badrichani.com::" providerId="AD" clId="Web-{D039F958-4B3B-B8C8-8B1A-285BE33E4912}" dt="2025-03-07T12:54:42.567" v="506" actId="20577"/>
          <ac:spMkLst>
            <pc:docMk/>
            <pc:sldMk cId="3324091214" sldId="993"/>
            <ac:spMk id="11" creationId="{EA68E2D8-E289-8C23-7DD0-4F93BC031A48}"/>
          </ac:spMkLst>
        </pc:spChg>
        <pc:spChg chg="mod">
          <ac:chgData name="anne@badrichani.com" userId="S::urn:spo:guest#anne@badrichani.com::" providerId="AD" clId="Web-{D039F958-4B3B-B8C8-8B1A-285BE33E4912}" dt="2025-03-07T12:55:51.929" v="521" actId="20577"/>
          <ac:spMkLst>
            <pc:docMk/>
            <pc:sldMk cId="3324091214" sldId="993"/>
            <ac:spMk id="15" creationId="{60BF4355-D382-6D22-63E9-AC7929936DD6}"/>
          </ac:spMkLst>
        </pc:spChg>
      </pc:sldChg>
      <pc:sldChg chg="modSp">
        <pc:chgData name="anne@badrichani.com" userId="S::urn:spo:guest#anne@badrichani.com::" providerId="AD" clId="Web-{D039F958-4B3B-B8C8-8B1A-285BE33E4912}" dt="2025-03-07T12:40:30.940" v="446" actId="20577"/>
        <pc:sldMkLst>
          <pc:docMk/>
          <pc:sldMk cId="4212129596" sldId="1021"/>
        </pc:sldMkLst>
        <pc:spChg chg="mod">
          <ac:chgData name="anne@badrichani.com" userId="S::urn:spo:guest#anne@badrichani.com::" providerId="AD" clId="Web-{D039F958-4B3B-B8C8-8B1A-285BE33E4912}" dt="2025-03-07T12:40:30.940" v="446" actId="20577"/>
          <ac:spMkLst>
            <pc:docMk/>
            <pc:sldMk cId="4212129596" sldId="1021"/>
            <ac:spMk id="2" creationId="{694E3C56-2105-9CC0-C966-9A6C163815AB}"/>
          </ac:spMkLst>
        </pc:spChg>
      </pc:sldChg>
      <pc:sldChg chg="modSp">
        <pc:chgData name="anne@badrichani.com" userId="S::urn:spo:guest#anne@badrichani.com::" providerId="AD" clId="Web-{D039F958-4B3B-B8C8-8B1A-285BE33E4912}" dt="2025-03-07T12:47:23.988" v="468" actId="14100"/>
        <pc:sldMkLst>
          <pc:docMk/>
          <pc:sldMk cId="700693045" sldId="1026"/>
        </pc:sldMkLst>
        <pc:spChg chg="mod">
          <ac:chgData name="anne@badrichani.com" userId="S::urn:spo:guest#anne@badrichani.com::" providerId="AD" clId="Web-{D039F958-4B3B-B8C8-8B1A-285BE33E4912}" dt="2025-03-07T12:40:45.832" v="451" actId="20577"/>
          <ac:spMkLst>
            <pc:docMk/>
            <pc:sldMk cId="700693045" sldId="1026"/>
            <ac:spMk id="2" creationId="{F0093917-45FA-2F3B-345F-A0DEC8A05408}"/>
          </ac:spMkLst>
        </pc:spChg>
        <pc:spChg chg="mod">
          <ac:chgData name="anne@badrichani.com" userId="S::urn:spo:guest#anne@badrichani.com::" providerId="AD" clId="Web-{D039F958-4B3B-B8C8-8B1A-285BE33E4912}" dt="2025-03-07T12:47:07.706" v="465" actId="14100"/>
          <ac:spMkLst>
            <pc:docMk/>
            <pc:sldMk cId="700693045" sldId="1026"/>
            <ac:spMk id="9" creationId="{558515C1-4C02-DD2D-FCFE-A5EF74A582B3}"/>
          </ac:spMkLst>
        </pc:spChg>
        <pc:spChg chg="mod">
          <ac:chgData name="anne@badrichani.com" userId="S::urn:spo:guest#anne@badrichani.com::" providerId="AD" clId="Web-{D039F958-4B3B-B8C8-8B1A-285BE33E4912}" dt="2025-03-07T12:47:23.988" v="468" actId="14100"/>
          <ac:spMkLst>
            <pc:docMk/>
            <pc:sldMk cId="700693045" sldId="1026"/>
            <ac:spMk id="23" creationId="{EC927A05-7941-5C9D-8958-8AE6F6265C65}"/>
          </ac:spMkLst>
        </pc:spChg>
      </pc:sldChg>
    </pc:docChg>
  </pc:docChgLst>
  <pc:docChgLst>
    <pc:chgData name="anne@badrichani.com" userId="S::urn:spo:guest#anne@badrichani.com::" providerId="AD" clId="Web-{E645FFD4-A82D-B21F-60E4-A5C9E22B1D5E}"/>
    <pc:docChg chg="modSld">
      <pc:chgData name="anne@badrichani.com" userId="S::urn:spo:guest#anne@badrichani.com::" providerId="AD" clId="Web-{E645FFD4-A82D-B21F-60E4-A5C9E22B1D5E}" dt="2025-03-19T17:51:21.731" v="1" actId="20577"/>
      <pc:docMkLst>
        <pc:docMk/>
      </pc:docMkLst>
      <pc:sldChg chg="modSp">
        <pc:chgData name="anne@badrichani.com" userId="S::urn:spo:guest#anne@badrichani.com::" providerId="AD" clId="Web-{E645FFD4-A82D-B21F-60E4-A5C9E22B1D5E}" dt="2025-03-19T17:51:21.731" v="1" actId="20577"/>
        <pc:sldMkLst>
          <pc:docMk/>
          <pc:sldMk cId="3447893591" sldId="1030"/>
        </pc:sldMkLst>
        <pc:spChg chg="mod">
          <ac:chgData name="anne@badrichani.com" userId="S::urn:spo:guest#anne@badrichani.com::" providerId="AD" clId="Web-{E645FFD4-A82D-B21F-60E4-A5C9E22B1D5E}" dt="2025-03-19T17:51:21.731" v="1" actId="20577"/>
          <ac:spMkLst>
            <pc:docMk/>
            <pc:sldMk cId="3447893591" sldId="1030"/>
            <ac:spMk id="3" creationId="{37281C55-D854-FA6E-C754-0AA1CE100229}"/>
          </ac:spMkLst>
        </pc:spChg>
      </pc:sldChg>
    </pc:docChg>
  </pc:docChgLst>
  <pc:docChgLst>
    <pc:chgData name="anne@badrichani.com" userId="S::urn:spo:guest#anne@badrichani.com::" providerId="AD" clId="Web-{578D1613-D3E3-ACF0-9215-34DB854E96B1}"/>
    <pc:docChg chg="modSld">
      <pc:chgData name="anne@badrichani.com" userId="S::urn:spo:guest#anne@badrichani.com::" providerId="AD" clId="Web-{578D1613-D3E3-ACF0-9215-34DB854E96B1}" dt="2025-03-17T09:30:17.097" v="67" actId="20577"/>
      <pc:docMkLst>
        <pc:docMk/>
      </pc:docMkLst>
      <pc:sldChg chg="modSp">
        <pc:chgData name="anne@badrichani.com" userId="S::urn:spo:guest#anne@badrichani.com::" providerId="AD" clId="Web-{578D1613-D3E3-ACF0-9215-34DB854E96B1}" dt="2025-03-17T09:30:17.097" v="67" actId="20577"/>
        <pc:sldMkLst>
          <pc:docMk/>
          <pc:sldMk cId="2976192097" sldId="712"/>
        </pc:sldMkLst>
        <pc:spChg chg="mod">
          <ac:chgData name="anne@badrichani.com" userId="S::urn:spo:guest#anne@badrichani.com::" providerId="AD" clId="Web-{578D1613-D3E3-ACF0-9215-34DB854E96B1}" dt="2025-03-17T09:28:58.782" v="25" actId="14100"/>
          <ac:spMkLst>
            <pc:docMk/>
            <pc:sldMk cId="2976192097" sldId="712"/>
            <ac:spMk id="2" creationId="{0BA19466-E913-D7A2-2D29-67F7EA2AFDC8}"/>
          </ac:spMkLst>
        </pc:spChg>
        <pc:spChg chg="mod">
          <ac:chgData name="anne@badrichani.com" userId="S::urn:spo:guest#anne@badrichani.com::" providerId="AD" clId="Web-{578D1613-D3E3-ACF0-9215-34DB854E96B1}" dt="2025-03-17T09:29:27.002" v="43" actId="14100"/>
          <ac:spMkLst>
            <pc:docMk/>
            <pc:sldMk cId="2976192097" sldId="712"/>
            <ac:spMk id="3" creationId="{7BD36B4A-D0CD-E5DD-3498-1830B1457597}"/>
          </ac:spMkLst>
        </pc:spChg>
        <pc:spChg chg="mod">
          <ac:chgData name="anne@badrichani.com" userId="S::urn:spo:guest#anne@badrichani.com::" providerId="AD" clId="Web-{578D1613-D3E3-ACF0-9215-34DB854E96B1}" dt="2025-03-17T09:30:17.097" v="67" actId="20577"/>
          <ac:spMkLst>
            <pc:docMk/>
            <pc:sldMk cId="2976192097" sldId="712"/>
            <ac:spMk id="5" creationId="{8AE2BACB-9691-28B5-A645-C69B0143EB40}"/>
          </ac:spMkLst>
        </pc:spChg>
      </pc:sldChg>
    </pc:docChg>
  </pc:docChgLst>
  <pc:docChgLst>
    <pc:chgData name="WAUQUIER, Nadia" userId="S::wauquiern@who.int::9aff5815-3c2f-4de1-a1ad-7f60375e98d2" providerId="AD" clId="Web-{9CFFD3C2-6AD3-A6F1-9543-91CDCC9B8584}"/>
    <pc:docChg chg="modSld">
      <pc:chgData name="WAUQUIER, Nadia" userId="S::wauquiern@who.int::9aff5815-3c2f-4de1-a1ad-7f60375e98d2" providerId="AD" clId="Web-{9CFFD3C2-6AD3-A6F1-9543-91CDCC9B8584}" dt="2025-03-07T13:17:45.066" v="2" actId="20577"/>
      <pc:docMkLst>
        <pc:docMk/>
      </pc:docMkLst>
      <pc:sldChg chg="modSp">
        <pc:chgData name="WAUQUIER, Nadia" userId="S::wauquiern@who.int::9aff5815-3c2f-4de1-a1ad-7f60375e98d2" providerId="AD" clId="Web-{9CFFD3C2-6AD3-A6F1-9543-91CDCC9B8584}" dt="2025-03-07T13:17:45.066" v="2" actId="20577"/>
        <pc:sldMkLst>
          <pc:docMk/>
          <pc:sldMk cId="259467761" sldId="975"/>
        </pc:sldMkLst>
        <pc:spChg chg="mod">
          <ac:chgData name="WAUQUIER, Nadia" userId="S::wauquiern@who.int::9aff5815-3c2f-4de1-a1ad-7f60375e98d2" providerId="AD" clId="Web-{9CFFD3C2-6AD3-A6F1-9543-91CDCC9B8584}" dt="2025-03-07T13:17:45.066" v="2" actId="20577"/>
          <ac:spMkLst>
            <pc:docMk/>
            <pc:sldMk cId="259467761" sldId="975"/>
            <ac:spMk id="4" creationId="{14AA8381-CA71-44C9-B5DB-715D69498671}"/>
          </ac:spMkLst>
        </pc:spChg>
      </pc:sldChg>
    </pc:docChg>
  </pc:docChgLst>
  <pc:docChgLst>
    <pc:chgData name="anne@badrichani.com" userId="S::urn:spo:guest#anne@badrichani.com::" providerId="AD" clId="Web-{FA7F2E9B-94CD-1894-3B21-80E6476EA6A7}"/>
    <pc:docChg chg="mod modSld">
      <pc:chgData name="anne@badrichani.com" userId="S::urn:spo:guest#anne@badrichani.com::" providerId="AD" clId="Web-{FA7F2E9B-94CD-1894-3B21-80E6476EA6A7}" dt="2025-03-07T11:22:25.315" v="542" actId="20577"/>
      <pc:docMkLst>
        <pc:docMk/>
      </pc:docMkLst>
      <pc:sldChg chg="modSp modNotes">
        <pc:chgData name="anne@badrichani.com" userId="S::urn:spo:guest#anne@badrichani.com::" providerId="AD" clId="Web-{FA7F2E9B-94CD-1894-3B21-80E6476EA6A7}" dt="2025-03-07T11:22:25.315" v="542" actId="20577"/>
        <pc:sldMkLst>
          <pc:docMk/>
          <pc:sldMk cId="434578297" sldId="976"/>
        </pc:sldMkLst>
        <pc:spChg chg="mod">
          <ac:chgData name="anne@badrichani.com" userId="S::urn:spo:guest#anne@badrichani.com::" providerId="AD" clId="Web-{FA7F2E9B-94CD-1894-3B21-80E6476EA6A7}" dt="2025-03-07T10:16:49.017" v="525" actId="20577"/>
          <ac:spMkLst>
            <pc:docMk/>
            <pc:sldMk cId="434578297" sldId="976"/>
            <ac:spMk id="5" creationId="{20EF6E7F-A645-60E4-5151-88FF9E968CE9}"/>
          </ac:spMkLst>
        </pc:spChg>
        <pc:spChg chg="mod">
          <ac:chgData name="anne@badrichani.com" userId="S::urn:spo:guest#anne@badrichani.com::" providerId="AD" clId="Web-{FA7F2E9B-94CD-1894-3B21-80E6476EA6A7}" dt="2025-03-07T11:20:25.061" v="536" actId="20577"/>
          <ac:spMkLst>
            <pc:docMk/>
            <pc:sldMk cId="434578297" sldId="976"/>
            <ac:spMk id="7" creationId="{E99ECF55-C8EB-FB39-B790-B5FDAF06BE2C}"/>
          </ac:spMkLst>
        </pc:spChg>
        <pc:spChg chg="mod">
          <ac:chgData name="anne@badrichani.com" userId="S::urn:spo:guest#anne@badrichani.com::" providerId="AD" clId="Web-{FA7F2E9B-94CD-1894-3B21-80E6476EA6A7}" dt="2025-03-07T11:22:25.315" v="542" actId="20577"/>
          <ac:spMkLst>
            <pc:docMk/>
            <pc:sldMk cId="434578297" sldId="976"/>
            <ac:spMk id="10" creationId="{C3AA570E-5008-0105-6B07-D79DBFC1C1AF}"/>
          </ac:spMkLst>
        </pc:spChg>
        <pc:spChg chg="mod">
          <ac:chgData name="anne@badrichani.com" userId="S::urn:spo:guest#anne@badrichani.com::" providerId="AD" clId="Web-{FA7F2E9B-94CD-1894-3B21-80E6476EA6A7}" dt="2025-03-07T11:22:25.096" v="541" actId="20577"/>
          <ac:spMkLst>
            <pc:docMk/>
            <pc:sldMk cId="434578297" sldId="976"/>
            <ac:spMk id="11" creationId="{106C8CF6-14F3-7CC9-B573-20469EEB7ABE}"/>
          </ac:spMkLst>
        </pc:spChg>
      </pc:sldChg>
    </pc:docChg>
  </pc:docChgLst>
  <pc:docChgLst>
    <pc:chgData name="WAUQUIER, Nadia" userId="S::wauquiern@who.int::9aff5815-3c2f-4de1-a1ad-7f60375e98d2" providerId="AD" clId="Web-{ED4C4538-CB01-91A9-5CC4-119723B0D2F0}"/>
    <pc:docChg chg="addSld delSld modSld">
      <pc:chgData name="WAUQUIER, Nadia" userId="S::wauquiern@who.int::9aff5815-3c2f-4de1-a1ad-7f60375e98d2" providerId="AD" clId="Web-{ED4C4538-CB01-91A9-5CC4-119723B0D2F0}" dt="2025-03-20T22:26:04.267" v="62"/>
      <pc:docMkLst>
        <pc:docMk/>
      </pc:docMkLst>
      <pc:sldChg chg="add modNotes">
        <pc:chgData name="WAUQUIER, Nadia" userId="S::wauquiern@who.int::9aff5815-3c2f-4de1-a1ad-7f60375e98d2" providerId="AD" clId="Web-{ED4C4538-CB01-91A9-5CC4-119723B0D2F0}" dt="2025-03-20T22:26:04.267" v="62"/>
        <pc:sldMkLst>
          <pc:docMk/>
          <pc:sldMk cId="897343239" sldId="295"/>
        </pc:sldMkLst>
      </pc:sldChg>
      <pc:sldChg chg="del">
        <pc:chgData name="WAUQUIER, Nadia" userId="S::wauquiern@who.int::9aff5815-3c2f-4de1-a1ad-7f60375e98d2" providerId="AD" clId="Web-{ED4C4538-CB01-91A9-5CC4-119723B0D2F0}" dt="2025-03-20T22:24:28.041" v="1"/>
        <pc:sldMkLst>
          <pc:docMk/>
          <pc:sldMk cId="897343239" sldId="1031"/>
        </pc:sldMkLst>
      </pc:sldChg>
    </pc:docChg>
  </pc:docChgLst>
  <pc:docChgLst>
    <pc:chgData name="anne@badrichani.com" userId="S::urn:spo:guest#anne@badrichani.com::" providerId="AD" clId="Web-{C51C5C19-39AC-7E67-B60B-441F5F7AC3CD}"/>
    <pc:docChg chg="modSld">
      <pc:chgData name="anne@badrichani.com" userId="S::urn:spo:guest#anne@badrichani.com::" providerId="AD" clId="Web-{C51C5C19-39AC-7E67-B60B-441F5F7AC3CD}" dt="2025-03-17T14:13:11.080" v="510" actId="20577"/>
      <pc:docMkLst>
        <pc:docMk/>
      </pc:docMkLst>
      <pc:sldChg chg="modSp modNotes">
        <pc:chgData name="anne@badrichani.com" userId="S::urn:spo:guest#anne@badrichani.com::" providerId="AD" clId="Web-{C51C5C19-39AC-7E67-B60B-441F5F7AC3CD}" dt="2025-03-17T11:02:14.311" v="237" actId="20577"/>
        <pc:sldMkLst>
          <pc:docMk/>
          <pc:sldMk cId="2976192097" sldId="712"/>
        </pc:sldMkLst>
        <pc:spChg chg="mod">
          <ac:chgData name="anne@badrichani.com" userId="S::urn:spo:guest#anne@badrichani.com::" providerId="AD" clId="Web-{C51C5C19-39AC-7E67-B60B-441F5F7AC3CD}" dt="2025-03-17T11:01:44.107" v="235" actId="20577"/>
          <ac:spMkLst>
            <pc:docMk/>
            <pc:sldMk cId="2976192097" sldId="712"/>
            <ac:spMk id="2" creationId="{0BA19466-E913-D7A2-2D29-67F7EA2AFDC8}"/>
          </ac:spMkLst>
        </pc:spChg>
        <pc:spChg chg="mod">
          <ac:chgData name="anne@badrichani.com" userId="S::urn:spo:guest#anne@badrichani.com::" providerId="AD" clId="Web-{C51C5C19-39AC-7E67-B60B-441F5F7AC3CD}" dt="2025-03-17T11:00:57.262" v="234" actId="1076"/>
          <ac:spMkLst>
            <pc:docMk/>
            <pc:sldMk cId="2976192097" sldId="712"/>
            <ac:spMk id="4" creationId="{EB1C8DC4-BBF8-18C8-AFB6-307D8CB5302B}"/>
          </ac:spMkLst>
        </pc:spChg>
        <pc:spChg chg="mod">
          <ac:chgData name="anne@badrichani.com" userId="S::urn:spo:guest#anne@badrichani.com::" providerId="AD" clId="Web-{C51C5C19-39AC-7E67-B60B-441F5F7AC3CD}" dt="2025-03-17T11:02:14.311" v="237" actId="20577"/>
          <ac:spMkLst>
            <pc:docMk/>
            <pc:sldMk cId="2976192097" sldId="712"/>
            <ac:spMk id="5" creationId="{8AE2BACB-9691-28B5-A645-C69B0143EB40}"/>
          </ac:spMkLst>
        </pc:spChg>
        <pc:spChg chg="mod">
          <ac:chgData name="anne@badrichani.com" userId="S::urn:spo:guest#anne@badrichani.com::" providerId="AD" clId="Web-{C51C5C19-39AC-7E67-B60B-441F5F7AC3CD}" dt="2025-03-17T11:00:39.933" v="233" actId="1076"/>
          <ac:spMkLst>
            <pc:docMk/>
            <pc:sldMk cId="2976192097" sldId="712"/>
            <ac:spMk id="6" creationId="{27FDA434-CCEA-AFE5-924E-52FC746DE379}"/>
          </ac:spMkLst>
        </pc:spChg>
        <pc:spChg chg="mod">
          <ac:chgData name="anne@badrichani.com" userId="S::urn:spo:guest#anne@badrichani.com::" providerId="AD" clId="Web-{C51C5C19-39AC-7E67-B60B-441F5F7AC3CD}" dt="2025-03-17T11:00:27.292" v="232" actId="14100"/>
          <ac:spMkLst>
            <pc:docMk/>
            <pc:sldMk cId="2976192097" sldId="712"/>
            <ac:spMk id="7" creationId="{C6D01AD3-4C3C-D79D-AF49-1551712F9447}"/>
          </ac:spMkLst>
        </pc:spChg>
      </pc:sldChg>
      <pc:sldChg chg="modSp">
        <pc:chgData name="anne@badrichani.com" userId="S::urn:spo:guest#anne@badrichani.com::" providerId="AD" clId="Web-{C51C5C19-39AC-7E67-B60B-441F5F7AC3CD}" dt="2025-03-17T10:46:34.614" v="9" actId="20577"/>
        <pc:sldMkLst>
          <pc:docMk/>
          <pc:sldMk cId="3499687600" sldId="713"/>
        </pc:sldMkLst>
        <pc:spChg chg="mod">
          <ac:chgData name="anne@badrichani.com" userId="S::urn:spo:guest#anne@badrichani.com::" providerId="AD" clId="Web-{C51C5C19-39AC-7E67-B60B-441F5F7AC3CD}" dt="2025-03-17T10:46:34.614" v="9" actId="20577"/>
          <ac:spMkLst>
            <pc:docMk/>
            <pc:sldMk cId="3499687600" sldId="713"/>
            <ac:spMk id="2" creationId="{667B51E9-1FFB-68D4-D99D-913F08FD3633}"/>
          </ac:spMkLst>
        </pc:spChg>
      </pc:sldChg>
      <pc:sldChg chg="modSp modNotes">
        <pc:chgData name="anne@badrichani.com" userId="S::urn:spo:guest#anne@badrichani.com::" providerId="AD" clId="Web-{C51C5C19-39AC-7E67-B60B-441F5F7AC3CD}" dt="2025-03-17T14:13:11.080" v="510" actId="20577"/>
        <pc:sldMkLst>
          <pc:docMk/>
          <pc:sldMk cId="3877348498" sldId="716"/>
        </pc:sldMkLst>
        <pc:spChg chg="mod">
          <ac:chgData name="anne@badrichani.com" userId="S::urn:spo:guest#anne@badrichani.com::" providerId="AD" clId="Web-{C51C5C19-39AC-7E67-B60B-441F5F7AC3CD}" dt="2025-03-17T11:05:27.504" v="321" actId="20577"/>
          <ac:spMkLst>
            <pc:docMk/>
            <pc:sldMk cId="3877348498" sldId="716"/>
            <ac:spMk id="2" creationId="{FAABFEC4-837A-0441-06DE-F514C6C63DB2}"/>
          </ac:spMkLst>
        </pc:spChg>
        <pc:spChg chg="mod">
          <ac:chgData name="anne@badrichani.com" userId="S::urn:spo:guest#anne@badrichani.com::" providerId="AD" clId="Web-{C51C5C19-39AC-7E67-B60B-441F5F7AC3CD}" dt="2025-03-17T11:12:51.078" v="504" actId="14100"/>
          <ac:spMkLst>
            <pc:docMk/>
            <pc:sldMk cId="3877348498" sldId="716"/>
            <ac:spMk id="4" creationId="{FADD98E9-8FD7-BBBB-38B6-77010E03E678}"/>
          </ac:spMkLst>
        </pc:spChg>
        <pc:spChg chg="mod">
          <ac:chgData name="anne@badrichani.com" userId="S::urn:spo:guest#anne@badrichani.com::" providerId="AD" clId="Web-{C51C5C19-39AC-7E67-B60B-441F5F7AC3CD}" dt="2025-03-17T11:11:41.154" v="500" actId="20577"/>
          <ac:spMkLst>
            <pc:docMk/>
            <pc:sldMk cId="3877348498" sldId="716"/>
            <ac:spMk id="6" creationId="{D6E287F9-B033-9C6F-5FE7-086E9D972096}"/>
          </ac:spMkLst>
        </pc:spChg>
        <pc:spChg chg="mod">
          <ac:chgData name="anne@badrichani.com" userId="S::urn:spo:guest#anne@badrichani.com::" providerId="AD" clId="Web-{C51C5C19-39AC-7E67-B60B-441F5F7AC3CD}" dt="2025-03-17T11:13:04.281" v="506" actId="20577"/>
          <ac:spMkLst>
            <pc:docMk/>
            <pc:sldMk cId="3877348498" sldId="716"/>
            <ac:spMk id="14" creationId="{EB75D62E-A10B-ED16-2DA9-CF1AFD76D76D}"/>
          </ac:spMkLst>
        </pc:spChg>
        <pc:spChg chg="mod">
          <ac:chgData name="anne@badrichani.com" userId="S::urn:spo:guest#anne@badrichani.com::" providerId="AD" clId="Web-{C51C5C19-39AC-7E67-B60B-441F5F7AC3CD}" dt="2025-03-17T14:13:11.080" v="510" actId="20577"/>
          <ac:spMkLst>
            <pc:docMk/>
            <pc:sldMk cId="3877348498" sldId="716"/>
            <ac:spMk id="23" creationId="{B7E03A37-D7C2-35D9-B272-D2AF4AF5F7CC}"/>
          </ac:spMkLst>
        </pc:spChg>
        <pc:grpChg chg="mod">
          <ac:chgData name="anne@badrichani.com" userId="S::urn:spo:guest#anne@badrichani.com::" providerId="AD" clId="Web-{C51C5C19-39AC-7E67-B60B-441F5F7AC3CD}" dt="2025-03-17T11:12:19.561" v="503" actId="1076"/>
          <ac:grpSpMkLst>
            <pc:docMk/>
            <pc:sldMk cId="3877348498" sldId="716"/>
            <ac:grpSpMk id="30" creationId="{E9BB54EF-31C7-CC89-AA39-2FFCB7911FCB}"/>
          </ac:grpSpMkLst>
        </pc:grpChg>
      </pc:sldChg>
    </pc:docChg>
  </pc:docChgLst>
  <pc:docChgLst>
    <pc:chgData name="anne@badrichani.com" userId="S::urn:spo:guest#anne@badrichani.com::" providerId="AD" clId="Web-{EDB07098-D7FA-7D28-3C09-90FDC89C6676}"/>
    <pc:docChg chg="modSld">
      <pc:chgData name="anne@badrichani.com" userId="S::urn:spo:guest#anne@badrichani.com::" providerId="AD" clId="Web-{EDB07098-D7FA-7D28-3C09-90FDC89C6676}" dt="2025-03-20T11:05:58.277" v="236" actId="20577"/>
      <pc:docMkLst>
        <pc:docMk/>
      </pc:docMkLst>
      <pc:sldChg chg="modSp">
        <pc:chgData name="anne@badrichani.com" userId="S::urn:spo:guest#anne@badrichani.com::" providerId="AD" clId="Web-{EDB07098-D7FA-7D28-3C09-90FDC89C6676}" dt="2025-03-20T11:02:18.807" v="70" actId="20577"/>
        <pc:sldMkLst>
          <pc:docMk/>
          <pc:sldMk cId="3011656711" sldId="1029"/>
        </pc:sldMkLst>
        <pc:spChg chg="mod">
          <ac:chgData name="anne@badrichani.com" userId="S::urn:spo:guest#anne@badrichani.com::" providerId="AD" clId="Web-{EDB07098-D7FA-7D28-3C09-90FDC89C6676}" dt="2025-03-20T11:02:18.807" v="70" actId="20577"/>
          <ac:spMkLst>
            <pc:docMk/>
            <pc:sldMk cId="3011656711" sldId="1029"/>
            <ac:spMk id="3" creationId="{37281C55-D854-FA6E-C754-0AA1CE100229}"/>
          </ac:spMkLst>
        </pc:spChg>
      </pc:sldChg>
      <pc:sldChg chg="modSp">
        <pc:chgData name="anne@badrichani.com" userId="S::urn:spo:guest#anne@badrichani.com::" providerId="AD" clId="Web-{EDB07098-D7FA-7D28-3C09-90FDC89C6676}" dt="2025-03-20T11:05:58.277" v="236" actId="20577"/>
        <pc:sldMkLst>
          <pc:docMk/>
          <pc:sldMk cId="3447893591" sldId="1030"/>
        </pc:sldMkLst>
        <pc:spChg chg="mod">
          <ac:chgData name="anne@badrichani.com" userId="S::urn:spo:guest#anne@badrichani.com::" providerId="AD" clId="Web-{EDB07098-D7FA-7D28-3C09-90FDC89C6676}" dt="2025-03-20T11:05:58.277" v="236" actId="20577"/>
          <ac:spMkLst>
            <pc:docMk/>
            <pc:sldMk cId="3447893591" sldId="1030"/>
            <ac:spMk id="3" creationId="{37281C55-D854-FA6E-C754-0AA1CE100229}"/>
          </ac:spMkLst>
        </pc:spChg>
        <pc:grpChg chg="mod">
          <ac:chgData name="anne@badrichani.com" userId="S::urn:spo:guest#anne@badrichani.com::" providerId="AD" clId="Web-{EDB07098-D7FA-7D28-3C09-90FDC89C6676}" dt="2025-03-20T11:05:40.635" v="204" actId="1076"/>
          <ac:grpSpMkLst>
            <pc:docMk/>
            <pc:sldMk cId="3447893591" sldId="1030"/>
            <ac:grpSpMk id="4" creationId="{74D5394A-0DD3-1D66-C60C-EB322913608B}"/>
          </ac:grpSpMkLst>
        </pc:grpChg>
        <pc:picChg chg="mod">
          <ac:chgData name="anne@badrichani.com" userId="S::urn:spo:guest#anne@badrichani.com::" providerId="AD" clId="Web-{EDB07098-D7FA-7D28-3C09-90FDC89C6676}" dt="2025-03-20T11:05:40.651" v="205" actId="1076"/>
          <ac:picMkLst>
            <pc:docMk/>
            <pc:sldMk cId="3447893591" sldId="1030"/>
            <ac:picMk id="16" creationId="{6FCD85EA-4B43-5F23-35DD-49B81F9208B0}"/>
          </ac:picMkLst>
        </pc:picChg>
      </pc:sldChg>
    </pc:docChg>
  </pc:docChgLst>
  <pc:docChgLst>
    <pc:chgData name="anne@badrichani.com" userId="S::urn:spo:guest#anne@badrichani.com::" providerId="AD" clId="Web-{A0CA7ED9-6591-063B-4E70-E68D9D6745DD}"/>
    <pc:docChg chg="addSld delSld modSld">
      <pc:chgData name="anne@badrichani.com" userId="S::urn:spo:guest#anne@badrichani.com::" providerId="AD" clId="Web-{A0CA7ED9-6591-063B-4E70-E68D9D6745DD}" dt="2025-03-07T08:40:30.087" v="180"/>
      <pc:docMkLst>
        <pc:docMk/>
      </pc:docMkLst>
      <pc:sldChg chg="modSp">
        <pc:chgData name="anne@badrichani.com" userId="S::urn:spo:guest#anne@badrichani.com::" providerId="AD" clId="Web-{A0CA7ED9-6591-063B-4E70-E68D9D6745DD}" dt="2025-03-07T08:30:45.535" v="51" actId="20577"/>
        <pc:sldMkLst>
          <pc:docMk/>
          <pc:sldMk cId="2832037239" sldId="291"/>
        </pc:sldMkLst>
        <pc:spChg chg="mod">
          <ac:chgData name="anne@badrichani.com" userId="S::urn:spo:guest#anne@badrichani.com::" providerId="AD" clId="Web-{A0CA7ED9-6591-063B-4E70-E68D9D6745DD}" dt="2025-03-07T08:30:45.535" v="51" actId="20577"/>
          <ac:spMkLst>
            <pc:docMk/>
            <pc:sldMk cId="2832037239" sldId="291"/>
            <ac:spMk id="31" creationId="{A22F294A-15BC-A995-C8BC-BC91451D84E1}"/>
          </ac:spMkLst>
        </pc:spChg>
        <pc:spChg chg="mod">
          <ac:chgData name="anne@badrichani.com" userId="S::urn:spo:guest#anne@badrichani.com::" providerId="AD" clId="Web-{A0CA7ED9-6591-063B-4E70-E68D9D6745DD}" dt="2025-03-07T08:28:13.952" v="20" actId="20577"/>
          <ac:spMkLst>
            <pc:docMk/>
            <pc:sldMk cId="2832037239" sldId="291"/>
            <ac:spMk id="33" creationId="{4A9ECD66-2AE1-92EA-0ED0-8C90E770AC86}"/>
          </ac:spMkLst>
        </pc:spChg>
      </pc:sldChg>
      <pc:sldChg chg="modSp">
        <pc:chgData name="anne@badrichani.com" userId="S::urn:spo:guest#anne@badrichani.com::" providerId="AD" clId="Web-{A0CA7ED9-6591-063B-4E70-E68D9D6745DD}" dt="2025-03-07T08:31:32.974" v="75" actId="20577"/>
        <pc:sldMkLst>
          <pc:docMk/>
          <pc:sldMk cId="1913648885" sldId="710"/>
        </pc:sldMkLst>
        <pc:spChg chg="mod">
          <ac:chgData name="anne@badrichani.com" userId="S::urn:spo:guest#anne@badrichani.com::" providerId="AD" clId="Web-{A0CA7ED9-6591-063B-4E70-E68D9D6745DD}" dt="2025-03-07T08:30:59.051" v="53" actId="20577"/>
          <ac:spMkLst>
            <pc:docMk/>
            <pc:sldMk cId="1913648885" sldId="710"/>
            <ac:spMk id="5" creationId="{97D9E5FD-D8F0-C5EB-BD9F-4D177013597F}"/>
          </ac:spMkLst>
        </pc:spChg>
        <pc:spChg chg="mod">
          <ac:chgData name="anne@badrichani.com" userId="S::urn:spo:guest#anne@badrichani.com::" providerId="AD" clId="Web-{A0CA7ED9-6591-063B-4E70-E68D9D6745DD}" dt="2025-03-07T08:31:32.974" v="75" actId="20577"/>
          <ac:spMkLst>
            <pc:docMk/>
            <pc:sldMk cId="1913648885" sldId="710"/>
            <ac:spMk id="12" creationId="{B4D47C27-E948-030F-8982-8CB95E893158}"/>
          </ac:spMkLst>
        </pc:spChg>
        <pc:spChg chg="mod">
          <ac:chgData name="anne@badrichani.com" userId="S::urn:spo:guest#anne@badrichani.com::" providerId="AD" clId="Web-{A0CA7ED9-6591-063B-4E70-E68D9D6745DD}" dt="2025-03-07T08:31:25.302" v="74" actId="20577"/>
          <ac:spMkLst>
            <pc:docMk/>
            <pc:sldMk cId="1913648885" sldId="710"/>
            <ac:spMk id="13" creationId="{8D0CD8F4-ED5F-1A65-4D67-E35C7EF953CB}"/>
          </ac:spMkLst>
        </pc:spChg>
      </pc:sldChg>
      <pc:sldChg chg="modSp modNotes">
        <pc:chgData name="anne@badrichani.com" userId="S::urn:spo:guest#anne@badrichani.com::" providerId="AD" clId="Web-{A0CA7ED9-6591-063B-4E70-E68D9D6745DD}" dt="2025-03-07T08:37:47.720" v="169" actId="20577"/>
        <pc:sldMkLst>
          <pc:docMk/>
          <pc:sldMk cId="434578297" sldId="976"/>
        </pc:sldMkLst>
        <pc:spChg chg="mod">
          <ac:chgData name="anne@badrichani.com" userId="S::urn:spo:guest#anne@badrichani.com::" providerId="AD" clId="Web-{A0CA7ED9-6591-063B-4E70-E68D9D6745DD}" dt="2025-03-07T08:34:23.901" v="76" actId="20577"/>
          <ac:spMkLst>
            <pc:docMk/>
            <pc:sldMk cId="434578297" sldId="976"/>
            <ac:spMk id="2" creationId="{7E5543FA-CC1F-46E2-B712-1773048BB41D}"/>
          </ac:spMkLst>
        </pc:spChg>
        <pc:spChg chg="mod">
          <ac:chgData name="anne@badrichani.com" userId="S::urn:spo:guest#anne@badrichani.com::" providerId="AD" clId="Web-{A0CA7ED9-6591-063B-4E70-E68D9D6745DD}" dt="2025-03-07T08:37:47.720" v="169" actId="20577"/>
          <ac:spMkLst>
            <pc:docMk/>
            <pc:sldMk cId="434578297" sldId="976"/>
            <ac:spMk id="4" creationId="{14AA8381-CA71-44C9-B5DB-715D69498671}"/>
          </ac:spMkLst>
        </pc:spChg>
        <pc:spChg chg="mod">
          <ac:chgData name="anne@badrichani.com" userId="S::urn:spo:guest#anne@badrichani.com::" providerId="AD" clId="Web-{A0CA7ED9-6591-063B-4E70-E68D9D6745DD}" dt="2025-03-07T08:35:57.185" v="159" actId="20577"/>
          <ac:spMkLst>
            <pc:docMk/>
            <pc:sldMk cId="434578297" sldId="976"/>
            <ac:spMk id="9" creationId="{5629921B-C7EB-22C6-3B8A-7B1C1A708F04}"/>
          </ac:spMkLst>
        </pc:spChg>
      </pc:sldChg>
      <pc:sldChg chg="new del">
        <pc:chgData name="anne@badrichani.com" userId="S::urn:spo:guest#anne@badrichani.com::" providerId="AD" clId="Web-{A0CA7ED9-6591-063B-4E70-E68D9D6745DD}" dt="2025-03-07T08:37:51.423" v="171"/>
        <pc:sldMkLst>
          <pc:docMk/>
          <pc:sldMk cId="1731572313" sldId="1035"/>
        </pc:sldMkLst>
      </pc:sldChg>
    </pc:docChg>
  </pc:docChgLst>
  <pc:docChgLst>
    <pc:chgData name="WAUQUIER, Nadia" userId="S::wauquiern@who.int::9aff5815-3c2f-4de1-a1ad-7f60375e98d2" providerId="AD" clId="Web-{D21DD71A-BFB4-E2B1-6D50-CAD40BBE0F10}"/>
    <pc:docChg chg="modSld">
      <pc:chgData name="WAUQUIER, Nadia" userId="S::wauquiern@who.int::9aff5815-3c2f-4de1-a1ad-7f60375e98d2" providerId="AD" clId="Web-{D21DD71A-BFB4-E2B1-6D50-CAD40BBE0F10}" dt="2025-01-21T15:02:10.998" v="1" actId="14100"/>
      <pc:docMkLst>
        <pc:docMk/>
      </pc:docMkLst>
      <pc:sldChg chg="modSp">
        <pc:chgData name="WAUQUIER, Nadia" userId="S::wauquiern@who.int::9aff5815-3c2f-4de1-a1ad-7f60375e98d2" providerId="AD" clId="Web-{D21DD71A-BFB4-E2B1-6D50-CAD40BBE0F10}" dt="2025-01-21T15:02:10.998" v="1" actId="14100"/>
        <pc:sldMkLst>
          <pc:docMk/>
          <pc:sldMk cId="514659603" sldId="701"/>
        </pc:sldMkLst>
        <pc:picChg chg="mod">
          <ac:chgData name="WAUQUIER, Nadia" userId="S::wauquiern@who.int::9aff5815-3c2f-4de1-a1ad-7f60375e98d2" providerId="AD" clId="Web-{D21DD71A-BFB4-E2B1-6D50-CAD40BBE0F10}" dt="2025-01-21T15:02:10.998" v="1" actId="14100"/>
          <ac:picMkLst>
            <pc:docMk/>
            <pc:sldMk cId="514659603" sldId="701"/>
            <ac:picMk id="7" creationId="{EAB72CC2-CC27-460E-80DB-414336A9283B}"/>
          </ac:picMkLst>
        </pc:picChg>
      </pc:sldChg>
    </pc:docChg>
  </pc:docChgLst>
  <pc:docChgLst>
    <pc:chgData name="WAUQUIER, Nadia" userId="S::wauquiern@who.int::9aff5815-3c2f-4de1-a1ad-7f60375e98d2" providerId="AD" clId="Web-{43D95E09-91D0-8AAE-A634-5415F3BCFC8F}"/>
    <pc:docChg chg="modSld">
      <pc:chgData name="WAUQUIER, Nadia" userId="S::wauquiern@who.int::9aff5815-3c2f-4de1-a1ad-7f60375e98d2" providerId="AD" clId="Web-{43D95E09-91D0-8AAE-A634-5415F3BCFC8F}" dt="2025-03-20T22:42:10.387" v="3" actId="1076"/>
      <pc:docMkLst>
        <pc:docMk/>
      </pc:docMkLst>
      <pc:sldChg chg="modSp">
        <pc:chgData name="WAUQUIER, Nadia" userId="S::wauquiern@who.int::9aff5815-3c2f-4de1-a1ad-7f60375e98d2" providerId="AD" clId="Web-{43D95E09-91D0-8AAE-A634-5415F3BCFC8F}" dt="2025-03-20T22:40:49.930" v="1" actId="20577"/>
        <pc:sldMkLst>
          <pc:docMk/>
          <pc:sldMk cId="434578297" sldId="976"/>
        </pc:sldMkLst>
        <pc:spChg chg="mod">
          <ac:chgData name="WAUQUIER, Nadia" userId="S::wauquiern@who.int::9aff5815-3c2f-4de1-a1ad-7f60375e98d2" providerId="AD" clId="Web-{43D95E09-91D0-8AAE-A634-5415F3BCFC8F}" dt="2025-03-20T22:40:49.930" v="1" actId="20577"/>
          <ac:spMkLst>
            <pc:docMk/>
            <pc:sldMk cId="434578297" sldId="976"/>
            <ac:spMk id="10" creationId="{C3AA570E-5008-0105-6B07-D79DBFC1C1AF}"/>
          </ac:spMkLst>
        </pc:spChg>
      </pc:sldChg>
      <pc:sldChg chg="modSp">
        <pc:chgData name="WAUQUIER, Nadia" userId="S::wauquiern@who.int::9aff5815-3c2f-4de1-a1ad-7f60375e98d2" providerId="AD" clId="Web-{43D95E09-91D0-8AAE-A634-5415F3BCFC8F}" dt="2025-03-20T22:42:00.152" v="2" actId="1076"/>
        <pc:sldMkLst>
          <pc:docMk/>
          <pc:sldMk cId="2711870518" sldId="990"/>
        </pc:sldMkLst>
        <pc:spChg chg="mod">
          <ac:chgData name="WAUQUIER, Nadia" userId="S::wauquiern@who.int::9aff5815-3c2f-4de1-a1ad-7f60375e98d2" providerId="AD" clId="Web-{43D95E09-91D0-8AAE-A634-5415F3BCFC8F}" dt="2025-03-20T22:42:00.152" v="2" actId="1076"/>
          <ac:spMkLst>
            <pc:docMk/>
            <pc:sldMk cId="2711870518" sldId="990"/>
            <ac:spMk id="3" creationId="{0C51C03E-AB05-22F2-8A9A-6A7CDE5B4323}"/>
          </ac:spMkLst>
        </pc:spChg>
      </pc:sldChg>
      <pc:sldChg chg="modSp">
        <pc:chgData name="WAUQUIER, Nadia" userId="S::wauquiern@who.int::9aff5815-3c2f-4de1-a1ad-7f60375e98d2" providerId="AD" clId="Web-{43D95E09-91D0-8AAE-A634-5415F3BCFC8F}" dt="2025-03-20T22:42:10.387" v="3" actId="1076"/>
        <pc:sldMkLst>
          <pc:docMk/>
          <pc:sldMk cId="3005162527" sldId="991"/>
        </pc:sldMkLst>
        <pc:spChg chg="mod">
          <ac:chgData name="WAUQUIER, Nadia" userId="S::wauquiern@who.int::9aff5815-3c2f-4de1-a1ad-7f60375e98d2" providerId="AD" clId="Web-{43D95E09-91D0-8AAE-A634-5415F3BCFC8F}" dt="2025-03-20T22:42:10.387" v="3" actId="1076"/>
          <ac:spMkLst>
            <pc:docMk/>
            <pc:sldMk cId="3005162527" sldId="991"/>
            <ac:spMk id="3" creationId="{0C51C03E-AB05-22F2-8A9A-6A7CDE5B4323}"/>
          </ac:spMkLst>
        </pc:spChg>
      </pc:sldChg>
    </pc:docChg>
  </pc:docChgLst>
  <pc:docChgLst>
    <pc:chgData name="WAUQUIER, Nadia" userId="S::wauquiern@who.int::9aff5815-3c2f-4de1-a1ad-7f60375e98d2" providerId="AD" clId="Web-{90315FE1-02F3-DE4E-8CD1-2AE2706E218F}"/>
    <pc:docChg chg="modSld">
      <pc:chgData name="WAUQUIER, Nadia" userId="S::wauquiern@who.int::9aff5815-3c2f-4de1-a1ad-7f60375e98d2" providerId="AD" clId="Web-{90315FE1-02F3-DE4E-8CD1-2AE2706E218F}" dt="2025-01-13T11:48:40.122" v="11"/>
      <pc:docMkLst>
        <pc:docMk/>
      </pc:docMkLst>
      <pc:sldChg chg="modNotes">
        <pc:chgData name="WAUQUIER, Nadia" userId="S::wauquiern@who.int::9aff5815-3c2f-4de1-a1ad-7f60375e98d2" providerId="AD" clId="Web-{90315FE1-02F3-DE4E-8CD1-2AE2706E218F}" dt="2025-01-13T11:48:40.122" v="11"/>
        <pc:sldMkLst>
          <pc:docMk/>
          <pc:sldMk cId="2832037239" sldId="291"/>
        </pc:sldMkLst>
      </pc:sldChg>
      <pc:sldChg chg="delSp">
        <pc:chgData name="WAUQUIER, Nadia" userId="S::wauquiern@who.int::9aff5815-3c2f-4de1-a1ad-7f60375e98d2" providerId="AD" clId="Web-{90315FE1-02F3-DE4E-8CD1-2AE2706E218F}" dt="2025-01-13T10:24:18.724" v="0"/>
        <pc:sldMkLst>
          <pc:docMk/>
          <pc:sldMk cId="2949076690" sldId="977"/>
        </pc:sldMkLst>
      </pc:sldChg>
      <pc:sldChg chg="modSp">
        <pc:chgData name="WAUQUIER, Nadia" userId="S::wauquiern@who.int::9aff5815-3c2f-4de1-a1ad-7f60375e98d2" providerId="AD" clId="Web-{90315FE1-02F3-DE4E-8CD1-2AE2706E218F}" dt="2025-01-13T10:29:36.530" v="2"/>
        <pc:sldMkLst>
          <pc:docMk/>
          <pc:sldMk cId="700693045" sldId="1026"/>
        </pc:sldMkLst>
        <pc:picChg chg="mod">
          <ac:chgData name="WAUQUIER, Nadia" userId="S::wauquiern@who.int::9aff5815-3c2f-4de1-a1ad-7f60375e98d2" providerId="AD" clId="Web-{90315FE1-02F3-DE4E-8CD1-2AE2706E218F}" dt="2025-01-13T10:29:36.530" v="2"/>
          <ac:picMkLst>
            <pc:docMk/>
            <pc:sldMk cId="700693045" sldId="1026"/>
            <ac:picMk id="6" creationId="{8320B79A-2E14-5C8C-38DE-1AF0DF5850B0}"/>
          </ac:picMkLst>
        </pc:picChg>
      </pc:sldChg>
      <pc:sldChg chg="modSp">
        <pc:chgData name="WAUQUIER, Nadia" userId="S::wauquiern@who.int::9aff5815-3c2f-4de1-a1ad-7f60375e98d2" providerId="AD" clId="Web-{90315FE1-02F3-DE4E-8CD1-2AE2706E218F}" dt="2025-01-13T10:33:53.022" v="10" actId="20577"/>
        <pc:sldMkLst>
          <pc:docMk/>
          <pc:sldMk cId="3240602771" sldId="1032"/>
        </pc:sldMkLst>
        <pc:spChg chg="mod">
          <ac:chgData name="WAUQUIER, Nadia" userId="S::wauquiern@who.int::9aff5815-3c2f-4de1-a1ad-7f60375e98d2" providerId="AD" clId="Web-{90315FE1-02F3-DE4E-8CD1-2AE2706E218F}" dt="2025-01-13T10:32:28.113" v="5" actId="1076"/>
          <ac:spMkLst>
            <pc:docMk/>
            <pc:sldMk cId="3240602771" sldId="1032"/>
            <ac:spMk id="4" creationId="{7292A140-7821-4943-BED1-1DFF02F8A699}"/>
          </ac:spMkLst>
        </pc:spChg>
        <pc:spChg chg="mod">
          <ac:chgData name="WAUQUIER, Nadia" userId="S::wauquiern@who.int::9aff5815-3c2f-4de1-a1ad-7f60375e98d2" providerId="AD" clId="Web-{90315FE1-02F3-DE4E-8CD1-2AE2706E218F}" dt="2025-01-13T10:33:53.022" v="10" actId="20577"/>
          <ac:spMkLst>
            <pc:docMk/>
            <pc:sldMk cId="3240602771" sldId="1032"/>
            <ac:spMk id="19" creationId="{AD59DEDF-CF44-B618-31CD-7D5E5E9A1A0D}"/>
          </ac:spMkLst>
        </pc:spChg>
      </pc:sldChg>
      <pc:sldChg chg="modSp">
        <pc:chgData name="WAUQUIER, Nadia" userId="S::wauquiern@who.int::9aff5815-3c2f-4de1-a1ad-7f60375e98d2" providerId="AD" clId="Web-{90315FE1-02F3-DE4E-8CD1-2AE2706E218F}" dt="2025-01-13T10:31:37.752" v="4" actId="14100"/>
        <pc:sldMkLst>
          <pc:docMk/>
          <pc:sldMk cId="674275490" sldId="1033"/>
        </pc:sldMkLst>
        <pc:grpChg chg="mod">
          <ac:chgData name="WAUQUIER, Nadia" userId="S::wauquiern@who.int::9aff5815-3c2f-4de1-a1ad-7f60375e98d2" providerId="AD" clId="Web-{90315FE1-02F3-DE4E-8CD1-2AE2706E218F}" dt="2025-01-13T10:31:37.752" v="4" actId="14100"/>
          <ac:grpSpMkLst>
            <pc:docMk/>
            <pc:sldMk cId="674275490" sldId="1033"/>
            <ac:grpSpMk id="4" creationId="{489DF701-23AB-2000-D283-0C8C6D4D3CCF}"/>
          </ac:grpSpMkLst>
        </pc:grpChg>
      </pc:sldChg>
    </pc:docChg>
  </pc:docChgLst>
  <pc:docChgLst>
    <pc:chgData name="anne@badrichani.com" userId="S::urn:spo:guest#anne@badrichani.com::" providerId="AD" clId="Web-{BE73C16E-9B0D-8E93-EA14-9630A8ED647C}"/>
    <pc:docChg chg="modSld">
      <pc:chgData name="anne@badrichani.com" userId="S::urn:spo:guest#anne@badrichani.com::" providerId="AD" clId="Web-{BE73C16E-9B0D-8E93-EA14-9630A8ED647C}" dt="2025-03-12T14:39:37.544" v="551"/>
      <pc:docMkLst>
        <pc:docMk/>
      </pc:docMkLst>
      <pc:sldChg chg="modSp">
        <pc:chgData name="anne@badrichani.com" userId="S::urn:spo:guest#anne@badrichani.com::" providerId="AD" clId="Web-{BE73C16E-9B0D-8E93-EA14-9630A8ED647C}" dt="2025-03-12T12:18:52.136" v="14" actId="20577"/>
        <pc:sldMkLst>
          <pc:docMk/>
          <pc:sldMk cId="220339152" sldId="700"/>
        </pc:sldMkLst>
        <pc:spChg chg="mod">
          <ac:chgData name="anne@badrichani.com" userId="S::urn:spo:guest#anne@badrichani.com::" providerId="AD" clId="Web-{BE73C16E-9B0D-8E93-EA14-9630A8ED647C}" dt="2025-03-12T12:18:52.136" v="14" actId="20577"/>
          <ac:spMkLst>
            <pc:docMk/>
            <pc:sldMk cId="220339152" sldId="700"/>
            <ac:spMk id="19" creationId="{7E1CCE8B-BD1D-24C2-CBF1-4F9A16FB566C}"/>
          </ac:spMkLst>
        </pc:spChg>
      </pc:sldChg>
      <pc:sldChg chg="modSp modNotes">
        <pc:chgData name="anne@badrichani.com" userId="S::urn:spo:guest#anne@badrichani.com::" providerId="AD" clId="Web-{BE73C16E-9B0D-8E93-EA14-9630A8ED647C}" dt="2025-03-12T13:48:15.144" v="517"/>
        <pc:sldMkLst>
          <pc:docMk/>
          <pc:sldMk cId="3443335018" sldId="702"/>
        </pc:sldMkLst>
        <pc:spChg chg="mod">
          <ac:chgData name="anne@badrichani.com" userId="S::urn:spo:guest#anne@badrichani.com::" providerId="AD" clId="Web-{BE73C16E-9B0D-8E93-EA14-9630A8ED647C}" dt="2025-03-12T12:16:04.194" v="0" actId="20577"/>
          <ac:spMkLst>
            <pc:docMk/>
            <pc:sldMk cId="3443335018" sldId="702"/>
            <ac:spMk id="2" creationId="{51D7C6F0-1E31-8373-E82A-B1655F7BC554}"/>
          </ac:spMkLst>
        </pc:spChg>
        <pc:spChg chg="mod">
          <ac:chgData name="anne@badrichani.com" userId="S::urn:spo:guest#anne@badrichani.com::" providerId="AD" clId="Web-{BE73C16E-9B0D-8E93-EA14-9630A8ED647C}" dt="2025-03-12T12:55:36.017" v="481" actId="20577"/>
          <ac:spMkLst>
            <pc:docMk/>
            <pc:sldMk cId="3443335018" sldId="702"/>
            <ac:spMk id="7" creationId="{B2C1A36F-31F8-258F-F11D-F2F8BC987BFD}"/>
          </ac:spMkLst>
        </pc:spChg>
      </pc:sldChg>
      <pc:sldChg chg="modSp modNotes">
        <pc:chgData name="anne@badrichani.com" userId="S::urn:spo:guest#anne@badrichani.com::" providerId="AD" clId="Web-{BE73C16E-9B0D-8E93-EA14-9630A8ED647C}" dt="2025-03-12T13:49:25.428" v="538"/>
        <pc:sldMkLst>
          <pc:docMk/>
          <pc:sldMk cId="4195924943" sldId="704"/>
        </pc:sldMkLst>
        <pc:spChg chg="mod">
          <ac:chgData name="anne@badrichani.com" userId="S::urn:spo:guest#anne@badrichani.com::" providerId="AD" clId="Web-{BE73C16E-9B0D-8E93-EA14-9630A8ED647C}" dt="2025-03-12T13:42:59.100" v="510" actId="20577"/>
          <ac:spMkLst>
            <pc:docMk/>
            <pc:sldMk cId="4195924943" sldId="704"/>
            <ac:spMk id="6" creationId="{17B00B88-4E2B-FFD3-6C6B-7251A966423D}"/>
          </ac:spMkLst>
        </pc:spChg>
      </pc:sldChg>
      <pc:sldChg chg="modNotes">
        <pc:chgData name="anne@badrichani.com" userId="S::urn:spo:guest#anne@badrichani.com::" providerId="AD" clId="Web-{BE73C16E-9B0D-8E93-EA14-9630A8ED647C}" dt="2025-03-12T13:49:07.115" v="536"/>
        <pc:sldMkLst>
          <pc:docMk/>
          <pc:sldMk cId="786838320" sldId="705"/>
        </pc:sldMkLst>
      </pc:sldChg>
      <pc:sldChg chg="modNotes">
        <pc:chgData name="anne@badrichani.com" userId="S::urn:spo:guest#anne@badrichani.com::" providerId="AD" clId="Web-{BE73C16E-9B0D-8E93-EA14-9630A8ED647C}" dt="2025-03-12T13:41:12.270" v="503"/>
        <pc:sldMkLst>
          <pc:docMk/>
          <pc:sldMk cId="4093470747" sldId="708"/>
        </pc:sldMkLst>
      </pc:sldChg>
      <pc:sldChg chg="modSp">
        <pc:chgData name="anne@badrichani.com" userId="S::urn:spo:guest#anne@badrichani.com::" providerId="AD" clId="Web-{BE73C16E-9B0D-8E93-EA14-9630A8ED647C}" dt="2025-03-12T12:19:44.106" v="17" actId="20577"/>
        <pc:sldMkLst>
          <pc:docMk/>
          <pc:sldMk cId="1586193144" sldId="995"/>
        </pc:sldMkLst>
        <pc:spChg chg="mod">
          <ac:chgData name="anne@badrichani.com" userId="S::urn:spo:guest#anne@badrichani.com::" providerId="AD" clId="Web-{BE73C16E-9B0D-8E93-EA14-9630A8ED647C}" dt="2025-03-12T12:19:44.106" v="17" actId="20577"/>
          <ac:spMkLst>
            <pc:docMk/>
            <pc:sldMk cId="1586193144" sldId="995"/>
            <ac:spMk id="8" creationId="{772A3814-E4FA-8EFE-6DB4-23D3A92E47FF}"/>
          </ac:spMkLst>
        </pc:spChg>
      </pc:sldChg>
      <pc:sldChg chg="modSp">
        <pc:chgData name="anne@badrichani.com" userId="S::urn:spo:guest#anne@badrichani.com::" providerId="AD" clId="Web-{BE73C16E-9B0D-8E93-EA14-9630A8ED647C}" dt="2025-03-12T12:17:00.352" v="3" actId="20577"/>
        <pc:sldMkLst>
          <pc:docMk/>
          <pc:sldMk cId="471491316" sldId="997"/>
        </pc:sldMkLst>
        <pc:spChg chg="mod">
          <ac:chgData name="anne@badrichani.com" userId="S::urn:spo:guest#anne@badrichani.com::" providerId="AD" clId="Web-{BE73C16E-9B0D-8E93-EA14-9630A8ED647C}" dt="2025-03-12T12:17:00.352" v="3" actId="20577"/>
          <ac:spMkLst>
            <pc:docMk/>
            <pc:sldMk cId="471491316" sldId="997"/>
            <ac:spMk id="6" creationId="{4BDDCC32-50FD-55F1-9C61-4A98DB5F333A}"/>
          </ac:spMkLst>
        </pc:spChg>
      </pc:sldChg>
      <pc:sldChg chg="modSp">
        <pc:chgData name="anne@badrichani.com" userId="S::urn:spo:guest#anne@badrichani.com::" providerId="AD" clId="Web-{BE73C16E-9B0D-8E93-EA14-9630A8ED647C}" dt="2025-03-12T13:49:50.085" v="540" actId="20577"/>
        <pc:sldMkLst>
          <pc:docMk/>
          <pc:sldMk cId="1518141742" sldId="1011"/>
        </pc:sldMkLst>
        <pc:spChg chg="mod">
          <ac:chgData name="anne@badrichani.com" userId="S::urn:spo:guest#anne@badrichani.com::" providerId="AD" clId="Web-{BE73C16E-9B0D-8E93-EA14-9630A8ED647C}" dt="2025-03-12T13:49:50.085" v="540" actId="20577"/>
          <ac:spMkLst>
            <pc:docMk/>
            <pc:sldMk cId="1518141742" sldId="1011"/>
            <ac:spMk id="35" creationId="{9646C17F-8FA1-4724-91B1-2E470591BF15}"/>
          </ac:spMkLst>
        </pc:spChg>
      </pc:sldChg>
      <pc:sldChg chg="modNotes">
        <pc:chgData name="anne@badrichani.com" userId="S::urn:spo:guest#anne@badrichani.com::" providerId="AD" clId="Web-{BE73C16E-9B0D-8E93-EA14-9630A8ED647C}" dt="2025-03-12T14:39:37.544" v="551"/>
        <pc:sldMkLst>
          <pc:docMk/>
          <pc:sldMk cId="1596548477" sldId="1019"/>
        </pc:sldMkLst>
      </pc:sldChg>
      <pc:sldChg chg="modSp">
        <pc:chgData name="anne@badrichani.com" userId="S::urn:spo:guest#anne@badrichani.com::" providerId="AD" clId="Web-{BE73C16E-9B0D-8E93-EA14-9630A8ED647C}" dt="2025-03-12T12:17:03.664" v="5" actId="20577"/>
        <pc:sldMkLst>
          <pc:docMk/>
          <pc:sldMk cId="897343239" sldId="1031"/>
        </pc:sldMkLst>
      </pc:sldChg>
    </pc:docChg>
  </pc:docChgLst>
  <pc:docChgLst>
    <pc:chgData name="anne@badrichani.com" userId="S::urn:spo:guest#anne@badrichani.com::" providerId="AD" clId="Web-{C6907461-3A90-3AA1-F74F-32B82F667AE7}"/>
    <pc:docChg chg="modSld">
      <pc:chgData name="anne@badrichani.com" userId="S::urn:spo:guest#anne@badrichani.com::" providerId="AD" clId="Web-{C6907461-3A90-3AA1-F74F-32B82F667AE7}" dt="2025-03-18T09:34:41.383" v="33"/>
      <pc:docMkLst>
        <pc:docMk/>
      </pc:docMkLst>
      <pc:sldChg chg="modNotes">
        <pc:chgData name="anne@badrichani.com" userId="S::urn:spo:guest#anne@badrichani.com::" providerId="AD" clId="Web-{C6907461-3A90-3AA1-F74F-32B82F667AE7}" dt="2025-03-18T09:18:55.861" v="0"/>
        <pc:sldMkLst>
          <pc:docMk/>
          <pc:sldMk cId="1913648885" sldId="710"/>
        </pc:sldMkLst>
      </pc:sldChg>
      <pc:sldChg chg="modNotes">
        <pc:chgData name="anne@badrichani.com" userId="S::urn:spo:guest#anne@badrichani.com::" providerId="AD" clId="Web-{C6907461-3A90-3AA1-F74F-32B82F667AE7}" dt="2025-03-18T09:29:17.636" v="18"/>
        <pc:sldMkLst>
          <pc:docMk/>
          <pc:sldMk cId="3041100394" sldId="978"/>
        </pc:sldMkLst>
      </pc:sldChg>
      <pc:sldChg chg="modNotes">
        <pc:chgData name="anne@badrichani.com" userId="S::urn:spo:guest#anne@badrichani.com::" providerId="AD" clId="Web-{C6907461-3A90-3AA1-F74F-32B82F667AE7}" dt="2025-03-18T09:28:40.853" v="16"/>
        <pc:sldMkLst>
          <pc:docMk/>
          <pc:sldMk cId="2528475346" sldId="994"/>
        </pc:sldMkLst>
      </pc:sldChg>
      <pc:sldChg chg="modSp">
        <pc:chgData name="anne@badrichani.com" userId="S::urn:spo:guest#anne@badrichani.com::" providerId="AD" clId="Web-{C6907461-3A90-3AA1-F74F-32B82F667AE7}" dt="2025-03-18T09:25:09.516" v="2" actId="20577"/>
        <pc:sldMkLst>
          <pc:docMk/>
          <pc:sldMk cId="471491316" sldId="997"/>
        </pc:sldMkLst>
        <pc:spChg chg="mod">
          <ac:chgData name="anne@badrichani.com" userId="S::urn:spo:guest#anne@badrichani.com::" providerId="AD" clId="Web-{C6907461-3A90-3AA1-F74F-32B82F667AE7}" dt="2025-03-18T09:25:09.516" v="2" actId="20577"/>
          <ac:spMkLst>
            <pc:docMk/>
            <pc:sldMk cId="471491316" sldId="997"/>
            <ac:spMk id="6" creationId="{4BDDCC32-50FD-55F1-9C61-4A98DB5F333A}"/>
          </ac:spMkLst>
        </pc:spChg>
      </pc:sldChg>
      <pc:sldChg chg="modSp modNotes">
        <pc:chgData name="anne@badrichani.com" userId="S::urn:spo:guest#anne@badrichani.com::" providerId="AD" clId="Web-{C6907461-3A90-3AA1-F74F-32B82F667AE7}" dt="2025-03-18T09:28:01.586" v="15"/>
        <pc:sldMkLst>
          <pc:docMk/>
          <pc:sldMk cId="1518141742" sldId="1011"/>
        </pc:sldMkLst>
        <pc:spChg chg="mod">
          <ac:chgData name="anne@badrichani.com" userId="S::urn:spo:guest#anne@badrichani.com::" providerId="AD" clId="Web-{C6907461-3A90-3AA1-F74F-32B82F667AE7}" dt="2025-03-18T09:27:45.663" v="14" actId="20577"/>
          <ac:spMkLst>
            <pc:docMk/>
            <pc:sldMk cId="1518141742" sldId="1011"/>
            <ac:spMk id="35" creationId="{9646C17F-8FA1-4724-91B1-2E470591BF15}"/>
          </ac:spMkLst>
        </pc:spChg>
      </pc:sldChg>
      <pc:sldChg chg="modNotes">
        <pc:chgData name="anne@badrichani.com" userId="S::urn:spo:guest#anne@badrichani.com::" providerId="AD" clId="Web-{C6907461-3A90-3AA1-F74F-32B82F667AE7}" dt="2025-03-18T09:30:35.404" v="26"/>
        <pc:sldMkLst>
          <pc:docMk/>
          <pc:sldMk cId="2824424524" sldId="1015"/>
        </pc:sldMkLst>
      </pc:sldChg>
      <pc:sldChg chg="modNotes">
        <pc:chgData name="anne@badrichani.com" userId="S::urn:spo:guest#anne@badrichani.com::" providerId="AD" clId="Web-{C6907461-3A90-3AA1-F74F-32B82F667AE7}" dt="2025-03-18T09:34:41.383" v="33"/>
        <pc:sldMkLst>
          <pc:docMk/>
          <pc:sldMk cId="4113047188" sldId="1016"/>
        </pc:sldMkLst>
      </pc:sldChg>
      <pc:sldChg chg="modSp">
        <pc:chgData name="anne@badrichani.com" userId="S::urn:spo:guest#anne@badrichani.com::" providerId="AD" clId="Web-{C6907461-3A90-3AA1-F74F-32B82F667AE7}" dt="2025-03-18T09:27:02.411" v="8" actId="20577"/>
        <pc:sldMkLst>
          <pc:docMk/>
          <pc:sldMk cId="1825831901" sldId="1024"/>
        </pc:sldMkLst>
        <pc:spChg chg="mod">
          <ac:chgData name="anne@badrichani.com" userId="S::urn:spo:guest#anne@badrichani.com::" providerId="AD" clId="Web-{C6907461-3A90-3AA1-F74F-32B82F667AE7}" dt="2025-03-18T09:27:02.411" v="8" actId="20577"/>
          <ac:spMkLst>
            <pc:docMk/>
            <pc:sldMk cId="1825831901" sldId="1024"/>
            <ac:spMk id="8" creationId="{1C0A0455-501A-3D43-616A-A55105DB9E90}"/>
          </ac:spMkLst>
        </pc:spChg>
      </pc:sldChg>
    </pc:docChg>
  </pc:docChgLst>
  <pc:docChgLst>
    <pc:chgData name="anne@badrichani.com" userId="S::urn:spo:guest#anne@badrichani.com::" providerId="AD" clId="Web-{72A5FDBB-0B00-2D37-6BF4-C857A4283B1C}"/>
    <pc:docChg chg="modSld">
      <pc:chgData name="anne@badrichani.com" userId="S::urn:spo:guest#anne@badrichani.com::" providerId="AD" clId="Web-{72A5FDBB-0B00-2D37-6BF4-C857A4283B1C}" dt="2025-03-18T08:42:19.072" v="54" actId="20577"/>
      <pc:docMkLst>
        <pc:docMk/>
      </pc:docMkLst>
      <pc:sldChg chg="modSp modNotes">
        <pc:chgData name="anne@badrichani.com" userId="S::urn:spo:guest#anne@badrichani.com::" providerId="AD" clId="Web-{72A5FDBB-0B00-2D37-6BF4-C857A4283B1C}" dt="2025-03-18T08:36:11.171" v="27"/>
        <pc:sldMkLst>
          <pc:docMk/>
          <pc:sldMk cId="2832037239" sldId="291"/>
        </pc:sldMkLst>
        <pc:spChg chg="mod">
          <ac:chgData name="anne@badrichani.com" userId="S::urn:spo:guest#anne@badrichani.com::" providerId="AD" clId="Web-{72A5FDBB-0B00-2D37-6BF4-C857A4283B1C}" dt="2025-03-17T22:53:52.871" v="4" actId="20577"/>
          <ac:spMkLst>
            <pc:docMk/>
            <pc:sldMk cId="2832037239" sldId="291"/>
            <ac:spMk id="31" creationId="{A22F294A-15BC-A995-C8BC-BC91451D84E1}"/>
          </ac:spMkLst>
        </pc:spChg>
        <pc:spChg chg="mod">
          <ac:chgData name="anne@badrichani.com" userId="S::urn:spo:guest#anne@badrichani.com::" providerId="AD" clId="Web-{72A5FDBB-0B00-2D37-6BF4-C857A4283B1C}" dt="2025-03-17T22:53:34.870" v="2" actId="20577"/>
          <ac:spMkLst>
            <pc:docMk/>
            <pc:sldMk cId="2832037239" sldId="291"/>
            <ac:spMk id="33" creationId="{4A9ECD66-2AE1-92EA-0ED0-8C90E770AC86}"/>
          </ac:spMkLst>
        </pc:spChg>
      </pc:sldChg>
      <pc:sldChg chg="modSp">
        <pc:chgData name="anne@badrichani.com" userId="S::urn:spo:guest#anne@badrichani.com::" providerId="AD" clId="Web-{72A5FDBB-0B00-2D37-6BF4-C857A4283B1C}" dt="2025-03-18T08:39:36.170" v="36" actId="20577"/>
        <pc:sldMkLst>
          <pc:docMk/>
          <pc:sldMk cId="2421413379" sldId="698"/>
        </pc:sldMkLst>
        <pc:spChg chg="mod">
          <ac:chgData name="anne@badrichani.com" userId="S::urn:spo:guest#anne@badrichani.com::" providerId="AD" clId="Web-{72A5FDBB-0B00-2D37-6BF4-C857A4283B1C}" dt="2025-03-18T08:38:41.026" v="34" actId="20577"/>
          <ac:spMkLst>
            <pc:docMk/>
            <pc:sldMk cId="2421413379" sldId="698"/>
            <ac:spMk id="2" creationId="{7E5543FA-CC1F-46E2-B712-1773048BB41D}"/>
          </ac:spMkLst>
        </pc:spChg>
        <pc:spChg chg="mod">
          <ac:chgData name="anne@badrichani.com" userId="S::urn:spo:guest#anne@badrichani.com::" providerId="AD" clId="Web-{72A5FDBB-0B00-2D37-6BF4-C857A4283B1C}" dt="2025-03-18T08:39:36.170" v="36" actId="20577"/>
          <ac:spMkLst>
            <pc:docMk/>
            <pc:sldMk cId="2421413379" sldId="698"/>
            <ac:spMk id="7" creationId="{595681BB-BE28-FDD8-9E7B-ECA04ED17E40}"/>
          </ac:spMkLst>
        </pc:spChg>
      </pc:sldChg>
      <pc:sldChg chg="modNotes">
        <pc:chgData name="anne@badrichani.com" userId="S::urn:spo:guest#anne@badrichani.com::" providerId="AD" clId="Web-{72A5FDBB-0B00-2D37-6BF4-C857A4283B1C}" dt="2025-03-18T08:40:43.800" v="43"/>
        <pc:sldMkLst>
          <pc:docMk/>
          <pc:sldMk cId="514659603" sldId="701"/>
        </pc:sldMkLst>
      </pc:sldChg>
      <pc:sldChg chg="modSp">
        <pc:chgData name="anne@badrichani.com" userId="S::urn:spo:guest#anne@badrichani.com::" providerId="AD" clId="Web-{72A5FDBB-0B00-2D37-6BF4-C857A4283B1C}" dt="2025-03-18T08:38:20.571" v="33" actId="20577"/>
        <pc:sldMkLst>
          <pc:docMk/>
          <pc:sldMk cId="1913648885" sldId="710"/>
        </pc:sldMkLst>
        <pc:spChg chg="mod">
          <ac:chgData name="anne@badrichani.com" userId="S::urn:spo:guest#anne@badrichani.com::" providerId="AD" clId="Web-{72A5FDBB-0B00-2D37-6BF4-C857A4283B1C}" dt="2025-03-18T08:38:20.571" v="33" actId="20577"/>
          <ac:spMkLst>
            <pc:docMk/>
            <pc:sldMk cId="1913648885" sldId="710"/>
            <ac:spMk id="5" creationId="{97D9E5FD-D8F0-C5EB-BD9F-4D177013597F}"/>
          </ac:spMkLst>
        </pc:spChg>
        <pc:spChg chg="mod">
          <ac:chgData name="anne@badrichani.com" userId="S::urn:spo:guest#anne@badrichani.com::" providerId="AD" clId="Web-{72A5FDBB-0B00-2D37-6BF4-C857A4283B1C}" dt="2025-03-17T22:54:36.372" v="10" actId="1076"/>
          <ac:spMkLst>
            <pc:docMk/>
            <pc:sldMk cId="1913648885" sldId="710"/>
            <ac:spMk id="9" creationId="{1D02FFB1-059B-4B1D-0EC4-A6794FC21B72}"/>
          </ac:spMkLst>
        </pc:spChg>
        <pc:spChg chg="mod">
          <ac:chgData name="anne@badrichani.com" userId="S::urn:spo:guest#anne@badrichani.com::" providerId="AD" clId="Web-{72A5FDBB-0B00-2D37-6BF4-C857A4283B1C}" dt="2025-03-17T22:54:45.466" v="11" actId="1076"/>
          <ac:spMkLst>
            <pc:docMk/>
            <pc:sldMk cId="1913648885" sldId="710"/>
            <ac:spMk id="10" creationId="{95C1DFF3-ED8D-9DFE-38FB-DCE6DA6FB8BC}"/>
          </ac:spMkLst>
        </pc:spChg>
      </pc:sldChg>
      <pc:sldChg chg="modSp modNotes">
        <pc:chgData name="anne@badrichani.com" userId="S::urn:spo:guest#anne@badrichani.com::" providerId="AD" clId="Web-{72A5FDBB-0B00-2D37-6BF4-C857A4283B1C}" dt="2025-03-18T08:37:37.584" v="31" actId="14100"/>
        <pc:sldMkLst>
          <pc:docMk/>
          <pc:sldMk cId="259467761" sldId="975"/>
        </pc:sldMkLst>
        <pc:spChg chg="mod">
          <ac:chgData name="anne@badrichani.com" userId="S::urn:spo:guest#anne@badrichani.com::" providerId="AD" clId="Web-{72A5FDBB-0B00-2D37-6BF4-C857A4283B1C}" dt="2025-03-18T08:37:37.584" v="31" actId="14100"/>
          <ac:spMkLst>
            <pc:docMk/>
            <pc:sldMk cId="259467761" sldId="975"/>
            <ac:spMk id="5" creationId="{D478AE7C-8C59-C9D5-43CC-E07670D937AD}"/>
          </ac:spMkLst>
        </pc:spChg>
      </pc:sldChg>
      <pc:sldChg chg="modSp">
        <pc:chgData name="anne@badrichani.com" userId="S::urn:spo:guest#anne@badrichani.com::" providerId="AD" clId="Web-{72A5FDBB-0B00-2D37-6BF4-C857A4283B1C}" dt="2025-03-18T08:37:59.304" v="32" actId="20577"/>
        <pc:sldMkLst>
          <pc:docMk/>
          <pc:sldMk cId="434578297" sldId="976"/>
        </pc:sldMkLst>
        <pc:spChg chg="mod">
          <ac:chgData name="anne@badrichani.com" userId="S::urn:spo:guest#anne@badrichani.com::" providerId="AD" clId="Web-{72A5FDBB-0B00-2D37-6BF4-C857A4283B1C}" dt="2025-03-17T22:54:15.278" v="6" actId="20577"/>
          <ac:spMkLst>
            <pc:docMk/>
            <pc:sldMk cId="434578297" sldId="976"/>
            <ac:spMk id="2" creationId="{7E5543FA-CC1F-46E2-B712-1773048BB41D}"/>
          </ac:spMkLst>
        </pc:spChg>
        <pc:spChg chg="mod">
          <ac:chgData name="anne@badrichani.com" userId="S::urn:spo:guest#anne@badrichani.com::" providerId="AD" clId="Web-{72A5FDBB-0B00-2D37-6BF4-C857A4283B1C}" dt="2025-03-18T08:37:59.304" v="32" actId="20577"/>
          <ac:spMkLst>
            <pc:docMk/>
            <pc:sldMk cId="434578297" sldId="976"/>
            <ac:spMk id="7" creationId="{E99ECF55-C8EB-FB39-B790-B5FDAF06BE2C}"/>
          </ac:spMkLst>
        </pc:spChg>
      </pc:sldChg>
      <pc:sldChg chg="modSp">
        <pc:chgData name="anne@badrichani.com" userId="S::urn:spo:guest#anne@badrichani.com::" providerId="AD" clId="Web-{72A5FDBB-0B00-2D37-6BF4-C857A4283B1C}" dt="2025-03-18T08:42:19.072" v="54" actId="20577"/>
        <pc:sldMkLst>
          <pc:docMk/>
          <pc:sldMk cId="471491316" sldId="997"/>
        </pc:sldMkLst>
        <pc:spChg chg="mod">
          <ac:chgData name="anne@badrichani.com" userId="S::urn:spo:guest#anne@badrichani.com::" providerId="AD" clId="Web-{72A5FDBB-0B00-2D37-6BF4-C857A4283B1C}" dt="2025-03-18T08:42:19.072" v="54" actId="20577"/>
          <ac:spMkLst>
            <pc:docMk/>
            <pc:sldMk cId="471491316" sldId="997"/>
            <ac:spMk id="6" creationId="{4BDDCC32-50FD-55F1-9C61-4A98DB5F333A}"/>
          </ac:spMkLst>
        </pc:spChg>
      </pc:sldChg>
    </pc:docChg>
  </pc:docChgLst>
  <pc:docChgLst>
    <pc:chgData name="anne@badrichani.com" userId="S::urn:spo:guest#anne@badrichani.com::" providerId="AD" clId="Web-{09F62178-E07A-3C84-2FFF-39620F7CADAC}"/>
    <pc:docChg chg="modSld">
      <pc:chgData name="anne@badrichani.com" userId="S::urn:spo:guest#anne@badrichani.com::" providerId="AD" clId="Web-{09F62178-E07A-3C84-2FFF-39620F7CADAC}" dt="2025-03-10T17:45:30.106" v="219"/>
      <pc:docMkLst>
        <pc:docMk/>
      </pc:docMkLst>
      <pc:sldChg chg="modSp">
        <pc:chgData name="anne@badrichani.com" userId="S::urn:spo:guest#anne@badrichani.com::" providerId="AD" clId="Web-{09F62178-E07A-3C84-2FFF-39620F7CADAC}" dt="2025-03-10T16:38:45.902" v="0" actId="20577"/>
        <pc:sldMkLst>
          <pc:docMk/>
          <pc:sldMk cId="2832037239" sldId="291"/>
        </pc:sldMkLst>
        <pc:spChg chg="mod">
          <ac:chgData name="anne@badrichani.com" userId="S::urn:spo:guest#anne@badrichani.com::" providerId="AD" clId="Web-{09F62178-E07A-3C84-2FFF-39620F7CADAC}" dt="2025-03-10T16:38:45.902" v="0" actId="20577"/>
          <ac:spMkLst>
            <pc:docMk/>
            <pc:sldMk cId="2832037239" sldId="291"/>
            <ac:spMk id="31" creationId="{A22F294A-15BC-A995-C8BC-BC91451D84E1}"/>
          </ac:spMkLst>
        </pc:spChg>
      </pc:sldChg>
      <pc:sldChg chg="modNotes">
        <pc:chgData name="anne@badrichani.com" userId="S::urn:spo:guest#anne@badrichani.com::" providerId="AD" clId="Web-{09F62178-E07A-3C84-2FFF-39620F7CADAC}" dt="2025-03-10T17:45:30.106" v="219"/>
        <pc:sldMkLst>
          <pc:docMk/>
          <pc:sldMk cId="2421413379" sldId="698"/>
        </pc:sldMkLst>
      </pc:sldChg>
      <pc:sldChg chg="modNotes">
        <pc:chgData name="anne@badrichani.com" userId="S::urn:spo:guest#anne@badrichani.com::" providerId="AD" clId="Web-{09F62178-E07A-3C84-2FFF-39620F7CADAC}" dt="2025-03-10T17:27:36.889" v="215"/>
        <pc:sldMkLst>
          <pc:docMk/>
          <pc:sldMk cId="4231797513" sldId="699"/>
        </pc:sldMkLst>
      </pc:sldChg>
      <pc:sldChg chg="modSp modNotes">
        <pc:chgData name="anne@badrichani.com" userId="S::urn:spo:guest#anne@badrichani.com::" providerId="AD" clId="Web-{09F62178-E07A-3C84-2FFF-39620F7CADAC}" dt="2025-03-10T17:25:00.697" v="189"/>
        <pc:sldMkLst>
          <pc:docMk/>
          <pc:sldMk cId="1913648885" sldId="710"/>
        </pc:sldMkLst>
        <pc:spChg chg="mod">
          <ac:chgData name="anne@badrichani.com" userId="S::urn:spo:guest#anne@badrichani.com::" providerId="AD" clId="Web-{09F62178-E07A-3C84-2FFF-39620F7CADAC}" dt="2025-03-10T17:22:09.082" v="36" actId="20577"/>
          <ac:spMkLst>
            <pc:docMk/>
            <pc:sldMk cId="1913648885" sldId="710"/>
            <ac:spMk id="5" creationId="{97D9E5FD-D8F0-C5EB-BD9F-4D177013597F}"/>
          </ac:spMkLst>
        </pc:spChg>
      </pc:sldChg>
      <pc:sldChg chg="modSp modNotes">
        <pc:chgData name="anne@badrichani.com" userId="S::urn:spo:guest#anne@badrichani.com::" providerId="AD" clId="Web-{09F62178-E07A-3C84-2FFF-39620F7CADAC}" dt="2025-03-10T16:40:45.764" v="8"/>
        <pc:sldMkLst>
          <pc:docMk/>
          <pc:sldMk cId="259467761" sldId="975"/>
        </pc:sldMkLst>
        <pc:spChg chg="mod">
          <ac:chgData name="anne@badrichani.com" userId="S::urn:spo:guest#anne@badrichani.com::" providerId="AD" clId="Web-{09F62178-E07A-3C84-2FFF-39620F7CADAC}" dt="2025-03-10T16:40:03.138" v="5" actId="20577"/>
          <ac:spMkLst>
            <pc:docMk/>
            <pc:sldMk cId="259467761" sldId="975"/>
            <ac:spMk id="4" creationId="{14AA8381-CA71-44C9-B5DB-715D6949867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2019FC-E7AE-1644-A669-931860FE03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A9C85E5-208E-024B-916A-B4C9EE4EAA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BF369C-DDD0-B948-8D27-61C9140BCD69}" type="datetimeFigureOut">
              <a:rPr lang="fr-FR" smtClean="0"/>
              <a:t>21/03/2025</a:t>
            </a:fld>
            <a:endParaRPr lang="fr-FR"/>
          </a:p>
        </p:txBody>
      </p:sp>
      <p:sp>
        <p:nvSpPr>
          <p:cNvPr id="4" name="Espace réservé du pied de page 3">
            <a:extLst>
              <a:ext uri="{FF2B5EF4-FFF2-40B4-BE49-F238E27FC236}">
                <a16:creationId xmlns:a16="http://schemas.microsoft.com/office/drawing/2014/main" id="{9628F2FD-48D3-0E4E-A7AA-9069F516F3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C41DAB5-CEF6-494C-90E0-5F633DA3D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B7CAEE-AC5C-1448-AF49-63C05EABE128}" type="slidenum">
              <a:rPr lang="fr-FR" smtClean="0"/>
              <a:t>‹#›</a:t>
            </a:fld>
            <a:endParaRPr lang="fr-FR"/>
          </a:p>
        </p:txBody>
      </p:sp>
    </p:spTree>
    <p:extLst>
      <p:ext uri="{BB962C8B-B14F-4D97-AF65-F5344CB8AC3E}">
        <p14:creationId xmlns:p14="http://schemas.microsoft.com/office/powerpoint/2010/main" val="2321339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DB506-4BC6-CB45-8788-4CDA7FD16C1A}" type="datetimeFigureOut">
              <a:rPr lang="en-GB" smtClean="0"/>
              <a:t>21/03/2025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04E23-EFC6-954F-B42A-4F03BD93428A}" type="slidenum">
              <a:rPr lang="en-GB" smtClean="0"/>
              <a:t>‹#›</a:t>
            </a:fld>
            <a:endParaRPr lang="en-GB"/>
          </a:p>
        </p:txBody>
      </p:sp>
    </p:spTree>
    <p:extLst>
      <p:ext uri="{BB962C8B-B14F-4D97-AF65-F5344CB8AC3E}">
        <p14:creationId xmlns:p14="http://schemas.microsoft.com/office/powerpoint/2010/main" val="37027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300"/>
              </a:spcAft>
              <a:defRPr/>
            </a:pPr>
            <a:r>
              <a:rPr lang="fr-CA"/>
              <a:t>Bienvenu dans le troisième module ou nous allons parler des tests de diagnostic rapide encore </a:t>
            </a:r>
            <a:r>
              <a:rPr lang="fr-FR"/>
              <a:t>appelé</a:t>
            </a:r>
            <a:r>
              <a:rPr lang="fr-CA"/>
              <a:t> TDR. </a:t>
            </a:r>
            <a:endParaRPr lang="fr-CA">
              <a:ea typeface="Calibri"/>
              <a:cs typeface="Calibri"/>
            </a:endParaRPr>
          </a:p>
          <a:p>
            <a:pPr algn="just">
              <a:spcAft>
                <a:spcPts val="300"/>
              </a:spcAft>
              <a:defRPr/>
            </a:pPr>
            <a:endParaRPr lang="fr-CA">
              <a:ea typeface="Calibri"/>
              <a:cs typeface="Calibri"/>
            </a:endParaRPr>
          </a:p>
        </p:txBody>
      </p:sp>
      <p:sp>
        <p:nvSpPr>
          <p:cNvPr id="4" name="Espace réservé du numéro de diapositive 3"/>
          <p:cNvSpPr>
            <a:spLocks noGrp="1"/>
          </p:cNvSpPr>
          <p:nvPr>
            <p:ph type="sldNum" sz="quarter" idx="5"/>
          </p:nvPr>
        </p:nvSpPr>
        <p:spPr/>
        <p:txBody>
          <a:bodyPr/>
          <a:lstStyle/>
          <a:p>
            <a:fld id="{FC504E23-EFC6-954F-B42A-4F03BD93428A}" type="slidenum">
              <a:rPr lang="en-GB" smtClean="0"/>
              <a:t>1</a:t>
            </a:fld>
            <a:endParaRPr lang="en-GB"/>
          </a:p>
        </p:txBody>
      </p:sp>
    </p:spTree>
    <p:extLst>
      <p:ext uri="{BB962C8B-B14F-4D97-AF65-F5344CB8AC3E}">
        <p14:creationId xmlns:p14="http://schemas.microsoft.com/office/powerpoint/2010/main" val="189379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solidFill>
                  <a:srgbClr val="000000"/>
                </a:solidFill>
                <a:latin typeface="Calibri"/>
                <a:ea typeface="Calibri"/>
                <a:cs typeface="Calibri"/>
              </a:rPr>
              <a:t>Nous </a:t>
            </a:r>
            <a:r>
              <a:rPr lang="en-US" dirty="0" err="1">
                <a:solidFill>
                  <a:srgbClr val="000000"/>
                </a:solidFill>
                <a:latin typeface="Calibri"/>
                <a:ea typeface="Calibri"/>
                <a:cs typeface="Calibri"/>
              </a:rPr>
              <a:t>vous</a:t>
            </a:r>
            <a:r>
              <a:rPr lang="en-US" dirty="0">
                <a:solidFill>
                  <a:srgbClr val="000000"/>
                </a:solidFill>
                <a:latin typeface="Calibri"/>
                <a:ea typeface="Calibri"/>
                <a:cs typeface="Calibri"/>
              </a:rPr>
              <a:t> avions </a:t>
            </a:r>
            <a:r>
              <a:rPr lang="en-US" dirty="0" err="1">
                <a:solidFill>
                  <a:srgbClr val="000000"/>
                </a:solidFill>
                <a:latin typeface="Calibri"/>
                <a:ea typeface="Calibri"/>
                <a:cs typeface="Calibri"/>
              </a:rPr>
              <a:t>décrit</a:t>
            </a:r>
            <a:r>
              <a:rPr lang="en-US" dirty="0">
                <a:solidFill>
                  <a:srgbClr val="000000"/>
                </a:solidFill>
                <a:latin typeface="Calibri"/>
                <a:ea typeface="Calibri"/>
                <a:cs typeface="Calibri"/>
              </a:rPr>
              <a:t> la </a:t>
            </a:r>
            <a:r>
              <a:rPr lang="en-US" dirty="0" err="1">
                <a:solidFill>
                  <a:srgbClr val="000000"/>
                </a:solidFill>
                <a:latin typeface="Calibri"/>
                <a:ea typeface="Calibri"/>
                <a:cs typeface="Calibri"/>
              </a:rPr>
              <a:t>stratégie</a:t>
            </a:r>
            <a:r>
              <a:rPr lang="en-US" dirty="0">
                <a:solidFill>
                  <a:srgbClr val="000000"/>
                </a:solidFill>
                <a:latin typeface="Calibri"/>
                <a:ea typeface="Calibri"/>
                <a:cs typeface="Calibri"/>
              </a:rPr>
              <a:t> de test </a:t>
            </a:r>
            <a:r>
              <a:rPr lang="en-US" dirty="0" err="1">
                <a:solidFill>
                  <a:srgbClr val="000000"/>
                </a:solidFill>
                <a:latin typeface="Calibri"/>
                <a:ea typeface="Calibri"/>
                <a:cs typeface="Calibri"/>
              </a:rPr>
              <a:t>recommandée</a:t>
            </a:r>
            <a:r>
              <a:rPr lang="en-US" dirty="0">
                <a:solidFill>
                  <a:srgbClr val="000000"/>
                </a:solidFill>
                <a:latin typeface="Calibri"/>
                <a:ea typeface="Calibri"/>
                <a:cs typeface="Calibri"/>
              </a:rPr>
              <a:t> par le GTFCC dans le Module 1. Celle-ci </a:t>
            </a:r>
            <a:r>
              <a:rPr lang="en-US" dirty="0" err="1">
                <a:solidFill>
                  <a:srgbClr val="000000"/>
                </a:solidFill>
                <a:latin typeface="Calibri"/>
                <a:ea typeface="Calibri"/>
                <a:cs typeface="Calibri"/>
              </a:rPr>
              <a:t>explique</a:t>
            </a:r>
            <a:r>
              <a:rPr lang="en-US" dirty="0">
                <a:solidFill>
                  <a:srgbClr val="000000"/>
                </a:solidFill>
                <a:latin typeface="Calibri"/>
                <a:ea typeface="Calibri"/>
                <a:cs typeface="Calibri"/>
              </a:rPr>
              <a:t> bien </a:t>
            </a:r>
            <a:r>
              <a:rPr lang="en-US" dirty="0" err="1">
                <a:solidFill>
                  <a:srgbClr val="000000"/>
                </a:solidFill>
                <a:latin typeface="Calibri"/>
                <a:ea typeface="Calibri"/>
                <a:cs typeface="Calibri"/>
              </a:rPr>
              <a:t>quand</a:t>
            </a:r>
            <a:r>
              <a:rPr lang="en-US" dirty="0">
                <a:solidFill>
                  <a:srgbClr val="000000"/>
                </a:solidFill>
                <a:latin typeface="Calibri"/>
                <a:ea typeface="Calibri"/>
                <a:cs typeface="Calibri"/>
              </a:rPr>
              <a:t> </a:t>
            </a:r>
            <a:r>
              <a:rPr lang="en-US" dirty="0" err="1">
                <a:solidFill>
                  <a:srgbClr val="000000"/>
                </a:solidFill>
                <a:latin typeface="Calibri"/>
                <a:ea typeface="Calibri"/>
                <a:cs typeface="Calibri"/>
              </a:rPr>
              <a:t>utiliser</a:t>
            </a:r>
            <a:r>
              <a:rPr lang="en-US" dirty="0">
                <a:solidFill>
                  <a:srgbClr val="000000"/>
                </a:solidFill>
                <a:latin typeface="Calibri"/>
                <a:ea typeface="Calibri"/>
                <a:cs typeface="Calibri"/>
              </a:rPr>
              <a:t> les TDR.</a:t>
            </a:r>
          </a:p>
          <a:p>
            <a:pPr marL="0" indent="0"/>
            <a:endParaRPr lang="en-US">
              <a:solidFill>
                <a:srgbClr val="000000"/>
              </a:solidFill>
              <a:latin typeface="Calibri"/>
              <a:ea typeface="Calibri"/>
              <a:cs typeface="Calibri"/>
            </a:endParaRPr>
          </a:p>
          <a:p>
            <a:r>
              <a:rPr lang="en-US" dirty="0">
                <a:solidFill>
                  <a:srgbClr val="000000"/>
                </a:solidFill>
                <a:latin typeface="Calibri"/>
                <a:ea typeface="Calibri"/>
                <a:cs typeface="Calibri"/>
              </a:rPr>
              <a:t>En résumé,</a:t>
            </a:r>
          </a:p>
          <a:p>
            <a:endParaRPr lang="en-US" dirty="0">
              <a:solidFill>
                <a:srgbClr val="000000"/>
              </a:solidFill>
              <a:latin typeface="Calibri"/>
              <a:ea typeface="Calibri"/>
              <a:cs typeface="Calibri"/>
            </a:endParaRPr>
          </a:p>
          <a:p>
            <a:pPr marL="0" indent="0"/>
            <a:r>
              <a:rPr lang="fr" dirty="0">
                <a:solidFill>
                  <a:srgbClr val="000000"/>
                </a:solidFill>
                <a:latin typeface="Calibri"/>
                <a:ea typeface="Calibri"/>
                <a:cs typeface="Calibri"/>
              </a:rPr>
              <a:t>Toujours traiter le patient le plus rapidement possible avec comme traitement de première intention, la réhydratation. </a:t>
            </a:r>
            <a:endParaRPr lang="en-US" dirty="0">
              <a:solidFill>
                <a:srgbClr val="000000"/>
              </a:solidFill>
              <a:latin typeface="Calibri"/>
              <a:ea typeface="Calibri"/>
              <a:cs typeface="Calibri"/>
            </a:endParaRPr>
          </a:p>
          <a:p>
            <a:pPr marL="0" indent="0"/>
            <a:endParaRPr lang="fr" dirty="0">
              <a:solidFill>
                <a:srgbClr val="000000"/>
              </a:solidFill>
              <a:latin typeface="Calibri"/>
              <a:ea typeface="Calibri"/>
              <a:cs typeface="Calibri"/>
            </a:endParaRPr>
          </a:p>
          <a:p>
            <a:pPr marL="0" indent="0"/>
            <a:r>
              <a:rPr lang="fr" dirty="0">
                <a:solidFill>
                  <a:srgbClr val="000000"/>
                </a:solidFill>
                <a:latin typeface="Calibri"/>
                <a:ea typeface="Calibri"/>
                <a:cs typeface="Calibri"/>
              </a:rPr>
              <a:t>En l’absence d’épidémie, nous cherchons à détecter le plus rapidement le premier cas pour protéger la communauté et alerter les autres départements afin de contenir la maladie et d’éviter la propagation d'une épidémie généralisée. Pour cela, nous devons identifier les cas suspects qui sont toute personne âgée de 2 ans ou plus avec une DAA et une déshydratation sévère, ou bien toute personne de 2 ans ou plus décédée des suites d’une DAA. Si nous disposons de TDR, nous testons par TDR tous les cas suspects. Nous envoyons au laboratoire pour confirmation par culture ou PCR tous les prélèvements qui ont été réactifs aux TDR. En l’absence de TDR, nous effectuons des prélèvements pour tous les cas suspects et les envoyons au laboratoire le plus tôt possible pour qu’il les teste. Nous enregistrons tous les résultats des TDR (réactif et non réactif) et notifions tous les résultats des TDR réactifs aux autorités de santé le jour même. </a:t>
            </a:r>
            <a:endParaRPr lang="en-US" dirty="0">
              <a:solidFill>
                <a:srgbClr val="000000"/>
              </a:solidFill>
              <a:latin typeface="Calibri"/>
              <a:ea typeface="Calibri"/>
              <a:cs typeface="Calibri"/>
            </a:endParaRPr>
          </a:p>
          <a:p>
            <a:pPr marL="0" indent="0"/>
            <a:endParaRPr lang="en-US">
              <a:solidFill>
                <a:srgbClr val="000000"/>
              </a:solidFill>
              <a:latin typeface="Calibri"/>
              <a:ea typeface="Calibri"/>
              <a:cs typeface="Calibri"/>
            </a:endParaRPr>
          </a:p>
          <a:p>
            <a:pPr marL="0" indent="0"/>
            <a:r>
              <a:rPr lang="fr" dirty="0">
                <a:solidFill>
                  <a:srgbClr val="000000"/>
                </a:solidFill>
                <a:latin typeface="Calibri"/>
                <a:ea typeface="Calibri"/>
                <a:cs typeface="Calibri"/>
              </a:rPr>
              <a:t>Lorsqu’une épidémie de choléra survient dans une zone ou dans une unité de surveillance, nous cherchons à suivre son évolution. Dans ce contexte, un cas suspect de choléra est maintenant défini comme étant toute personne de tout âge avec une DAA ou décédée des suites d’une DAA. Si les TDR sont disponibles, nous testons les trois premiers cas suspects de la journée. Aussi, nous envoyons au laboratoire les prélèvements qui ont été réactifs par TDR pour que le laboratoire les confirme par culture ou PCR. En l’absence de TDR pour une raison quelconque, nous envoyons au laboratoire les prélèvements des 3 premiers cas suspects de la semaine pour qui les teste. Nous enregistrons tous les résultats des TDR (réactifs ou non). Pour finir, chaque semaine, nous notifions aux autorités tous les résultats des TDR et tous les cas suspects. </a:t>
            </a:r>
            <a:endParaRPr lang="en-US" dirty="0">
              <a:solidFill>
                <a:srgbClr val="000000"/>
              </a:solidFill>
              <a:latin typeface="Calibri"/>
              <a:ea typeface="Calibri"/>
              <a:cs typeface="Calibri"/>
            </a:endParaRPr>
          </a:p>
          <a:p>
            <a:pPr marL="0" indent="0"/>
            <a:endParaRPr lang="en-US">
              <a:solidFill>
                <a:srgbClr val="000000"/>
              </a:solidFill>
              <a:latin typeface="Calibri"/>
              <a:ea typeface="Calibri"/>
              <a:cs typeface="Calibri"/>
            </a:endParaRPr>
          </a:p>
          <a:p>
            <a:pPr marL="0" indent="0"/>
            <a:endParaRPr lang="fr" dirty="0">
              <a:solidFill>
                <a:srgbClr val="000000"/>
              </a:solidFill>
              <a:latin typeface="Calibri"/>
              <a:ea typeface="Calibri"/>
              <a:cs typeface="Calibri"/>
            </a:endParaRPr>
          </a:p>
        </p:txBody>
      </p:sp>
      <p:sp>
        <p:nvSpPr>
          <p:cNvPr id="578" name="Google Shape;57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67927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11</a:t>
            </a:fld>
            <a:endParaRPr lang="en-GB"/>
          </a:p>
        </p:txBody>
      </p:sp>
    </p:spTree>
    <p:extLst>
      <p:ext uri="{BB962C8B-B14F-4D97-AF65-F5344CB8AC3E}">
        <p14:creationId xmlns:p14="http://schemas.microsoft.com/office/powerpoint/2010/main" val="376080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
              <a:t>Les tests TDR ont également des limites quant à leur utilisation. Ils ne peuvent pas être utilisés pour confirmer l’identification de </a:t>
            </a:r>
            <a:r>
              <a:rPr lang="fr" i="1"/>
              <a:t>Vibrio cholerae</a:t>
            </a:r>
            <a:r>
              <a:rPr lang="fr"/>
              <a:t> O1 or O139 et donc, ils ne peuvent pas remplacer la culture ou un test moléculaire de confirmation. Ils ne sont pas un test de diagnostic du choléra. </a:t>
            </a:r>
            <a:endParaRPr lang="en-US"/>
          </a:p>
          <a:p>
            <a:pPr>
              <a:defRPr/>
            </a:pPr>
            <a:endParaRPr lang="fr"/>
          </a:p>
          <a:p>
            <a:pPr>
              <a:defRPr/>
            </a:pPr>
            <a:r>
              <a:rPr lang="fr"/>
              <a:t>La prise en charge d’un patient ne doit jamais dépendre du résultat du TDR. La prise en charge est dépendant du degré de déshydratation du patient. </a:t>
            </a:r>
            <a:endParaRPr lang="en-US">
              <a:ea typeface="Calibri"/>
              <a:cs typeface="Calibri"/>
            </a:endParaRPr>
          </a:p>
          <a:p>
            <a:pPr>
              <a:defRPr/>
            </a:pPr>
            <a:endParaRPr lang="fr"/>
          </a:p>
          <a:p>
            <a:pPr>
              <a:defRPr/>
            </a:pPr>
            <a:r>
              <a:rPr lang="fr"/>
              <a:t>Les tests disponibles à ce jour ne permettent pas de détecter la toxine du choléra. </a:t>
            </a:r>
            <a:endParaRPr lang="en-US"/>
          </a:p>
          <a:p>
            <a:pPr>
              <a:defRPr/>
            </a:pPr>
            <a:endParaRPr lang="fr"/>
          </a:p>
          <a:p>
            <a:pPr>
              <a:defRPr/>
            </a:pPr>
            <a:r>
              <a:rPr lang="fr"/>
              <a:t>Et pour finir, les tests TDR ne permettent pas d’obtenir des données sur la sensibilité aux antimicrobiens.  </a:t>
            </a:r>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12</a:t>
            </a:fld>
            <a:endParaRPr lang="en-GB"/>
          </a:p>
        </p:txBody>
      </p:sp>
    </p:spTree>
    <p:extLst>
      <p:ext uri="{BB962C8B-B14F-4D97-AF65-F5344CB8AC3E}">
        <p14:creationId xmlns:p14="http://schemas.microsoft.com/office/powerpoint/2010/main" val="3677612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Quelques consignes de sécurité avant de vous présenter les procédures pour l'utilisation des TDR. </a:t>
            </a:r>
            <a:endParaRPr lang="fr-FR">
              <a:ea typeface="Calibri"/>
              <a:cs typeface="Calibri"/>
            </a:endParaRP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13</a:t>
            </a:fld>
            <a:endParaRPr lang="en-GB"/>
          </a:p>
        </p:txBody>
      </p:sp>
    </p:spTree>
    <p:extLst>
      <p:ext uri="{BB962C8B-B14F-4D97-AF65-F5344CB8AC3E}">
        <p14:creationId xmlns:p14="http://schemas.microsoft.com/office/powerpoint/2010/main" val="2966772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Passons en revue la procédure pour effectuer un test de diagnostic rapide pour le choléra. </a:t>
            </a:r>
            <a:endParaRPr lang="fr-FR"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15</a:t>
            </a:fld>
            <a:endParaRPr lang="en-GB"/>
          </a:p>
        </p:txBody>
      </p:sp>
    </p:spTree>
    <p:extLst>
      <p:ext uri="{BB962C8B-B14F-4D97-AF65-F5344CB8AC3E}">
        <p14:creationId xmlns:p14="http://schemas.microsoft.com/office/powerpoint/2010/main" val="3986610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Avant de commencer, référez-vous toujours aux indications du fabricant. Consultez la procédure qui vous est fournie avec le kit que vous utilisez. </a:t>
            </a:r>
            <a:endParaRPr lang="fr-FR">
              <a:ea typeface="Calibri"/>
              <a:cs typeface="Calibri"/>
            </a:endParaRPr>
          </a:p>
          <a:p>
            <a:pPr>
              <a:defRPr/>
            </a:pPr>
            <a:endParaRPr lang="en-US"/>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16</a:t>
            </a:fld>
            <a:endParaRPr lang="en-GB"/>
          </a:p>
        </p:txBody>
      </p:sp>
    </p:spTree>
    <p:extLst>
      <p:ext uri="{BB962C8B-B14F-4D97-AF65-F5344CB8AC3E}">
        <p14:creationId xmlns:p14="http://schemas.microsoft.com/office/powerpoint/2010/main" val="981457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ea typeface="+mn-lt"/>
                <a:cs typeface="+mn-lt"/>
              </a:rPr>
              <a:t>Les TDR doivent être réalisés sur une surface stable et facile à nettoyer</a:t>
            </a:r>
            <a:r>
              <a:rPr lang="fr-FR"/>
              <a:t>.</a:t>
            </a:r>
            <a:endParaRPr lang="en-US"/>
          </a:p>
          <a:p>
            <a:endParaRPr lang="fr">
              <a:solidFill>
                <a:srgbClr val="363940"/>
              </a:solidFill>
            </a:endParaRPr>
          </a:p>
          <a:p>
            <a:r>
              <a:rPr lang="fr">
                <a:solidFill>
                  <a:srgbClr val="363940"/>
                </a:solidFill>
              </a:rPr>
              <a:t>Voici la liste minimale des consommables et du matériel nécessaire pour effectuer les tests TDR</a:t>
            </a:r>
            <a:endParaRPr lang="en-US">
              <a:solidFill>
                <a:srgbClr val="363940"/>
              </a:solidFill>
            </a:endParaRPr>
          </a:p>
          <a:p>
            <a:r>
              <a:rPr lang="fr">
                <a:solidFill>
                  <a:srgbClr val="363940"/>
                </a:solidFill>
              </a:rPr>
              <a:t>Gants et vêtements </a:t>
            </a:r>
            <a:r>
              <a:rPr lang="fr-FR">
                <a:solidFill>
                  <a:srgbClr val="363940"/>
                </a:solidFill>
              </a:rPr>
              <a:t>médicaux/Blouse de laboratoire</a:t>
            </a:r>
            <a:r>
              <a:rPr lang="fr">
                <a:solidFill>
                  <a:srgbClr val="363940"/>
                </a:solidFill>
              </a:rPr>
              <a:t> - Pour vous protéger et éviter toute contamination.</a:t>
            </a:r>
            <a:endParaRPr lang="en-GB">
              <a:solidFill>
                <a:srgbClr val="363940"/>
              </a:solidFill>
            </a:endParaRPr>
          </a:p>
          <a:p>
            <a:r>
              <a:rPr lang="fr">
                <a:solidFill>
                  <a:srgbClr val="363940"/>
                </a:solidFill>
              </a:rPr>
              <a:t>Poubelle ou sac à déchets biologiques – Pour éliminer le matériel après utilisation.</a:t>
            </a:r>
            <a:endParaRPr lang="en-GB">
              <a:solidFill>
                <a:srgbClr val="363940"/>
              </a:solidFill>
            </a:endParaRPr>
          </a:p>
          <a:p>
            <a:r>
              <a:rPr lang="fr">
                <a:solidFill>
                  <a:srgbClr val="363940"/>
                </a:solidFill>
              </a:rPr>
              <a:t>Papier absorbant– Pour nettoyer les surfaces et le matériel, ainsi qu’en cas de déversements accidentels.</a:t>
            </a:r>
            <a:endParaRPr lang="en-GB">
              <a:solidFill>
                <a:srgbClr val="363940"/>
              </a:solidFill>
            </a:endParaRPr>
          </a:p>
          <a:p>
            <a:r>
              <a:rPr lang="fr">
                <a:solidFill>
                  <a:srgbClr val="363940"/>
                </a:solidFill>
              </a:rPr>
              <a:t>Le Kit pour tester – Contient les consommables et le matériel nécessaires pour réaliser le test, comme les pipettes pasteur jetable, les tubes, ainsi que le test lui-même.</a:t>
            </a:r>
            <a:endParaRPr lang="en-GB">
              <a:solidFill>
                <a:srgbClr val="363940"/>
              </a:solidFill>
            </a:endParaRPr>
          </a:p>
          <a:p>
            <a:r>
              <a:rPr lang="fr">
                <a:solidFill>
                  <a:srgbClr val="363940"/>
                </a:solidFill>
              </a:rPr>
              <a:t>Minuteur – Pour respecter le temps de lecture du test. Vous pouvez également utiliser le minuteur de votre téléphone, mais veillez à éviter toute contamination !</a:t>
            </a:r>
            <a:endParaRPr lang="en-GB">
              <a:solidFill>
                <a:srgbClr val="363940"/>
              </a:solidFill>
            </a:endParaRPr>
          </a:p>
          <a:p>
            <a:r>
              <a:rPr lang="en-GB" err="1">
                <a:solidFill>
                  <a:srgbClr val="363940"/>
                </a:solidFill>
                <a:ea typeface="Calibri" panose="020F0502020204030204"/>
                <a:cs typeface="Calibri" panose="020F0502020204030204"/>
              </a:rPr>
              <a:t>Registres</a:t>
            </a:r>
            <a:r>
              <a:rPr lang="en-GB">
                <a:solidFill>
                  <a:srgbClr val="363940"/>
                </a:solidFill>
                <a:ea typeface="Calibri" panose="020F0502020204030204"/>
                <a:cs typeface="Calibri" panose="020F0502020204030204"/>
              </a:rPr>
              <a:t>/</a:t>
            </a:r>
            <a:r>
              <a:rPr lang="en-GB" err="1">
                <a:solidFill>
                  <a:srgbClr val="363940"/>
                </a:solidFill>
                <a:ea typeface="Calibri" panose="020F0502020204030204"/>
                <a:cs typeface="Calibri" panose="020F0502020204030204"/>
              </a:rPr>
              <a:t>formulaires</a:t>
            </a:r>
            <a:r>
              <a:rPr lang="en-GB">
                <a:solidFill>
                  <a:srgbClr val="363940"/>
                </a:solidFill>
                <a:ea typeface="Calibri" panose="020F0502020204030204"/>
                <a:cs typeface="Calibri" panose="020F0502020204030204"/>
              </a:rPr>
              <a:t> </a:t>
            </a:r>
            <a:r>
              <a:rPr lang="fr">
                <a:solidFill>
                  <a:srgbClr val="363940"/>
                </a:solidFill>
              </a:rPr>
              <a:t>– Les documents appropriés pour attester de la réalisation du test et de ses résultats. Tous les résultats doivent être consignés, même s'ils sont non valides ou négatifs.</a:t>
            </a:r>
            <a:endParaRPr lang="en-GB">
              <a:solidFill>
                <a:srgbClr val="363940"/>
              </a:solidFill>
            </a:endParaRPr>
          </a:p>
          <a:p>
            <a:r>
              <a:rPr lang="fr-FR">
                <a:solidFill>
                  <a:srgbClr val="363940"/>
                </a:solidFill>
              </a:rPr>
              <a:t>Marqueur/stylo</a:t>
            </a:r>
            <a:r>
              <a:rPr lang="fr">
                <a:solidFill>
                  <a:srgbClr val="363940"/>
                </a:solidFill>
              </a:rPr>
              <a:t>– </a:t>
            </a:r>
            <a:r>
              <a:rPr lang="fr-FR">
                <a:solidFill>
                  <a:srgbClr val="363940"/>
                </a:solidFill>
              </a:rPr>
              <a:t>Pour annoter le test et remplir les documents</a:t>
            </a:r>
            <a:endParaRPr lang="en-GB"/>
          </a:p>
          <a:p>
            <a:endParaRPr lang="en-GB">
              <a:solidFill>
                <a:srgbClr val="363940"/>
              </a:solidFill>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17</a:t>
            </a:fld>
            <a:endParaRPr lang="en-GB"/>
          </a:p>
        </p:txBody>
      </p:sp>
    </p:spTree>
    <p:extLst>
      <p:ext uri="{BB962C8B-B14F-4D97-AF65-F5344CB8AC3E}">
        <p14:creationId xmlns:p14="http://schemas.microsoft.com/office/powerpoint/2010/main" val="131980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solidFill>
                  <a:srgbClr val="D99228"/>
                </a:solidFill>
              </a:rPr>
              <a:t>Remarque pour le formateur — Présenter cette section uniquement si le pays a commandé le test </a:t>
            </a:r>
            <a:r>
              <a:rPr lang="fr-FR" b="1" err="1">
                <a:solidFill>
                  <a:srgbClr val="D99228"/>
                </a:solidFill>
              </a:rPr>
              <a:t>Arkray</a:t>
            </a:r>
            <a:r>
              <a:rPr lang="fr-FR" b="1">
                <a:solidFill>
                  <a:srgbClr val="D99228"/>
                </a:solidFill>
              </a:rPr>
              <a:t> pour éviter toute confusion. </a:t>
            </a:r>
            <a:endParaRPr lang="fr-FR" b="1">
              <a:solidFill>
                <a:srgbClr val="D99228"/>
              </a:solidFill>
              <a:ea typeface="Calibri"/>
              <a:cs typeface="Calibri"/>
            </a:endParaRPr>
          </a:p>
          <a:p>
            <a:pPr>
              <a:defRPr/>
            </a:pPr>
            <a:endParaRPr lang="fr-FR" b="1">
              <a:ea typeface="Calibri"/>
              <a:cs typeface="Calibri"/>
            </a:endParaRPr>
          </a:p>
          <a:p>
            <a:pPr>
              <a:defRPr/>
            </a:pPr>
            <a:r>
              <a:rPr lang="fr-FR">
                <a:solidFill>
                  <a:srgbClr val="D99228"/>
                </a:solidFill>
              </a:rPr>
              <a:t>Le Crystal® VC O1/O139, </a:t>
            </a:r>
            <a:r>
              <a:rPr lang="fr-FR" err="1">
                <a:solidFill>
                  <a:srgbClr val="D99228"/>
                </a:solidFill>
              </a:rPr>
              <a:t>Arkray</a:t>
            </a:r>
            <a:r>
              <a:rPr lang="fr-FR">
                <a:solidFill>
                  <a:srgbClr val="D99228"/>
                </a:solidFill>
              </a:rPr>
              <a:t>, est un kit qui contient un test sous forme de bandelette ainsi que les réactifs nécessaires pour effectuer le test. C’est un des deux tests recommandés par le GTFCC. Nous allons maintenant voir les procédures opératoires standardisées (POS) pour effectuer correctement le test afin d’obtenir des résultats fiables. </a:t>
            </a:r>
            <a:endParaRPr lang="fr-FR">
              <a:ea typeface="Calibri"/>
              <a:cs typeface="Calibri"/>
            </a:endParaRPr>
          </a:p>
          <a:p>
            <a:pPr>
              <a:defRPr/>
            </a:pPr>
            <a:endParaRPr lang="fr-FR" b="1">
              <a:solidFill>
                <a:srgbClr val="D99228"/>
              </a:solidFill>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18</a:t>
            </a:fld>
            <a:endParaRPr lang="en-GB"/>
          </a:p>
        </p:txBody>
      </p:sp>
    </p:spTree>
    <p:extLst>
      <p:ext uri="{BB962C8B-B14F-4D97-AF65-F5344CB8AC3E}">
        <p14:creationId xmlns:p14="http://schemas.microsoft.com/office/powerpoint/2010/main" val="4995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
              <a:t>Après avoir mis une paire de gants et préparé tous les réactifs et consommables nécessaires, commencer par inscrire l’identifiant du patient sur le flacon de traitement de l’échantillon et sur le tube à essai de 5 mL qui est fourni. Utiliser le même identifiant que celui inscrit sur le prélèvement. </a:t>
            </a:r>
            <a:endParaRPr lang="en-US"/>
          </a:p>
          <a:p>
            <a:endParaRPr lang="fr"/>
          </a:p>
          <a:p>
            <a:r>
              <a:rPr lang="fr"/>
              <a:t>Ouvrir le flacon de traitement de l’échantillon, puis le prélèvement. Selon la consistance des selles, semi-solides ou liquides, vous allez sélectionner une des deux procédures pour les prélever. Vous n’avez pas besoin d’une grande quantité de selles pour effectuer le test. </a:t>
            </a:r>
            <a:endParaRPr lang="en-US"/>
          </a:p>
          <a:p>
            <a:endParaRPr lang="fr"/>
          </a:p>
          <a:p>
            <a:r>
              <a:rPr lang="fr"/>
              <a:t>Si l’échantillon est sous forme semi-solide, utiliser la tige attachée au bouchon du flacon de traitement de l’échantillon pour transférer une petite quantité de selles du prélèvement vers le flacon de traitement. Refermer ce dernier hermétiquement ainsi que le pot qui contient le prélèvement. </a:t>
            </a:r>
            <a:endParaRPr lang="en-US"/>
          </a:p>
          <a:p>
            <a:r>
              <a:rPr lang="fr"/>
              <a:t>  </a:t>
            </a:r>
            <a:endParaRPr lang="en-US">
              <a:ea typeface="Calibri"/>
              <a:cs typeface="Calibri"/>
            </a:endParaRPr>
          </a:p>
          <a:p>
            <a:r>
              <a:rPr lang="fr"/>
              <a:t>Si l’échantillon est sous forme liquide, utiliser une pipette pasteur jetable en plastique pour transférer 2 gouttes de selles liquides vers le flacon de traitement. Refermer ce dernier hermétiquement ainsi que le pot qui contient le prélèvement. Jeter la pipette dans un conteneur approprié.  </a:t>
            </a: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19</a:t>
            </a:fld>
            <a:endParaRPr lang="en-GB"/>
          </a:p>
        </p:txBody>
      </p:sp>
    </p:spTree>
    <p:extLst>
      <p:ext uri="{BB962C8B-B14F-4D97-AF65-F5344CB8AC3E}">
        <p14:creationId xmlns:p14="http://schemas.microsoft.com/office/powerpoint/2010/main" val="3838484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
              <a:t>Vérifier que le flacon est bien fermé avant d’agiter. A titre de précaution supplémentaire, vous pouvez utiliser un papier absorbant lors de l’agitation pour couvrir le bouchon afin d’absorber des fuites accidentelles. </a:t>
            </a:r>
            <a:endParaRPr lang="en-US"/>
          </a:p>
          <a:p>
            <a:pPr>
              <a:defRPr/>
            </a:pPr>
            <a:endParaRPr lang="fr"/>
          </a:p>
          <a:p>
            <a:pPr>
              <a:defRPr/>
            </a:pPr>
            <a:r>
              <a:rPr lang="fr"/>
              <a:t>Détacher le capuchon transparent du flacon et casser l’extrémité bleue du flacon. Faire en sorte de diriger l’extrémité loin de vous et utiliser aussi un papier absorbant pour absorber les éclaboussures. </a:t>
            </a:r>
            <a:endParaRPr lang="en-US"/>
          </a:p>
          <a:p>
            <a:pPr>
              <a:defRPr/>
            </a:pPr>
            <a:endParaRPr lang="fr"/>
          </a:p>
          <a:p>
            <a:pPr>
              <a:defRPr/>
            </a:pPr>
            <a:r>
              <a:rPr lang="fr"/>
              <a:t>Distribuer 4 gouttes de l'échantillon traité du flacon dans le tube à essai que vous avec pré- étiqueté. </a:t>
            </a:r>
            <a:endParaRPr lang="en-US"/>
          </a:p>
          <a:p>
            <a:pPr>
              <a:defRPr/>
            </a:pPr>
            <a:endParaRPr lang="fr"/>
          </a:p>
          <a:p>
            <a:pPr>
              <a:defRPr/>
            </a:pPr>
            <a:r>
              <a:rPr lang="fr"/>
              <a:t>Jeter les flacons usagés dans la poubelle pour déchets biologiques. </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20</a:t>
            </a:fld>
            <a:endParaRPr lang="en-GB"/>
          </a:p>
        </p:txBody>
      </p:sp>
    </p:spTree>
    <p:extLst>
      <p:ext uri="{BB962C8B-B14F-4D97-AF65-F5344CB8AC3E}">
        <p14:creationId xmlns:p14="http://schemas.microsoft.com/office/powerpoint/2010/main" val="78249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300"/>
              </a:spcAft>
              <a:defRPr/>
            </a:pPr>
            <a:r>
              <a:rPr lang="fr-FR"/>
              <a:t>A la fin de ce module vous saurez décrire les TDR, expliquer quand et pourquoi utiliser un TDR. Vous comprendrez les limites de leur utilisation et vous maitriserez la procédure pour les utiliser. Vous serez aussi en mesure d'interpréter les résultats et de résoudre les problèmes liés à la procédure et aux résultats. </a:t>
            </a:r>
          </a:p>
        </p:txBody>
      </p:sp>
      <p:sp>
        <p:nvSpPr>
          <p:cNvPr id="4" name="Slide Number Placeholder 3"/>
          <p:cNvSpPr>
            <a:spLocks noGrp="1"/>
          </p:cNvSpPr>
          <p:nvPr>
            <p:ph type="sldNum" sz="quarter" idx="5"/>
          </p:nvPr>
        </p:nvSpPr>
        <p:spPr/>
        <p:txBody>
          <a:bodyPr/>
          <a:lstStyle/>
          <a:p>
            <a:fld id="{FC504E23-EFC6-954F-B42A-4F03BD93428A}" type="slidenum">
              <a:rPr lang="en-GB" smtClean="0"/>
              <a:t>2</a:t>
            </a:fld>
            <a:endParaRPr lang="en-GB"/>
          </a:p>
        </p:txBody>
      </p:sp>
    </p:spTree>
    <p:extLst>
      <p:ext uri="{BB962C8B-B14F-4D97-AF65-F5344CB8AC3E}">
        <p14:creationId xmlns:p14="http://schemas.microsoft.com/office/powerpoint/2010/main" val="485969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Ouvrir avec précaution la pochette contenant le test. Si la bandelette est abimée, ou si le dessiccant a changé de couleur ou s’il est absent, jeter la et utiliser un autre test. </a:t>
            </a:r>
            <a:endParaRPr lang="fr-FR">
              <a:ea typeface="Calibri"/>
              <a:cs typeface="Calibri"/>
            </a:endParaRPr>
          </a:p>
          <a:p>
            <a:r>
              <a:rPr lang="fr-FR"/>
              <a:t>Ne toucher et tenir la bandelette que par son extrémité supérieure.</a:t>
            </a:r>
            <a:endParaRPr lang="fr-FR">
              <a:ea typeface="Calibri"/>
              <a:cs typeface="Calibri"/>
            </a:endParaRPr>
          </a:p>
          <a:p>
            <a:endParaRPr lang="fr-FR">
              <a:ea typeface="Calibri"/>
              <a:cs typeface="Calibri"/>
            </a:endParaRPr>
          </a:p>
          <a:p>
            <a:r>
              <a:rPr lang="fr-FR"/>
              <a:t>Écrire le nom/l’identifiant du patient sur la bandelette au même endroit que sur l’image. Régler votre minuteur sur 15 minutes. Placer la bandelette dans le tube à essai, flèches dirigées vers le bas. </a:t>
            </a:r>
            <a:endParaRPr lang="fr-FR">
              <a:ea typeface="Calibri"/>
              <a:cs typeface="Calibri"/>
            </a:endParaRPr>
          </a:p>
          <a:p>
            <a:endParaRPr lang="fr-FR">
              <a:ea typeface="Calibri"/>
              <a:cs typeface="Calibri"/>
            </a:endParaRPr>
          </a:p>
          <a:p>
            <a:r>
              <a:rPr lang="fr-FR"/>
              <a:t>Préparer d’autres échantillons si besoin et démarrer le minuteur. </a:t>
            </a:r>
            <a:endParaRPr lang="fr-FR">
              <a:ea typeface="Calibri"/>
              <a:cs typeface="Calibri"/>
            </a:endParaRPr>
          </a:p>
          <a:p>
            <a:endParaRPr lang="fr-FR">
              <a:ea typeface="Calibri"/>
              <a:cs typeface="Calibri"/>
            </a:endParaRPr>
          </a:p>
          <a:p>
            <a:r>
              <a:rPr lang="fr-FR">
                <a:ea typeface="Calibri"/>
                <a:cs typeface="Calibri"/>
              </a:rPr>
              <a:t>Jeter la bandelette après la lecture avec les déchets biologiques.</a:t>
            </a:r>
          </a:p>
        </p:txBody>
      </p:sp>
      <p:sp>
        <p:nvSpPr>
          <p:cNvPr id="4" name="Slide Number Placeholder 3"/>
          <p:cNvSpPr>
            <a:spLocks noGrp="1"/>
          </p:cNvSpPr>
          <p:nvPr>
            <p:ph type="sldNum" sz="quarter" idx="5"/>
          </p:nvPr>
        </p:nvSpPr>
        <p:spPr/>
        <p:txBody>
          <a:bodyPr/>
          <a:lstStyle/>
          <a:p>
            <a:fld id="{FC504E23-EFC6-954F-B42A-4F03BD93428A}" type="slidenum">
              <a:rPr lang="en-GB" smtClean="0"/>
              <a:t>21</a:t>
            </a:fld>
            <a:endParaRPr lang="en-GB"/>
          </a:p>
        </p:txBody>
      </p:sp>
    </p:spTree>
    <p:extLst>
      <p:ext uri="{BB962C8B-B14F-4D97-AF65-F5344CB8AC3E}">
        <p14:creationId xmlns:p14="http://schemas.microsoft.com/office/powerpoint/2010/main" val="136629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b="1">
                <a:solidFill>
                  <a:srgbClr val="D99228"/>
                </a:solidFill>
              </a:rPr>
              <a:t>Remarque pour le formateur</a:t>
            </a:r>
            <a:r>
              <a:rPr lang="fr-FR" sz="1200" b="1">
                <a:solidFill>
                  <a:srgbClr val="D99228"/>
                </a:solidFill>
              </a:rPr>
              <a:t> - </a:t>
            </a:r>
            <a:r>
              <a:rPr lang="fr-FR" b="1">
                <a:solidFill>
                  <a:srgbClr val="D99228"/>
                </a:solidFill>
              </a:rPr>
              <a:t>Présenter cette section uniquement si le pays a commandé et utilise les tests </a:t>
            </a:r>
            <a:r>
              <a:rPr lang="fr-FR" b="1" err="1">
                <a:solidFill>
                  <a:srgbClr val="D99228"/>
                </a:solidFill>
              </a:rPr>
              <a:t>Bioline</a:t>
            </a:r>
            <a:r>
              <a:rPr lang="fr-FR" b="1">
                <a:solidFill>
                  <a:srgbClr val="D99228"/>
                </a:solidFill>
              </a:rPr>
              <a:t> pour éviter toute confusion. </a:t>
            </a:r>
            <a:endParaRPr lang="fr-FR"/>
          </a:p>
          <a:p>
            <a:pPr>
              <a:defRPr/>
            </a:pPr>
            <a:endParaRPr lang="en-GB" b="1">
              <a:solidFill>
                <a:srgbClr val="D99228"/>
              </a:solidFill>
            </a:endParaRPr>
          </a:p>
          <a:p>
            <a:pPr>
              <a:defRPr/>
            </a:pPr>
            <a:r>
              <a:rPr lang="en-GB">
                <a:solidFill>
                  <a:srgbClr val="D99228"/>
                </a:solidFill>
              </a:rPr>
              <a:t>Le </a:t>
            </a:r>
            <a:r>
              <a:rPr lang="en-GB" err="1">
                <a:solidFill>
                  <a:srgbClr val="D99228"/>
                </a:solidFill>
              </a:rPr>
              <a:t>tes</a:t>
            </a:r>
            <a:r>
              <a:rPr lang="fr-FR">
                <a:solidFill>
                  <a:srgbClr val="D99228"/>
                </a:solidFill>
              </a:rPr>
              <a:t>t </a:t>
            </a:r>
            <a:r>
              <a:rPr lang="fr-FR" err="1">
                <a:solidFill>
                  <a:srgbClr val="D99228"/>
                </a:solidFill>
              </a:rPr>
              <a:t>Bioline</a:t>
            </a:r>
            <a:r>
              <a:rPr lang="fr-FR" sz="1200" b="0">
                <a:solidFill>
                  <a:srgbClr val="D99228"/>
                </a:solidFill>
              </a:rPr>
              <a:t>™ Cholera Ag O1/O139, Abbott RDT </a:t>
            </a:r>
            <a:r>
              <a:rPr lang="fr-FR">
                <a:solidFill>
                  <a:srgbClr val="D99228"/>
                </a:solidFill>
              </a:rPr>
              <a:t>est sur un support en plastic appelé cassette. Il vient avec tous les réactifs nécessaires pour effectuer le test. C’est un des deux tests recommandés par le GTFCC. Nous allons maintenant voir les procédures opératoires standardisées (POS) pour effectuer correctement le test afin d’obtenir des résultats fiables. </a:t>
            </a:r>
            <a:endParaRPr lang="fr-FR">
              <a:solidFill>
                <a:srgbClr val="D99228"/>
              </a:solidFill>
              <a:ea typeface="Calibri"/>
              <a:cs typeface="Calibri"/>
            </a:endParaRPr>
          </a:p>
          <a:p>
            <a:pPr>
              <a:defRPr/>
            </a:pPr>
            <a:endParaRPr lang="fr-FR">
              <a:solidFill>
                <a:srgbClr val="D99228"/>
              </a:solidFill>
              <a:ea typeface="Calibri"/>
              <a:cs typeface="Calibri"/>
            </a:endParaRPr>
          </a:p>
          <a:p>
            <a:pPr>
              <a:defRPr/>
            </a:pPr>
            <a:endParaRPr lang="en-GB">
              <a:solidFill>
                <a:srgbClr val="D99228"/>
              </a:solidFill>
              <a:ea typeface="Calibri"/>
              <a:cs typeface="Calibri"/>
            </a:endParaRPr>
          </a:p>
          <a:p>
            <a:endParaRPr lang="en-GB">
              <a:solidFill>
                <a:srgbClr val="D99228"/>
              </a:solidFill>
              <a:ea typeface="Calibri"/>
              <a:cs typeface="Calibri"/>
            </a:endParaRPr>
          </a:p>
          <a:p>
            <a:endParaRPr lang="en-GB">
              <a:solidFill>
                <a:srgbClr val="D99228"/>
              </a:solidFill>
            </a:endParaRPr>
          </a:p>
          <a:p>
            <a:endParaRPr lang="en-US">
              <a:solidFill>
                <a:srgbClr val="000000"/>
              </a:solidFill>
              <a:ea typeface="Calibri" panose="020F0502020204030204"/>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22</a:t>
            </a:fld>
            <a:endParaRPr lang="en-GB"/>
          </a:p>
        </p:txBody>
      </p:sp>
    </p:spTree>
    <p:extLst>
      <p:ext uri="{BB962C8B-B14F-4D97-AF65-F5344CB8AC3E}">
        <p14:creationId xmlns:p14="http://schemas.microsoft.com/office/powerpoint/2010/main" val="461981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
              <a:t>Après avoir mis une paire de gants et préparé tous les réactifs et consommables nécessaires, commencer par inscrire l’identifiant le tube de prélèvement de l’échantillon. Utiliser le même identifiant que celui inscrit sur le prélèvement. Dévissez le bouchon à filtre du tube de prélèvement de l’échantillon. Faites attention a ne pas ouvrir le petit opercule. </a:t>
            </a:r>
            <a:endParaRPr lang="en-US"/>
          </a:p>
          <a:p>
            <a:endParaRPr lang="fr"/>
          </a:p>
          <a:p>
            <a:r>
              <a:rPr lang="fr"/>
              <a:t>Selon la consistance des selles, semi-solides ou liquides, vous allez sélectionner une des deux procédures suivantes pour les prélever. Vous n’avez pas besoin d’une grande quantité de selles pour effectuer le test. </a:t>
            </a:r>
            <a:endParaRPr lang="en-US"/>
          </a:p>
          <a:p>
            <a:endParaRPr lang="fr"/>
          </a:p>
          <a:p>
            <a:r>
              <a:rPr lang="fr"/>
              <a:t>Si l’échantillon est sous forme semi solide, prélever une quantité suffisante de selles à l’aide de l'écouvillon de prélèvement. Insérer l'écouvillon dans le tube de prélèvement d’échantillon et faire tourner l’écouvillon au moins 10 fois. Presser l’écouvillon contre la paroi du tube pour en sortir le liquide avant de le jeter. </a:t>
            </a:r>
            <a:br>
              <a:rPr lang="fr">
                <a:cs typeface="+mn-lt"/>
              </a:rPr>
            </a:br>
            <a:endParaRPr lang="fr"/>
          </a:p>
          <a:p>
            <a:r>
              <a:rPr lang="fr"/>
              <a:t>Si l’échantillon est sous forme liquide, utiliser la pipette en plastique du coffret. La pipette en plastique a une marque (ligne de remplissage) pour indiquer la quantité d’échantillon de selles à prélever. Remarque : éviter d’utiliser une autre pipette car le volume pourrait être différent.  </a:t>
            </a: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23</a:t>
            </a:fld>
            <a:endParaRPr lang="en-GB"/>
          </a:p>
        </p:txBody>
      </p:sp>
    </p:spTree>
    <p:extLst>
      <p:ext uri="{BB962C8B-B14F-4D97-AF65-F5344CB8AC3E}">
        <p14:creationId xmlns:p14="http://schemas.microsoft.com/office/powerpoint/2010/main" val="1496341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
              <a:t>Faites attention en retirant l’écouvillon, pressez contre la paroi du tube pour garder la même quantité de liquide dans le tube.  </a:t>
            </a:r>
            <a:endParaRPr lang="en-US"/>
          </a:p>
          <a:p>
            <a:pPr>
              <a:defRPr/>
            </a:pPr>
            <a:endParaRPr lang="fr"/>
          </a:p>
          <a:p>
            <a:pPr>
              <a:defRPr/>
            </a:pPr>
            <a:r>
              <a:rPr lang="fr"/>
              <a:t>Fermez tous les tubes et flacons. Jetez l’écouvillon ou la pipette dans la poubelle pour déchets infectieux. </a:t>
            </a:r>
            <a:endParaRPr lang="en-US">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24</a:t>
            </a:fld>
            <a:endParaRPr lang="en-GB"/>
          </a:p>
        </p:txBody>
      </p:sp>
    </p:spTree>
    <p:extLst>
      <p:ext uri="{BB962C8B-B14F-4D97-AF65-F5344CB8AC3E}">
        <p14:creationId xmlns:p14="http://schemas.microsoft.com/office/powerpoint/2010/main" val="3252867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
              <a:t>Vérifiez que le tube est bien fermé avant d’agiter. A titre de précaution supplémentaire, vous pouvez utiliser un papier absorbant lors de l’agitation pour couvrir le bouchon afin d’absorber des fuites accidentelles.</a:t>
            </a:r>
            <a:endParaRPr lang="en-US"/>
          </a:p>
          <a:p>
            <a:pPr>
              <a:defRPr/>
            </a:pPr>
            <a:endParaRPr lang="fr"/>
          </a:p>
          <a:p>
            <a:pPr>
              <a:defRPr/>
            </a:pPr>
            <a:r>
              <a:rPr lang="fr"/>
              <a:t>Dévissez le capuchon du tube de prélèvement d’échantillon.</a:t>
            </a: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25</a:t>
            </a:fld>
            <a:endParaRPr lang="en-GB"/>
          </a:p>
        </p:txBody>
      </p:sp>
    </p:spTree>
    <p:extLst>
      <p:ext uri="{BB962C8B-B14F-4D97-AF65-F5344CB8AC3E}">
        <p14:creationId xmlns:p14="http://schemas.microsoft.com/office/powerpoint/2010/main" val="2947889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
              <a:t>Ouvrir soigneusement la pochette contenant le </a:t>
            </a:r>
            <a:r>
              <a:rPr lang="fr" kern="1200">
                <a:effectLst/>
              </a:rPr>
              <a:t>test. </a:t>
            </a:r>
            <a:r>
              <a:rPr lang="fr"/>
              <a:t>Jeter le </a:t>
            </a:r>
            <a:r>
              <a:rPr lang="fr" kern="1200">
                <a:effectLst/>
              </a:rPr>
              <a:t>test</a:t>
            </a:r>
            <a:r>
              <a:rPr lang="fr"/>
              <a:t> si la pochette est endommagée ou si le dessiccant est manquant ou altéré</a:t>
            </a:r>
            <a:r>
              <a:rPr lang="fr" kern="1200">
                <a:effectLst/>
              </a:rPr>
              <a:t>.</a:t>
            </a:r>
            <a:r>
              <a:rPr lang="fr"/>
              <a:t> Prendre un autre test. </a:t>
            </a:r>
          </a:p>
          <a:p>
            <a:r>
              <a:rPr lang="fr"/>
              <a:t>Inscrire l’identifiant du patient sur la cassette (ou utiliser l’étiquette) comme indiqué sur l'image. Régler le minuteur sur 15 minutes. </a:t>
            </a:r>
            <a:endParaRPr lang="en-US"/>
          </a:p>
          <a:p>
            <a:endParaRPr lang="fr"/>
          </a:p>
          <a:p>
            <a:r>
              <a:rPr lang="fr"/>
              <a:t>Maintenir le tube de prélèvement à la verticale et faire tomber 3 gouttes dans le puits d’échantillon “S” du dispositif de test. Faire attention au volume, ajouter plus ou moins de gouttes peut changer les résultats.</a:t>
            </a:r>
            <a:endParaRPr lang="en-US"/>
          </a:p>
          <a:p>
            <a:endParaRPr lang="fr" sz="1200" kern="1200">
              <a:solidFill>
                <a:schemeClr val="tx1"/>
              </a:solidFill>
              <a:effectLst/>
              <a:latin typeface="+mn-lt"/>
              <a:ea typeface="Calibri"/>
              <a:cs typeface="Calibri"/>
            </a:endParaRPr>
          </a:p>
          <a:p>
            <a:r>
              <a:rPr lang="fr">
                <a:ea typeface="Calibri"/>
                <a:cs typeface="Calibri"/>
              </a:rPr>
              <a:t>Démarrer le minuteur et jeter le tube de prélèvement.</a:t>
            </a:r>
          </a:p>
          <a:p>
            <a:endParaRPr lang="fr">
              <a:ea typeface="Calibri"/>
              <a:cs typeface="Calibri"/>
            </a:endParaRPr>
          </a:p>
          <a:p>
            <a:r>
              <a:rPr lang="fr"/>
              <a:t>Préparer d’autres échantillons si besoin et attendre 15 minutes.</a:t>
            </a:r>
            <a:endParaRPr lang="fr">
              <a:ea typeface="Calibri"/>
              <a:cs typeface="Calibri"/>
            </a:endParaRPr>
          </a:p>
          <a:p>
            <a:endParaRPr lang="en-US"/>
          </a:p>
          <a:p>
            <a:r>
              <a:rPr lang="fr-FR"/>
              <a:t>Jeter la bandelette après la lecture avec les déchets biologiques</a:t>
            </a:r>
            <a:r>
              <a:rPr lang="en-US"/>
              <a:t>.</a:t>
            </a:r>
          </a:p>
        </p:txBody>
      </p:sp>
      <p:sp>
        <p:nvSpPr>
          <p:cNvPr id="4" name="Slide Number Placeholder 3"/>
          <p:cNvSpPr>
            <a:spLocks noGrp="1"/>
          </p:cNvSpPr>
          <p:nvPr>
            <p:ph type="sldNum" sz="quarter" idx="5"/>
          </p:nvPr>
        </p:nvSpPr>
        <p:spPr/>
        <p:txBody>
          <a:bodyPr/>
          <a:lstStyle/>
          <a:p>
            <a:fld id="{FC504E23-EFC6-954F-B42A-4F03BD93428A}" type="slidenum">
              <a:rPr lang="en-GB" smtClean="0"/>
              <a:t>26</a:t>
            </a:fld>
            <a:endParaRPr lang="en-GB"/>
          </a:p>
        </p:txBody>
      </p:sp>
    </p:spTree>
    <p:extLst>
      <p:ext uri="{BB962C8B-B14F-4D97-AF65-F5344CB8AC3E}">
        <p14:creationId xmlns:p14="http://schemas.microsoft.com/office/powerpoint/2010/main" val="919998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Faire attention à ces erreurs fréquentes de la procédure qui peuvent poser des problèmes avec les résultats.</a:t>
            </a:r>
            <a:endParaRPr lang="fr-FR">
              <a:ea typeface="Calibri"/>
              <a:cs typeface="Calibri"/>
            </a:endParaRPr>
          </a:p>
          <a:p>
            <a:pPr marL="285750" indent="-285750">
              <a:buFont typeface="Calibri"/>
              <a:buChar char="-"/>
              <a:defRPr/>
            </a:pPr>
            <a:r>
              <a:rPr lang="fr-FR"/>
              <a:t>Le stockage des TDR peut ne pas avoir été fait selon les recommandations du fabricant ou la date de péremption peut-être dépassée. </a:t>
            </a:r>
            <a:endParaRPr lang="fr-FR">
              <a:ea typeface="Calibri"/>
              <a:cs typeface="Calibri"/>
            </a:endParaRPr>
          </a:p>
          <a:p>
            <a:pPr marL="285750" indent="-285750">
              <a:buFont typeface="Calibri"/>
              <a:buChar char="-"/>
              <a:defRPr/>
            </a:pPr>
            <a:r>
              <a:rPr lang="fr-FR"/>
              <a:t>Les fabricants ont pu modifier leurs instructions et les utilisateurs ne les ont pas vérifiées.</a:t>
            </a:r>
            <a:endParaRPr lang="fr-FR">
              <a:ea typeface="Calibri" panose="020F0502020204030204"/>
              <a:cs typeface="Calibri" panose="020F0502020204030204"/>
            </a:endParaRPr>
          </a:p>
          <a:p>
            <a:pPr marL="285750" indent="-285750">
              <a:buFont typeface="Calibri"/>
              <a:buChar char="-"/>
              <a:defRPr/>
            </a:pPr>
            <a:r>
              <a:rPr lang="fr-FR"/>
              <a:t>Vous avez peut-être ajouté trop ou trop peu d'échantillon de selles au tampon ou trop ou peu de l'échantillon traité sur le dispositif du test (cassette, bandelette).</a:t>
            </a:r>
            <a:endParaRPr lang="fr-FR">
              <a:ea typeface="Calibri"/>
              <a:cs typeface="Calibri"/>
            </a:endParaRPr>
          </a:p>
          <a:p>
            <a:pPr marL="285750" indent="-285750">
              <a:buFont typeface="Calibri"/>
              <a:buChar char="-"/>
              <a:defRPr/>
            </a:pPr>
            <a:r>
              <a:rPr lang="fr-FR">
                <a:ea typeface="Calibri"/>
                <a:cs typeface="Calibri"/>
              </a:rPr>
              <a:t>Un item dans le coffret peut avoir été abimé. </a:t>
            </a:r>
          </a:p>
        </p:txBody>
      </p:sp>
      <p:sp>
        <p:nvSpPr>
          <p:cNvPr id="4" name="Slide Number Placeholder 3"/>
          <p:cNvSpPr>
            <a:spLocks noGrp="1"/>
          </p:cNvSpPr>
          <p:nvPr>
            <p:ph type="sldNum" sz="quarter" idx="5"/>
          </p:nvPr>
        </p:nvSpPr>
        <p:spPr/>
        <p:txBody>
          <a:bodyPr/>
          <a:lstStyle/>
          <a:p>
            <a:fld id="{FC504E23-EFC6-954F-B42A-4F03BD93428A}" type="slidenum">
              <a:rPr lang="en-GB" smtClean="0"/>
              <a:t>27</a:t>
            </a:fld>
            <a:endParaRPr lang="en-GB"/>
          </a:p>
        </p:txBody>
      </p:sp>
    </p:spTree>
    <p:extLst>
      <p:ext uri="{BB962C8B-B14F-4D97-AF65-F5344CB8AC3E}">
        <p14:creationId xmlns:p14="http://schemas.microsoft.com/office/powerpoint/2010/main" val="2527987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Examinons les résultats et leur interprétation. </a:t>
            </a:r>
            <a:endParaRPr lang="fr-FR">
              <a:ea typeface="Calibri"/>
              <a:cs typeface="Calibri"/>
            </a:endParaRP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28</a:t>
            </a:fld>
            <a:endParaRPr lang="en-GB"/>
          </a:p>
        </p:txBody>
      </p:sp>
    </p:spTree>
    <p:extLst>
      <p:ext uri="{BB962C8B-B14F-4D97-AF65-F5344CB8AC3E}">
        <p14:creationId xmlns:p14="http://schemas.microsoft.com/office/powerpoint/2010/main" val="3983132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
              <a:t>Après avoir déposé l’échantillon traité sur le dispositif du test, vous devez attendre pour effectuer la lecture des résultats. Le temps dépendra du modèle de test utilisé, donc veillez bien à suivre les instructions présentes dans le coffret.  </a:t>
            </a:r>
            <a:endParaRPr lang="en-US"/>
          </a:p>
          <a:p>
            <a:pPr>
              <a:defRPr/>
            </a:pPr>
            <a:endParaRPr lang="fr"/>
          </a:p>
          <a:p>
            <a:pPr>
              <a:defRPr/>
            </a:pPr>
            <a:r>
              <a:rPr lang="fr"/>
              <a:t>Pour les bandelettes Arkray  il est recommandé d’attendre au moins 15 minutes et de faire la lecture entre 15 et 30 minutes puis de soulever la bandelette partialement hors du tube pour pouvoir lire les résultats. </a:t>
            </a:r>
            <a:endParaRPr lang="en-US"/>
          </a:p>
          <a:p>
            <a:pPr>
              <a:defRPr/>
            </a:pPr>
            <a:endParaRPr lang="fr"/>
          </a:p>
          <a:p>
            <a:pPr>
              <a:defRPr/>
            </a:pPr>
            <a:r>
              <a:rPr lang="fr"/>
              <a:t>Pour les cassettes bioline, il est recommandé d’effectuer la lecture au bout de 15 minutes exactement. </a:t>
            </a:r>
            <a:endParaRPr lang="en-US"/>
          </a:p>
          <a:p>
            <a:pPr>
              <a:defRPr/>
            </a:pPr>
            <a:endParaRPr lang="fr">
              <a:ea typeface="Calibri"/>
              <a:cs typeface="Calibri"/>
            </a:endParaRPr>
          </a:p>
          <a:p>
            <a:pPr>
              <a:defRPr/>
            </a:pPr>
            <a:r>
              <a:rPr lang="fr"/>
              <a:t>Il est important de respecter ces délais. Attendre trop peu peut donner des faux non-réactifs (négatifs) alors que d’attendre trop longtemps peut donner des faux réactifs (positifs) ou des faux négatifs, car les lignes peuvent changer avec le temps. </a:t>
            </a:r>
            <a:endParaRPr lang="en-US"/>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29</a:t>
            </a:fld>
            <a:endParaRPr lang="en-GB"/>
          </a:p>
        </p:txBody>
      </p:sp>
    </p:spTree>
    <p:extLst>
      <p:ext uri="{BB962C8B-B14F-4D97-AF65-F5344CB8AC3E}">
        <p14:creationId xmlns:p14="http://schemas.microsoft.com/office/powerpoint/2010/main" val="4113917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Lors du rendu des résultats de TDR, nous utilisons les termes « réactif ou non réactif» plutôt que «positif ou négatif». Il s’agit de communiquer les résultats de manière plus précise. Comme les TDR ne confirment pas le choléra, nous évitons donc de dire positif car cela peut donner l’impression qu’un cas a été confirmé. Nous utilisons réactif pour indiquer qu’une ligne du test ainsi que la ligne contrôle ont « réagi » avec l’échantillon testé. </a:t>
            </a:r>
            <a:endParaRPr lang="fr-FR">
              <a:ea typeface="Calibri"/>
              <a:cs typeface="Calibri"/>
            </a:endParaRPr>
          </a:p>
          <a:p>
            <a:endParaRPr lang="fr-FR">
              <a:ea typeface="Calibri"/>
              <a:cs typeface="Calibri"/>
            </a:endParaRPr>
          </a:p>
          <a:p>
            <a:r>
              <a:rPr lang="fr-FR"/>
              <a:t>Nous communiquons "réactif" pour chaque ligne qui sera visible sur le test, plutôt que de simplement dire «choléra positif» qui ne nous donne pas beaucoup d’informations. Nous communiquons ainsi avec précision une information supplémentaire sur le sérogroupe. </a:t>
            </a:r>
            <a:endParaRPr lang="fr-FR">
              <a:ea typeface="Calibri"/>
              <a:cs typeface="Calibri"/>
            </a:endParaRPr>
          </a:p>
          <a:p>
            <a:endParaRPr lang="en-GB">
              <a:ea typeface="Calibri"/>
              <a:cs typeface="Calibri"/>
            </a:endParaRPr>
          </a:p>
          <a:p>
            <a:r>
              <a:rPr lang="fr"/>
              <a:t>D’autre part, étant donné que les RDT présentent des limites, nous communiquons «  non réactif » au lieu de « négatif »; le terme négatif sous-entend une information que nous ne pouvons pas obtenir avec le test. </a:t>
            </a:r>
            <a:endParaRPr lang="en-GB"/>
          </a:p>
          <a:p>
            <a:endParaRPr lang="en-GB">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30</a:t>
            </a:fld>
            <a:endParaRPr lang="en-GB"/>
          </a:p>
        </p:txBody>
      </p:sp>
    </p:spTree>
    <p:extLst>
      <p:ext uri="{BB962C8B-B14F-4D97-AF65-F5344CB8AC3E}">
        <p14:creationId xmlns:p14="http://schemas.microsoft.com/office/powerpoint/2010/main" val="150808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300"/>
              </a:spcAft>
              <a:defRPr/>
            </a:pPr>
            <a:r>
              <a:rPr lang="fr-CA"/>
              <a:t>Ce module est divisé en 5 parties. </a:t>
            </a:r>
          </a:p>
        </p:txBody>
      </p:sp>
      <p:sp>
        <p:nvSpPr>
          <p:cNvPr id="4" name="Slide Number Placeholder 3"/>
          <p:cNvSpPr>
            <a:spLocks noGrp="1"/>
          </p:cNvSpPr>
          <p:nvPr>
            <p:ph type="sldNum" sz="quarter" idx="5"/>
          </p:nvPr>
        </p:nvSpPr>
        <p:spPr/>
        <p:txBody>
          <a:bodyPr/>
          <a:lstStyle/>
          <a:p>
            <a:fld id="{FC504E23-EFC6-954F-B42A-4F03BD93428A}" type="slidenum">
              <a:rPr lang="en-GB" smtClean="0"/>
              <a:t>3</a:t>
            </a:fld>
            <a:endParaRPr lang="en-GB"/>
          </a:p>
        </p:txBody>
      </p:sp>
    </p:spTree>
    <p:extLst>
      <p:ext uri="{BB962C8B-B14F-4D97-AF65-F5344CB8AC3E}">
        <p14:creationId xmlns:p14="http://schemas.microsoft.com/office/powerpoint/2010/main" val="1915560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b="1">
                <a:solidFill>
                  <a:srgbClr val="D99228"/>
                </a:solidFill>
              </a:rPr>
              <a:t>Remarque pour le formateur - Présenter cette section uniquement si le pays utilise ces tests </a:t>
            </a:r>
            <a:r>
              <a:rPr lang="fr-FR" b="1" err="1">
                <a:solidFill>
                  <a:srgbClr val="D99228"/>
                </a:solidFill>
              </a:rPr>
              <a:t>Bioline</a:t>
            </a:r>
            <a:r>
              <a:rPr lang="fr-FR" b="1">
                <a:solidFill>
                  <a:srgbClr val="D99228"/>
                </a:solidFill>
              </a:rPr>
              <a:t> pour éviter toute confusion. </a:t>
            </a:r>
            <a:endParaRPr lang="fr-FR">
              <a:solidFill>
                <a:srgbClr val="D99228"/>
              </a:solidFill>
            </a:endParaRPr>
          </a:p>
          <a:p>
            <a:pPr marL="0" marR="0" lvl="0" indent="0" algn="l" defTabSz="914400">
              <a:lnSpc>
                <a:spcPct val="100000"/>
              </a:lnSpc>
              <a:spcBef>
                <a:spcPts val="0"/>
              </a:spcBef>
              <a:spcAft>
                <a:spcPts val="0"/>
              </a:spcAft>
              <a:buClrTx/>
              <a:buSzTx/>
              <a:buFontTx/>
              <a:buNone/>
              <a:tabLst/>
              <a:defRPr/>
            </a:pPr>
            <a:endParaRPr lang="en-US">
              <a:solidFill>
                <a:srgbClr val="000000"/>
              </a:solidFill>
              <a:ea typeface="Calibri"/>
              <a:cs typeface="Calibri"/>
            </a:endParaRPr>
          </a:p>
          <a:p>
            <a:r>
              <a:rPr lang="fr-FR"/>
              <a:t>Pour les bandelettes </a:t>
            </a:r>
            <a:r>
              <a:rPr lang="fr-FR" err="1"/>
              <a:t>Akray</a:t>
            </a:r>
            <a:r>
              <a:rPr lang="fr-FR"/>
              <a:t>, les résultats se présentent de cette manière avec la présence ou l'absence de la ligne contrôle, ou des lignes de VC O1 et VC O139.  </a:t>
            </a:r>
          </a:p>
          <a:p>
            <a:endParaRPr lang="fr-FR">
              <a:ea typeface="Calibri"/>
              <a:cs typeface="Calibri"/>
            </a:endParaRPr>
          </a:p>
          <a:p>
            <a:endParaRPr lang="fr-FR">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31</a:t>
            </a:fld>
            <a:endParaRPr lang="en-GB"/>
          </a:p>
        </p:txBody>
      </p:sp>
    </p:spTree>
    <p:extLst>
      <p:ext uri="{BB962C8B-B14F-4D97-AF65-F5344CB8AC3E}">
        <p14:creationId xmlns:p14="http://schemas.microsoft.com/office/powerpoint/2010/main" val="2080009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b="1">
                <a:solidFill>
                  <a:srgbClr val="D99228"/>
                </a:solidFill>
              </a:rPr>
              <a:t>Remarque pour le formateur– Présenter uniquement les résultats des tests utilisés pour éviter toute confusion. </a:t>
            </a:r>
            <a:endParaRPr lang="fr-FR" b="1">
              <a:solidFill>
                <a:srgbClr val="D99228"/>
              </a:solidFill>
              <a:ea typeface="Calibri"/>
              <a:cs typeface="Calibri"/>
            </a:endParaRPr>
          </a:p>
          <a:p>
            <a:r>
              <a:rPr lang="fr-FR"/>
              <a:t>Pour les cassettes </a:t>
            </a:r>
            <a:r>
              <a:rPr lang="fr-FR" err="1"/>
              <a:t>Bioline</a:t>
            </a:r>
            <a:r>
              <a:rPr lang="fr-FR"/>
              <a:t>, voici les différentes possibilités pour les résultats; avec ou sans ligne contrôle; avec ou sans ligne pour O1 et O139. </a:t>
            </a:r>
          </a:p>
          <a:p>
            <a:endParaRPr lang="fr-FR" b="1">
              <a:solidFill>
                <a:srgbClr val="D99228"/>
              </a:solidFill>
            </a:endParaRPr>
          </a:p>
          <a:p>
            <a:endParaRPr lang="fr-FR">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32</a:t>
            </a:fld>
            <a:endParaRPr lang="en-GB"/>
          </a:p>
        </p:txBody>
      </p:sp>
    </p:spTree>
    <p:extLst>
      <p:ext uri="{BB962C8B-B14F-4D97-AF65-F5344CB8AC3E}">
        <p14:creationId xmlns:p14="http://schemas.microsoft.com/office/powerpoint/2010/main" val="1815860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Chaque kit de test TDR, bien qu'il puisse provenir du même fabricant, peut donner des positions différentes aux lignes de test et de contrôle. Veuillez consulter les instructions fournies dans chaque coffret pour obtenir les instructions d'une lecture correcte. </a:t>
            </a: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33</a:t>
            </a:fld>
            <a:endParaRPr lang="en-GB"/>
          </a:p>
        </p:txBody>
      </p:sp>
    </p:spTree>
    <p:extLst>
      <p:ext uri="{BB962C8B-B14F-4D97-AF65-F5344CB8AC3E}">
        <p14:creationId xmlns:p14="http://schemas.microsoft.com/office/powerpoint/2010/main" val="4242630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
              <a:t>La première chose à faire lors de la lecture des résultats et de vérifier la présence de la ligne contrôle. Si elle n’apparait pas, le test est non valide et vous ne devez pas rendre les résultats.</a:t>
            </a:r>
            <a:endParaRPr lang="en-US"/>
          </a:p>
          <a:p>
            <a:pPr>
              <a:defRPr/>
            </a:pPr>
            <a:endParaRPr lang="fr"/>
          </a:p>
          <a:p>
            <a:pPr>
              <a:defRPr/>
            </a:pPr>
            <a:r>
              <a:rPr lang="fr"/>
              <a:t>Les résultats des 4 bandelettes à droite de cette diapositive sont considérées non valide car il n’y a pas de ligne contrôle. </a:t>
            </a:r>
            <a:endParaRPr lang="en-US">
              <a:ea typeface="Calibri"/>
              <a:cs typeface="Calibri"/>
            </a:endParaRPr>
          </a:p>
          <a:p>
            <a:pPr>
              <a:defRPr/>
            </a:pP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34</a:t>
            </a:fld>
            <a:endParaRPr lang="en-GB"/>
          </a:p>
        </p:txBody>
      </p:sp>
    </p:spTree>
    <p:extLst>
      <p:ext uri="{BB962C8B-B14F-4D97-AF65-F5344CB8AC3E}">
        <p14:creationId xmlns:p14="http://schemas.microsoft.com/office/powerpoint/2010/main" val="3102036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 dirty="0"/>
              <a:t>Pour les cassettes de </a:t>
            </a:r>
            <a:r>
              <a:rPr lang="fr" dirty="0" err="1"/>
              <a:t>Bioline</a:t>
            </a:r>
            <a:r>
              <a:rPr lang="fr" dirty="0"/>
              <a:t>, voici les différentes possibilités. La première chose à faire lors de la lecture des résultats et de vérifier la présence de la ligne contrôle, puis les lignes VC O1 et VC O139. </a:t>
            </a:r>
            <a:endParaRPr lang="en-US" dirty="0">
              <a:ea typeface="Calibri" panose="020F0502020204030204"/>
              <a:cs typeface="Calibri" panose="020F0502020204030204"/>
            </a:endParaRPr>
          </a:p>
          <a:p>
            <a:endParaRPr lang="fr">
              <a:ea typeface="Calibri"/>
              <a:cs typeface="Calibri"/>
            </a:endParaRPr>
          </a:p>
          <a:p>
            <a:r>
              <a:rPr lang="fr" dirty="0">
                <a:ea typeface="Calibri"/>
                <a:cs typeface="Calibri"/>
              </a:rPr>
              <a:t>Les résultats des 4 cassettes à droite de la diapositive sont considérés comme non valide car il n'y a pas de ligne contrôle. </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35</a:t>
            </a:fld>
            <a:endParaRPr lang="en-GB"/>
          </a:p>
        </p:txBody>
      </p:sp>
    </p:spTree>
    <p:extLst>
      <p:ext uri="{BB962C8B-B14F-4D97-AF65-F5344CB8AC3E}">
        <p14:creationId xmlns:p14="http://schemas.microsoft.com/office/powerpoint/2010/main" val="3406195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Lorsque vous n’arrivez pas à voir une ligne contrôle, indépendamment de tout autre ligne, vous devez enregistrer le résultat initial comme non valide. Vous devez refaire l'analyse en utilisant un autre dispositif de test. Vous enregistrez et rapportez ce dernier résultat. Si le résultat est encore non valide, alors il est préférable d’envoyer l’échantillon à un laboratoire pour des analyses complémentaires. </a:t>
            </a:r>
            <a:endParaRPr lang="fr-FR">
              <a:ea typeface="Calibri"/>
              <a:cs typeface="Calibri"/>
            </a:endParaRPr>
          </a:p>
          <a:p>
            <a:pPr>
              <a:defRPr/>
            </a:pPr>
            <a:endParaRPr lang="fr-FR"/>
          </a:p>
          <a:p>
            <a:pPr>
              <a:defRPr/>
            </a:pPr>
            <a:r>
              <a:rPr lang="fr-FR"/>
              <a:t>Si les résultats de nombreux échantillons sont non valides, consultez le guide de gestion des problèmes. Cela peut indiquer un problème avec la manière de tester ou les kits en eux-mêmes.</a:t>
            </a:r>
            <a:endParaRPr lang="fr-FR">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36</a:t>
            </a:fld>
            <a:endParaRPr lang="en-GB"/>
          </a:p>
        </p:txBody>
      </p:sp>
    </p:spTree>
    <p:extLst>
      <p:ext uri="{BB962C8B-B14F-4D97-AF65-F5344CB8AC3E}">
        <p14:creationId xmlns:p14="http://schemas.microsoft.com/office/powerpoint/2010/main" val="1810373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Lorsque la ligne contrôle est visible, mais qu'aucune ligne n'apparaît pour O1 ou O139, le résultat peut être interprété comme non réactif (négatif). Vous pouvez rendre le résultat comme "non réactif". </a:t>
            </a:r>
          </a:p>
          <a:p>
            <a:pPr>
              <a:defRPr/>
            </a:pP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37</a:t>
            </a:fld>
            <a:endParaRPr lang="en-GB"/>
          </a:p>
        </p:txBody>
      </p:sp>
    </p:spTree>
    <p:extLst>
      <p:ext uri="{BB962C8B-B14F-4D97-AF65-F5344CB8AC3E}">
        <p14:creationId xmlns:p14="http://schemas.microsoft.com/office/powerpoint/2010/main" val="3679912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Lorsque les deux lignes contrôle et O1 sont visibles, mais pas la ligne O139, le résultat est TDR réactif pour O1. Vous devez rendre le résultat TDR réactif pour O1. </a:t>
            </a:r>
            <a:endParaRPr lang="en-US"/>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38</a:t>
            </a:fld>
            <a:endParaRPr lang="en-GB"/>
          </a:p>
        </p:txBody>
      </p:sp>
    </p:spTree>
    <p:extLst>
      <p:ext uri="{BB962C8B-B14F-4D97-AF65-F5344CB8AC3E}">
        <p14:creationId xmlns:p14="http://schemas.microsoft.com/office/powerpoint/2010/main" val="1488088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
              <a:t>Maintenant si les deux lignes, contrôle et O139 sont visibles mais pas la ligne O1, arrêtons-nous un peu pour interpréter les résultats. Le test est valide car nous voyons la ligne contrôle et il semble être réactif pour O139. </a:t>
            </a:r>
            <a:endParaRPr lang="en-US"/>
          </a:p>
          <a:p>
            <a:pPr>
              <a:defRPr/>
            </a:pPr>
            <a:endParaRPr lang="fr"/>
          </a:p>
          <a:p>
            <a:pPr>
              <a:defRPr/>
            </a:pPr>
            <a:r>
              <a:rPr lang="fr"/>
              <a:t>Cependant, il est important de savoir que le sérogroupe O139 de Vibrio Cholerae n’a jamais encore été détecté en dehors des régions d’Asie du Sud Est. Donc, vous devez interpréter les résultats en fonction de la situation dans votre pays. </a:t>
            </a:r>
            <a:endParaRPr lang="en-US"/>
          </a:p>
          <a:p>
            <a:pPr>
              <a:defRPr/>
            </a:pPr>
            <a:endParaRPr lang="fr"/>
          </a:p>
          <a:p>
            <a:pPr>
              <a:defRPr/>
            </a:pPr>
            <a:r>
              <a:rPr lang="fr"/>
              <a:t>La ligne du test pour O139 n’est pas toujours fiable et peut donner des faux positifs en apparaissant au contact de l’échantillon. Si ce résultat est inattendu dans contexte dans lequel vous vous situez, nous vous recommandons de refaire le test et de communiquer le dernier résultat. </a:t>
            </a:r>
            <a:endParaRPr lang="en-US"/>
          </a:p>
          <a:p>
            <a:pPr>
              <a:defRPr/>
            </a:pPr>
            <a:r>
              <a:rPr lang="fr"/>
              <a:t>Si vous obtenez le même résultat, soit réactif pour O139, rapportez ce résultat mais envoyez l’échantillon initial à un laboratoire pour confirmation. </a:t>
            </a: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39</a:t>
            </a:fld>
            <a:endParaRPr lang="en-GB"/>
          </a:p>
        </p:txBody>
      </p:sp>
    </p:spTree>
    <p:extLst>
      <p:ext uri="{BB962C8B-B14F-4D97-AF65-F5344CB8AC3E}">
        <p14:creationId xmlns:p14="http://schemas.microsoft.com/office/powerpoint/2010/main" val="96896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Nous sommes dans la même situation si les 3 lignes contrôle, O1 et O139 sont visibles. Arrêtons-nous encore une fois. Le test est valide car nous voyons la ligne contrôle et il semble réactif pour O1 et O139. </a:t>
            </a:r>
          </a:p>
          <a:p>
            <a:pPr>
              <a:defRPr/>
            </a:pPr>
            <a:endParaRPr lang="fr"/>
          </a:p>
          <a:p>
            <a:pPr>
              <a:defRPr/>
            </a:pPr>
            <a:r>
              <a:rPr lang="fr"/>
              <a:t>C’est cependant un résultat inattendu. Gardons en mémoire ce que nous avons dit précédemment, O139 est rare et circule surtout en Asie du Sud Est, il est donc encore plus rare de trouver un patient qui sera infecté par O1 et O139. En fait, cela n’a jamais été rapporté. </a:t>
            </a:r>
            <a:endParaRPr lang="en-US"/>
          </a:p>
          <a:p>
            <a:pPr>
              <a:defRPr/>
            </a:pPr>
            <a:endParaRPr lang="fr"/>
          </a:p>
          <a:p>
            <a:pPr>
              <a:defRPr/>
            </a:pPr>
            <a:r>
              <a:rPr lang="fr-CA"/>
              <a:t>Ainsi, il peut s'agir d'une fausse ligne ou une ligne incorrecte pour O139, tout en étant juste pour O1, soit réactive pour O1. Encore une fois, nous recommandons de refaire le test et de rendre le deuxième résultat. Si vous obtenez le même résultat, rendre le résultat et envoyer l’échantillon initial à un laboratoire pour confirmation.</a:t>
            </a:r>
            <a:endParaRPr lang="fr-CA">
              <a:ea typeface="Calibri"/>
              <a:cs typeface="Calibri"/>
            </a:endParaRPr>
          </a:p>
          <a:p>
            <a:pPr>
              <a:defRPr/>
            </a:pPr>
            <a:endParaRPr lang="fr-FR">
              <a:ea typeface="Calibri"/>
              <a:cs typeface="Calibri"/>
            </a:endParaRPr>
          </a:p>
          <a:p>
            <a:pPr>
              <a:defRPr/>
            </a:pPr>
            <a:r>
              <a:rPr lang="fr-FR"/>
              <a:t>Lorsque vous rendez ce type de résultats, un commentaire peut être ajouté sur le formulaire. </a:t>
            </a:r>
            <a:endParaRPr lang="fr-FR">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40</a:t>
            </a:fld>
            <a:endParaRPr lang="en-GB"/>
          </a:p>
        </p:txBody>
      </p:sp>
    </p:spTree>
    <p:extLst>
      <p:ext uri="{BB962C8B-B14F-4D97-AF65-F5344CB8AC3E}">
        <p14:creationId xmlns:p14="http://schemas.microsoft.com/office/powerpoint/2010/main" val="89381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BE"/>
              <a:t>Avant de commencer, n’oubliez pas que la fiabilité de tout examen de laboratoire dépend, entre autres, de la qualité de l'échantillon reçu par le laboratoire. Consulter le module précédent pour obtenir des échantillons conformes pour effectuer les tests rapides TDR. </a:t>
            </a: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4</a:t>
            </a:fld>
            <a:endParaRPr lang="en-GB"/>
          </a:p>
        </p:txBody>
      </p:sp>
    </p:spTree>
    <p:extLst>
      <p:ext uri="{BB962C8B-B14F-4D97-AF65-F5344CB8AC3E}">
        <p14:creationId xmlns:p14="http://schemas.microsoft.com/office/powerpoint/2010/main" val="1902309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
              <a:t>Dans certains cas, vous pouvez rencontrer des difficultés dans l'interprétation des résultats. Celles-ci peuvent être liées à :</a:t>
            </a:r>
            <a:endParaRPr lang="en-US"/>
          </a:p>
          <a:p>
            <a:pPr marL="285750" indent="-285750">
              <a:buFont typeface="Calibri"/>
              <a:buChar char="-"/>
              <a:defRPr/>
            </a:pPr>
            <a:r>
              <a:rPr lang="fr"/>
              <a:t>Un temps d’attente non conforme avant la lecture des résultats (attente trop longue ou trop courte).</a:t>
            </a:r>
            <a:endParaRPr lang="en-US">
              <a:ea typeface="Calibri" panose="020F0502020204030204"/>
              <a:cs typeface="Calibri" panose="020F0502020204030204"/>
            </a:endParaRPr>
          </a:p>
          <a:p>
            <a:pPr marL="285750" indent="-285750">
              <a:buFont typeface="Calibri"/>
              <a:buChar char="-"/>
              <a:defRPr/>
            </a:pPr>
            <a:r>
              <a:rPr lang="fr"/>
              <a:t>Une mauvaise lecture des résultats (par exemple, lorsque nous vérifions pas que la ligne corresponde bien au résultat rendu ou que vous ne comptez pas une bande faible).</a:t>
            </a:r>
            <a:endParaRPr lang="en-US">
              <a:ea typeface="Calibri" panose="020F0502020204030204"/>
              <a:cs typeface="Calibri" panose="020F0502020204030204"/>
            </a:endParaRPr>
          </a:p>
          <a:p>
            <a:pPr marL="285750" indent="-285750">
              <a:buFont typeface="Calibri"/>
              <a:buChar char="-"/>
              <a:defRPr/>
            </a:pPr>
            <a:r>
              <a:rPr lang="fr"/>
              <a:t>L'absence d'une ligne de contrôle, ce qui invalide directement le test.</a:t>
            </a:r>
            <a:endParaRPr lang="en-US">
              <a:ea typeface="Calibri" panose="020F0502020204030204"/>
              <a:cs typeface="Calibri" panose="020F0502020204030204"/>
            </a:endParaRPr>
          </a:p>
          <a:p>
            <a:pPr marL="285750" indent="-285750">
              <a:buFont typeface="Calibri"/>
              <a:buChar char="-"/>
              <a:defRPr/>
            </a:pPr>
            <a:r>
              <a:rPr lang="fr"/>
              <a:t>Enfin, des résultats incorrects peuvent aussi se produire, soit en affichant une ligne là où il ne devrait pas y en avoir, soit en n’affichant pas une ligne là où il devrait y en avoir.</a:t>
            </a:r>
            <a:endParaRPr lang="en-US">
              <a:ea typeface="Calibri"/>
              <a:cs typeface="Calibri"/>
            </a:endParaRPr>
          </a:p>
          <a:p>
            <a:pPr>
              <a:defRPr/>
            </a:pPr>
            <a:endParaRPr lang="en-US">
              <a:ea typeface="Calibri"/>
              <a:cs typeface="Calibri"/>
            </a:endParaRPr>
          </a:p>
          <a:p>
            <a:pPr>
              <a:defRPr/>
            </a:pPr>
            <a:r>
              <a:rPr lang="fr"/>
              <a:t>Voyez cela de cette façon: lorsqu'un TDR est réactif pour le choléra VC O1, il y a une forte probabilité que le patient ait le choléra, mais ce n'est pas une certitude à 100 %.</a:t>
            </a:r>
            <a:endParaRPr lang="en-US"/>
          </a:p>
          <a:p>
            <a:pPr>
              <a:defRPr/>
            </a:pPr>
            <a:r>
              <a:rPr lang="fr"/>
              <a:t>Lorsqu'un TDR est non réactif, la probabilité que le patient n'ait pas le choléra est encore plus élevée, mais là encore, ce n'est pas une certitude absolue.</a:t>
            </a:r>
            <a:endParaRPr lang="en-US"/>
          </a:p>
          <a:p>
            <a:pPr>
              <a:defRPr/>
            </a:pPr>
            <a:endParaRPr lang="fr">
              <a:ea typeface="Calibri"/>
              <a:cs typeface="Calibri"/>
            </a:endParaRPr>
          </a:p>
          <a:p>
            <a:pPr>
              <a:defRPr/>
            </a:pPr>
            <a:r>
              <a:rPr lang="fr"/>
              <a:t>Il est essentiel de prendre en charge un cas suspect en fonction des symptômes et de son degré de déshydration, et non en fonction du résultat d’un TDR. </a:t>
            </a:r>
            <a:endParaRPr lang="en-US"/>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41</a:t>
            </a:fld>
            <a:endParaRPr lang="en-GB"/>
          </a:p>
        </p:txBody>
      </p:sp>
    </p:spTree>
    <p:extLst>
      <p:ext uri="{BB962C8B-B14F-4D97-AF65-F5344CB8AC3E}">
        <p14:creationId xmlns:p14="http://schemas.microsoft.com/office/powerpoint/2010/main" val="3308732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noProof="0">
                <a:ea typeface="Calibri"/>
                <a:cs typeface="Calibri"/>
              </a:rPr>
              <a:t>Rendu des résultats. </a:t>
            </a:r>
            <a:endParaRPr lang="fr-FR" noProof="0"/>
          </a:p>
        </p:txBody>
      </p:sp>
      <p:sp>
        <p:nvSpPr>
          <p:cNvPr id="4" name="Slide Number Placeholder 3"/>
          <p:cNvSpPr>
            <a:spLocks noGrp="1"/>
          </p:cNvSpPr>
          <p:nvPr>
            <p:ph type="sldNum" sz="quarter" idx="5"/>
          </p:nvPr>
        </p:nvSpPr>
        <p:spPr/>
        <p:txBody>
          <a:bodyPr/>
          <a:lstStyle/>
          <a:p>
            <a:fld id="{FC504E23-EFC6-954F-B42A-4F03BD93428A}" type="slidenum">
              <a:rPr lang="en-GB" smtClean="0"/>
              <a:t>42</a:t>
            </a:fld>
            <a:endParaRPr lang="en-GB"/>
          </a:p>
        </p:txBody>
      </p:sp>
    </p:spTree>
    <p:extLst>
      <p:ext uri="{BB962C8B-B14F-4D97-AF65-F5344CB8AC3E}">
        <p14:creationId xmlns:p14="http://schemas.microsoft.com/office/powerpoint/2010/main" val="2289575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Dans votre registre pour résultats TDR, vous devez enregistrer les résultats de tous les tests effectués, même si le test est invalide ou s’il doit être refait. Tous les résultats doivent être consignés immédiatement après leur lecture sur ce cahier ou registre, ainsi que sur les formulaires appropriés (formulaire d’accompagnement des échantillons au laboratoire ou encore le formulaire de notification des cas). </a:t>
            </a:r>
            <a:endParaRPr lang="fr-FR">
              <a:ea typeface="Calibri"/>
              <a:cs typeface="Calibri"/>
            </a:endParaRPr>
          </a:p>
          <a:p>
            <a:endParaRPr lang="fr-FR">
              <a:ea typeface="Calibri"/>
              <a:cs typeface="Calibri"/>
            </a:endParaRPr>
          </a:p>
          <a:p>
            <a:r>
              <a:rPr lang="fr-FR"/>
              <a:t>Il est important de tenir compte de tous les tests utilisés, de sorte que 20 tests dans un kit correspondent à 20 résultats dans votre registre pour une prévision précise des stocks, mais aussi pour pouvoir identifier des problèmes potentiels liés au test.</a:t>
            </a:r>
            <a:r>
              <a:rPr lang="fr-FR">
                <a:cs typeface="Calibri"/>
              </a:rPr>
              <a:t> </a:t>
            </a:r>
            <a:r>
              <a:rPr lang="fr-FR"/>
              <a:t>De nombreux résultats non valides ou de faux résultats peuvent indiquer que le personnel a besoin d'une formation de remise à niveau ou que le kit ne fonctionne pas comme prévu. Cela peut être communiqué à la hiérarchie pour résoudre le problème et éviter de perdre du temps, des efforts et des ressources.</a:t>
            </a:r>
            <a:endParaRPr lang="fr-FR">
              <a:ea typeface="Calibri"/>
              <a:cs typeface="Calibri"/>
            </a:endParaRPr>
          </a:p>
          <a:p>
            <a:endParaRPr lang="fr-FR">
              <a:ea typeface="Calibri"/>
              <a:cs typeface="Calibri"/>
            </a:endParaRPr>
          </a:p>
          <a:p>
            <a:endParaRPr lang="fr-FR">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43</a:t>
            </a:fld>
            <a:endParaRPr lang="en-GB"/>
          </a:p>
        </p:txBody>
      </p:sp>
    </p:spTree>
    <p:extLst>
      <p:ext uri="{BB962C8B-B14F-4D97-AF65-F5344CB8AC3E}">
        <p14:creationId xmlns:p14="http://schemas.microsoft.com/office/powerpoint/2010/main" val="2450479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Les équipes de surveillance doivent enregistrer les données correspondant aux résultats des TDR dans la base nationale de surveillance pour permettre la gestion efficace de la réponse ou pour l'adapter. Dans ce cas, il existe généralement un mécanisme de notification qui nécessite le report des résultats du TDR dans les formulaires d’investigation.  </a:t>
            </a:r>
            <a:endParaRPr lang="fr-FR">
              <a:ea typeface="Calibri"/>
              <a:cs typeface="Calibri"/>
            </a:endParaRPr>
          </a:p>
          <a:p>
            <a:pPr>
              <a:defRPr/>
            </a:pPr>
            <a:endParaRPr lang="fr-FR"/>
          </a:p>
          <a:p>
            <a:pPr>
              <a:defRPr/>
            </a:pPr>
            <a:r>
              <a:rPr lang="fr-FR"/>
              <a:t>Si un échantillon est envoyé au laboratoire et qu'un TDR a été effectué sur le terrain, la bonne pratique est de communiquer le résultat du TDR au laboratoire. Le laboratoire tiendra compte de ces résultats lorsqu'il poursuivra l'analyse de l'échantillon. Dans ce cas, les informations relatives au patient, à l'échantillon, ainsi que le résultat du TDR, sont communiqués par l'intermédiaire du formulaire d'accompagnement de l'échantillon.</a:t>
            </a:r>
            <a:endParaRPr lang="fr-FR">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44</a:t>
            </a:fld>
            <a:endParaRPr lang="en-GB"/>
          </a:p>
        </p:txBody>
      </p:sp>
    </p:spTree>
    <p:extLst>
      <p:ext uri="{BB962C8B-B14F-4D97-AF65-F5344CB8AC3E}">
        <p14:creationId xmlns:p14="http://schemas.microsoft.com/office/powerpoint/2010/main" val="2171483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Lors du rendu des résultats, faites attention à la retranscription de  l’identité du patient et de l’échantillon. Souvenez-vous, dire que vous n’avez pas d’information est une information en soi. Si par exemple, vous n’avez pas effectué le test rapide, il vaut mieux rendre le résultat “test non fait” que de laisser un espace vide sur le formulaire. </a:t>
            </a:r>
            <a:endParaRPr lang="fr-FR">
              <a:ea typeface="Calibri"/>
              <a:cs typeface="Calibri"/>
            </a:endParaRPr>
          </a:p>
          <a:p>
            <a:pPr>
              <a:defRPr/>
            </a:pPr>
            <a:r>
              <a:rPr lang="fr-FR"/>
              <a:t>Finalement, avant de rendre un résultat O139 réactif, arrêtez-vous et réfléchissez. Est-ce que j’ai bien refait le test? Est-ce que ce résultat est possible dans notre contexte?</a:t>
            </a:r>
            <a:endParaRPr lang="fr-FR">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45</a:t>
            </a:fld>
            <a:endParaRPr lang="en-GB"/>
          </a:p>
        </p:txBody>
      </p:sp>
    </p:spTree>
    <p:extLst>
      <p:ext uri="{BB962C8B-B14F-4D97-AF65-F5344CB8AC3E}">
        <p14:creationId xmlns:p14="http://schemas.microsoft.com/office/powerpoint/2010/main" val="1106385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46</a:t>
            </a:fld>
            <a:endParaRPr lang="en-GB"/>
          </a:p>
        </p:txBody>
      </p:sp>
    </p:spTree>
    <p:extLst>
      <p:ext uri="{BB962C8B-B14F-4D97-AF65-F5344CB8AC3E}">
        <p14:creationId xmlns:p14="http://schemas.microsoft.com/office/powerpoint/2010/main" val="3782516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
              <a:t>Note pour le script : il faudra faire la même chose sur le formulaire d’investigation/de notification des cas. </a:t>
            </a:r>
            <a:endParaRPr lang="en-US"/>
          </a:p>
          <a:p>
            <a:endParaRPr lang="fr"/>
          </a:p>
          <a:p>
            <a:r>
              <a:rPr lang="fr"/>
              <a:t>Voyons ensemble un cas pratique comment remplir correctement le formulaire d’accompagnement d’un échantillon pour communiquer sans ambiguïtés les résultats. C’est le niveau d’information qu’il est recommandé de remplir. Vous observez qu’il n’y a que 4 éléments à remplir, et même si cela semble peu d’information, elles représentent pour le laboratoire et l’équipe de surveillance énormément d’informations. Cela permet au laboratoire de suivre la stratégie de test et d’informer la réponse à l’épidémie de manière pertinente.</a:t>
            </a:r>
            <a:endParaRPr lang="en-US"/>
          </a:p>
          <a:p>
            <a:endParaRPr lang="fr"/>
          </a:p>
          <a:p>
            <a:pPr marL="228600" indent="-228600">
              <a:buAutoNum type="arabicPeriod"/>
            </a:pPr>
            <a:r>
              <a:rPr lang="fr"/>
              <a:t>Le TDR a-t-il été réalisé, et sur le même échantillon que celui envoyé au laboratoire ? Cette information peut permettre au laboratoire de comparer ses résultats avec celui du TDR. Si les prélèvements étaient différents, cela pourrait donner une explication au fait que les résultats obtenus soient différents. </a:t>
            </a:r>
            <a:endParaRPr lang="en-US">
              <a:ea typeface="Calibri" panose="020F0502020204030204"/>
              <a:cs typeface="Calibri" panose="020F0502020204030204"/>
            </a:endParaRPr>
          </a:p>
          <a:p>
            <a:endParaRPr lang="fr"/>
          </a:p>
          <a:p>
            <a:r>
              <a:rPr lang="fr"/>
              <a:t>Le même prélèvement signifie que l’échantillon de selles a été prélevé dans un contenant adéquat et que soit un TDR a été réalisé avant de l’envoyer au laboratoire, soit une fraction des selles a été envoyé. Dans les 2 cas, le prélèvement envoyé est du même patient et a été obtenu à la même heure. </a:t>
            </a:r>
            <a:endParaRPr lang="en-US">
              <a:ea typeface="Calibri"/>
              <a:cs typeface="Calibri"/>
            </a:endParaRPr>
          </a:p>
          <a:p>
            <a:r>
              <a:rPr lang="fr-FR">
                <a:ea typeface="Calibri"/>
                <a:cs typeface="Calibri"/>
              </a:rPr>
              <a:t>Deux échantillons prélevés à des moments différents du même patient n'est pas considéré comme le même échantillon. </a:t>
            </a:r>
          </a:p>
          <a:p>
            <a:endParaRPr lang="fr-FR">
              <a:ea typeface="Calibri"/>
              <a:cs typeface="Calibri"/>
            </a:endParaRPr>
          </a:p>
          <a:p>
            <a:r>
              <a:rPr lang="fr"/>
              <a:t>2. Les établissements de santé réalisent très rarement des TDR à partir d’échantillons «enrichis ». Pour le faire, nous avons besoin de réactifs et du matériel supplémentaires, ainsi qu'une durée d'incubation de maximum 8 heures. Il est plus courant et recommandé de réaliser des TDR directement à partir de l'échantillon de selles. Cochez la méthode utilisée par votre établissement.</a:t>
            </a:r>
            <a:endParaRPr lang="fr-FR"/>
          </a:p>
          <a:p>
            <a:endParaRPr lang="fr">
              <a:ea typeface="Calibri"/>
              <a:cs typeface="Calibri"/>
            </a:endParaRPr>
          </a:p>
          <a:p>
            <a:r>
              <a:rPr lang="fr">
                <a:ea typeface="Calibri"/>
                <a:cs typeface="Calibri"/>
              </a:rPr>
              <a:t>3. </a:t>
            </a:r>
            <a:r>
              <a:rPr lang="fr"/>
              <a:t>Il y a 4 possibilités pour l’interprétation des tests </a:t>
            </a:r>
            <a:r>
              <a:rPr lang="en-US"/>
              <a:t>– </a:t>
            </a:r>
            <a:r>
              <a:rPr lang="fr"/>
              <a:t>les deux lignes contrôle et VC O1 sont visibles ; </a:t>
            </a:r>
            <a:r>
              <a:rPr lang="en-US"/>
              <a:t>– </a:t>
            </a:r>
            <a:r>
              <a:rPr lang="fr"/>
              <a:t>les deux lignes contrôle et VC O139 sont visibles ; </a:t>
            </a:r>
            <a:r>
              <a:rPr lang="en-US"/>
              <a:t>– </a:t>
            </a:r>
            <a:r>
              <a:rPr lang="fr"/>
              <a:t>les trois lignes contrôle, VC O1 et VC O139 sont visibles ; – ou la ligne contrôle n’apparait pas. Toujours vous rappeler de vérifier si la ligne contrôle est visible avant d’interpréter la lecture. </a:t>
            </a:r>
            <a:endParaRPr lang="fr">
              <a:ea typeface="Calibri"/>
              <a:cs typeface="Calibri"/>
            </a:endParaRPr>
          </a:p>
          <a:p>
            <a:endParaRPr lang="fr">
              <a:ea typeface="Calibri"/>
              <a:cs typeface="Calibri"/>
            </a:endParaRPr>
          </a:p>
          <a:p>
            <a:r>
              <a:rPr lang="fr"/>
              <a:t>4. Ecrivez le nom et le fabriquant du test utilisé, cela permet d’informer le laboratoire si le test qu’on a utilisé fait partie des tests recommandés, quel résultat on peut obtenir, par exemple si un établissement utilise un kit qui détecte uniquement VC O1 alors il ne pourra jamais envoyer un résultat VC O139 réactif. Le laboratoire ainsi que le système de surveillance peuvent aussi se servir de ces informations pour analyser la performance du test et vérifier que le test fonctionne comme prévu.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47</a:t>
            </a:fld>
            <a:endParaRPr lang="en-GB"/>
          </a:p>
        </p:txBody>
      </p:sp>
    </p:spTree>
    <p:extLst>
      <p:ext uri="{BB962C8B-B14F-4D97-AF65-F5344CB8AC3E}">
        <p14:creationId xmlns:p14="http://schemas.microsoft.com/office/powerpoint/2010/main" val="3094110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75E33-0600-F517-414A-2EC9F2918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C3822-31B8-1F4D-B866-9EA42CF8E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AEEE4-4CEC-4EB2-8EF5-3C833EDC06CA}"/>
              </a:ext>
            </a:extLst>
          </p:cNvPr>
          <p:cNvSpPr>
            <a:spLocks noGrp="1"/>
          </p:cNvSpPr>
          <p:nvPr>
            <p:ph type="body" idx="1"/>
          </p:nvPr>
        </p:nvSpPr>
        <p:spPr/>
        <p:txBody>
          <a:bodyPr/>
          <a:lstStyle/>
          <a:p>
            <a:r>
              <a:rPr lang="fr"/>
              <a:t>Regardons ensemble quelques scenarios possibles lorsque vous remplissez les formulaires.</a:t>
            </a:r>
            <a:endParaRPr lang="en-US"/>
          </a:p>
          <a:p>
            <a:endParaRPr lang="fr"/>
          </a:p>
          <a:p>
            <a:r>
              <a:rPr lang="en-US"/>
              <a:t>1 –  </a:t>
            </a:r>
            <a:r>
              <a:rPr lang="fr"/>
              <a:t>Aucun TDR n'a été effectué.  </a:t>
            </a:r>
          </a:p>
          <a:p>
            <a:r>
              <a:rPr lang="fr"/>
              <a:t>Si un échantillon est envoyé au laboratoire, il y aurait dû y avoir un TDR de fait (n’envoyer que des TDR+).</a:t>
            </a:r>
          </a:p>
          <a:p>
            <a:r>
              <a:rPr lang="fr"/>
              <a:t>Dans le cas où cet établissement aurait du avoir en stock des TDR mais n’en a plus, le laboratoire sera alors alerté indirectement d'une rupture de stock et se rendra compte que l’établissement a besoin de plus de tests. Cela peut aussi indiquer à l’équipe de surveillance que ce cas suspect provient d'une zone en dehors de la zone à risque de choléra attendue, peut-être n’était-il pas possible d’effectuer le TDR. </a:t>
            </a:r>
            <a:endParaRPr lang="en-US"/>
          </a:p>
          <a:p>
            <a:r>
              <a:rPr lang="fr"/>
              <a:t>Ça pourrait être aussi le cas où l’établissement n’a pas de TDR, selon le contexte épidémiologique le laboratoire pourra décider s’il doit analyser cet échantillon. Si le site est dans une zone d’épidémie, l’envoi de 50 prélèvements par semaine ne correspond pas à la stratégie de test, alors le laboratoire pour économiser ses ressources ne confirmera pas cet échantillon et pourra former à nouveau le site à la stratégie de test. Vous voyez comment ce petit élément d’information peut conduire à des actions (différentes). </a:t>
            </a:r>
            <a:endParaRPr lang="en-US"/>
          </a:p>
          <a:p>
            <a:r>
              <a:rPr lang="en-US"/>
              <a:t> </a:t>
            </a:r>
            <a:endParaRPr lang="en-US">
              <a:ea typeface="Calibri"/>
              <a:cs typeface="Calibri"/>
            </a:endParaRPr>
          </a:p>
          <a:p>
            <a:r>
              <a:rPr lang="en-US"/>
              <a:t>2 – </a:t>
            </a:r>
            <a:r>
              <a:rPr lang="fr"/>
              <a:t>Il s'agit du pire scénario pour le laboratoire et les équipes d’épidémiologistes/surveillance. Il n’y a aucune information, aucune des décisions susmentionnées ne peut être prise. Cela peut conduire à des tests inutilement réalisés, à un gaspillage de ressources et de temps. Si un test a été effectué et que le résultat n'a pas été enregistré, ce test a test a surtout été gaspillé, les résultats n'informent pas la réponse, ce qui peut retarder l'action.</a:t>
            </a:r>
            <a:endParaRPr lang="en-US"/>
          </a:p>
          <a:p>
            <a:endParaRPr lang="en-US">
              <a:ea typeface="Calibri"/>
              <a:cs typeface="Calibri"/>
            </a:endParaRPr>
          </a:p>
          <a:p>
            <a:r>
              <a:rPr lang="fr"/>
              <a:t>3 </a:t>
            </a:r>
            <a:r>
              <a:rPr lang="en-US"/>
              <a:t>– </a:t>
            </a:r>
            <a:r>
              <a:rPr lang="fr"/>
              <a:t>Ceci est une bonne information. Le laboratoire sait maintenant que le test TDR a été effectué sur l’échantillon prélevé. L'agent de santé a effectué le test directement sur l'échantillon de selles fraîches et le résultat était réactif pour le VC O1 en utilisant l'un des deux kits recommandés par le GTFCC. Maintenant, lorsque le laboratoire a terminé le test, il peut comparer ses résultats avec ceux du TDR et comprendre s'il y a une différence. En fonction de la situation épidémiologique, cette information claire peut inciter les équipes de riposte à prendre des mesures.</a:t>
            </a:r>
          </a:p>
          <a:p>
            <a:endParaRPr lang="fr">
              <a:ea typeface="Calibri"/>
              <a:cs typeface="Calibri"/>
            </a:endParaRPr>
          </a:p>
          <a:p>
            <a:r>
              <a:rPr lang="fr-FR">
                <a:ea typeface="Calibri"/>
                <a:cs typeface="Calibri"/>
              </a:rPr>
              <a:t>La rapidité et la clarté du rendu de résultats peut faire la différence entre une intervention rapide pur stopper une épidémie et une épidémie qui démarre sans mesures de contrôles.</a:t>
            </a:r>
            <a:endParaRPr lang="en-US">
              <a:ea typeface="Calibri"/>
              <a:cs typeface="Calibri"/>
            </a:endParaRPr>
          </a:p>
          <a:p>
            <a:endParaRPr lang="en-US">
              <a:ea typeface="Calibri"/>
              <a:cs typeface="Calibri"/>
            </a:endParaRPr>
          </a:p>
          <a:p>
            <a:r>
              <a:rPr lang="en-US">
                <a:ea typeface="Calibri"/>
                <a:cs typeface="Calibri"/>
              </a:rPr>
              <a:t>Or this could be from a laboratory which doesn’t have RDT’s, depending on the epidemiological situation, the lab can determine if they should process this sample – if the site is in an outbreak and are sending 50 samples per week, this is outside the testing strategy, to save resources the laboratory would not test and may retrain the site on the correct testing strategy. You can see already how just this small piece of information can be used for action.</a:t>
            </a: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653062E8-E8C5-FF42-1074-13B05D621E22}"/>
              </a:ext>
            </a:extLst>
          </p:cNvPr>
          <p:cNvSpPr>
            <a:spLocks noGrp="1"/>
          </p:cNvSpPr>
          <p:nvPr>
            <p:ph type="sldNum" sz="quarter" idx="5"/>
          </p:nvPr>
        </p:nvSpPr>
        <p:spPr/>
        <p:txBody>
          <a:bodyPr/>
          <a:lstStyle/>
          <a:p>
            <a:fld id="{FC504E23-EFC6-954F-B42A-4F03BD93428A}" type="slidenum">
              <a:rPr lang="en-GB" smtClean="0"/>
              <a:t>48</a:t>
            </a:fld>
            <a:endParaRPr lang="en-GB"/>
          </a:p>
        </p:txBody>
      </p:sp>
    </p:spTree>
    <p:extLst>
      <p:ext uri="{BB962C8B-B14F-4D97-AF65-F5344CB8AC3E}">
        <p14:creationId xmlns:p14="http://schemas.microsoft.com/office/powerpoint/2010/main" val="1652067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
              <a:t>Vous avez effectué un test de diagnostic rapide et vous avez obtenu un résultat réactif par TDR. Vous avez communiqué ce résultat. Que faut-il faire maintenant ? </a:t>
            </a:r>
            <a:endParaRPr lang="en-US"/>
          </a:p>
          <a:p>
            <a:pPr>
              <a:defRPr/>
            </a:pPr>
            <a:endParaRPr lang="fr"/>
          </a:p>
          <a:p>
            <a:pPr>
              <a:defRPr/>
            </a:pPr>
            <a:r>
              <a:rPr lang="fr"/>
              <a:t>Nous vous demandons de vous référer à la stratégie de test en vigueur dans votre pays et même de votre région.</a:t>
            </a:r>
            <a:endParaRPr lang="en-US">
              <a:ea typeface="Calibri"/>
              <a:cs typeface="Calibri"/>
            </a:endParaRPr>
          </a:p>
          <a:p>
            <a:pPr>
              <a:defRPr/>
            </a:pPr>
            <a:endParaRPr lang="fr"/>
          </a:p>
          <a:p>
            <a:pPr>
              <a:defRPr/>
            </a:pPr>
            <a:r>
              <a:rPr lang="fr"/>
              <a:t>Idéalement, si aucune épidémie de choléra n'est confirmée dans votre zone, dès qu’un prélèvement donne un résultat réactif par TDR, il devra être envoyé au laboratoire de référence pour identification/confirmation. </a:t>
            </a:r>
            <a:endParaRPr lang="en-US">
              <a:ea typeface="Calibri"/>
              <a:cs typeface="Calibri"/>
            </a:endParaRPr>
          </a:p>
          <a:p>
            <a:pPr>
              <a:defRPr/>
            </a:pPr>
            <a:endParaRPr lang="fr"/>
          </a:p>
          <a:p>
            <a:pPr>
              <a:defRPr/>
            </a:pPr>
            <a:r>
              <a:rPr lang="fr"/>
              <a:t>Si une épidémie confirmée de choléra est en cours, il n'est plus nécessaire de confirmer en laboratoire tous les résultats réactifs par TDR. Le GTFCC recommande dans ce cas que seuls 3 prélèvements réactifs par TDR par semaine et par unité de surveillance soient envoyés à un laboratoire pour confirmation et une caractérisation plus poussée.</a:t>
            </a:r>
            <a:endParaRPr lang="en-US">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49</a:t>
            </a:fld>
            <a:endParaRPr lang="en-GB"/>
          </a:p>
        </p:txBody>
      </p:sp>
    </p:spTree>
    <p:extLst>
      <p:ext uri="{BB962C8B-B14F-4D97-AF65-F5344CB8AC3E}">
        <p14:creationId xmlns:p14="http://schemas.microsoft.com/office/powerpoint/2010/main" val="5612302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Plus d'informations pour votre formation. </a:t>
            </a:r>
          </a:p>
          <a:p>
            <a:endParaRPr lang="fr">
              <a:ea typeface="Calibri"/>
              <a:cs typeface="Calibri"/>
            </a:endParaRPr>
          </a:p>
          <a:p>
            <a:endParaRPr lang="fr">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50</a:t>
            </a:fld>
            <a:endParaRPr lang="en-GB"/>
          </a:p>
        </p:txBody>
      </p:sp>
    </p:spTree>
    <p:extLst>
      <p:ext uri="{BB962C8B-B14F-4D97-AF65-F5344CB8AC3E}">
        <p14:creationId xmlns:p14="http://schemas.microsoft.com/office/powerpoint/2010/main" val="274241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a:t>Commençons par notre première section. Les tests de diagnostic rapide : qu'est-ce que c’est, pourquoi les utiliser et quand les utiliser ?</a:t>
            </a:r>
            <a:endParaRPr lang="fr-CA">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5</a:t>
            </a:fld>
            <a:endParaRPr lang="en-GB"/>
          </a:p>
        </p:txBody>
      </p:sp>
    </p:spTree>
    <p:extLst>
      <p:ext uri="{BB962C8B-B14F-4D97-AF65-F5344CB8AC3E}">
        <p14:creationId xmlns:p14="http://schemas.microsoft.com/office/powerpoint/2010/main" val="8000882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52</a:t>
            </a:fld>
            <a:endParaRPr lang="en-GB"/>
          </a:p>
        </p:txBody>
      </p:sp>
    </p:spTree>
    <p:extLst>
      <p:ext uri="{BB962C8B-B14F-4D97-AF65-F5344CB8AC3E}">
        <p14:creationId xmlns:p14="http://schemas.microsoft.com/office/powerpoint/2010/main" val="32276377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504E23-EFC6-954F-B42A-4F03BD93428A}" type="slidenum">
              <a:rPr lang="en-GB" smtClean="0"/>
              <a:t>53</a:t>
            </a:fld>
            <a:endParaRPr lang="en-GB"/>
          </a:p>
        </p:txBody>
      </p:sp>
    </p:spTree>
    <p:extLst>
      <p:ext uri="{BB962C8B-B14F-4D97-AF65-F5344CB8AC3E}">
        <p14:creationId xmlns:p14="http://schemas.microsoft.com/office/powerpoint/2010/main" val="412935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Les tests de diagnostic rapide (TDR) sont des tests </a:t>
            </a:r>
            <a:r>
              <a:rPr lang="fr-FR" err="1"/>
              <a:t>immuno</a:t>
            </a:r>
            <a:r>
              <a:rPr lang="fr-FR"/>
              <a:t>-chromatographiques à flux latéral. Ceux utilisés pour tester le choléra permettent de détecter jusqu'à deux « types » ou sérogroupes de </a:t>
            </a:r>
            <a:r>
              <a:rPr lang="fr-FR" i="1"/>
              <a:t>Vibrio cholerae. Ils identifient soit</a:t>
            </a:r>
            <a:r>
              <a:rPr lang="fr-FR"/>
              <a:t> l'antigène O1 seul ou les deux antigènes O1 et O139.</a:t>
            </a:r>
            <a:endParaRPr lang="fr-FR">
              <a:ea typeface="Calibri"/>
              <a:cs typeface="Calibri"/>
            </a:endParaRPr>
          </a:p>
          <a:p>
            <a:pPr>
              <a:defRPr/>
            </a:pPr>
            <a:endParaRPr lang="fr-FR"/>
          </a:p>
          <a:p>
            <a:pPr>
              <a:defRPr/>
            </a:pPr>
            <a:r>
              <a:rPr lang="fr-FR"/>
              <a:t>Ils sont utilisés sur des échantillons de selles et ne nécessitent aucun équipement de laboratoire sophistiqué. </a:t>
            </a:r>
            <a:endParaRPr lang="fr-FR">
              <a:ea typeface="Calibri"/>
              <a:cs typeface="Calibri"/>
            </a:endParaRPr>
          </a:p>
          <a:p>
            <a:pPr>
              <a:defRPr/>
            </a:pPr>
            <a:endParaRPr lang="fr-FR"/>
          </a:p>
          <a:p>
            <a:pPr>
              <a:defRPr/>
            </a:pPr>
            <a:r>
              <a:rPr lang="fr-FR"/>
              <a:t>Ces tests existent sous deux formats, comme illustrés sur les images à droite de la diapositive: sous forme de bandelette (</a:t>
            </a:r>
            <a:r>
              <a:rPr lang="fr-FR" err="1"/>
              <a:t>dipstick</a:t>
            </a:r>
            <a:r>
              <a:rPr lang="fr-FR"/>
              <a:t>) et sous forme de cassette. Ils fonctionnent de manière similaire aux tests COVID ou aux tests de grossesse, à la différence qu'ils sont réalisés sur des échantillons de selles. </a:t>
            </a:r>
            <a:endParaRPr lang="fr-FR">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6</a:t>
            </a:fld>
            <a:endParaRPr lang="en-GB"/>
          </a:p>
        </p:txBody>
      </p:sp>
    </p:spTree>
    <p:extLst>
      <p:ext uri="{BB962C8B-B14F-4D97-AF65-F5344CB8AC3E}">
        <p14:creationId xmlns:p14="http://schemas.microsoft.com/office/powerpoint/2010/main" val="334473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Une large gamme de TDR est disponible sur le marché. En fait, il existe au moins 22 marques différentes. Chaque test a ses propres spécificités en termes de performance, ce qui rend leur usage pour un grand nombre moins approprié et aucun d’entre eux n’est à ce jour présélectionné par l’OMS. Toutefois, l’OMS recommande et distribue deux tests: le Crystal VC O1/O139 et le SD </a:t>
            </a:r>
            <a:r>
              <a:rPr lang="fr-FR" err="1"/>
              <a:t>Bioline</a:t>
            </a:r>
            <a:r>
              <a:rPr lang="fr-FR"/>
              <a:t> O1/O139. Le cristal VC est sous forme de bandelette tandis que le SD </a:t>
            </a:r>
            <a:r>
              <a:rPr lang="fr-FR" err="1"/>
              <a:t>Bioline</a:t>
            </a:r>
            <a:r>
              <a:rPr lang="fr-FR"/>
              <a:t> est sous forme de cassette. </a:t>
            </a:r>
            <a:endParaRPr lang="fr-FR">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7</a:t>
            </a:fld>
            <a:endParaRPr lang="en-GB"/>
          </a:p>
        </p:txBody>
      </p:sp>
    </p:spTree>
    <p:extLst>
      <p:ext uri="{BB962C8B-B14F-4D97-AF65-F5344CB8AC3E}">
        <p14:creationId xmlns:p14="http://schemas.microsoft.com/office/powerpoint/2010/main" val="249427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8</a:t>
            </a:fld>
            <a:endParaRPr lang="en-GB"/>
          </a:p>
        </p:txBody>
      </p:sp>
    </p:spTree>
    <p:extLst>
      <p:ext uri="{BB962C8B-B14F-4D97-AF65-F5344CB8AC3E}">
        <p14:creationId xmlns:p14="http://schemas.microsoft.com/office/powerpoint/2010/main" val="20622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9</a:t>
            </a:fld>
            <a:endParaRPr lang="en-GB"/>
          </a:p>
        </p:txBody>
      </p:sp>
    </p:spTree>
    <p:extLst>
      <p:ext uri="{BB962C8B-B14F-4D97-AF65-F5344CB8AC3E}">
        <p14:creationId xmlns:p14="http://schemas.microsoft.com/office/powerpoint/2010/main" val="276588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A0EF64-EE93-7C67-47BB-B3FEB0DEA100}"/>
              </a:ext>
            </a:extLst>
          </p:cNvPr>
          <p:cNvCxnSpPr>
            <a:cxnSpLocks/>
          </p:cNvCxnSpPr>
          <p:nvPr userDrawn="1"/>
        </p:nvCxnSpPr>
        <p:spPr>
          <a:xfrm>
            <a:off x="8386843" y="5234457"/>
            <a:ext cx="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B8F146C-CDB2-CC6D-0D94-87AA7D7390DE}"/>
              </a:ext>
            </a:extLst>
          </p:cNvPr>
          <p:cNvSpPr>
            <a:spLocks noGrp="1"/>
          </p:cNvSpPr>
          <p:nvPr userDrawn="1">
            <p:ph type="body" sz="quarter" idx="10"/>
          </p:nvPr>
        </p:nvSpPr>
        <p:spPr>
          <a:xfrm>
            <a:off x="904374" y="5133283"/>
            <a:ext cx="5066721" cy="795338"/>
          </a:xfrm>
        </p:spPr>
        <p:txBody>
          <a:bodyPr>
            <a:normAutofit/>
          </a:bodyPr>
          <a:lstStyle>
            <a:lvl1pPr>
              <a:defRPr sz="2400" b="1">
                <a:solidFill>
                  <a:schemeClr val="accent4"/>
                </a:solidFill>
              </a:defRPr>
            </a:lvl1pPr>
          </a:lstStyle>
          <a:p>
            <a:pPr lvl="0"/>
            <a:endParaRPr lang="en-GB"/>
          </a:p>
        </p:txBody>
      </p:sp>
      <p:sp>
        <p:nvSpPr>
          <p:cNvPr id="7" name="Text Placeholder 6">
            <a:extLst>
              <a:ext uri="{FF2B5EF4-FFF2-40B4-BE49-F238E27FC236}">
                <a16:creationId xmlns:a16="http://schemas.microsoft.com/office/drawing/2014/main" id="{32B686D8-3073-19C7-B3D1-E9F67AD2A9AF}"/>
              </a:ext>
            </a:extLst>
          </p:cNvPr>
          <p:cNvSpPr>
            <a:spLocks noGrp="1"/>
          </p:cNvSpPr>
          <p:nvPr>
            <p:ph type="body" sz="quarter" idx="11" hasCustomPrompt="1"/>
          </p:nvPr>
        </p:nvSpPr>
        <p:spPr>
          <a:xfrm>
            <a:off x="4699000" y="5982310"/>
            <a:ext cx="1397000" cy="219075"/>
          </a:xfrm>
        </p:spPr>
        <p:txBody>
          <a:bodyPr>
            <a:noAutofit/>
          </a:bodyPr>
          <a:lstStyle>
            <a:lvl1pPr algn="r">
              <a:defRPr sz="1200" b="0" i="1">
                <a:solidFill>
                  <a:schemeClr val="tx1">
                    <a:lumMod val="60000"/>
                    <a:lumOff val="40000"/>
                  </a:schemeClr>
                </a:solidFill>
                <a:latin typeface="Trebuchet MS" panose="020B0703020202090204" pitchFamily="34" charset="0"/>
              </a:defRPr>
            </a:lvl1pPr>
          </a:lstStyle>
          <a:p>
            <a:pPr lvl="0"/>
            <a:r>
              <a:rPr lang="en-GB"/>
              <a:t>V1.0 April 2024</a:t>
            </a:r>
          </a:p>
        </p:txBody>
      </p:sp>
      <p:sp>
        <p:nvSpPr>
          <p:cNvPr id="13" name="Text Placeholder 12">
            <a:extLst>
              <a:ext uri="{FF2B5EF4-FFF2-40B4-BE49-F238E27FC236}">
                <a16:creationId xmlns:a16="http://schemas.microsoft.com/office/drawing/2014/main" id="{07A340E4-354E-AE2E-C532-946310B39B1F}"/>
              </a:ext>
            </a:extLst>
          </p:cNvPr>
          <p:cNvSpPr>
            <a:spLocks noGrp="1"/>
          </p:cNvSpPr>
          <p:nvPr>
            <p:ph type="body" sz="quarter" idx="12"/>
          </p:nvPr>
        </p:nvSpPr>
        <p:spPr>
          <a:xfrm>
            <a:off x="904875" y="4699000"/>
            <a:ext cx="5065713" cy="361950"/>
          </a:xfrm>
        </p:spPr>
        <p:txBody>
          <a:bodyPr/>
          <a:lstStyle>
            <a:lvl1pPr>
              <a:defRPr sz="17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254528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p:txBody>
          <a:bodyPr/>
          <a:lstStyle/>
          <a:p>
            <a:endParaRPr lang="en-GB"/>
          </a:p>
        </p:txBody>
      </p:sp>
      <p:sp>
        <p:nvSpPr>
          <p:cNvPr id="8" name="TextBox 7">
            <a:extLst>
              <a:ext uri="{FF2B5EF4-FFF2-40B4-BE49-F238E27FC236}">
                <a16:creationId xmlns:a16="http://schemas.microsoft.com/office/drawing/2014/main" id="{9AC0A720-A305-ABBD-59DB-17978F6A4C71}"/>
              </a:ext>
            </a:extLst>
          </p:cNvPr>
          <p:cNvSpPr txBox="1"/>
          <p:nvPr/>
        </p:nvSpPr>
        <p:spPr>
          <a:xfrm>
            <a:off x="4315144" y="2761895"/>
            <a:ext cx="1031828" cy="3170099"/>
          </a:xfrm>
          <a:prstGeom prst="rect">
            <a:avLst/>
          </a:prstGeom>
          <a:noFill/>
        </p:spPr>
        <p:txBody>
          <a:bodyPr wrap="square" rtlCol="0">
            <a:spAutoFit/>
          </a:bodyPr>
          <a:lstStyle/>
          <a:p>
            <a:endParaRPr lang="en-HU" sz="20000" b="1">
              <a:solidFill>
                <a:schemeClr val="accent4">
                  <a:lumMod val="60000"/>
                  <a:lumOff val="40000"/>
                </a:schemeClr>
              </a:solidFill>
              <a:latin typeface="Trebuchet MS" panose="020B0703020202090204" pitchFamily="34" charset="0"/>
            </a:endParaRPr>
          </a:p>
        </p:txBody>
      </p:sp>
      <p:sp>
        <p:nvSpPr>
          <p:cNvPr id="12" name="Title 1">
            <a:extLst>
              <a:ext uri="{FF2B5EF4-FFF2-40B4-BE49-F238E27FC236}">
                <a16:creationId xmlns:a16="http://schemas.microsoft.com/office/drawing/2014/main" id="{05F74EB5-F69F-AF7E-A964-5A17D121B02E}"/>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13" name="Text Placeholder 29">
            <a:extLst>
              <a:ext uri="{FF2B5EF4-FFF2-40B4-BE49-F238E27FC236}">
                <a16:creationId xmlns:a16="http://schemas.microsoft.com/office/drawing/2014/main" id="{A9F775EA-D9EA-3044-78CE-7CA8759528F0}"/>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14" name="Content Placeholder 2">
            <a:extLst>
              <a:ext uri="{FF2B5EF4-FFF2-40B4-BE49-F238E27FC236}">
                <a16:creationId xmlns:a16="http://schemas.microsoft.com/office/drawing/2014/main" id="{8EF9D69A-F68B-97C3-644D-610CE57E41CC}"/>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16" name="Picture Placeholder 15">
            <a:extLst>
              <a:ext uri="{FF2B5EF4-FFF2-40B4-BE49-F238E27FC236}">
                <a16:creationId xmlns:a16="http://schemas.microsoft.com/office/drawing/2014/main" id="{18690415-5F4A-73A7-F2CD-90E1ACD6C6D2}"/>
              </a:ext>
            </a:extLst>
          </p:cNvPr>
          <p:cNvSpPr>
            <a:spLocks noGrp="1"/>
          </p:cNvSpPr>
          <p:nvPr>
            <p:ph type="pic" sz="quarter" idx="22"/>
          </p:nvPr>
        </p:nvSpPr>
        <p:spPr>
          <a:xfrm>
            <a:off x="8610600" y="3472499"/>
            <a:ext cx="2522220" cy="2424426"/>
          </a:xfrm>
          <a:prstGeom prst="ellipse">
            <a:avLst/>
          </a:prstGeom>
          <a:solidFill>
            <a:schemeClr val="accent4"/>
          </a:solidFill>
        </p:spPr>
        <p:txBody>
          <a:bodyPr/>
          <a:lstStyle/>
          <a:p>
            <a:endParaRPr lang="en-GB"/>
          </a:p>
        </p:txBody>
      </p:sp>
      <p:sp>
        <p:nvSpPr>
          <p:cNvPr id="20" name="Text Placeholder 19">
            <a:extLst>
              <a:ext uri="{FF2B5EF4-FFF2-40B4-BE49-F238E27FC236}">
                <a16:creationId xmlns:a16="http://schemas.microsoft.com/office/drawing/2014/main" id="{1C09BD4C-C471-5D15-575F-2511E6804E52}"/>
              </a:ext>
            </a:extLst>
          </p:cNvPr>
          <p:cNvSpPr>
            <a:spLocks noGrp="1"/>
          </p:cNvSpPr>
          <p:nvPr>
            <p:ph type="body" sz="quarter" idx="24" hasCustomPrompt="1"/>
          </p:nvPr>
        </p:nvSpPr>
        <p:spPr>
          <a:xfrm>
            <a:off x="9277350" y="3495052"/>
            <a:ext cx="838200" cy="1804988"/>
          </a:xfrm>
        </p:spPr>
        <p:txBody>
          <a:bodyPr>
            <a:noAutofit/>
          </a:bodyPr>
          <a:lstStyle>
            <a:lvl1pPr>
              <a:defRPr sz="20000">
                <a:solidFill>
                  <a:schemeClr val="accent4">
                    <a:lumMod val="60000"/>
                    <a:lumOff val="40000"/>
                  </a:schemeClr>
                </a:solidFill>
              </a:defRPr>
            </a:lvl1pPr>
          </a:lstStyle>
          <a:p>
            <a:pPr lvl="0"/>
            <a:r>
              <a:rPr lang="en-GB"/>
              <a:t>!</a:t>
            </a:r>
          </a:p>
        </p:txBody>
      </p:sp>
      <p:sp>
        <p:nvSpPr>
          <p:cNvPr id="18" name="Text Placeholder 17">
            <a:extLst>
              <a:ext uri="{FF2B5EF4-FFF2-40B4-BE49-F238E27FC236}">
                <a16:creationId xmlns:a16="http://schemas.microsoft.com/office/drawing/2014/main" id="{125DD3A0-BCCD-1A9E-00A0-D102B3937A20}"/>
              </a:ext>
            </a:extLst>
          </p:cNvPr>
          <p:cNvSpPr>
            <a:spLocks noGrp="1"/>
          </p:cNvSpPr>
          <p:nvPr>
            <p:ph type="body" sz="quarter" idx="23"/>
          </p:nvPr>
        </p:nvSpPr>
        <p:spPr>
          <a:xfrm>
            <a:off x="8610600" y="4227512"/>
            <a:ext cx="2522220" cy="914400"/>
          </a:xfrm>
        </p:spPr>
        <p:txBody>
          <a:bodyPr>
            <a:normAutofit/>
          </a:bodyPr>
          <a:lstStyle>
            <a:lvl1pPr algn="ctr">
              <a:defRPr sz="2800"/>
            </a:lvl1pPr>
          </a:lstStyle>
          <a:p>
            <a:pPr lvl="0"/>
            <a:r>
              <a:rPr lang="en-GB"/>
              <a:t>Click to edit</a:t>
            </a:r>
          </a:p>
        </p:txBody>
      </p:sp>
      <p:sp>
        <p:nvSpPr>
          <p:cNvPr id="2" name="Google Shape;18;p31">
            <a:extLst>
              <a:ext uri="{FF2B5EF4-FFF2-40B4-BE49-F238E27FC236}">
                <a16:creationId xmlns:a16="http://schemas.microsoft.com/office/drawing/2014/main" id="{AA0DFFF4-66D8-80AC-D406-60F0FC432AE5}"/>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61858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55659" y="0"/>
            <a:ext cx="12247659"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
        <p:nvSpPr>
          <p:cNvPr id="6" name="Google Shape;18;p31">
            <a:extLst>
              <a:ext uri="{FF2B5EF4-FFF2-40B4-BE49-F238E27FC236}">
                <a16:creationId xmlns:a16="http://schemas.microsoft.com/office/drawing/2014/main" id="{01280E44-E6E0-DA64-4CA6-0CFE2ACCE066}"/>
              </a:ext>
            </a:extLst>
          </p:cNvPr>
          <p:cNvSpPr txBox="1">
            <a:spLocks/>
          </p:cNvSpPr>
          <p:nvPr userDrawn="1"/>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457200" rtl="0" eaLnBrk="1" latinLnBrk="0" hangingPunct="1">
              <a:spcBef>
                <a:spcPts val="0"/>
              </a:spcBef>
              <a:buNone/>
              <a:defRPr sz="1200" kern="1200">
                <a:solidFill>
                  <a:schemeClr val="tx1">
                    <a:tint val="82000"/>
                  </a:schemeClr>
                </a:solidFill>
                <a:latin typeface="+mn-lt"/>
                <a:ea typeface="+mn-ea"/>
                <a:cs typeface="+mn-cs"/>
              </a:defRPr>
            </a:lvl1pPr>
            <a:lvl2pPr marL="0" lvl="1" indent="0" algn="r" defTabSz="457200" rtl="0" eaLnBrk="1" latinLnBrk="0" hangingPunct="1">
              <a:spcBef>
                <a:spcPts val="0"/>
              </a:spcBef>
              <a:buNone/>
              <a:defRPr sz="1800" kern="1200">
                <a:solidFill>
                  <a:schemeClr val="tx1"/>
                </a:solidFill>
                <a:latin typeface="+mn-lt"/>
                <a:ea typeface="+mn-ea"/>
                <a:cs typeface="+mn-cs"/>
              </a:defRPr>
            </a:lvl2pPr>
            <a:lvl3pPr marL="0" lvl="2" indent="0" algn="r" defTabSz="457200" rtl="0" eaLnBrk="1" latinLnBrk="0" hangingPunct="1">
              <a:spcBef>
                <a:spcPts val="0"/>
              </a:spcBef>
              <a:buNone/>
              <a:defRPr sz="1800" kern="1200">
                <a:solidFill>
                  <a:schemeClr val="tx1"/>
                </a:solidFill>
                <a:latin typeface="+mn-lt"/>
                <a:ea typeface="+mn-ea"/>
                <a:cs typeface="+mn-cs"/>
              </a:defRPr>
            </a:lvl3pPr>
            <a:lvl4pPr marL="0" lvl="3" indent="0" algn="r" defTabSz="457200" rtl="0" eaLnBrk="1" latinLnBrk="0" hangingPunct="1">
              <a:spcBef>
                <a:spcPts val="0"/>
              </a:spcBef>
              <a:buNone/>
              <a:defRPr sz="1800" kern="1200">
                <a:solidFill>
                  <a:schemeClr val="tx1"/>
                </a:solidFill>
                <a:latin typeface="+mn-lt"/>
                <a:ea typeface="+mn-ea"/>
                <a:cs typeface="+mn-cs"/>
              </a:defRPr>
            </a:lvl4pPr>
            <a:lvl5pPr marL="0" lvl="4" indent="0" algn="r" defTabSz="457200" rtl="0" eaLnBrk="1" latinLnBrk="0" hangingPunct="1">
              <a:spcBef>
                <a:spcPts val="0"/>
              </a:spcBef>
              <a:buNone/>
              <a:defRPr sz="1800" kern="1200">
                <a:solidFill>
                  <a:schemeClr val="tx1"/>
                </a:solidFill>
                <a:latin typeface="+mn-lt"/>
                <a:ea typeface="+mn-ea"/>
                <a:cs typeface="+mn-cs"/>
              </a:defRPr>
            </a:lvl5pPr>
            <a:lvl6pPr marL="0" lvl="5" indent="0" algn="r" defTabSz="457200" rtl="0" eaLnBrk="1" latinLnBrk="0" hangingPunct="1">
              <a:spcBef>
                <a:spcPts val="0"/>
              </a:spcBef>
              <a:buNone/>
              <a:defRPr sz="1800" kern="1200">
                <a:solidFill>
                  <a:schemeClr val="tx1"/>
                </a:solidFill>
                <a:latin typeface="+mn-lt"/>
                <a:ea typeface="+mn-ea"/>
                <a:cs typeface="+mn-cs"/>
              </a:defRPr>
            </a:lvl6pPr>
            <a:lvl7pPr marL="0" lvl="6" indent="0" algn="r" defTabSz="457200" rtl="0" eaLnBrk="1" latinLnBrk="0" hangingPunct="1">
              <a:spcBef>
                <a:spcPts val="0"/>
              </a:spcBef>
              <a:buNone/>
              <a:defRPr sz="1800" kern="1200">
                <a:solidFill>
                  <a:schemeClr val="tx1"/>
                </a:solidFill>
                <a:latin typeface="+mn-lt"/>
                <a:ea typeface="+mn-ea"/>
                <a:cs typeface="+mn-cs"/>
              </a:defRPr>
            </a:lvl7pPr>
            <a:lvl8pPr marL="0" lvl="7" indent="0" algn="r" defTabSz="457200" rtl="0" eaLnBrk="1" latinLnBrk="0" hangingPunct="1">
              <a:spcBef>
                <a:spcPts val="0"/>
              </a:spcBef>
              <a:buNone/>
              <a:defRPr sz="1800" kern="1200">
                <a:solidFill>
                  <a:schemeClr val="tx1"/>
                </a:solidFill>
                <a:latin typeface="+mn-lt"/>
                <a:ea typeface="+mn-ea"/>
                <a:cs typeface="+mn-cs"/>
              </a:defRPr>
            </a:lvl8pPr>
            <a:lvl9pPr marL="0" lvl="8" indent="0" algn="r" defTabSz="457200" rtl="0" eaLnBrk="1" latinLnBrk="0" hangingPunct="1">
              <a:spcBef>
                <a:spcPts val="0"/>
              </a:spcBef>
              <a:buNone/>
              <a:defRPr sz="1800" kern="1200">
                <a:solidFill>
                  <a:schemeClr val="tx1"/>
                </a:solidFill>
                <a:latin typeface="+mn-lt"/>
                <a:ea typeface="+mn-ea"/>
                <a:cs typeface="+mn-cs"/>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23308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947A22-C5C7-D18B-48C3-5013AED2FE72}"/>
              </a:ext>
            </a:extLst>
          </p:cNvPr>
          <p:cNvSpPr/>
          <p:nvPr userDrawn="1"/>
        </p:nvSpPr>
        <p:spPr>
          <a:xfrm>
            <a:off x="-55659" y="0"/>
            <a:ext cx="12247659" cy="685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Date Placeholder 1"/>
          <p:cNvSpPr>
            <a:spLocks noGrp="1"/>
          </p:cNvSpPr>
          <p:nvPr>
            <p:ph type="dt" sz="half" idx="10"/>
          </p:nvPr>
        </p:nvSpPr>
        <p:spPr/>
        <p:txBody>
          <a:bodyPr/>
          <a:lstStyle/>
          <a:p>
            <a:fld id="{56E91E96-98B0-4413-9547-46F3504108EF}" type="datetimeFigureOut">
              <a:rPr lang="en-US"/>
              <a:t>3/21/2025</a:t>
            </a:fld>
            <a:endParaRPr lang="en-US"/>
          </a:p>
        </p:txBody>
      </p:sp>
      <p:sp>
        <p:nvSpPr>
          <p:cNvPr id="3" name="Footer Placeholder 2"/>
          <p:cNvSpPr>
            <a:spLocks noGrp="1"/>
          </p:cNvSpPr>
          <p:nvPr>
            <p:ph type="ftr" sz="quarter" idx="11"/>
          </p:nvPr>
        </p:nvSpPr>
        <p:spPr/>
        <p:txBody>
          <a:bodyPr/>
          <a:lstStyle/>
          <a:p>
            <a:endParaRPr lang="en-US"/>
          </a:p>
        </p:txBody>
      </p:sp>
      <p:sp>
        <p:nvSpPr>
          <p:cNvPr id="6" name="Google Shape;18;p31">
            <a:extLst>
              <a:ext uri="{FF2B5EF4-FFF2-40B4-BE49-F238E27FC236}">
                <a16:creationId xmlns:a16="http://schemas.microsoft.com/office/drawing/2014/main" id="{8371624E-65FE-293A-9C0A-5C4F38D3F381}"/>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3458321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136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85E7-C786-FB27-F372-075DD28F5C3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8FFC80C-25F4-C159-DCF1-AC0BD1FC9594}"/>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4" name="Footer Placeholder 3">
            <a:extLst>
              <a:ext uri="{FF2B5EF4-FFF2-40B4-BE49-F238E27FC236}">
                <a16:creationId xmlns:a16="http://schemas.microsoft.com/office/drawing/2014/main" id="{53D9DB85-7ACC-7F44-E5C1-AF218F6307AB}"/>
              </a:ext>
            </a:extLst>
          </p:cNvPr>
          <p:cNvSpPr>
            <a:spLocks noGrp="1"/>
          </p:cNvSpPr>
          <p:nvPr>
            <p:ph type="ftr" sz="quarter" idx="11"/>
          </p:nvPr>
        </p:nvSpPr>
        <p:spPr/>
        <p:txBody>
          <a:bodyPr/>
          <a:lstStyle/>
          <a:p>
            <a:endParaRPr lang="en-GB"/>
          </a:p>
        </p:txBody>
      </p:sp>
      <p:sp>
        <p:nvSpPr>
          <p:cNvPr id="6" name="Google Shape;18;p31">
            <a:extLst>
              <a:ext uri="{FF2B5EF4-FFF2-40B4-BE49-F238E27FC236}">
                <a16:creationId xmlns:a16="http://schemas.microsoft.com/office/drawing/2014/main" id="{E043BEBF-D295-1B3E-2BF1-AFE410E047E4}"/>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84108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8D22-BD94-7DF5-F556-1A2117067D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1DE2E55-5BD5-01E9-A9BB-088409B06F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83A081-64A0-7349-1D51-097783013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0A3838-5121-7738-08A3-9221A6B6F1B2}"/>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6" name="Footer Placeholder 5">
            <a:extLst>
              <a:ext uri="{FF2B5EF4-FFF2-40B4-BE49-F238E27FC236}">
                <a16:creationId xmlns:a16="http://schemas.microsoft.com/office/drawing/2014/main" id="{CFDA9D6B-94FB-C9A5-C43F-E6A2E1C2FBA6}"/>
              </a:ext>
            </a:extLst>
          </p:cNvPr>
          <p:cNvSpPr>
            <a:spLocks noGrp="1"/>
          </p:cNvSpPr>
          <p:nvPr>
            <p:ph type="ftr" sz="quarter" idx="11"/>
          </p:nvPr>
        </p:nvSpPr>
        <p:spPr/>
        <p:txBody>
          <a:bodyPr/>
          <a:lstStyle/>
          <a:p>
            <a:endParaRPr lang="en-GB"/>
          </a:p>
        </p:txBody>
      </p:sp>
      <p:sp>
        <p:nvSpPr>
          <p:cNvPr id="8" name="Google Shape;18;p31">
            <a:extLst>
              <a:ext uri="{FF2B5EF4-FFF2-40B4-BE49-F238E27FC236}">
                <a16:creationId xmlns:a16="http://schemas.microsoft.com/office/drawing/2014/main" id="{A9AEBFF3-FD08-34FE-EEC0-DB5765D87812}"/>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200807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DB65-374D-A6CF-AE07-A1F03306A6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A1F96AB-1B48-4D1A-6DEE-3A509553EA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43EA38-AB40-27A3-36BC-90FCFD406154}"/>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7FC685FC-0BF6-E41C-1E73-210446FD3ADD}"/>
              </a:ext>
            </a:extLst>
          </p:cNvPr>
          <p:cNvSpPr>
            <a:spLocks noGrp="1"/>
          </p:cNvSpPr>
          <p:nvPr>
            <p:ph type="ftr" sz="quarter" idx="11"/>
          </p:nvPr>
        </p:nvSpPr>
        <p:spPr/>
        <p:txBody>
          <a:bodyPr/>
          <a:lstStyle/>
          <a:p>
            <a:endParaRPr lang="en-GB"/>
          </a:p>
        </p:txBody>
      </p:sp>
      <p:sp>
        <p:nvSpPr>
          <p:cNvPr id="7" name="Google Shape;18;p31">
            <a:extLst>
              <a:ext uri="{FF2B5EF4-FFF2-40B4-BE49-F238E27FC236}">
                <a16:creationId xmlns:a16="http://schemas.microsoft.com/office/drawing/2014/main" id="{2290083B-E808-2AF0-6349-D46A3938EBB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41737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AACD0-23CF-A6FC-3063-085B03DA091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926079-958C-F806-0F49-0BB05D5C30C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0380A8-3793-AAA2-F16A-F137E3F06AC2}"/>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CFF2BDA6-008D-50BF-9C99-6378627B44E5}"/>
              </a:ext>
            </a:extLst>
          </p:cNvPr>
          <p:cNvSpPr>
            <a:spLocks noGrp="1"/>
          </p:cNvSpPr>
          <p:nvPr>
            <p:ph type="ftr" sz="quarter" idx="11"/>
          </p:nvPr>
        </p:nvSpPr>
        <p:spPr/>
        <p:txBody>
          <a:bodyPr/>
          <a:lstStyle/>
          <a:p>
            <a:endParaRPr lang="en-GB"/>
          </a:p>
        </p:txBody>
      </p:sp>
      <p:sp>
        <p:nvSpPr>
          <p:cNvPr id="7" name="Google Shape;18;p31">
            <a:extLst>
              <a:ext uri="{FF2B5EF4-FFF2-40B4-BE49-F238E27FC236}">
                <a16:creationId xmlns:a16="http://schemas.microsoft.com/office/drawing/2014/main" id="{F0B3BA61-A063-75E7-1D35-2FBB17285B5F}"/>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329199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960137"/>
            <a:ext cx="7772400" cy="1463040"/>
          </a:xfrm>
        </p:spPr>
        <p:txBody>
          <a:bodyPr anchor="ctr">
            <a:normAutofit/>
          </a:bodyPr>
          <a:lstStyle>
            <a:lvl1pPr algn="r">
              <a:defRPr sz="5000" spc="200" baseline="0"/>
            </a:lvl1pPr>
          </a:lstStyle>
          <a:p>
            <a:r>
              <a:rPr lang="en-US"/>
              <a:t>Title of the presentation</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author(s), and/or location of the presentation</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a:t>3/21/2025</a:t>
            </a:fld>
            <a:endParaRPr lang="en-US"/>
          </a:p>
        </p:txBody>
      </p:sp>
      <p:sp>
        <p:nvSpPr>
          <p:cNvPr id="5" name="Footer Placeholder 4"/>
          <p:cNvSpPr>
            <a:spLocks noGrp="1"/>
          </p:cNvSpPr>
          <p:nvPr>
            <p:ph type="ftr" sz="quarter" idx="11"/>
          </p:nvPr>
        </p:nvSpPr>
        <p:spPr>
          <a:xfrm>
            <a:off x="4444678" y="6470704"/>
            <a:ext cx="6299713" cy="274320"/>
          </a:xfrm>
        </p:spPr>
        <p:txBody>
          <a:bodyPr/>
          <a:lstStyle/>
          <a:p>
            <a:r>
              <a:rPr lang="en-US"/>
              <a:t>© Global Task force for cholera control 2017                                                                                                               www.who.int/cholera</a:t>
            </a:r>
          </a:p>
        </p:txBody>
      </p:sp>
      <p:sp>
        <p:nvSpPr>
          <p:cNvPr id="6" name="Slide Number Placeholder 5"/>
          <p:cNvSpPr>
            <a:spLocks noGrp="1"/>
          </p:cNvSpPr>
          <p:nvPr>
            <p:ph type="sldNum" sz="quarter" idx="12"/>
          </p:nvPr>
        </p:nvSpPr>
        <p:spPr>
          <a:xfrm>
            <a:off x="10837333" y="6470704"/>
            <a:ext cx="973667" cy="274320"/>
          </a:xfrm>
        </p:spPr>
        <p:txBody>
          <a:bodyPr/>
          <a:lstStyle/>
          <a:p>
            <a:fld id="{4FAB73BC-B049-4115-A692-8D63A059BFB8}" type="slidenum">
              <a:rPr lang="en-US"/>
              <a:t>‹#›</a:t>
            </a:fld>
            <a:endParaRPr lang="en-US"/>
          </a:p>
        </p:txBody>
      </p:sp>
      <p:pic>
        <p:nvPicPr>
          <p:cNvPr id="9" name="Picture 8">
            <a:extLst>
              <a:ext uri="{FF2B5EF4-FFF2-40B4-BE49-F238E27FC236}">
                <a16:creationId xmlns:a16="http://schemas.microsoft.com/office/drawing/2014/main" id="{02D1DC42-1F9B-4B1E-80A4-AE3D3B79723E}"/>
              </a:ext>
            </a:extLst>
          </p:cNvPr>
          <p:cNvPicPr>
            <a:picLocks noChangeAspect="1"/>
          </p:cNvPicPr>
          <p:nvPr userDrawn="1"/>
        </p:nvPicPr>
        <p:blipFill>
          <a:blip r:embed="rId2"/>
          <a:stretch>
            <a:fillRect/>
          </a:stretch>
        </p:blipFill>
        <p:spPr>
          <a:xfrm>
            <a:off x="-1" y="1912"/>
            <a:ext cx="12192000" cy="4610100"/>
          </a:xfrm>
          <a:prstGeom prst="rect">
            <a:avLst/>
          </a:prstGeom>
        </p:spPr>
      </p:pic>
      <p:sp>
        <p:nvSpPr>
          <p:cNvPr id="18" name="Rectangle 17">
            <a:extLst>
              <a:ext uri="{FF2B5EF4-FFF2-40B4-BE49-F238E27FC236}">
                <a16:creationId xmlns:a16="http://schemas.microsoft.com/office/drawing/2014/main" id="{2CC5328D-0370-430B-8655-74F82DBB90DB}"/>
              </a:ext>
            </a:extLst>
          </p:cNvPr>
          <p:cNvSpPr/>
          <p:nvPr userDrawn="1"/>
        </p:nvSpPr>
        <p:spPr>
          <a:xfrm flipV="1">
            <a:off x="0" y="-509288"/>
            <a:ext cx="12192000" cy="5121300"/>
          </a:xfrm>
          <a:prstGeom prst="rect">
            <a:avLst/>
          </a:prstGeom>
          <a:gradFill>
            <a:gsLst>
              <a:gs pos="31000">
                <a:schemeClr val="bg1">
                  <a:alpha val="0"/>
                </a:schemeClr>
              </a:gs>
              <a:gs pos="0">
                <a:schemeClr val="accent1">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794A446-119F-43BA-8D01-50975A73868D}"/>
              </a:ext>
            </a:extLst>
          </p:cNvPr>
          <p:cNvPicPr>
            <a:picLocks noChangeAspect="1"/>
          </p:cNvPicPr>
          <p:nvPr userDrawn="1"/>
        </p:nvPicPr>
        <p:blipFill>
          <a:blip r:embed="rId3"/>
          <a:stretch>
            <a:fillRect/>
          </a:stretch>
        </p:blipFill>
        <p:spPr>
          <a:xfrm>
            <a:off x="457199" y="3995084"/>
            <a:ext cx="5534025" cy="942975"/>
          </a:xfrm>
          <a:prstGeom prst="rect">
            <a:avLst/>
          </a:prstGeom>
        </p:spPr>
      </p:pic>
    </p:spTree>
    <p:extLst>
      <p:ext uri="{BB962C8B-B14F-4D97-AF65-F5344CB8AC3E}">
        <p14:creationId xmlns:p14="http://schemas.microsoft.com/office/powerpoint/2010/main" val="984431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19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itle 1">
            <a:extLst>
              <a:ext uri="{FF2B5EF4-FFF2-40B4-BE49-F238E27FC236}">
                <a16:creationId xmlns:a16="http://schemas.microsoft.com/office/drawing/2014/main" id="{25863ECA-58EA-DE8A-7523-8593371F54A3}"/>
              </a:ext>
            </a:extLst>
          </p:cNvPr>
          <p:cNvSpPr>
            <a:spLocks noGrp="1"/>
          </p:cNvSpPr>
          <p:nvPr>
            <p:ph type="title"/>
          </p:nvPr>
        </p:nvSpPr>
        <p:spPr>
          <a:xfrm>
            <a:off x="457200" y="5046863"/>
            <a:ext cx="7772400" cy="1289588"/>
          </a:xfrm>
        </p:spPr>
        <p:txBody>
          <a:bodyPr anchor="ctr">
            <a:normAutofit/>
          </a:bodyPr>
          <a:lstStyle>
            <a:lvl1pPr algn="r">
              <a:defRPr sz="5000" b="1" i="0" spc="200" baseline="0">
                <a:latin typeface="Trebuchet MS" panose="020B0703020202090204" pitchFamily="34" charset="0"/>
              </a:defRPr>
            </a:lvl1pPr>
          </a:lstStyle>
          <a:p>
            <a:r>
              <a:rPr lang="en-US"/>
              <a:t>Click to edit Master title style</a:t>
            </a:r>
          </a:p>
        </p:txBody>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15467"/>
            <a:ext cx="0" cy="95673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Picture Placeholder 2">
            <a:extLst>
              <a:ext uri="{FF2B5EF4-FFF2-40B4-BE49-F238E27FC236}">
                <a16:creationId xmlns:a16="http://schemas.microsoft.com/office/drawing/2014/main" id="{89139051-DB21-31CA-3545-0CC578478440}"/>
              </a:ext>
            </a:extLst>
          </p:cNvPr>
          <p:cNvSpPr>
            <a:spLocks noGrp="1"/>
          </p:cNvSpPr>
          <p:nvPr>
            <p:ph type="pic" sz="quarter" idx="10"/>
          </p:nvPr>
        </p:nvSpPr>
        <p:spPr>
          <a:xfrm>
            <a:off x="8755063" y="3429000"/>
            <a:ext cx="2438400" cy="2906713"/>
          </a:xfrm>
        </p:spPr>
        <p:txBody>
          <a:bodyPr/>
          <a:lstStyle/>
          <a:p>
            <a:endParaRPr lang="en-GB"/>
          </a:p>
        </p:txBody>
      </p:sp>
    </p:spTree>
    <p:extLst>
      <p:ext uri="{BB962C8B-B14F-4D97-AF65-F5344CB8AC3E}">
        <p14:creationId xmlns:p14="http://schemas.microsoft.com/office/powerpoint/2010/main" val="1227739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
        <p:cNvGrpSpPr/>
        <p:nvPr/>
      </p:nvGrpSpPr>
      <p:grpSpPr>
        <a:xfrm>
          <a:off x="0" y="0"/>
          <a:ext cx="0" cy="0"/>
          <a:chOff x="0" y="0"/>
          <a:chExt cx="0" cy="0"/>
        </a:xfrm>
      </p:grpSpPr>
      <p:sp>
        <p:nvSpPr>
          <p:cNvPr id="58" name="Google Shape;5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8"/>
          <p:cNvSpPr>
            <a:spLocks noGrp="1"/>
          </p:cNvSpPr>
          <p:nvPr>
            <p:ph type="pic" idx="2"/>
          </p:nvPr>
        </p:nvSpPr>
        <p:spPr>
          <a:xfrm>
            <a:off x="8610600" y="3472499"/>
            <a:ext cx="2522220" cy="2424426"/>
          </a:xfrm>
          <a:prstGeom prst="ellipse">
            <a:avLst/>
          </a:prstGeom>
          <a:solidFill>
            <a:schemeClr val="accent4"/>
          </a:solidFill>
          <a:ln>
            <a:noFill/>
          </a:ln>
        </p:spPr>
      </p:sp>
      <p:sp>
        <p:nvSpPr>
          <p:cNvPr id="62" name="Google Shape;62;p38"/>
          <p:cNvSpPr txBox="1">
            <a:spLocks noGrp="1"/>
          </p:cNvSpPr>
          <p:nvPr>
            <p:ph type="body" idx="1" hasCustomPrompt="1"/>
          </p:nvPr>
        </p:nvSpPr>
        <p:spPr>
          <a:xfrm>
            <a:off x="9277350" y="3495052"/>
            <a:ext cx="838200" cy="18049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0000"/>
              <a:buFont typeface="Trebuchet MS"/>
              <a:buNone/>
              <a:defRPr sz="20000">
                <a:solidFill>
                  <a:srgbClr val="E8BC7D"/>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a:t>
            </a:r>
            <a:endParaRPr/>
          </a:p>
        </p:txBody>
      </p:sp>
      <p:sp>
        <p:nvSpPr>
          <p:cNvPr id="63" name="Google Shape;63;p38"/>
          <p:cNvSpPr txBox="1">
            <a:spLocks noGrp="1"/>
          </p:cNvSpPr>
          <p:nvPr>
            <p:ph type="body" idx="3"/>
          </p:nvPr>
        </p:nvSpPr>
        <p:spPr>
          <a:xfrm>
            <a:off x="8610600" y="4227512"/>
            <a:ext cx="2522220" cy="9144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800"/>
              <a:buFont typeface="Trebuchet MS"/>
              <a:buNone/>
              <a:defRPr sz="28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8"/>
          <p:cNvSpPr txBox="1">
            <a:spLocks noGrp="1"/>
          </p:cNvSpPr>
          <p:nvPr>
            <p:ph type="title"/>
          </p:nvPr>
        </p:nvSpPr>
        <p:spPr>
          <a:xfrm>
            <a:off x="873918" y="26582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8"/>
          <p:cNvSpPr txBox="1">
            <a:spLocks noGrp="1"/>
          </p:cNvSpPr>
          <p:nvPr>
            <p:ph type="body" idx="4"/>
          </p:nvPr>
        </p:nvSpPr>
        <p:spPr>
          <a:xfrm>
            <a:off x="800100" y="1557960"/>
            <a:ext cx="10663237" cy="544512"/>
          </a:xfrm>
          <a:prstGeom prst="rect">
            <a:avLst/>
          </a:prstGeom>
          <a:solidFill>
            <a:srgbClr val="61E9E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Font typeface="Trebuchet MS"/>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8"/>
          <p:cNvSpPr txBox="1">
            <a:spLocks noGrp="1"/>
          </p:cNvSpPr>
          <p:nvPr>
            <p:ph type="body" idx="5"/>
          </p:nvPr>
        </p:nvSpPr>
        <p:spPr>
          <a:xfrm>
            <a:off x="945149" y="1664704"/>
            <a:ext cx="10373139" cy="4503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200"/>
              <a:buFont typeface="Trebuchet MS"/>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8"/>
          <p:cNvSpPr/>
          <p:nvPr/>
        </p:nvSpPr>
        <p:spPr>
          <a:xfrm>
            <a:off x="-71562" y="-79513"/>
            <a:ext cx="12348376" cy="33395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 name="Google Shape;18;p31">
            <a:extLst>
              <a:ext uri="{FF2B5EF4-FFF2-40B4-BE49-F238E27FC236}">
                <a16:creationId xmlns:a16="http://schemas.microsoft.com/office/drawing/2014/main" id="{98BF49C3-10C0-FF8A-50FB-EE28576EBC75}"/>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1 /</a:t>
            </a:r>
            <a:fld id="{00000000-1234-1234-1234-123412341234}" type="slidenum">
              <a:rPr lang="en-US" b="1" smtClean="0"/>
              <a:pPr/>
              <a:t>‹#›</a:t>
            </a:fld>
            <a:endParaRPr b="1"/>
          </a:p>
        </p:txBody>
      </p:sp>
    </p:spTree>
    <p:extLst>
      <p:ext uri="{BB962C8B-B14F-4D97-AF65-F5344CB8AC3E}">
        <p14:creationId xmlns:p14="http://schemas.microsoft.com/office/powerpoint/2010/main" val="3303060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86877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Google Shape;18;p31">
            <a:extLst>
              <a:ext uri="{FF2B5EF4-FFF2-40B4-BE49-F238E27FC236}">
                <a16:creationId xmlns:a16="http://schemas.microsoft.com/office/drawing/2014/main" id="{8804DFBA-1895-4CC2-4F24-7EBCFFEFDCF3}"/>
              </a:ext>
            </a:extLst>
          </p:cNvPr>
          <p:cNvSpPr txBox="1">
            <a:spLocks/>
          </p:cNvSpPr>
          <p:nvPr userDrawn="1"/>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457200" rtl="0" eaLnBrk="1" latinLnBrk="0" hangingPunct="1">
              <a:spcBef>
                <a:spcPts val="0"/>
              </a:spcBef>
              <a:buNone/>
              <a:defRPr sz="1200" kern="1200">
                <a:solidFill>
                  <a:schemeClr val="tx1">
                    <a:tint val="82000"/>
                  </a:schemeClr>
                </a:solidFill>
                <a:latin typeface="+mn-lt"/>
                <a:ea typeface="+mn-ea"/>
                <a:cs typeface="+mn-cs"/>
              </a:defRPr>
            </a:lvl1pPr>
            <a:lvl2pPr marL="0" lvl="1" indent="0" algn="r" defTabSz="457200" rtl="0" eaLnBrk="1" latinLnBrk="0" hangingPunct="1">
              <a:spcBef>
                <a:spcPts val="0"/>
              </a:spcBef>
              <a:buNone/>
              <a:defRPr sz="1800" kern="1200">
                <a:solidFill>
                  <a:schemeClr val="tx1"/>
                </a:solidFill>
                <a:latin typeface="+mn-lt"/>
                <a:ea typeface="+mn-ea"/>
                <a:cs typeface="+mn-cs"/>
              </a:defRPr>
            </a:lvl2pPr>
            <a:lvl3pPr marL="0" lvl="2" indent="0" algn="r" defTabSz="457200" rtl="0" eaLnBrk="1" latinLnBrk="0" hangingPunct="1">
              <a:spcBef>
                <a:spcPts val="0"/>
              </a:spcBef>
              <a:buNone/>
              <a:defRPr sz="1800" kern="1200">
                <a:solidFill>
                  <a:schemeClr val="tx1"/>
                </a:solidFill>
                <a:latin typeface="+mn-lt"/>
                <a:ea typeface="+mn-ea"/>
                <a:cs typeface="+mn-cs"/>
              </a:defRPr>
            </a:lvl3pPr>
            <a:lvl4pPr marL="0" lvl="3" indent="0" algn="r" defTabSz="457200" rtl="0" eaLnBrk="1" latinLnBrk="0" hangingPunct="1">
              <a:spcBef>
                <a:spcPts val="0"/>
              </a:spcBef>
              <a:buNone/>
              <a:defRPr sz="1800" kern="1200">
                <a:solidFill>
                  <a:schemeClr val="tx1"/>
                </a:solidFill>
                <a:latin typeface="+mn-lt"/>
                <a:ea typeface="+mn-ea"/>
                <a:cs typeface="+mn-cs"/>
              </a:defRPr>
            </a:lvl4pPr>
            <a:lvl5pPr marL="0" lvl="4" indent="0" algn="r" defTabSz="457200" rtl="0" eaLnBrk="1" latinLnBrk="0" hangingPunct="1">
              <a:spcBef>
                <a:spcPts val="0"/>
              </a:spcBef>
              <a:buNone/>
              <a:defRPr sz="1800" kern="1200">
                <a:solidFill>
                  <a:schemeClr val="tx1"/>
                </a:solidFill>
                <a:latin typeface="+mn-lt"/>
                <a:ea typeface="+mn-ea"/>
                <a:cs typeface="+mn-cs"/>
              </a:defRPr>
            </a:lvl5pPr>
            <a:lvl6pPr marL="0" lvl="5" indent="0" algn="r" defTabSz="457200" rtl="0" eaLnBrk="1" latinLnBrk="0" hangingPunct="1">
              <a:spcBef>
                <a:spcPts val="0"/>
              </a:spcBef>
              <a:buNone/>
              <a:defRPr sz="1800" kern="1200">
                <a:solidFill>
                  <a:schemeClr val="tx1"/>
                </a:solidFill>
                <a:latin typeface="+mn-lt"/>
                <a:ea typeface="+mn-ea"/>
                <a:cs typeface="+mn-cs"/>
              </a:defRPr>
            </a:lvl6pPr>
            <a:lvl7pPr marL="0" lvl="6" indent="0" algn="r" defTabSz="457200" rtl="0" eaLnBrk="1" latinLnBrk="0" hangingPunct="1">
              <a:spcBef>
                <a:spcPts val="0"/>
              </a:spcBef>
              <a:buNone/>
              <a:defRPr sz="1800" kern="1200">
                <a:solidFill>
                  <a:schemeClr val="tx1"/>
                </a:solidFill>
                <a:latin typeface="+mn-lt"/>
                <a:ea typeface="+mn-ea"/>
                <a:cs typeface="+mn-cs"/>
              </a:defRPr>
            </a:lvl7pPr>
            <a:lvl8pPr marL="0" lvl="7" indent="0" algn="r" defTabSz="457200" rtl="0" eaLnBrk="1" latinLnBrk="0" hangingPunct="1">
              <a:spcBef>
                <a:spcPts val="0"/>
              </a:spcBef>
              <a:buNone/>
              <a:defRPr sz="1800" kern="1200">
                <a:solidFill>
                  <a:schemeClr val="tx1"/>
                </a:solidFill>
                <a:latin typeface="+mn-lt"/>
                <a:ea typeface="+mn-ea"/>
                <a:cs typeface="+mn-cs"/>
              </a:defRPr>
            </a:lvl8pPr>
            <a:lvl9pPr marL="0" lvl="8" indent="0" algn="r" defTabSz="457200" rtl="0" eaLnBrk="1" latinLnBrk="0" hangingPunct="1">
              <a:spcBef>
                <a:spcPts val="0"/>
              </a:spcBef>
              <a:buNone/>
              <a:defRPr sz="1800" kern="1200">
                <a:solidFill>
                  <a:schemeClr val="tx1"/>
                </a:solidFill>
                <a:latin typeface="+mn-lt"/>
                <a:ea typeface="+mn-ea"/>
                <a:cs typeface="+mn-cs"/>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75692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4448C983-829F-B457-0639-CBE1B458154A}"/>
              </a:ext>
            </a:extLst>
          </p:cNvPr>
          <p:cNvGrpSpPr/>
          <p:nvPr userDrawn="1"/>
        </p:nvGrpSpPr>
        <p:grpSpPr>
          <a:xfrm>
            <a:off x="405135" y="348710"/>
            <a:ext cx="646849" cy="627823"/>
            <a:chOff x="220985" y="1325244"/>
            <a:chExt cx="646849" cy="627823"/>
          </a:xfrm>
        </p:grpSpPr>
        <p:sp>
          <p:nvSpPr>
            <p:cNvPr id="3" name="Oval 2">
              <a:extLst>
                <a:ext uri="{FF2B5EF4-FFF2-40B4-BE49-F238E27FC236}">
                  <a16:creationId xmlns:a16="http://schemas.microsoft.com/office/drawing/2014/main" id="{BF35280E-9E80-B59F-8D95-D78EB5493A69}"/>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89AA640-718E-208A-8B3F-416E5342E2E1}"/>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
        <p:nvSpPr>
          <p:cNvPr id="11" name="Google Shape;18;p31">
            <a:extLst>
              <a:ext uri="{FF2B5EF4-FFF2-40B4-BE49-F238E27FC236}">
                <a16:creationId xmlns:a16="http://schemas.microsoft.com/office/drawing/2014/main" id="{4FB0EF6D-998A-EAB0-A6C5-CFAEDF8B462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169281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3671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4448C983-829F-B457-0639-CBE1B458154A}"/>
              </a:ext>
            </a:extLst>
          </p:cNvPr>
          <p:cNvGrpSpPr/>
          <p:nvPr userDrawn="1"/>
        </p:nvGrpSpPr>
        <p:grpSpPr>
          <a:xfrm>
            <a:off x="360156" y="348710"/>
            <a:ext cx="646849" cy="627823"/>
            <a:chOff x="220985" y="1325244"/>
            <a:chExt cx="646849" cy="627823"/>
          </a:xfrm>
        </p:grpSpPr>
        <p:sp>
          <p:nvSpPr>
            <p:cNvPr id="3" name="Oval 2">
              <a:extLst>
                <a:ext uri="{FF2B5EF4-FFF2-40B4-BE49-F238E27FC236}">
                  <a16:creationId xmlns:a16="http://schemas.microsoft.com/office/drawing/2014/main" id="{BF35280E-9E80-B59F-8D95-D78EB5493A69}"/>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89AA640-718E-208A-8B3F-416E5342E2E1}"/>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
        <p:nvSpPr>
          <p:cNvPr id="11" name="Google Shape;18;p31">
            <a:extLst>
              <a:ext uri="{FF2B5EF4-FFF2-40B4-BE49-F238E27FC236}">
                <a16:creationId xmlns:a16="http://schemas.microsoft.com/office/drawing/2014/main" id="{A17C7335-0F46-8457-29FD-941B498299A0}"/>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49458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6D2064-369B-EFEF-117A-3030E1E904EE}"/>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30" name="Text Placeholder 29">
            <a:extLst>
              <a:ext uri="{FF2B5EF4-FFF2-40B4-BE49-F238E27FC236}">
                <a16:creationId xmlns:a16="http://schemas.microsoft.com/office/drawing/2014/main" id="{3464A099-3401-075B-E799-E530B02622D7}"/>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8" name="Content Placeholder 2">
            <a:extLst>
              <a:ext uri="{FF2B5EF4-FFF2-40B4-BE49-F238E27FC236}">
                <a16:creationId xmlns:a16="http://schemas.microsoft.com/office/drawing/2014/main" id="{2AD90559-53CF-E7F9-EBE6-CFA1D0859797}"/>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10" name="Text Placeholder 9">
            <a:extLst>
              <a:ext uri="{FF2B5EF4-FFF2-40B4-BE49-F238E27FC236}">
                <a16:creationId xmlns:a16="http://schemas.microsoft.com/office/drawing/2014/main" id="{17EB675B-D6DB-CEF5-E243-A4E00AFBC313}"/>
              </a:ext>
            </a:extLst>
          </p:cNvPr>
          <p:cNvSpPr>
            <a:spLocks noGrp="1"/>
          </p:cNvSpPr>
          <p:nvPr>
            <p:ph type="body" sz="quarter" idx="10"/>
          </p:nvPr>
        </p:nvSpPr>
        <p:spPr>
          <a:xfrm>
            <a:off x="909638" y="25749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9" name="Text Placeholder 9">
            <a:extLst>
              <a:ext uri="{FF2B5EF4-FFF2-40B4-BE49-F238E27FC236}">
                <a16:creationId xmlns:a16="http://schemas.microsoft.com/office/drawing/2014/main" id="{7E469F92-7D93-76A3-8360-760BA912EDCD}"/>
              </a:ext>
            </a:extLst>
          </p:cNvPr>
          <p:cNvSpPr>
            <a:spLocks noGrp="1"/>
          </p:cNvSpPr>
          <p:nvPr>
            <p:ph type="body" sz="quarter" idx="12"/>
          </p:nvPr>
        </p:nvSpPr>
        <p:spPr>
          <a:xfrm>
            <a:off x="909638" y="32085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3" name="Text Placeholder 9">
            <a:extLst>
              <a:ext uri="{FF2B5EF4-FFF2-40B4-BE49-F238E27FC236}">
                <a16:creationId xmlns:a16="http://schemas.microsoft.com/office/drawing/2014/main" id="{63F42F64-1CBD-44F4-4A1F-E9C5DD764704}"/>
              </a:ext>
            </a:extLst>
          </p:cNvPr>
          <p:cNvSpPr>
            <a:spLocks noGrp="1"/>
          </p:cNvSpPr>
          <p:nvPr>
            <p:ph type="body" sz="quarter" idx="14"/>
          </p:nvPr>
        </p:nvSpPr>
        <p:spPr>
          <a:xfrm>
            <a:off x="909638" y="38205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5" name="Text Placeholder 9">
            <a:extLst>
              <a:ext uri="{FF2B5EF4-FFF2-40B4-BE49-F238E27FC236}">
                <a16:creationId xmlns:a16="http://schemas.microsoft.com/office/drawing/2014/main" id="{98FE4B03-AAEB-A6BE-D57E-F9A19CB6687F}"/>
              </a:ext>
            </a:extLst>
          </p:cNvPr>
          <p:cNvSpPr>
            <a:spLocks noGrp="1"/>
          </p:cNvSpPr>
          <p:nvPr>
            <p:ph type="body" sz="quarter" idx="16"/>
          </p:nvPr>
        </p:nvSpPr>
        <p:spPr>
          <a:xfrm>
            <a:off x="909638" y="44613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7" name="Text Placeholder 9">
            <a:extLst>
              <a:ext uri="{FF2B5EF4-FFF2-40B4-BE49-F238E27FC236}">
                <a16:creationId xmlns:a16="http://schemas.microsoft.com/office/drawing/2014/main" id="{20E1C870-A194-83E8-9D64-983A99891E91}"/>
              </a:ext>
            </a:extLst>
          </p:cNvPr>
          <p:cNvSpPr>
            <a:spLocks noGrp="1"/>
          </p:cNvSpPr>
          <p:nvPr>
            <p:ph type="body" sz="quarter" idx="18"/>
          </p:nvPr>
        </p:nvSpPr>
        <p:spPr>
          <a:xfrm>
            <a:off x="909638" y="51093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9" name="Text Placeholder 9">
            <a:extLst>
              <a:ext uri="{FF2B5EF4-FFF2-40B4-BE49-F238E27FC236}">
                <a16:creationId xmlns:a16="http://schemas.microsoft.com/office/drawing/2014/main" id="{17453DAC-1FF6-71B6-141F-D7D73223AC19}"/>
              </a:ext>
            </a:extLst>
          </p:cNvPr>
          <p:cNvSpPr>
            <a:spLocks noGrp="1"/>
          </p:cNvSpPr>
          <p:nvPr>
            <p:ph type="body" sz="quarter" idx="20"/>
          </p:nvPr>
        </p:nvSpPr>
        <p:spPr>
          <a:xfrm>
            <a:off x="909638" y="57717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1" name="Rectangle 30">
            <a:extLst>
              <a:ext uri="{FF2B5EF4-FFF2-40B4-BE49-F238E27FC236}">
                <a16:creationId xmlns:a16="http://schemas.microsoft.com/office/drawing/2014/main" id="{97F37B95-2E18-8CAD-AB12-A64719A27ABE}"/>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Google Shape;18;p31">
            <a:extLst>
              <a:ext uri="{FF2B5EF4-FFF2-40B4-BE49-F238E27FC236}">
                <a16:creationId xmlns:a16="http://schemas.microsoft.com/office/drawing/2014/main" id="{C1BCE95F-D2FA-B284-27D4-D886C46F361F}"/>
              </a:ext>
            </a:extLst>
          </p:cNvPr>
          <p:cNvSpPr txBox="1">
            <a:spLocks noGrp="1"/>
          </p:cNvSpPr>
          <p:nvPr>
            <p:ph type="sldNum" idx="2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212418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C652-9597-55D7-F84E-C1AAC9EBDB6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BB27A0F-8727-752E-6360-283E3FC870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8F4A205-295D-33BC-27E5-1690C352BD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B822985-827F-3069-DC54-65251FD11821}"/>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6" name="Footer Placeholder 5">
            <a:extLst>
              <a:ext uri="{FF2B5EF4-FFF2-40B4-BE49-F238E27FC236}">
                <a16:creationId xmlns:a16="http://schemas.microsoft.com/office/drawing/2014/main" id="{1AB135A2-B966-C470-42D4-B79C902B7BA9}"/>
              </a:ext>
            </a:extLst>
          </p:cNvPr>
          <p:cNvSpPr>
            <a:spLocks noGrp="1"/>
          </p:cNvSpPr>
          <p:nvPr>
            <p:ph type="ftr" sz="quarter" idx="11"/>
          </p:nvPr>
        </p:nvSpPr>
        <p:spPr/>
        <p:txBody>
          <a:bodyPr/>
          <a:lstStyle/>
          <a:p>
            <a:endParaRPr lang="en-GB"/>
          </a:p>
        </p:txBody>
      </p:sp>
      <p:sp>
        <p:nvSpPr>
          <p:cNvPr id="8" name="Rectangle 7">
            <a:extLst>
              <a:ext uri="{FF2B5EF4-FFF2-40B4-BE49-F238E27FC236}">
                <a16:creationId xmlns:a16="http://schemas.microsoft.com/office/drawing/2014/main" id="{7D90B641-5152-4AD0-2221-34C74FB7E55C}"/>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Google Shape;18;p31">
            <a:extLst>
              <a:ext uri="{FF2B5EF4-FFF2-40B4-BE49-F238E27FC236}">
                <a16:creationId xmlns:a16="http://schemas.microsoft.com/office/drawing/2014/main" id="{40D522E1-51B0-EA9A-C969-793C61EBAC7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15347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B320-C346-ED4A-98D8-E2CE5CE86848}"/>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3" name="Text Placeholder 29">
            <a:extLst>
              <a:ext uri="{FF2B5EF4-FFF2-40B4-BE49-F238E27FC236}">
                <a16:creationId xmlns:a16="http://schemas.microsoft.com/office/drawing/2014/main" id="{ED3B3CBD-DA24-1ED5-6C5E-D7681EB10FF5}"/>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4" name="Content Placeholder 2">
            <a:extLst>
              <a:ext uri="{FF2B5EF4-FFF2-40B4-BE49-F238E27FC236}">
                <a16:creationId xmlns:a16="http://schemas.microsoft.com/office/drawing/2014/main" id="{23671B18-7F72-60A0-B0E8-681E0F5A41E4}"/>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8" name="Text Placeholder 7">
            <a:extLst>
              <a:ext uri="{FF2B5EF4-FFF2-40B4-BE49-F238E27FC236}">
                <a16:creationId xmlns:a16="http://schemas.microsoft.com/office/drawing/2014/main" id="{F2712C92-A256-F6D7-E71F-3CB710A8F87D}"/>
              </a:ext>
            </a:extLst>
          </p:cNvPr>
          <p:cNvSpPr>
            <a:spLocks noGrp="1"/>
          </p:cNvSpPr>
          <p:nvPr>
            <p:ph type="body" sz="quarter" idx="24"/>
          </p:nvPr>
        </p:nvSpPr>
        <p:spPr>
          <a:xfrm>
            <a:off x="100332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7">
            <a:extLst>
              <a:ext uri="{FF2B5EF4-FFF2-40B4-BE49-F238E27FC236}">
                <a16:creationId xmlns:a16="http://schemas.microsoft.com/office/drawing/2014/main" id="{4699DBEF-FD4D-5E66-E9B4-155BFE41A569}"/>
              </a:ext>
            </a:extLst>
          </p:cNvPr>
          <p:cNvSpPr>
            <a:spLocks noGrp="1"/>
          </p:cNvSpPr>
          <p:nvPr>
            <p:ph type="body" sz="quarter" idx="25"/>
          </p:nvPr>
        </p:nvSpPr>
        <p:spPr>
          <a:xfrm>
            <a:off x="464949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41ECAABA-5023-0804-19D4-40EA0DF3282C}"/>
              </a:ext>
            </a:extLst>
          </p:cNvPr>
          <p:cNvSpPr>
            <a:spLocks noGrp="1"/>
          </p:cNvSpPr>
          <p:nvPr>
            <p:ph type="body" sz="quarter" idx="26"/>
          </p:nvPr>
        </p:nvSpPr>
        <p:spPr>
          <a:xfrm>
            <a:off x="829566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Rectangle 11">
            <a:extLst>
              <a:ext uri="{FF2B5EF4-FFF2-40B4-BE49-F238E27FC236}">
                <a16:creationId xmlns:a16="http://schemas.microsoft.com/office/drawing/2014/main" id="{12792CB5-4B7B-2E72-C568-F817B3AD326A}"/>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Google Shape;18;p31">
            <a:extLst>
              <a:ext uri="{FF2B5EF4-FFF2-40B4-BE49-F238E27FC236}">
                <a16:creationId xmlns:a16="http://schemas.microsoft.com/office/drawing/2014/main" id="{46FE8AE0-638D-C86F-931E-6AB827083F3E}"/>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192665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FA704F-7175-9F3B-5357-3B557D988DE8}"/>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7" name="Text Placeholder 29">
            <a:extLst>
              <a:ext uri="{FF2B5EF4-FFF2-40B4-BE49-F238E27FC236}">
                <a16:creationId xmlns:a16="http://schemas.microsoft.com/office/drawing/2014/main" id="{A8E494DA-9C4D-E374-C442-FC40235F0869}"/>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8" name="Content Placeholder 2">
            <a:extLst>
              <a:ext uri="{FF2B5EF4-FFF2-40B4-BE49-F238E27FC236}">
                <a16:creationId xmlns:a16="http://schemas.microsoft.com/office/drawing/2014/main" id="{F6E02639-DAFE-8A93-2074-E6C92FF47CBD}"/>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9" name="Rectangle 8">
            <a:extLst>
              <a:ext uri="{FF2B5EF4-FFF2-40B4-BE49-F238E27FC236}">
                <a16:creationId xmlns:a16="http://schemas.microsoft.com/office/drawing/2014/main" id="{D4F4140A-1ACB-B309-2C9D-C72B6DAC6E2C}"/>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1" name="Text Placeholder 10">
            <a:extLst>
              <a:ext uri="{FF2B5EF4-FFF2-40B4-BE49-F238E27FC236}">
                <a16:creationId xmlns:a16="http://schemas.microsoft.com/office/drawing/2014/main" id="{33391FE5-3EF3-1555-963D-201426669A02}"/>
              </a:ext>
            </a:extLst>
          </p:cNvPr>
          <p:cNvSpPr>
            <a:spLocks noGrp="1"/>
          </p:cNvSpPr>
          <p:nvPr>
            <p:ph type="body" sz="quarter" idx="22"/>
          </p:nvPr>
        </p:nvSpPr>
        <p:spPr>
          <a:xfrm>
            <a:off x="873918" y="2490788"/>
            <a:ext cx="10514807" cy="37564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Google Shape;18;p31">
            <a:extLst>
              <a:ext uri="{FF2B5EF4-FFF2-40B4-BE49-F238E27FC236}">
                <a16:creationId xmlns:a16="http://schemas.microsoft.com/office/drawing/2014/main" id="{0052DDCB-A3DD-3256-F476-D81C38068AC0}"/>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07416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ACAD7-816C-13ED-0AC7-85850C3DC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44F7CAC-35E6-9F47-8944-D638EDCCA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C1D5FC1-0E71-6F54-E32C-363432B4C7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CC6AA642-3D73-4270-95AA-001D54257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5A38EE1-0638-F1EB-911D-C13BD33BE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15612252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43" r:id="rId4"/>
    <p:sldLayoutId id="2147483744" r:id="rId5"/>
    <p:sldLayoutId id="2147483738" r:id="rId6"/>
    <p:sldLayoutId id="2147483728" r:id="rId7"/>
    <p:sldLayoutId id="2147483729" r:id="rId8"/>
    <p:sldLayoutId id="2147483741" r:id="rId9"/>
    <p:sldLayoutId id="2147483730" r:id="rId10"/>
    <p:sldLayoutId id="2147483731" r:id="rId11"/>
    <p:sldLayoutId id="2147483740" r:id="rId12"/>
    <p:sldLayoutId id="2147483732" r:id="rId13"/>
    <p:sldLayoutId id="2147483739" r:id="rId14"/>
    <p:sldLayoutId id="2147483733" r:id="rId15"/>
    <p:sldLayoutId id="2147483734" r:id="rId16"/>
    <p:sldLayoutId id="2147483735" r:id="rId17"/>
    <p:sldLayoutId id="2147483736" r:id="rId18"/>
    <p:sldLayoutId id="2147483742" r:id="rId19"/>
    <p:sldLayoutId id="2147483745" r:id="rId20"/>
  </p:sldLayoutIdLst>
  <p:txStyles>
    <p:titleStyle>
      <a:lvl1pPr algn="ctr"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8" name="Group 7"/>
          <p:cNvGrpSpPr/>
          <p:nvPr userDrawn="1"/>
        </p:nvGrpSpPr>
        <p:grpSpPr>
          <a:xfrm>
            <a:off x="-2206544" y="-73804"/>
            <a:ext cx="1977374" cy="612144"/>
            <a:chOff x="-2096383" y="21447"/>
            <a:chExt cx="1483030" cy="612144"/>
          </a:xfrm>
        </p:grpSpPr>
        <p:sp>
          <p:nvSpPr>
            <p:cNvPr id="10" name="TextBox 9"/>
            <p:cNvSpPr txBox="1"/>
            <p:nvPr userDrawn="1"/>
          </p:nvSpPr>
          <p:spPr>
            <a:xfrm>
              <a:off x="-2096383" y="21447"/>
              <a:ext cx="259927"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30859"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118532" y="6959601"/>
            <a:ext cx="1486304" cy="261610"/>
          </a:xfrm>
          <a:prstGeom prst="rect">
            <a:avLst/>
          </a:prstGeom>
        </p:spPr>
        <p:txBody>
          <a:bodyPr wrap="none">
            <a:spAutoFit/>
          </a:bodyPr>
          <a:lstStyle/>
          <a:p>
            <a:r>
              <a:rPr lang="en-US" sz="1100" b="0" i="0">
                <a:solidFill>
                  <a:srgbClr val="555555"/>
                </a:solidFill>
                <a:effectLst/>
                <a:latin typeface="Open Sans" panose="020B0606030504020204" pitchFamily="34" charset="0"/>
              </a:rPr>
              <a:t>© </a:t>
            </a:r>
            <a:r>
              <a:rPr lang="en-US" sz="1100" b="0" i="0" u="none" strike="noStrike">
                <a:solidFill>
                  <a:srgbClr val="A5CD28"/>
                </a:solidFill>
                <a:effectLst/>
                <a:latin typeface="Open Sans" panose="020B0606030504020204" pitchFamily="34" charset="0"/>
                <a:hlinkClick r:id="rId4" tooltip="PresentationGo!"/>
              </a:rPr>
              <a:t>presentationgo.com</a:t>
            </a:r>
            <a:endParaRPr lang="en-US" sz="1100"/>
          </a:p>
        </p:txBody>
      </p:sp>
    </p:spTree>
    <p:extLst>
      <p:ext uri="{BB962C8B-B14F-4D97-AF65-F5344CB8AC3E}">
        <p14:creationId xmlns:p14="http://schemas.microsoft.com/office/powerpoint/2010/main" val="771758150"/>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18.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www.gtfcc.org/fr/resources/surveillance-du-cholera/"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hyperlink" Target="https://www.gtfcc.org/fr/resources/gtfcc-formulaires-daccompagnement-des-echantillons-ou-isolats-et-compte-rendus-de-resultats-de-laboratoire/"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hyperlink" Target="https://www.gtfcc.org/resources/gtfcc-laboratory-referral-and-results-reporting-forms/" TargetMode="External"/><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image" Target="../media/image60.jpeg"/><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63.sv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tfcc.org/fr/resources/surveillance-du-cholera/" TargetMode="External"/><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tfcc.org/fr/resources/surveillance-du-cholera/" TargetMode="External"/><Relationship Id="rId2" Type="http://schemas.openxmlformats.org/officeDocument/2006/relationships/notesSlide" Target="../notesSlides/notesSlide49.xml"/><Relationship Id="rId1" Type="http://schemas.openxmlformats.org/officeDocument/2006/relationships/slideLayout" Target="../slideLayouts/slideLayout19.xml"/><Relationship Id="rId6" Type="http://schemas.openxmlformats.org/officeDocument/2006/relationships/image" Target="../media/image64.png"/><Relationship Id="rId5" Type="http://schemas.openxmlformats.org/officeDocument/2006/relationships/hyperlink" Target="https://www.gtfcc.org/fr/resources/gtfcc-formulaires-daccompagnement-des-echantillons-ou-isolats-et-compte-rendus-de-resultats-de-laboratoire/" TargetMode="External"/><Relationship Id="rId4" Type="http://schemas.openxmlformats.org/officeDocument/2006/relationships/hyperlink" Target="https://www.gtfcc.org/fr/resources/test-de-diagnostic-rapide-tdr-pour-la-detection-du-cholera/"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63.svg"/><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3.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gtfcc.org/fr/resources/surveillance-du-choler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lab coat&#10;&#10;Description automatically generated">
            <a:extLst>
              <a:ext uri="{FF2B5EF4-FFF2-40B4-BE49-F238E27FC236}">
                <a16:creationId xmlns:a16="http://schemas.microsoft.com/office/drawing/2014/main" id="{34E6A2FE-DE9F-B11E-492F-3AB02F913888}"/>
              </a:ext>
            </a:extLst>
          </p:cNvPr>
          <p:cNvPicPr>
            <a:picLocks noChangeAspect="1"/>
          </p:cNvPicPr>
          <p:nvPr/>
        </p:nvPicPr>
        <p:blipFill>
          <a:blip r:embed="rId3"/>
          <a:srcRect t="15638" r="-76"/>
          <a:stretch/>
        </p:blipFill>
        <p:spPr>
          <a:xfrm>
            <a:off x="-1222" y="-3545"/>
            <a:ext cx="12201300" cy="6862504"/>
          </a:xfrm>
          <a:prstGeom prst="rect">
            <a:avLst/>
          </a:prstGeom>
        </p:spPr>
      </p:pic>
      <p:grpSp>
        <p:nvGrpSpPr>
          <p:cNvPr id="14" name="Group 13">
            <a:extLst>
              <a:ext uri="{FF2B5EF4-FFF2-40B4-BE49-F238E27FC236}">
                <a16:creationId xmlns:a16="http://schemas.microsoft.com/office/drawing/2014/main" id="{40E1C914-7686-F711-58D2-A5C6754C516A}"/>
              </a:ext>
            </a:extLst>
          </p:cNvPr>
          <p:cNvGrpSpPr/>
          <p:nvPr/>
        </p:nvGrpSpPr>
        <p:grpSpPr>
          <a:xfrm>
            <a:off x="256664" y="408878"/>
            <a:ext cx="6076459" cy="3040380"/>
            <a:chOff x="420416" y="3551614"/>
            <a:chExt cx="6076459" cy="3040380"/>
          </a:xfrm>
        </p:grpSpPr>
        <p:grpSp>
          <p:nvGrpSpPr>
            <p:cNvPr id="15" name="Group 14">
              <a:extLst>
                <a:ext uri="{FF2B5EF4-FFF2-40B4-BE49-F238E27FC236}">
                  <a16:creationId xmlns:a16="http://schemas.microsoft.com/office/drawing/2014/main" id="{38C93664-51CA-534B-F0C6-AB9C7C54A703}"/>
                </a:ext>
              </a:extLst>
            </p:cNvPr>
            <p:cNvGrpSpPr/>
            <p:nvPr/>
          </p:nvGrpSpPr>
          <p:grpSpPr>
            <a:xfrm>
              <a:off x="420416" y="3551614"/>
              <a:ext cx="603712" cy="3040380"/>
              <a:chOff x="1748790" y="3177540"/>
              <a:chExt cx="603712" cy="3040380"/>
            </a:xfrm>
          </p:grpSpPr>
          <p:sp>
            <p:nvSpPr>
              <p:cNvPr id="21" name="Rectangle 20">
                <a:extLst>
                  <a:ext uri="{FF2B5EF4-FFF2-40B4-BE49-F238E27FC236}">
                    <a16:creationId xmlns:a16="http://schemas.microsoft.com/office/drawing/2014/main" id="{169260F9-0F92-B2C5-808D-D63579656720}"/>
                  </a:ext>
                </a:extLst>
              </p:cNvPr>
              <p:cNvSpPr/>
              <p:nvPr/>
            </p:nvSpPr>
            <p:spPr>
              <a:xfrm>
                <a:off x="1748790"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2E633EA-4951-C7A0-AB04-6D775ADE95E4}"/>
                  </a:ext>
                </a:extLst>
              </p:cNvPr>
              <p:cNvSpPr/>
              <p:nvPr/>
            </p:nvSpPr>
            <p:spPr>
              <a:xfrm rot="16200000">
                <a:off x="1919201"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C48B05A-DCA7-716C-4F8C-EAECEAA8A4EF}"/>
                  </a:ext>
                </a:extLst>
              </p:cNvPr>
              <p:cNvSpPr/>
              <p:nvPr/>
            </p:nvSpPr>
            <p:spPr>
              <a:xfrm rot="16200000">
                <a:off x="1919201"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90A5FD8D-785B-C27E-8C9C-36E3EB84B460}"/>
                </a:ext>
              </a:extLst>
            </p:cNvPr>
            <p:cNvGrpSpPr/>
            <p:nvPr/>
          </p:nvGrpSpPr>
          <p:grpSpPr>
            <a:xfrm flipH="1" flipV="1">
              <a:off x="5893163" y="3551614"/>
              <a:ext cx="603712" cy="3040380"/>
              <a:chOff x="1689568" y="3177540"/>
              <a:chExt cx="603712" cy="3040380"/>
            </a:xfrm>
          </p:grpSpPr>
          <p:sp>
            <p:nvSpPr>
              <p:cNvPr id="18" name="Rectangle 17">
                <a:extLst>
                  <a:ext uri="{FF2B5EF4-FFF2-40B4-BE49-F238E27FC236}">
                    <a16:creationId xmlns:a16="http://schemas.microsoft.com/office/drawing/2014/main" id="{00C9F4F5-12EF-8285-1B26-ADFFFD1828B7}"/>
                  </a:ext>
                </a:extLst>
              </p:cNvPr>
              <p:cNvSpPr/>
              <p:nvPr/>
            </p:nvSpPr>
            <p:spPr>
              <a:xfrm>
                <a:off x="1689568"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C2D3E8-6F11-7F6D-3FE5-0B3A7C560FAB}"/>
                  </a:ext>
                </a:extLst>
              </p:cNvPr>
              <p:cNvSpPr/>
              <p:nvPr/>
            </p:nvSpPr>
            <p:spPr>
              <a:xfrm rot="16200000">
                <a:off x="1859979"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67F16A9-4AF9-EF48-0B76-580EE58CCF9F}"/>
                  </a:ext>
                </a:extLst>
              </p:cNvPr>
              <p:cNvSpPr/>
              <p:nvPr/>
            </p:nvSpPr>
            <p:spPr>
              <a:xfrm rot="16200000">
                <a:off x="1859979"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a:extLst>
                <a:ext uri="{FF2B5EF4-FFF2-40B4-BE49-F238E27FC236}">
                  <a16:creationId xmlns:a16="http://schemas.microsoft.com/office/drawing/2014/main" id="{329D25CB-09B0-3972-2B1E-407563D5846B}"/>
                </a:ext>
              </a:extLst>
            </p:cNvPr>
            <p:cNvSpPr/>
            <p:nvPr/>
          </p:nvSpPr>
          <p:spPr>
            <a:xfrm>
              <a:off x="683307" y="3814505"/>
              <a:ext cx="5550678" cy="2510188"/>
            </a:xfrm>
            <a:prstGeom prst="rect">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 Placeholder 30">
            <a:extLst>
              <a:ext uri="{FF2B5EF4-FFF2-40B4-BE49-F238E27FC236}">
                <a16:creationId xmlns:a16="http://schemas.microsoft.com/office/drawing/2014/main" id="{A22F294A-15BC-A995-C8BC-BC91451D84E1}"/>
              </a:ext>
            </a:extLst>
          </p:cNvPr>
          <p:cNvSpPr>
            <a:spLocks noGrp="1"/>
          </p:cNvSpPr>
          <p:nvPr>
            <p:ph type="body" sz="quarter" idx="10"/>
          </p:nvPr>
        </p:nvSpPr>
        <p:spPr>
          <a:xfrm>
            <a:off x="748668" y="2115366"/>
            <a:ext cx="5066721" cy="795338"/>
          </a:xfrm>
        </p:spPr>
        <p:txBody>
          <a:bodyPr vert="horz" lIns="91440" tIns="45720" rIns="91440" bIns="45720" rtlCol="0" anchor="t">
            <a:normAutofit/>
          </a:bodyPr>
          <a:lstStyle/>
          <a:p>
            <a:r>
              <a:rPr lang="en-GB"/>
              <a:t>TESTS DE DIAGNOSTIC RAPIDE POUR LE </a:t>
            </a:r>
            <a:r>
              <a:rPr lang="fr-FR"/>
              <a:t>CHOLERA</a:t>
            </a:r>
            <a:r>
              <a:rPr lang="en-GB"/>
              <a:t> (TDR)</a:t>
            </a:r>
          </a:p>
          <a:p>
            <a:endParaRPr lang="en-GB"/>
          </a:p>
        </p:txBody>
      </p:sp>
      <p:sp>
        <p:nvSpPr>
          <p:cNvPr id="32" name="Text Placeholder 31">
            <a:extLst>
              <a:ext uri="{FF2B5EF4-FFF2-40B4-BE49-F238E27FC236}">
                <a16:creationId xmlns:a16="http://schemas.microsoft.com/office/drawing/2014/main" id="{C16088AD-46CA-035E-F2CB-195763619778}"/>
              </a:ext>
            </a:extLst>
          </p:cNvPr>
          <p:cNvSpPr>
            <a:spLocks noGrp="1"/>
          </p:cNvSpPr>
          <p:nvPr>
            <p:ph type="body" sz="quarter" idx="11"/>
          </p:nvPr>
        </p:nvSpPr>
        <p:spPr>
          <a:xfrm>
            <a:off x="4160300" y="2836547"/>
            <a:ext cx="1657194" cy="209783"/>
          </a:xfrm>
        </p:spPr>
        <p:txBody>
          <a:bodyPr vert="horz" lIns="91440" tIns="45720" rIns="91440" bIns="45720" rtlCol="0" anchor="t">
            <a:noAutofit/>
          </a:bodyPr>
          <a:lstStyle/>
          <a:p>
            <a:pPr algn="l"/>
            <a:r>
              <a:rPr lang="en-GB">
                <a:latin typeface="Trebuchet MS"/>
              </a:rPr>
              <a:t>V1.0 November 2024</a:t>
            </a:r>
          </a:p>
        </p:txBody>
      </p:sp>
      <p:sp>
        <p:nvSpPr>
          <p:cNvPr id="33" name="Text Placeholder 32">
            <a:extLst>
              <a:ext uri="{FF2B5EF4-FFF2-40B4-BE49-F238E27FC236}">
                <a16:creationId xmlns:a16="http://schemas.microsoft.com/office/drawing/2014/main" id="{4A9ECD66-2AE1-92EA-0ED0-8C90E770AC86}"/>
              </a:ext>
            </a:extLst>
          </p:cNvPr>
          <p:cNvSpPr>
            <a:spLocks noGrp="1"/>
          </p:cNvSpPr>
          <p:nvPr>
            <p:ph type="body" sz="quarter" idx="12"/>
          </p:nvPr>
        </p:nvSpPr>
        <p:spPr>
          <a:xfrm>
            <a:off x="749676" y="1753416"/>
            <a:ext cx="5065713" cy="361950"/>
          </a:xfrm>
        </p:spPr>
        <p:txBody>
          <a:bodyPr vert="horz" lIns="91440" tIns="45720" rIns="91440" bIns="45720" rtlCol="0" anchor="t">
            <a:normAutofit/>
          </a:bodyPr>
          <a:lstStyle/>
          <a:p>
            <a:r>
              <a:rPr lang="fr-FR">
                <a:latin typeface="Trebuchet MS"/>
              </a:rPr>
              <a:t>Recommandations du GTFCC</a:t>
            </a:r>
          </a:p>
          <a:p>
            <a:endParaRPr lang="fr-FR">
              <a:latin typeface="Trebuchet MS" panose="020B0703020202090204" pitchFamily="34" charset="0"/>
            </a:endParaRPr>
          </a:p>
        </p:txBody>
      </p:sp>
      <p:pic>
        <p:nvPicPr>
          <p:cNvPr id="34" name="Picture 33">
            <a:extLst>
              <a:ext uri="{FF2B5EF4-FFF2-40B4-BE49-F238E27FC236}">
                <a16:creationId xmlns:a16="http://schemas.microsoft.com/office/drawing/2014/main" id="{F2FFFE85-2A18-5764-30FD-230A64267B52}"/>
              </a:ext>
            </a:extLst>
          </p:cNvPr>
          <p:cNvPicPr>
            <a:picLocks noChangeAspect="1"/>
          </p:cNvPicPr>
          <p:nvPr/>
        </p:nvPicPr>
        <p:blipFill>
          <a:blip r:embed="rId4"/>
          <a:srcRect/>
          <a:stretch/>
        </p:blipFill>
        <p:spPr>
          <a:xfrm>
            <a:off x="860376" y="870363"/>
            <a:ext cx="3546764" cy="709352"/>
          </a:xfrm>
          <a:prstGeom prst="rect">
            <a:avLst/>
          </a:prstGeom>
        </p:spPr>
      </p:pic>
      <p:sp>
        <p:nvSpPr>
          <p:cNvPr id="3" name="TextBox 2">
            <a:extLst>
              <a:ext uri="{FF2B5EF4-FFF2-40B4-BE49-F238E27FC236}">
                <a16:creationId xmlns:a16="http://schemas.microsoft.com/office/drawing/2014/main" id="{2D2ADFD3-85A7-95B6-52D8-13390CFB7CAB}"/>
              </a:ext>
            </a:extLst>
          </p:cNvPr>
          <p:cNvSpPr txBox="1"/>
          <p:nvPr/>
        </p:nvSpPr>
        <p:spPr>
          <a:xfrm>
            <a:off x="10449016" y="6248600"/>
            <a:ext cx="1742983" cy="276999"/>
          </a:xfrm>
          <a:prstGeom prst="rect">
            <a:avLst/>
          </a:prstGeom>
          <a:solidFill>
            <a:srgbClr val="BBE2E4"/>
          </a:solid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371600">
              <a:buClrTx/>
              <a:defRPr/>
            </a:pPr>
            <a:r>
              <a:rPr kumimoji="0" lang="en-GB" sz="1200" b="0" i="0" u="none" strike="noStrike" kern="1200" cap="none" spc="0" normalizeH="0" baseline="0" noProof="0">
                <a:ln>
                  <a:noFill/>
                </a:ln>
                <a:solidFill>
                  <a:prstClr val="black"/>
                </a:solidFill>
                <a:effectLst/>
                <a:uLnTx/>
                <a:uFillTx/>
                <a:latin typeface="Calibri"/>
                <a:ea typeface="Calibri" panose="020F0502020204030204" pitchFamily="34" charset="0"/>
                <a:cs typeface="Arial"/>
              </a:rPr>
              <a:t>© </a:t>
            </a:r>
            <a:r>
              <a:rPr lang="en-GB" sz="1200">
                <a:effectLst/>
                <a:latin typeface="Segoe UI"/>
                <a:cs typeface="Segoe UI"/>
              </a:rPr>
              <a:t>WHO / </a:t>
            </a:r>
            <a:r>
              <a:rPr lang="en-GB" sz="1200">
                <a:latin typeface="Segoe UI"/>
                <a:cs typeface="Segoe UI"/>
              </a:rPr>
              <a:t>Genna Print</a:t>
            </a:r>
            <a:endParaRPr lang="en-GB" sz="1200" b="0" i="0" u="none" strike="noStrike" kern="1200" cap="none" spc="0" normalizeH="0" baseline="0" noProof="0">
              <a:ln>
                <a:noFill/>
              </a:ln>
              <a:effectLst/>
              <a:uLnTx/>
              <a:uFillTx/>
              <a:latin typeface="Segoe UI"/>
              <a:cs typeface="Segoe UI"/>
            </a:endParaRPr>
          </a:p>
        </p:txBody>
      </p:sp>
    </p:spTree>
    <p:extLst>
      <p:ext uri="{BB962C8B-B14F-4D97-AF65-F5344CB8AC3E}">
        <p14:creationId xmlns:p14="http://schemas.microsoft.com/office/powerpoint/2010/main" val="283203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3" name="Google Shape;583;p26"/>
          <p:cNvSpPr txBox="1">
            <a:spLocks noGrp="1"/>
          </p:cNvSpPr>
          <p:nvPr>
            <p:ph type="title"/>
          </p:nvPr>
        </p:nvSpPr>
        <p:spPr>
          <a:xfrm>
            <a:off x="10301" y="280355"/>
            <a:ext cx="12181699" cy="806388"/>
          </a:xfrm>
          <a:prstGeom prst="rect">
            <a:avLst/>
          </a:prstGeom>
          <a:noFill/>
          <a:ln>
            <a:noFill/>
          </a:ln>
        </p:spPr>
        <p:txBody>
          <a:bodyPr spcFirstLastPara="1" wrap="square" lIns="91425" tIns="45700" rIns="91425" bIns="45700" anchor="ctr" anchorCtr="0">
            <a:normAutofit/>
          </a:bodyPr>
          <a:lstStyle/>
          <a:p>
            <a:pPr>
              <a:buSzPts val="4400"/>
            </a:pPr>
            <a:r>
              <a:rPr lang="fr-FR" b="1"/>
              <a:t>Synthèse</a:t>
            </a:r>
            <a:endParaRPr lang="fr-FR" b="1">
              <a:solidFill>
                <a:srgbClr val="D99228"/>
              </a:solidFill>
            </a:endParaRPr>
          </a:p>
        </p:txBody>
      </p:sp>
      <p:sp>
        <p:nvSpPr>
          <p:cNvPr id="15" name="Google Shape;606;p27">
            <a:extLst>
              <a:ext uri="{FF2B5EF4-FFF2-40B4-BE49-F238E27FC236}">
                <a16:creationId xmlns:a16="http://schemas.microsoft.com/office/drawing/2014/main" id="{21307248-2B02-FB5D-F715-9140507219FB}"/>
              </a:ext>
            </a:extLst>
          </p:cNvPr>
          <p:cNvSpPr txBox="1">
            <a:spLocks noGrp="1"/>
          </p:cNvSpPr>
          <p:nvPr>
            <p:ph type="body" idx="1"/>
          </p:nvPr>
        </p:nvSpPr>
        <p:spPr>
          <a:xfrm>
            <a:off x="5062817" y="1241208"/>
            <a:ext cx="3108090" cy="350118"/>
          </a:xfrm>
          <a:prstGeom prst="rect">
            <a:avLst/>
          </a:prstGeom>
          <a:solidFill>
            <a:schemeClr val="accent5"/>
          </a:solidFill>
          <a:ln>
            <a:noFill/>
          </a:ln>
        </p:spPr>
        <p:txBody>
          <a:bodyPr spcFirstLastPara="1" wrap="square" lIns="91425" tIns="45700" rIns="91425" bIns="45700" anchor="ctr" anchorCtr="0">
            <a:noAutofit/>
          </a:bodyPr>
          <a:lstStyle/>
          <a:p>
            <a:pPr marL="0" indent="0" algn="ctr">
              <a:spcBef>
                <a:spcPts val="0"/>
              </a:spcBef>
            </a:pPr>
            <a:r>
              <a:rPr lang="fr-FR" sz="2200" b="1" dirty="0">
                <a:solidFill>
                  <a:schemeClr val="dk1"/>
                </a:solidFill>
              </a:rPr>
              <a:t>Absence d'épidémie</a:t>
            </a:r>
          </a:p>
        </p:txBody>
      </p:sp>
      <p:sp>
        <p:nvSpPr>
          <p:cNvPr id="23" name="Google Shape;613;p27">
            <a:extLst>
              <a:ext uri="{FF2B5EF4-FFF2-40B4-BE49-F238E27FC236}">
                <a16:creationId xmlns:a16="http://schemas.microsoft.com/office/drawing/2014/main" id="{BE98CE39-0C01-3885-BE7C-0EDAFAF7B736}"/>
              </a:ext>
            </a:extLst>
          </p:cNvPr>
          <p:cNvSpPr txBox="1"/>
          <p:nvPr/>
        </p:nvSpPr>
        <p:spPr>
          <a:xfrm>
            <a:off x="8404656" y="1241208"/>
            <a:ext cx="3192611" cy="35386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2200"/>
              <a:buFont typeface="Trebuchet MS"/>
              <a:buNone/>
            </a:pPr>
            <a:r>
              <a:rPr lang="fr-FR" sz="2200" b="1">
                <a:solidFill>
                  <a:schemeClr val="bg1"/>
                </a:solidFill>
                <a:latin typeface="Trebuchet MS"/>
                <a:ea typeface="Trebuchet MS"/>
                <a:cs typeface="Trebuchet MS"/>
              </a:rPr>
              <a:t>Epidémie</a:t>
            </a:r>
          </a:p>
        </p:txBody>
      </p:sp>
      <p:sp>
        <p:nvSpPr>
          <p:cNvPr id="6" name="Google Shape;18;p31">
            <a:extLst>
              <a:ext uri="{FF2B5EF4-FFF2-40B4-BE49-F238E27FC236}">
                <a16:creationId xmlns:a16="http://schemas.microsoft.com/office/drawing/2014/main" id="{C245F2C7-4835-1E8D-1F4D-C1A480CD1F62}"/>
              </a:ext>
            </a:extLst>
          </p:cNvPr>
          <p:cNvSpPr txBox="1">
            <a:spLocks noGrp="1"/>
          </p:cNvSpPr>
          <p:nvPr>
            <p:ph type="sldNum" idx="12"/>
          </p:nvPr>
        </p:nvSpPr>
        <p:spPr>
          <a:xfrm>
            <a:off x="9237133"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solidFill>
                  <a:schemeClr val="tx1">
                    <a:lumMod val="40000"/>
                    <a:lumOff val="60000"/>
                  </a:schemeClr>
                </a:solidFill>
              </a:rPr>
              <a:t>1 /</a:t>
            </a:r>
            <a:fld id="{00000000-1234-1234-1234-123412341234}" type="slidenum">
              <a:rPr lang="en-US" b="1" smtClean="0">
                <a:solidFill>
                  <a:schemeClr val="tx1">
                    <a:lumMod val="40000"/>
                    <a:lumOff val="60000"/>
                  </a:schemeClr>
                </a:solidFill>
              </a:rPr>
              <a:pPr/>
              <a:t>10</a:t>
            </a:fld>
            <a:endParaRPr b="1">
              <a:solidFill>
                <a:schemeClr val="tx1">
                  <a:lumMod val="40000"/>
                  <a:lumOff val="60000"/>
                </a:schemeClr>
              </a:solidFill>
            </a:endParaRPr>
          </a:p>
        </p:txBody>
      </p:sp>
      <p:grpSp>
        <p:nvGrpSpPr>
          <p:cNvPr id="17" name="Group 16">
            <a:extLst>
              <a:ext uri="{FF2B5EF4-FFF2-40B4-BE49-F238E27FC236}">
                <a16:creationId xmlns:a16="http://schemas.microsoft.com/office/drawing/2014/main" id="{B6EC3E91-444B-E808-687B-375D24E6933B}"/>
              </a:ext>
            </a:extLst>
          </p:cNvPr>
          <p:cNvGrpSpPr/>
          <p:nvPr/>
        </p:nvGrpSpPr>
        <p:grpSpPr>
          <a:xfrm>
            <a:off x="445069" y="2376160"/>
            <a:ext cx="11156715" cy="1192386"/>
            <a:chOff x="445069" y="1623177"/>
            <a:chExt cx="11156715" cy="1192386"/>
          </a:xfrm>
        </p:grpSpPr>
        <p:cxnSp>
          <p:nvCxnSpPr>
            <p:cNvPr id="18" name="Straight Connector 17">
              <a:extLst>
                <a:ext uri="{FF2B5EF4-FFF2-40B4-BE49-F238E27FC236}">
                  <a16:creationId xmlns:a16="http://schemas.microsoft.com/office/drawing/2014/main" id="{7EF65ACA-9075-8819-2437-E4185866ABE3}"/>
                </a:ext>
              </a:extLst>
            </p:cNvPr>
            <p:cNvCxnSpPr>
              <a:cxnSpLocks/>
            </p:cNvCxnSpPr>
            <p:nvPr/>
          </p:nvCxnSpPr>
          <p:spPr>
            <a:xfrm>
              <a:off x="4067735" y="2199916"/>
              <a:ext cx="4867836" cy="0"/>
            </a:xfrm>
            <a:prstGeom prst="line">
              <a:avLst/>
            </a:prstGeom>
            <a:ln w="28575" cap="rnd">
              <a:solidFill>
                <a:schemeClr val="accent3">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Google Shape;590;p26">
              <a:extLst>
                <a:ext uri="{FF2B5EF4-FFF2-40B4-BE49-F238E27FC236}">
                  <a16:creationId xmlns:a16="http://schemas.microsoft.com/office/drawing/2014/main" id="{067C54D6-B996-569B-D3CD-F3731429A749}"/>
                </a:ext>
              </a:extLst>
            </p:cNvPr>
            <p:cNvSpPr/>
            <p:nvPr/>
          </p:nvSpPr>
          <p:spPr>
            <a:xfrm>
              <a:off x="5062818" y="1623177"/>
              <a:ext cx="3108090" cy="1140194"/>
            </a:xfrm>
            <a:prstGeom prst="rect">
              <a:avLst/>
            </a:prstGeom>
            <a:solidFill>
              <a:srgbClr val="C8EBEB"/>
            </a:solidFill>
            <a:ln w="9525" cap="flat" cmpd="sng">
              <a:noFill/>
              <a:prstDash val="dash"/>
              <a:round/>
              <a:headEnd type="none" w="sm" len="sm"/>
              <a:tailEnd type="none" w="sm" len="sm"/>
            </a:ln>
          </p:spPr>
          <p:txBody>
            <a:bodyPr spcFirstLastPara="1" wrap="square" lIns="216000" tIns="36000" rIns="72000" bIns="108000" anchor="ctr" anchorCtr="0">
              <a:noAutofit/>
            </a:bodyPr>
            <a:lstStyle/>
            <a:p>
              <a:r>
                <a:rPr lang="fr-FR" sz="2000">
                  <a:solidFill>
                    <a:schemeClr val="dk1"/>
                  </a:solidFill>
                  <a:latin typeface="Trebuchet MS"/>
                </a:rPr>
                <a:t>≥ 2 ans, avec DAA et déshydratation sévère, ou décédé de DAA</a:t>
              </a:r>
            </a:p>
          </p:txBody>
        </p:sp>
        <p:sp>
          <p:nvSpPr>
            <p:cNvPr id="29" name="Google Shape;590;p26">
              <a:extLst>
                <a:ext uri="{FF2B5EF4-FFF2-40B4-BE49-F238E27FC236}">
                  <a16:creationId xmlns:a16="http://schemas.microsoft.com/office/drawing/2014/main" id="{F6C35B40-17C4-3566-B54E-6817A3AF8EE7}"/>
                </a:ext>
              </a:extLst>
            </p:cNvPr>
            <p:cNvSpPr/>
            <p:nvPr/>
          </p:nvSpPr>
          <p:spPr>
            <a:xfrm>
              <a:off x="8404984" y="1675369"/>
              <a:ext cx="3196800" cy="1140194"/>
            </a:xfrm>
            <a:prstGeom prst="rect">
              <a:avLst/>
            </a:prstGeom>
            <a:solidFill>
              <a:srgbClr val="C8EBEB"/>
            </a:solidFill>
            <a:ln w="9525" cap="flat" cmpd="sng">
              <a:noFill/>
              <a:prstDash val="dash"/>
              <a:round/>
              <a:headEnd type="none" w="sm" len="sm"/>
              <a:tailEnd type="none" w="sm" len="sm"/>
            </a:ln>
          </p:spPr>
          <p:txBody>
            <a:bodyPr spcFirstLastPara="1" wrap="square" lIns="216000" tIns="36000" rIns="72000" bIns="108000" anchor="ctr" anchorCtr="0">
              <a:noAutofit/>
            </a:bodyPr>
            <a:lstStyle/>
            <a:p>
              <a:r>
                <a:rPr lang="fr-FR" sz="2000">
                  <a:solidFill>
                    <a:schemeClr val="dk1"/>
                  </a:solidFill>
                  <a:latin typeface="Trebuchet MS"/>
                </a:rPr>
                <a:t>Tout âge, avec DAA ou décédé de DAA </a:t>
              </a:r>
            </a:p>
            <a:p>
              <a:endParaRPr lang="en-US" sz="2200">
                <a:solidFill>
                  <a:schemeClr val="dk1"/>
                </a:solidFill>
                <a:latin typeface="Trebuchet MS"/>
              </a:endParaRPr>
            </a:p>
          </p:txBody>
        </p:sp>
        <p:grpSp>
          <p:nvGrpSpPr>
            <p:cNvPr id="14" name="Group 13">
              <a:extLst>
                <a:ext uri="{FF2B5EF4-FFF2-40B4-BE49-F238E27FC236}">
                  <a16:creationId xmlns:a16="http://schemas.microsoft.com/office/drawing/2014/main" id="{E94245AB-64F0-5479-D6F5-FF22E8694C21}"/>
                </a:ext>
              </a:extLst>
            </p:cNvPr>
            <p:cNvGrpSpPr/>
            <p:nvPr/>
          </p:nvGrpSpPr>
          <p:grpSpPr>
            <a:xfrm>
              <a:off x="445069" y="1948618"/>
              <a:ext cx="4089760" cy="453183"/>
              <a:chOff x="177442" y="1948618"/>
              <a:chExt cx="4089760" cy="453183"/>
            </a:xfrm>
          </p:grpSpPr>
          <p:sp>
            <p:nvSpPr>
              <p:cNvPr id="9" name="Google Shape;590;p26">
                <a:extLst>
                  <a:ext uri="{FF2B5EF4-FFF2-40B4-BE49-F238E27FC236}">
                    <a16:creationId xmlns:a16="http://schemas.microsoft.com/office/drawing/2014/main" id="{E394B43E-9D8E-F2C8-12B9-ED675C665DB3}"/>
                  </a:ext>
                </a:extLst>
              </p:cNvPr>
              <p:cNvSpPr/>
              <p:nvPr/>
            </p:nvSpPr>
            <p:spPr>
              <a:xfrm>
                <a:off x="452974" y="1948618"/>
                <a:ext cx="3814228" cy="453183"/>
              </a:xfrm>
              <a:prstGeom prst="rect">
                <a:avLst/>
              </a:prstGeom>
              <a:solidFill>
                <a:srgbClr val="C8EBEB"/>
              </a:solidFill>
              <a:ln w="9525" cap="flat" cmpd="sng">
                <a:noFill/>
                <a:prstDash val="solid"/>
                <a:round/>
                <a:headEnd type="none" w="sm" len="sm"/>
                <a:tailEnd type="none" w="sm" len="sm"/>
              </a:ln>
            </p:spPr>
            <p:txBody>
              <a:bodyPr spcFirstLastPara="1" wrap="square" lIns="216000" tIns="0" rIns="72000" bIns="0" anchor="ctr" anchorCtr="0">
                <a:noAutofit/>
              </a:bodyPr>
              <a:lstStyle/>
              <a:p>
                <a:r>
                  <a:rPr lang="fr-FR" sz="2000">
                    <a:solidFill>
                      <a:schemeClr val="dk1"/>
                    </a:solidFill>
                    <a:latin typeface="Trebuchet MS"/>
                  </a:rPr>
                  <a:t>Identifier un cas suspect</a:t>
                </a:r>
                <a:endParaRPr lang="en-US" sz="2000">
                  <a:solidFill>
                    <a:schemeClr val="dk1"/>
                  </a:solidFill>
                  <a:latin typeface="Trebuchet MS"/>
                </a:endParaRPr>
              </a:p>
            </p:txBody>
          </p:sp>
          <p:sp>
            <p:nvSpPr>
              <p:cNvPr id="2" name="Oval 1">
                <a:extLst>
                  <a:ext uri="{FF2B5EF4-FFF2-40B4-BE49-F238E27FC236}">
                    <a16:creationId xmlns:a16="http://schemas.microsoft.com/office/drawing/2014/main" id="{8A13CB87-83D8-18AB-6CE8-73D99B39C342}"/>
                  </a:ext>
                </a:extLst>
              </p:cNvPr>
              <p:cNvSpPr/>
              <p:nvPr/>
            </p:nvSpPr>
            <p:spPr>
              <a:xfrm>
                <a:off x="177442" y="1979094"/>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Trebuchet MS" panose="020B0703020202090204" pitchFamily="34" charset="0"/>
                  </a:rPr>
                  <a:t>2</a:t>
                </a:r>
              </a:p>
            </p:txBody>
          </p:sp>
        </p:grpSp>
      </p:grpSp>
      <p:grpSp>
        <p:nvGrpSpPr>
          <p:cNvPr id="4" name="Group 3">
            <a:extLst>
              <a:ext uri="{FF2B5EF4-FFF2-40B4-BE49-F238E27FC236}">
                <a16:creationId xmlns:a16="http://schemas.microsoft.com/office/drawing/2014/main" id="{9A49C646-2F52-E092-887A-669013CCB619}"/>
              </a:ext>
            </a:extLst>
          </p:cNvPr>
          <p:cNvGrpSpPr/>
          <p:nvPr/>
        </p:nvGrpSpPr>
        <p:grpSpPr>
          <a:xfrm>
            <a:off x="435196" y="1713361"/>
            <a:ext cx="11189885" cy="453734"/>
            <a:chOff x="445069" y="3095334"/>
            <a:chExt cx="11189885" cy="453734"/>
          </a:xfrm>
        </p:grpSpPr>
        <p:cxnSp>
          <p:nvCxnSpPr>
            <p:cNvPr id="19" name="Straight Connector 18">
              <a:extLst>
                <a:ext uri="{FF2B5EF4-FFF2-40B4-BE49-F238E27FC236}">
                  <a16:creationId xmlns:a16="http://schemas.microsoft.com/office/drawing/2014/main" id="{4F5DC9D3-CA3C-6C6B-6ABC-E704CD6CFECF}"/>
                </a:ext>
              </a:extLst>
            </p:cNvPr>
            <p:cNvCxnSpPr/>
            <p:nvPr/>
          </p:nvCxnSpPr>
          <p:spPr>
            <a:xfrm>
              <a:off x="4067735" y="3328513"/>
              <a:ext cx="2556481" cy="0"/>
            </a:xfrm>
            <a:prstGeom prst="line">
              <a:avLst/>
            </a:prstGeom>
            <a:ln w="28575"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0" name="Google Shape;590;p26">
              <a:extLst>
                <a:ext uri="{FF2B5EF4-FFF2-40B4-BE49-F238E27FC236}">
                  <a16:creationId xmlns:a16="http://schemas.microsoft.com/office/drawing/2014/main" id="{77805696-2014-ADB9-C49F-A08B9E1226EF}"/>
                </a:ext>
              </a:extLst>
            </p:cNvPr>
            <p:cNvSpPr/>
            <p:nvPr/>
          </p:nvSpPr>
          <p:spPr>
            <a:xfrm>
              <a:off x="5062818" y="3095885"/>
              <a:ext cx="6572136" cy="453183"/>
            </a:xfrm>
            <a:prstGeom prst="rect">
              <a:avLst/>
            </a:prstGeom>
            <a:pattFill prst="ltDnDiag">
              <a:fgClr>
                <a:srgbClr val="C8EBEB"/>
              </a:fgClr>
              <a:bgClr>
                <a:schemeClr val="bg1"/>
              </a:bgClr>
            </a:pattFill>
            <a:ln w="9525" cap="flat" cmpd="sng">
              <a:noFill/>
              <a:prstDash val="dash"/>
              <a:round/>
              <a:headEnd type="none" w="sm" len="sm"/>
              <a:tailEnd type="none" w="sm" len="sm"/>
            </a:ln>
          </p:spPr>
          <p:txBody>
            <a:bodyPr spcFirstLastPara="1" wrap="square" lIns="216000" tIns="0" rIns="72000" bIns="0" anchor="ctr" anchorCtr="0">
              <a:noAutofit/>
            </a:bodyPr>
            <a:lstStyle/>
            <a:p>
              <a:r>
                <a:rPr lang="fr-FR" sz="2000">
                  <a:solidFill>
                    <a:schemeClr val="tx1"/>
                  </a:solidFill>
                  <a:latin typeface="Trebuchet MS"/>
                </a:rPr>
                <a:t>Traiter tous les cas, protocoles de réhydratation </a:t>
              </a:r>
              <a:r>
                <a:rPr lang="en-US" sz="2000">
                  <a:solidFill>
                    <a:schemeClr val="tx1"/>
                  </a:solidFill>
                  <a:latin typeface="Trebuchet MS"/>
                </a:rPr>
                <a:t>(ATB)</a:t>
              </a:r>
            </a:p>
          </p:txBody>
        </p:sp>
        <p:grpSp>
          <p:nvGrpSpPr>
            <p:cNvPr id="13" name="Group 12">
              <a:extLst>
                <a:ext uri="{FF2B5EF4-FFF2-40B4-BE49-F238E27FC236}">
                  <a16:creationId xmlns:a16="http://schemas.microsoft.com/office/drawing/2014/main" id="{7F25982C-C0BA-057F-B685-D8FECE6A743A}"/>
                </a:ext>
              </a:extLst>
            </p:cNvPr>
            <p:cNvGrpSpPr/>
            <p:nvPr/>
          </p:nvGrpSpPr>
          <p:grpSpPr>
            <a:xfrm>
              <a:off x="445069" y="3095334"/>
              <a:ext cx="4089760" cy="453183"/>
              <a:chOff x="177442" y="3055787"/>
              <a:chExt cx="4089760" cy="453183"/>
            </a:xfrm>
          </p:grpSpPr>
          <p:sp>
            <p:nvSpPr>
              <p:cNvPr id="590" name="Google Shape;590;p26"/>
              <p:cNvSpPr/>
              <p:nvPr/>
            </p:nvSpPr>
            <p:spPr>
              <a:xfrm>
                <a:off x="452974" y="3055787"/>
                <a:ext cx="3814228" cy="453183"/>
              </a:xfrm>
              <a:prstGeom prst="rect">
                <a:avLst/>
              </a:prstGeom>
              <a:pattFill prst="ltDnDiag">
                <a:fgClr>
                  <a:srgbClr val="C8EBEB"/>
                </a:fgClr>
                <a:bgClr>
                  <a:schemeClr val="bg1"/>
                </a:bgClr>
              </a:pattFill>
              <a:ln w="9525" cap="flat" cmpd="sng">
                <a:noFill/>
                <a:prstDash val="solid"/>
                <a:round/>
                <a:headEnd type="none" w="sm" len="sm"/>
                <a:tailEnd type="none" w="sm" len="sm"/>
              </a:ln>
            </p:spPr>
            <p:txBody>
              <a:bodyPr spcFirstLastPara="1" wrap="square" lIns="216000" tIns="0" rIns="72000" bIns="0" anchor="ctr" anchorCtr="0">
                <a:noAutofit/>
              </a:bodyPr>
              <a:lstStyle/>
              <a:p>
                <a:r>
                  <a:rPr lang="fr-FR" sz="2000">
                    <a:solidFill>
                      <a:schemeClr val="tx1"/>
                    </a:solidFill>
                    <a:latin typeface="Trebuchet MS"/>
                    <a:sym typeface="Trebuchet MS"/>
                  </a:rPr>
                  <a:t>Traiter le patient</a:t>
                </a:r>
                <a:endParaRPr lang="fr-FR" sz="2000">
                  <a:solidFill>
                    <a:schemeClr val="tx1"/>
                  </a:solidFill>
                  <a:latin typeface="Trebuchet MS"/>
                </a:endParaRPr>
              </a:p>
            </p:txBody>
          </p:sp>
          <p:sp>
            <p:nvSpPr>
              <p:cNvPr id="3" name="Oval 2">
                <a:extLst>
                  <a:ext uri="{FF2B5EF4-FFF2-40B4-BE49-F238E27FC236}">
                    <a16:creationId xmlns:a16="http://schemas.microsoft.com/office/drawing/2014/main" id="{F6937CBF-4006-CCC1-E5C1-EFFDBFDDE32D}"/>
                  </a:ext>
                </a:extLst>
              </p:cNvPr>
              <p:cNvSpPr/>
              <p:nvPr/>
            </p:nvSpPr>
            <p:spPr>
              <a:xfrm>
                <a:off x="177442" y="3086263"/>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Trebuchet MS" panose="020B0703020202090204" pitchFamily="34" charset="0"/>
                  </a:rPr>
                  <a:t>1</a:t>
                </a:r>
              </a:p>
            </p:txBody>
          </p:sp>
        </p:grpSp>
      </p:grpSp>
      <p:grpSp>
        <p:nvGrpSpPr>
          <p:cNvPr id="8" name="Group 7">
            <a:extLst>
              <a:ext uri="{FF2B5EF4-FFF2-40B4-BE49-F238E27FC236}">
                <a16:creationId xmlns:a16="http://schemas.microsoft.com/office/drawing/2014/main" id="{BC797BD4-8FD6-8D3C-96AB-A6893AA7B201}"/>
              </a:ext>
            </a:extLst>
          </p:cNvPr>
          <p:cNvGrpSpPr/>
          <p:nvPr/>
        </p:nvGrpSpPr>
        <p:grpSpPr>
          <a:xfrm>
            <a:off x="459777" y="5564363"/>
            <a:ext cx="11137823" cy="1278543"/>
            <a:chOff x="459777" y="5564363"/>
            <a:chExt cx="11137823" cy="1278543"/>
          </a:xfrm>
        </p:grpSpPr>
        <p:cxnSp>
          <p:nvCxnSpPr>
            <p:cNvPr id="22" name="Straight Connector 21">
              <a:extLst>
                <a:ext uri="{FF2B5EF4-FFF2-40B4-BE49-F238E27FC236}">
                  <a16:creationId xmlns:a16="http://schemas.microsoft.com/office/drawing/2014/main" id="{0E37530D-DD7D-08FD-2E14-635E2D59C0C2}"/>
                </a:ext>
              </a:extLst>
            </p:cNvPr>
            <p:cNvCxnSpPr>
              <a:cxnSpLocks/>
            </p:cNvCxnSpPr>
            <p:nvPr/>
          </p:nvCxnSpPr>
          <p:spPr>
            <a:xfrm>
              <a:off x="4067735" y="5924750"/>
              <a:ext cx="4659406" cy="0"/>
            </a:xfrm>
            <a:prstGeom prst="line">
              <a:avLst/>
            </a:prstGeom>
            <a:ln w="28575"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3" name="Google Shape;590;p26">
              <a:extLst>
                <a:ext uri="{FF2B5EF4-FFF2-40B4-BE49-F238E27FC236}">
                  <a16:creationId xmlns:a16="http://schemas.microsoft.com/office/drawing/2014/main" id="{91327904-C405-EA33-2E0D-EC86638B1C3A}"/>
                </a:ext>
              </a:extLst>
            </p:cNvPr>
            <p:cNvSpPr/>
            <p:nvPr/>
          </p:nvSpPr>
          <p:spPr>
            <a:xfrm>
              <a:off x="5062818" y="5564363"/>
              <a:ext cx="3108420" cy="1278543"/>
            </a:xfrm>
            <a:prstGeom prst="rect">
              <a:avLst/>
            </a:prstGeom>
            <a:solidFill>
              <a:schemeClr val="accent3">
                <a:lumMod val="40000"/>
                <a:lumOff val="60000"/>
              </a:schemeClr>
            </a:solidFill>
            <a:ln w="9525" cap="flat" cmpd="sng">
              <a:noFill/>
              <a:prstDash val="dash"/>
              <a:round/>
              <a:headEnd type="none" w="sm" len="sm"/>
              <a:tailEnd type="none" w="sm" len="sm"/>
            </a:ln>
          </p:spPr>
          <p:txBody>
            <a:bodyPr spcFirstLastPara="1" wrap="square" lIns="216000" tIns="36000" rIns="72000" bIns="108000" anchor="ctr" anchorCtr="0">
              <a:noAutofit/>
            </a:bodyPr>
            <a:lstStyle/>
            <a:p>
              <a:endParaRPr lang="en-US" sz="2000">
                <a:solidFill>
                  <a:schemeClr val="tx1"/>
                </a:solidFill>
                <a:latin typeface="Trebuchet MS"/>
              </a:endParaRPr>
            </a:p>
            <a:p>
              <a:r>
                <a:rPr lang="fr" sz="2000">
                  <a:solidFill>
                    <a:schemeClr val="tx1"/>
                  </a:solidFill>
                  <a:latin typeface="Trebuchet MS"/>
                </a:rPr>
                <a:t>Enregistrer immédiatement </a:t>
              </a:r>
              <a:endParaRPr lang="en-US" sz="2000">
                <a:solidFill>
                  <a:schemeClr val="tx1"/>
                </a:solidFill>
                <a:latin typeface="Trebuchet MS"/>
              </a:endParaRPr>
            </a:p>
            <a:p>
              <a:r>
                <a:rPr lang="fr-CA" sz="2000">
                  <a:solidFill>
                    <a:schemeClr val="tx1"/>
                  </a:solidFill>
                  <a:latin typeface="Trebuchet MS"/>
                </a:rPr>
                <a:t>Notification quotidienne des TDR + </a:t>
              </a:r>
            </a:p>
            <a:p>
              <a:endParaRPr lang="en-US" sz="2000">
                <a:solidFill>
                  <a:schemeClr val="tx1"/>
                </a:solidFill>
                <a:latin typeface="Trebuchet MS"/>
              </a:endParaRPr>
            </a:p>
          </p:txBody>
        </p:sp>
        <p:sp>
          <p:nvSpPr>
            <p:cNvPr id="34" name="Google Shape;590;p26">
              <a:extLst>
                <a:ext uri="{FF2B5EF4-FFF2-40B4-BE49-F238E27FC236}">
                  <a16:creationId xmlns:a16="http://schemas.microsoft.com/office/drawing/2014/main" id="{9BB33CDB-EB65-D315-DF1A-84FC4AA2CE44}"/>
                </a:ext>
              </a:extLst>
            </p:cNvPr>
            <p:cNvSpPr/>
            <p:nvPr/>
          </p:nvSpPr>
          <p:spPr>
            <a:xfrm>
              <a:off x="8407717" y="5564363"/>
              <a:ext cx="3189883" cy="1278543"/>
            </a:xfrm>
            <a:prstGeom prst="rect">
              <a:avLst/>
            </a:prstGeom>
            <a:solidFill>
              <a:schemeClr val="accent3">
                <a:lumMod val="40000"/>
                <a:lumOff val="60000"/>
              </a:schemeClr>
            </a:solidFill>
            <a:ln w="9525" cap="flat" cmpd="sng">
              <a:noFill/>
              <a:prstDash val="dash"/>
              <a:round/>
              <a:headEnd type="none" w="sm" len="sm"/>
              <a:tailEnd type="none" w="sm" len="sm"/>
            </a:ln>
          </p:spPr>
          <p:txBody>
            <a:bodyPr spcFirstLastPara="1" wrap="square" lIns="216000" tIns="36000" rIns="72000" bIns="108000" anchor="ctr" anchorCtr="0">
              <a:noAutofit/>
            </a:bodyPr>
            <a:lstStyle/>
            <a:p>
              <a:r>
                <a:rPr lang="fr" sz="2000">
                  <a:solidFill>
                    <a:schemeClr val="tx1"/>
                  </a:solidFill>
                  <a:latin typeface="Trebuchet MS"/>
                </a:rPr>
                <a:t>Enregistrer immédiatement </a:t>
              </a:r>
              <a:endParaRPr lang="en-US" sz="2000">
                <a:solidFill>
                  <a:schemeClr val="tx1"/>
                </a:solidFill>
                <a:latin typeface="Trebuchet MS"/>
              </a:endParaRPr>
            </a:p>
            <a:p>
              <a:r>
                <a:rPr lang="fr-CA" sz="2000">
                  <a:solidFill>
                    <a:schemeClr val="tx1"/>
                  </a:solidFill>
                  <a:latin typeface="Trebuchet MS"/>
                </a:rPr>
                <a:t>Notification hebdomadaire</a:t>
              </a:r>
              <a:endParaRPr lang="en-US"/>
            </a:p>
          </p:txBody>
        </p:sp>
        <p:grpSp>
          <p:nvGrpSpPr>
            <p:cNvPr id="11" name="Group 10">
              <a:extLst>
                <a:ext uri="{FF2B5EF4-FFF2-40B4-BE49-F238E27FC236}">
                  <a16:creationId xmlns:a16="http://schemas.microsoft.com/office/drawing/2014/main" id="{26A1F439-EF03-FB76-FC46-3BC29D488031}"/>
                </a:ext>
              </a:extLst>
            </p:cNvPr>
            <p:cNvGrpSpPr/>
            <p:nvPr/>
          </p:nvGrpSpPr>
          <p:grpSpPr>
            <a:xfrm>
              <a:off x="459777" y="5718251"/>
              <a:ext cx="4089760" cy="453183"/>
              <a:chOff x="177442" y="5956407"/>
              <a:chExt cx="4089760" cy="453183"/>
            </a:xfrm>
          </p:grpSpPr>
          <p:sp>
            <p:nvSpPr>
              <p:cNvPr id="596" name="Google Shape;596;p26"/>
              <p:cNvSpPr txBox="1"/>
              <p:nvPr/>
            </p:nvSpPr>
            <p:spPr>
              <a:xfrm>
                <a:off x="452974" y="5956407"/>
                <a:ext cx="3814228" cy="453183"/>
              </a:xfrm>
              <a:prstGeom prst="rect">
                <a:avLst/>
              </a:prstGeom>
              <a:solidFill>
                <a:schemeClr val="accent3">
                  <a:lumMod val="40000"/>
                  <a:lumOff val="60000"/>
                </a:schemeClr>
              </a:solidFill>
              <a:ln w="9525" cap="flat" cmpd="sng">
                <a:noFill/>
                <a:prstDash val="solid"/>
                <a:round/>
                <a:headEnd type="none" w="sm" len="sm"/>
                <a:tailEnd type="none" w="sm" len="sm"/>
              </a:ln>
            </p:spPr>
            <p:txBody>
              <a:bodyPr spcFirstLastPara="1" wrap="square" lIns="216000" tIns="0" rIns="72000" bIns="0" anchor="ctr" anchorCtr="0">
                <a:noAutofit/>
              </a:bodyPr>
              <a:lstStyle/>
              <a:p>
                <a:r>
                  <a:rPr lang="fr-FR" sz="2000">
                    <a:solidFill>
                      <a:schemeClr val="tx1"/>
                    </a:solidFill>
                    <a:latin typeface="Trebuchet MS"/>
                    <a:sym typeface="Trebuchet MS"/>
                  </a:rPr>
                  <a:t>Enregistrer et communiquer</a:t>
                </a:r>
                <a:endParaRPr lang="fr-FR" sz="2000">
                  <a:solidFill>
                    <a:schemeClr val="tx1"/>
                  </a:solidFill>
                  <a:latin typeface="Trebuchet MS"/>
                </a:endParaRPr>
              </a:p>
            </p:txBody>
          </p:sp>
          <p:sp>
            <p:nvSpPr>
              <p:cNvPr id="7" name="Oval 6">
                <a:extLst>
                  <a:ext uri="{FF2B5EF4-FFF2-40B4-BE49-F238E27FC236}">
                    <a16:creationId xmlns:a16="http://schemas.microsoft.com/office/drawing/2014/main" id="{44A88C25-7532-1849-04EB-B021F1EDDA3E}"/>
                  </a:ext>
                </a:extLst>
              </p:cNvPr>
              <p:cNvSpPr/>
              <p:nvPr/>
            </p:nvSpPr>
            <p:spPr>
              <a:xfrm>
                <a:off x="177442" y="5986883"/>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solidFill>
                      <a:schemeClr val="bg1"/>
                    </a:solidFill>
                    <a:latin typeface="Trebuchet MS" panose="020B0703020202090204" pitchFamily="34" charset="0"/>
                  </a:rPr>
                  <a:t>4</a:t>
                </a:r>
              </a:p>
            </p:txBody>
          </p:sp>
        </p:grpSp>
      </p:grpSp>
      <p:grpSp>
        <p:nvGrpSpPr>
          <p:cNvPr id="10" name="Group 9">
            <a:extLst>
              <a:ext uri="{FF2B5EF4-FFF2-40B4-BE49-F238E27FC236}">
                <a16:creationId xmlns:a16="http://schemas.microsoft.com/office/drawing/2014/main" id="{4D906F83-1D32-1FCD-30A0-C2C6B3E03114}"/>
              </a:ext>
            </a:extLst>
          </p:cNvPr>
          <p:cNvGrpSpPr/>
          <p:nvPr/>
        </p:nvGrpSpPr>
        <p:grpSpPr>
          <a:xfrm>
            <a:off x="445069" y="3719359"/>
            <a:ext cx="11152198" cy="1644675"/>
            <a:chOff x="445069" y="3771906"/>
            <a:chExt cx="11152198" cy="1644675"/>
          </a:xfrm>
        </p:grpSpPr>
        <p:cxnSp>
          <p:nvCxnSpPr>
            <p:cNvPr id="20" name="Straight Connector 19">
              <a:extLst>
                <a:ext uri="{FF2B5EF4-FFF2-40B4-BE49-F238E27FC236}">
                  <a16:creationId xmlns:a16="http://schemas.microsoft.com/office/drawing/2014/main" id="{0D3B1D7D-9A51-3EE3-C50D-AFDE8A82090D}"/>
                </a:ext>
              </a:extLst>
            </p:cNvPr>
            <p:cNvCxnSpPr>
              <a:cxnSpLocks/>
            </p:cNvCxnSpPr>
            <p:nvPr/>
          </p:nvCxnSpPr>
          <p:spPr>
            <a:xfrm>
              <a:off x="4067735" y="4594243"/>
              <a:ext cx="4955241" cy="0"/>
            </a:xfrm>
            <a:prstGeom prst="line">
              <a:avLst/>
            </a:prstGeom>
            <a:ln w="28575" cap="rnd">
              <a:solidFill>
                <a:schemeClr val="accent3">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Google Shape;590;p26">
              <a:extLst>
                <a:ext uri="{FF2B5EF4-FFF2-40B4-BE49-F238E27FC236}">
                  <a16:creationId xmlns:a16="http://schemas.microsoft.com/office/drawing/2014/main" id="{73815C3E-B5A6-9112-A1D1-6D35A778C0D5}"/>
                </a:ext>
              </a:extLst>
            </p:cNvPr>
            <p:cNvSpPr/>
            <p:nvPr/>
          </p:nvSpPr>
          <p:spPr>
            <a:xfrm>
              <a:off x="8436471" y="3771906"/>
              <a:ext cx="3160796" cy="1644675"/>
            </a:xfrm>
            <a:prstGeom prst="rect">
              <a:avLst/>
            </a:prstGeom>
            <a:pattFill prst="ltDnDiag">
              <a:fgClr>
                <a:schemeClr val="accent3">
                  <a:lumMod val="40000"/>
                  <a:lumOff val="60000"/>
                </a:schemeClr>
              </a:fgClr>
              <a:bgClr>
                <a:schemeClr val="bg1"/>
              </a:bgClr>
            </a:pattFill>
            <a:ln w="9525" cap="flat" cmpd="sng">
              <a:noFill/>
              <a:prstDash val="dash"/>
              <a:round/>
              <a:headEnd type="none" w="sm" len="sm"/>
              <a:tailEnd type="none" w="sm" len="sm"/>
            </a:ln>
          </p:spPr>
          <p:txBody>
            <a:bodyPr spcFirstLastPara="1" wrap="square" lIns="216000" tIns="36000" rIns="72000" bIns="108000" anchor="t" anchorCtr="0">
              <a:noAutofit/>
            </a:bodyPr>
            <a:lstStyle/>
            <a:p>
              <a:r>
                <a:rPr lang="fr-FR" sz="2000" dirty="0">
                  <a:solidFill>
                    <a:schemeClr val="dk1"/>
                  </a:solidFill>
                  <a:latin typeface="Trebuchet MS"/>
                </a:rPr>
                <a:t>TDR sur les 3 premiers cas suspects par jour</a:t>
              </a:r>
            </a:p>
            <a:p>
              <a:r>
                <a:rPr lang="fr-FR" sz="2000" dirty="0">
                  <a:solidFill>
                    <a:schemeClr val="dk1"/>
                  </a:solidFill>
                  <a:latin typeface="Trebuchet MS"/>
                </a:rPr>
                <a:t>Envoyer 3 échantillons  TDR+ par semaine au laboratoire</a:t>
              </a:r>
              <a:r>
                <a:rPr lang="en-US" sz="2000" dirty="0">
                  <a:solidFill>
                    <a:schemeClr val="dk1"/>
                  </a:solidFill>
                  <a:latin typeface="Trebuchet MS"/>
                </a:rPr>
                <a:t> </a:t>
              </a:r>
            </a:p>
          </p:txBody>
        </p:sp>
        <p:grpSp>
          <p:nvGrpSpPr>
            <p:cNvPr id="12" name="Group 11">
              <a:extLst>
                <a:ext uri="{FF2B5EF4-FFF2-40B4-BE49-F238E27FC236}">
                  <a16:creationId xmlns:a16="http://schemas.microsoft.com/office/drawing/2014/main" id="{A014D38A-7C7F-1CFB-D593-8B58163DB79F}"/>
                </a:ext>
              </a:extLst>
            </p:cNvPr>
            <p:cNvGrpSpPr/>
            <p:nvPr/>
          </p:nvGrpSpPr>
          <p:grpSpPr>
            <a:xfrm>
              <a:off x="445069" y="4367651"/>
              <a:ext cx="4089760" cy="453183"/>
              <a:chOff x="177442" y="4394424"/>
              <a:chExt cx="4089760" cy="453183"/>
            </a:xfrm>
          </p:grpSpPr>
          <p:sp>
            <p:nvSpPr>
              <p:cNvPr id="593" name="Google Shape;593;p26"/>
              <p:cNvSpPr txBox="1"/>
              <p:nvPr/>
            </p:nvSpPr>
            <p:spPr>
              <a:xfrm>
                <a:off x="452974" y="4394424"/>
                <a:ext cx="3814228" cy="453183"/>
              </a:xfrm>
              <a:prstGeom prst="rect">
                <a:avLst/>
              </a:prstGeom>
              <a:pattFill prst="ltDnDiag">
                <a:fgClr>
                  <a:schemeClr val="accent3">
                    <a:lumMod val="40000"/>
                    <a:lumOff val="60000"/>
                  </a:schemeClr>
                </a:fgClr>
                <a:bgClr>
                  <a:schemeClr val="bg1"/>
                </a:bgClr>
              </a:pattFill>
              <a:ln w="9525" cap="flat" cmpd="sng">
                <a:noFill/>
                <a:prstDash val="solid"/>
                <a:round/>
                <a:headEnd type="none" w="sm" len="sm"/>
                <a:tailEnd type="none" w="sm" len="sm"/>
              </a:ln>
            </p:spPr>
            <p:txBody>
              <a:bodyPr spcFirstLastPara="1" wrap="square" lIns="216000" tIns="0" rIns="72000" bIns="0" anchor="ctr" anchorCtr="0">
                <a:noAutofit/>
              </a:bodyPr>
              <a:lstStyle/>
              <a:p>
                <a:r>
                  <a:rPr lang="en-US" sz="2000">
                    <a:solidFill>
                      <a:schemeClr val="dk1"/>
                    </a:solidFill>
                    <a:latin typeface="Trebuchet MS"/>
                    <a:sym typeface="Trebuchet MS"/>
                  </a:rPr>
                  <a:t>Tester pour le cholera</a:t>
                </a:r>
                <a:endParaRPr sz="2000">
                  <a:solidFill>
                    <a:schemeClr val="dk1"/>
                  </a:solidFill>
                  <a:latin typeface="Trebuchet MS"/>
                </a:endParaRPr>
              </a:p>
            </p:txBody>
          </p:sp>
          <p:sp>
            <p:nvSpPr>
              <p:cNvPr id="5" name="Oval 4">
                <a:extLst>
                  <a:ext uri="{FF2B5EF4-FFF2-40B4-BE49-F238E27FC236}">
                    <a16:creationId xmlns:a16="http://schemas.microsoft.com/office/drawing/2014/main" id="{6C7F1417-BC90-98E6-116E-B78A04668501}"/>
                  </a:ext>
                </a:extLst>
              </p:cNvPr>
              <p:cNvSpPr/>
              <p:nvPr/>
            </p:nvSpPr>
            <p:spPr>
              <a:xfrm>
                <a:off x="177442" y="4424900"/>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3</a:t>
                </a:r>
              </a:p>
            </p:txBody>
          </p:sp>
        </p:grpSp>
        <p:sp>
          <p:nvSpPr>
            <p:cNvPr id="16" name="TextBox 15">
              <a:extLst>
                <a:ext uri="{FF2B5EF4-FFF2-40B4-BE49-F238E27FC236}">
                  <a16:creationId xmlns:a16="http://schemas.microsoft.com/office/drawing/2014/main" id="{B205DB1D-AE36-573E-2766-2EF8E2CBC530}"/>
                </a:ext>
              </a:extLst>
            </p:cNvPr>
            <p:cNvSpPr txBox="1"/>
            <p:nvPr/>
          </p:nvSpPr>
          <p:spPr>
            <a:xfrm>
              <a:off x="5062818" y="3771906"/>
              <a:ext cx="3108089" cy="1644675"/>
            </a:xfrm>
            <a:prstGeom prst="rect">
              <a:avLst/>
            </a:prstGeom>
            <a:pattFill prst="ltDnDiag">
              <a:fgClr>
                <a:schemeClr val="accent3">
                  <a:lumMod val="40000"/>
                  <a:lumOff val="60000"/>
                </a:schemeClr>
              </a:fgClr>
              <a:bgClr>
                <a:schemeClr val="bg1"/>
              </a:bgClr>
            </a:pattFill>
            <a:ln>
              <a:noFill/>
              <a:prstDash val="dash"/>
            </a:ln>
          </p:spPr>
          <p:txBody>
            <a:bodyPr wrap="square" lIns="91440" tIns="36000" rIns="91440" bIns="45720" rtlCol="0" anchor="t">
              <a:noAutofit/>
            </a:bodyPr>
            <a:lstStyle/>
            <a:p>
              <a:r>
                <a:rPr lang="fr-FR" sz="2000">
                  <a:solidFill>
                    <a:schemeClr val="dk1"/>
                  </a:solidFill>
                  <a:latin typeface="Trebuchet MS"/>
                </a:rPr>
                <a:t>TDR sur tous cas suspects. </a:t>
              </a:r>
              <a:endParaRPr lang="en-US" sz="2000">
                <a:solidFill>
                  <a:schemeClr val="dk1"/>
                </a:solidFill>
                <a:latin typeface="Trebuchet MS"/>
              </a:endParaRPr>
            </a:p>
            <a:p>
              <a:r>
                <a:rPr lang="fr-FR" sz="2000">
                  <a:solidFill>
                    <a:schemeClr val="dk1"/>
                  </a:solidFill>
                  <a:latin typeface="Trebuchet MS"/>
                </a:rPr>
                <a:t>Envoyer tout échantillon TDR+ au laboratoire. </a:t>
              </a:r>
              <a:endParaRPr lang="en-US">
                <a:solidFill>
                  <a:schemeClr val="dk1"/>
                </a:solidFill>
              </a:endParaRPr>
            </a:p>
          </p:txBody>
        </p:sp>
      </p:grpSp>
    </p:spTree>
    <p:extLst>
      <p:ext uri="{BB962C8B-B14F-4D97-AF65-F5344CB8AC3E}">
        <p14:creationId xmlns:p14="http://schemas.microsoft.com/office/powerpoint/2010/main" val="89734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04BC-3046-9A6A-0E39-D86EE036CC6F}"/>
              </a:ext>
            </a:extLst>
          </p:cNvPr>
          <p:cNvSpPr>
            <a:spLocks noGrp="1"/>
          </p:cNvSpPr>
          <p:nvPr>
            <p:ph type="title"/>
          </p:nvPr>
        </p:nvSpPr>
        <p:spPr>
          <a:xfrm>
            <a:off x="838200" y="275940"/>
            <a:ext cx="10515600" cy="1325563"/>
          </a:xfrm>
        </p:spPr>
        <p:txBody>
          <a:bodyPr>
            <a:normAutofit/>
          </a:bodyPr>
          <a:lstStyle/>
          <a:p>
            <a:r>
              <a:rPr lang="fr-FR" b="1"/>
              <a:t>Échantillons</a:t>
            </a:r>
            <a:r>
              <a:rPr lang="en-GB" b="1"/>
              <a:t> pour TDR</a:t>
            </a:r>
          </a:p>
        </p:txBody>
      </p:sp>
      <p:sp>
        <p:nvSpPr>
          <p:cNvPr id="3" name="Content Placeholder 2">
            <a:extLst>
              <a:ext uri="{FF2B5EF4-FFF2-40B4-BE49-F238E27FC236}">
                <a16:creationId xmlns:a16="http://schemas.microsoft.com/office/drawing/2014/main" id="{B76075BE-D8C3-1987-5690-93DD5B0D3B48}"/>
              </a:ext>
            </a:extLst>
          </p:cNvPr>
          <p:cNvSpPr>
            <a:spLocks noGrp="1"/>
          </p:cNvSpPr>
          <p:nvPr>
            <p:ph sz="half" idx="1"/>
          </p:nvPr>
        </p:nvSpPr>
        <p:spPr>
          <a:xfrm>
            <a:off x="624712" y="2931681"/>
            <a:ext cx="5160889" cy="3346882"/>
          </a:xfrm>
          <a:ln w="9525">
            <a:solidFill>
              <a:schemeClr val="tx1"/>
            </a:solidFill>
          </a:ln>
        </p:spPr>
        <p:txBody>
          <a:bodyPr vert="horz" lIns="216000" tIns="216000" rIns="216000" bIns="216000" rtlCol="0" anchor="t">
            <a:noAutofit/>
          </a:bodyPr>
          <a:lstStyle/>
          <a:p>
            <a:pPr>
              <a:buClr>
                <a:srgbClr val="26BCB4"/>
              </a:buClr>
            </a:pPr>
            <a:r>
              <a:rPr lang="fr-FR"/>
              <a:t>Échantillons de selles</a:t>
            </a:r>
            <a:r>
              <a:rPr lang="fr-FR" b="1">
                <a:solidFill>
                  <a:schemeClr val="accent1"/>
                </a:solidFill>
              </a:rPr>
              <a:t> adéquats </a:t>
            </a:r>
            <a:r>
              <a:rPr lang="fr-FR"/>
              <a:t>pour effectuer directement un TDR:</a:t>
            </a:r>
            <a:endParaRPr lang="fr-FR" b="1">
              <a:solidFill>
                <a:schemeClr val="accent1"/>
              </a:solidFill>
            </a:endParaRPr>
          </a:p>
          <a:p>
            <a:pPr marL="197485" lvl="1" indent="-197485"/>
            <a:r>
              <a:rPr lang="fr-FR"/>
              <a:t>Selles liquides</a:t>
            </a:r>
          </a:p>
          <a:p>
            <a:pPr marL="197485" lvl="1" indent="-197485"/>
            <a:r>
              <a:rPr lang="fr-FR"/>
              <a:t>Selles visqueuses, mucoïdes, molles ou semi-solides </a:t>
            </a:r>
          </a:p>
        </p:txBody>
      </p:sp>
      <p:sp>
        <p:nvSpPr>
          <p:cNvPr id="4" name="Content Placeholder 3">
            <a:extLst>
              <a:ext uri="{FF2B5EF4-FFF2-40B4-BE49-F238E27FC236}">
                <a16:creationId xmlns:a16="http://schemas.microsoft.com/office/drawing/2014/main" id="{40477469-71F0-CC53-983F-2D19038C99EB}"/>
              </a:ext>
            </a:extLst>
          </p:cNvPr>
          <p:cNvSpPr>
            <a:spLocks noGrp="1"/>
          </p:cNvSpPr>
          <p:nvPr>
            <p:ph sz="half" idx="2"/>
          </p:nvPr>
        </p:nvSpPr>
        <p:spPr>
          <a:xfrm>
            <a:off x="5923702" y="2931680"/>
            <a:ext cx="5658698" cy="3346883"/>
          </a:xfrm>
          <a:ln>
            <a:solidFill>
              <a:schemeClr val="tx1"/>
            </a:solidFill>
          </a:ln>
        </p:spPr>
        <p:txBody>
          <a:bodyPr vert="horz" lIns="216000" tIns="216000" rIns="216000" bIns="216000" rtlCol="0" anchor="t">
            <a:noAutofit/>
          </a:bodyPr>
          <a:lstStyle/>
          <a:p>
            <a:r>
              <a:rPr lang="fr-FR">
                <a:solidFill>
                  <a:srgbClr val="414141"/>
                </a:solidFill>
              </a:rPr>
              <a:t>Échantillons de selles</a:t>
            </a:r>
            <a:r>
              <a:rPr lang="fr-FR" b="1">
                <a:solidFill>
                  <a:schemeClr val="accent1"/>
                </a:solidFill>
              </a:rPr>
              <a:t> inadéquats </a:t>
            </a:r>
            <a:r>
              <a:rPr lang="fr-FR"/>
              <a:t>pour effectuer directement un TDR:</a:t>
            </a:r>
          </a:p>
          <a:p>
            <a:pPr marL="197485" lvl="1" indent="-197485"/>
            <a:r>
              <a:rPr lang="fr-FR"/>
              <a:t>Selles conservées</a:t>
            </a:r>
            <a:r>
              <a:rPr lang="en-US"/>
              <a:t> dans le milieu de transport Cary-Blair </a:t>
            </a:r>
          </a:p>
          <a:p>
            <a:pPr marL="197485" lvl="1" indent="-197485"/>
            <a:r>
              <a:rPr lang="fr-FR"/>
              <a:t>Écouvillons rectaux </a:t>
            </a:r>
          </a:p>
          <a:p>
            <a:endParaRPr lang="en-GB"/>
          </a:p>
        </p:txBody>
      </p:sp>
      <p:sp>
        <p:nvSpPr>
          <p:cNvPr id="8" name="TextBox 7">
            <a:extLst>
              <a:ext uri="{FF2B5EF4-FFF2-40B4-BE49-F238E27FC236}">
                <a16:creationId xmlns:a16="http://schemas.microsoft.com/office/drawing/2014/main" id="{772A3814-E4FA-8EFE-6DB4-23D3A92E47FF}"/>
              </a:ext>
            </a:extLst>
          </p:cNvPr>
          <p:cNvSpPr txBox="1"/>
          <p:nvPr/>
        </p:nvSpPr>
        <p:spPr>
          <a:xfrm>
            <a:off x="6077254" y="5035637"/>
            <a:ext cx="5411012" cy="1038195"/>
          </a:xfrm>
          <a:prstGeom prst="rect">
            <a:avLst/>
          </a:prstGeom>
          <a:solidFill>
            <a:schemeClr val="bg2"/>
          </a:solidFill>
          <a:ln>
            <a:noFill/>
          </a:ln>
        </p:spPr>
        <p:txBody>
          <a:bodyPr wrap="square" lIns="91440" tIns="45720" rIns="91440" bIns="45720" anchor="t">
            <a:noAutofit/>
          </a:bodyPr>
          <a:lstStyle/>
          <a:p>
            <a:pPr>
              <a:buClr>
                <a:srgbClr val="26BCB4"/>
              </a:buClr>
            </a:pPr>
            <a:r>
              <a:rPr lang="en-US" sz="2200" b="1">
                <a:solidFill>
                  <a:schemeClr val="accent1"/>
                </a:solidFill>
              </a:rPr>
              <a:t>Remarque: </a:t>
            </a:r>
            <a:r>
              <a:rPr lang="fr-FR" sz="2200" b="1"/>
              <a:t>Des étapes supplémentaires au laboratoire sont nécessaires (comme un enrichissement).</a:t>
            </a:r>
          </a:p>
        </p:txBody>
      </p:sp>
      <p:sp>
        <p:nvSpPr>
          <p:cNvPr id="7" name="TextBox 6">
            <a:extLst>
              <a:ext uri="{FF2B5EF4-FFF2-40B4-BE49-F238E27FC236}">
                <a16:creationId xmlns:a16="http://schemas.microsoft.com/office/drawing/2014/main" id="{609F0F13-6F41-6755-2D75-0D9F648BF661}"/>
              </a:ext>
            </a:extLst>
          </p:cNvPr>
          <p:cNvSpPr txBox="1"/>
          <p:nvPr/>
        </p:nvSpPr>
        <p:spPr>
          <a:xfrm>
            <a:off x="972666" y="1601503"/>
            <a:ext cx="10515600" cy="1107996"/>
          </a:xfrm>
          <a:prstGeom prst="rect">
            <a:avLst/>
          </a:prstGeom>
          <a:noFill/>
        </p:spPr>
        <p:txBody>
          <a:bodyPr wrap="square" lIns="91440" tIns="45720" rIns="91440" bIns="45720" anchor="t">
            <a:spAutoFit/>
          </a:bodyPr>
          <a:lstStyle/>
          <a:p>
            <a:r>
              <a:rPr lang="fr" sz="2200">
                <a:solidFill>
                  <a:srgbClr val="000000"/>
                </a:solidFill>
                <a:latin typeface="Trebuchet MS"/>
                <a:ea typeface="Calibri"/>
                <a:cs typeface="Calibri"/>
              </a:rPr>
              <a:t>Les TDR doivent idéalement être réalisés sur des échantillons de selles fraîches </a:t>
            </a:r>
            <a:r>
              <a:rPr lang="fr" sz="2200" b="1">
                <a:solidFill>
                  <a:schemeClr val="accent1"/>
                </a:solidFill>
                <a:latin typeface="+mj-lt"/>
              </a:rPr>
              <a:t>dans les 2 heures </a:t>
            </a:r>
            <a:r>
              <a:rPr lang="fr" sz="2200">
                <a:solidFill>
                  <a:srgbClr val="000000"/>
                </a:solidFill>
                <a:latin typeface="Trebuchet MS"/>
                <a:ea typeface="Calibri"/>
                <a:cs typeface="Calibri"/>
              </a:rPr>
              <a:t>suivant leur prélèvement chez un patient </a:t>
            </a:r>
            <a:r>
              <a:rPr lang="fr" sz="2200" b="1">
                <a:solidFill>
                  <a:schemeClr val="accent1"/>
                </a:solidFill>
                <a:latin typeface="+mj-lt"/>
              </a:rPr>
              <a:t>malade depuis moins de 4 jours</a:t>
            </a:r>
            <a:r>
              <a:rPr lang="fr" sz="2200">
                <a:solidFill>
                  <a:srgbClr val="000000"/>
                </a:solidFill>
                <a:latin typeface="Trebuchet MS"/>
                <a:ea typeface="Calibri"/>
                <a:cs typeface="Calibri"/>
              </a:rPr>
              <a:t> et qui </a:t>
            </a:r>
            <a:r>
              <a:rPr lang="fr" sz="2200" b="1">
                <a:solidFill>
                  <a:schemeClr val="accent1"/>
                </a:solidFill>
                <a:latin typeface="+mj-lt"/>
              </a:rPr>
              <a:t>n'a pas reçu d'antibiotiques</a:t>
            </a:r>
            <a:r>
              <a:rPr lang="fr" sz="2200">
                <a:solidFill>
                  <a:srgbClr val="000000"/>
                </a:solidFill>
                <a:latin typeface="+mj-lt"/>
                <a:ea typeface="Calibri"/>
                <a:cs typeface="Calibri"/>
              </a:rPr>
              <a:t>. </a:t>
            </a:r>
            <a:endParaRPr lang="en-US" sz="2200"/>
          </a:p>
        </p:txBody>
      </p:sp>
      <p:sp>
        <p:nvSpPr>
          <p:cNvPr id="5" name="Triangle 4">
            <a:extLst>
              <a:ext uri="{FF2B5EF4-FFF2-40B4-BE49-F238E27FC236}">
                <a16:creationId xmlns:a16="http://schemas.microsoft.com/office/drawing/2014/main" id="{146D5F32-46F7-6B4C-AEE9-FB5647CAB5D9}"/>
              </a:ext>
            </a:extLst>
          </p:cNvPr>
          <p:cNvSpPr/>
          <p:nvPr/>
        </p:nvSpPr>
        <p:spPr>
          <a:xfrm rot="10800000">
            <a:off x="1114645" y="28911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Triangle 5">
            <a:extLst>
              <a:ext uri="{FF2B5EF4-FFF2-40B4-BE49-F238E27FC236}">
                <a16:creationId xmlns:a16="http://schemas.microsoft.com/office/drawing/2014/main" id="{BACD45E8-0A49-97CF-CCB5-64E8E7FC23DE}"/>
              </a:ext>
            </a:extLst>
          </p:cNvPr>
          <p:cNvSpPr/>
          <p:nvPr/>
        </p:nvSpPr>
        <p:spPr>
          <a:xfrm rot="10800000">
            <a:off x="6361351" y="28911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Google Shape;18;p31">
            <a:extLst>
              <a:ext uri="{FF2B5EF4-FFF2-40B4-BE49-F238E27FC236}">
                <a16:creationId xmlns:a16="http://schemas.microsoft.com/office/drawing/2014/main" id="{99340AB9-C785-C0E7-3F58-8D9B9A8B069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11</a:t>
            </a:fld>
            <a:endParaRPr sz="1200">
              <a:solidFill>
                <a:schemeClr val="tx1">
                  <a:lumMod val="40000"/>
                  <a:lumOff val="60000"/>
                </a:schemeClr>
              </a:solidFill>
            </a:endParaRPr>
          </a:p>
        </p:txBody>
      </p:sp>
    </p:spTree>
    <p:extLst>
      <p:ext uri="{BB962C8B-B14F-4D97-AF65-F5344CB8AC3E}">
        <p14:creationId xmlns:p14="http://schemas.microsoft.com/office/powerpoint/2010/main" val="158619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C6F0-1E31-8373-E82A-B1655F7BC554}"/>
              </a:ext>
            </a:extLst>
          </p:cNvPr>
          <p:cNvSpPr>
            <a:spLocks noGrp="1"/>
          </p:cNvSpPr>
          <p:nvPr>
            <p:ph type="title"/>
          </p:nvPr>
        </p:nvSpPr>
        <p:spPr/>
        <p:txBody>
          <a:bodyPr>
            <a:normAutofit/>
          </a:bodyPr>
          <a:lstStyle/>
          <a:p>
            <a:r>
              <a:rPr lang="fr-FR" b="1"/>
              <a:t>Limites des TDR</a:t>
            </a:r>
          </a:p>
        </p:txBody>
      </p:sp>
      <p:sp>
        <p:nvSpPr>
          <p:cNvPr id="7" name="TextBox 6">
            <a:extLst>
              <a:ext uri="{FF2B5EF4-FFF2-40B4-BE49-F238E27FC236}">
                <a16:creationId xmlns:a16="http://schemas.microsoft.com/office/drawing/2014/main" id="{B2C1A36F-31F8-258F-F11D-F2F8BC987BFD}"/>
              </a:ext>
            </a:extLst>
          </p:cNvPr>
          <p:cNvSpPr txBox="1"/>
          <p:nvPr/>
        </p:nvSpPr>
        <p:spPr>
          <a:xfrm>
            <a:off x="838200" y="1891486"/>
            <a:ext cx="10744200" cy="4647426"/>
          </a:xfrm>
          <a:prstGeom prst="rect">
            <a:avLst/>
          </a:prstGeom>
          <a:noFill/>
        </p:spPr>
        <p:txBody>
          <a:bodyPr wrap="square" lIns="91440" tIns="45720" rIns="91440" bIns="45720" rtlCol="0" anchor="t">
            <a:spAutoFit/>
          </a:bodyPr>
          <a:lstStyle/>
          <a:p>
            <a:pPr marL="342900" indent="-197485">
              <a:spcAft>
                <a:spcPts val="2400"/>
              </a:spcAft>
              <a:buClr>
                <a:srgbClr val="26BCB4"/>
              </a:buClr>
              <a:buFont typeface="Arial" panose="020B0604020202020204" pitchFamily="34" charset="0"/>
              <a:buChar char="•"/>
            </a:pPr>
            <a:r>
              <a:rPr lang="fr-FR" sz="2400"/>
              <a:t>Les TDR choléra </a:t>
            </a:r>
            <a:r>
              <a:rPr lang="fr-FR" sz="2400" b="1">
                <a:solidFill>
                  <a:srgbClr val="129C94"/>
                </a:solidFill>
              </a:rPr>
              <a:t>ne remplacent ni la culture ni les tests moléculaires</a:t>
            </a:r>
            <a:r>
              <a:rPr lang="fr-FR" sz="2400"/>
              <a:t> pour confirmer l'infection au choléra ou confirmer une épidémie de choléra</a:t>
            </a:r>
            <a:r>
              <a:rPr lang="en-US" sz="2400"/>
              <a:t>. </a:t>
            </a:r>
          </a:p>
          <a:p>
            <a:pPr marL="342900" indent="-197485">
              <a:spcAft>
                <a:spcPts val="2400"/>
              </a:spcAft>
              <a:buClr>
                <a:srgbClr val="26BCB4"/>
              </a:buClr>
              <a:buFont typeface="Arial" panose="020B0604020202020204" pitchFamily="34" charset="0"/>
              <a:buChar char="•"/>
            </a:pPr>
            <a:r>
              <a:rPr lang="fr-FR" sz="2400"/>
              <a:t>Les TDR </a:t>
            </a:r>
            <a:r>
              <a:rPr lang="fr-FR" sz="2400">
                <a:solidFill>
                  <a:srgbClr val="414141"/>
                </a:solidFill>
              </a:rPr>
              <a:t>choléra </a:t>
            </a:r>
            <a:r>
              <a:rPr lang="fr-FR" sz="2400" b="1">
                <a:solidFill>
                  <a:srgbClr val="129C94"/>
                </a:solidFill>
              </a:rPr>
              <a:t>ne peuvent pas être utilisés pour établir un diagnostic chez un patient. </a:t>
            </a:r>
          </a:p>
          <a:p>
            <a:pPr marL="342900" indent="-197485">
              <a:spcAft>
                <a:spcPts val="2400"/>
              </a:spcAft>
              <a:buClr>
                <a:srgbClr val="26BCB4"/>
              </a:buClr>
              <a:buFont typeface="Arial" panose="020B0604020202020204" pitchFamily="34" charset="0"/>
              <a:buChar char="•"/>
            </a:pPr>
            <a:r>
              <a:rPr lang="fr-FR" sz="2400"/>
              <a:t>Le résultat d'un </a:t>
            </a:r>
            <a:r>
              <a:rPr lang="fr-FR" sz="2400">
                <a:solidFill>
                  <a:srgbClr val="414141"/>
                </a:solidFill>
              </a:rPr>
              <a:t>TDR</a:t>
            </a:r>
            <a:r>
              <a:rPr lang="fr-FR" sz="2400" b="1">
                <a:solidFill>
                  <a:srgbClr val="129C94"/>
                </a:solidFill>
              </a:rPr>
              <a:t> ne doit pas influer sur la prise en charge d'un cas.</a:t>
            </a:r>
          </a:p>
          <a:p>
            <a:pPr marL="342900" indent="-197485">
              <a:spcAft>
                <a:spcPts val="2400"/>
              </a:spcAft>
              <a:buClr>
                <a:srgbClr val="26BCB4"/>
              </a:buClr>
              <a:buFont typeface="Arial" panose="020B0604020202020204" pitchFamily="34" charset="0"/>
              <a:buChar char="•"/>
            </a:pPr>
            <a:r>
              <a:rPr lang="fr-FR" sz="2400"/>
              <a:t>Les TDR choléra </a:t>
            </a:r>
            <a:r>
              <a:rPr lang="fr-FR" sz="2400" b="1">
                <a:solidFill>
                  <a:srgbClr val="129C94"/>
                </a:solidFill>
              </a:rPr>
              <a:t>ne permettent pas de détecter la toxine du choléra</a:t>
            </a:r>
            <a:r>
              <a:rPr lang="fr-FR" sz="2400"/>
              <a:t>.</a:t>
            </a:r>
          </a:p>
          <a:p>
            <a:pPr marL="342900" indent="-197485">
              <a:spcAft>
                <a:spcPts val="2400"/>
              </a:spcAft>
              <a:buClr>
                <a:srgbClr val="26BCB4"/>
              </a:buClr>
              <a:buFont typeface="Arial" panose="020B0604020202020204" pitchFamily="34" charset="0"/>
              <a:buChar char="•"/>
            </a:pPr>
            <a:r>
              <a:rPr lang="fr-FR" sz="2400"/>
              <a:t>Les TDR choléra </a:t>
            </a:r>
            <a:r>
              <a:rPr lang="fr-FR" sz="2400" b="1">
                <a:solidFill>
                  <a:srgbClr val="129C94"/>
                </a:solidFill>
              </a:rPr>
              <a:t>ne permettent pas d'obtenir des données sur la sensibilité aux antimicrobiens</a:t>
            </a:r>
            <a:r>
              <a:rPr lang="en-US" sz="2400"/>
              <a:t>.</a:t>
            </a:r>
          </a:p>
        </p:txBody>
      </p:sp>
      <p:grpSp>
        <p:nvGrpSpPr>
          <p:cNvPr id="9" name="Google Shape;515;p23">
            <a:extLst>
              <a:ext uri="{FF2B5EF4-FFF2-40B4-BE49-F238E27FC236}">
                <a16:creationId xmlns:a16="http://schemas.microsoft.com/office/drawing/2014/main" id="{12234F47-3A18-E015-4574-C80E9DBBCFE6}"/>
              </a:ext>
            </a:extLst>
          </p:cNvPr>
          <p:cNvGrpSpPr/>
          <p:nvPr/>
        </p:nvGrpSpPr>
        <p:grpSpPr>
          <a:xfrm>
            <a:off x="1673385" y="517469"/>
            <a:ext cx="1369005" cy="1179838"/>
            <a:chOff x="5411498" y="1710790"/>
            <a:chExt cx="1369005" cy="1179838"/>
          </a:xfrm>
        </p:grpSpPr>
        <p:sp>
          <p:nvSpPr>
            <p:cNvPr id="10" name="Google Shape;516;p23">
              <a:extLst>
                <a:ext uri="{FF2B5EF4-FFF2-40B4-BE49-F238E27FC236}">
                  <a16:creationId xmlns:a16="http://schemas.microsoft.com/office/drawing/2014/main" id="{5D2CB521-D97C-E9DA-D406-00D3F184EC64}"/>
                </a:ext>
              </a:extLst>
            </p:cNvPr>
            <p:cNvSpPr/>
            <p:nvPr/>
          </p:nvSpPr>
          <p:spPr>
            <a:xfrm>
              <a:off x="5411498" y="1710790"/>
              <a:ext cx="1369005" cy="1077584"/>
            </a:xfrm>
            <a:prstGeom prst="triangle">
              <a:avLst>
                <a:gd name="adj" fmla="val 50000"/>
              </a:avLst>
            </a:prstGeom>
            <a:solidFill>
              <a:schemeClr val="lt1"/>
            </a:solidFill>
            <a:ln w="76200" cap="flat" cmpd="sng">
              <a:solidFill>
                <a:srgbClr val="ED0642"/>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4800">
                <a:solidFill>
                  <a:srgbClr val="ED0642"/>
                </a:solidFill>
                <a:latin typeface="Trebuchet MS"/>
                <a:ea typeface="Trebuchet MS"/>
                <a:cs typeface="Trebuchet MS"/>
                <a:sym typeface="Trebuchet MS"/>
              </a:endParaRPr>
            </a:p>
          </p:txBody>
        </p:sp>
        <p:sp>
          <p:nvSpPr>
            <p:cNvPr id="11" name="Google Shape;517;p23">
              <a:extLst>
                <a:ext uri="{FF2B5EF4-FFF2-40B4-BE49-F238E27FC236}">
                  <a16:creationId xmlns:a16="http://schemas.microsoft.com/office/drawing/2014/main" id="{363C6158-0567-8211-0670-4EA3A30D4473}"/>
                </a:ext>
              </a:extLst>
            </p:cNvPr>
            <p:cNvSpPr txBox="1"/>
            <p:nvPr/>
          </p:nvSpPr>
          <p:spPr>
            <a:xfrm>
              <a:off x="5571564" y="1874965"/>
              <a:ext cx="1048871" cy="101566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6000" b="1">
                  <a:solidFill>
                    <a:srgbClr val="ED0642"/>
                  </a:solidFill>
                  <a:latin typeface="Trebuchet MS"/>
                  <a:ea typeface="Trebuchet MS"/>
                  <a:cs typeface="Trebuchet MS"/>
                  <a:sym typeface="Trebuchet MS"/>
                </a:rPr>
                <a:t>!</a:t>
              </a:r>
              <a:endParaRPr/>
            </a:p>
          </p:txBody>
        </p:sp>
      </p:grpSp>
      <p:sp>
        <p:nvSpPr>
          <p:cNvPr id="3" name="Google Shape;18;p31">
            <a:extLst>
              <a:ext uri="{FF2B5EF4-FFF2-40B4-BE49-F238E27FC236}">
                <a16:creationId xmlns:a16="http://schemas.microsoft.com/office/drawing/2014/main" id="{541B3625-BD96-BCB2-833E-CC381D6DAB3A}"/>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12</a:t>
            </a:fld>
            <a:endParaRPr sz="1200">
              <a:solidFill>
                <a:schemeClr val="tx1">
                  <a:lumMod val="40000"/>
                  <a:lumOff val="60000"/>
                </a:schemeClr>
              </a:solidFill>
            </a:endParaRPr>
          </a:p>
        </p:txBody>
      </p:sp>
    </p:spTree>
    <p:extLst>
      <p:ext uri="{BB962C8B-B14F-4D97-AF65-F5344CB8AC3E}">
        <p14:creationId xmlns:p14="http://schemas.microsoft.com/office/powerpoint/2010/main" val="344333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r>
              <a:rPr lang="en-US">
                <a:latin typeface="Trebuchet MS"/>
              </a:rPr>
              <a:t>BIOSÉCURITÉ</a:t>
            </a:r>
            <a:endParaRPr lang="fr-FR"/>
          </a:p>
        </p:txBody>
      </p:sp>
      <p:pic>
        <p:nvPicPr>
          <p:cNvPr id="5" name="Picture Placeholder 4">
            <a:extLst>
              <a:ext uri="{FF2B5EF4-FFF2-40B4-BE49-F238E27FC236}">
                <a16:creationId xmlns:a16="http://schemas.microsoft.com/office/drawing/2014/main" id="{83B21C88-64DD-3E44-9942-2AAEAD23BC45}"/>
              </a:ext>
            </a:extLst>
          </p:cNvPr>
          <p:cNvPicPr>
            <a:picLocks noGrp="1" noChangeAspect="1"/>
          </p:cNvPicPr>
          <p:nvPr>
            <p:ph type="pic" sz="quarter" idx="10"/>
          </p:nvPr>
        </p:nvPicPr>
        <p:blipFill rotWithShape="1">
          <a:blip r:embed="rId3"/>
          <a:srcRect t="-3015" b="937"/>
          <a:stretch/>
        </p:blipFill>
        <p:spPr>
          <a:xfrm>
            <a:off x="8755063" y="2813002"/>
            <a:ext cx="2840740" cy="3522711"/>
          </a:xfrm>
        </p:spPr>
      </p:pic>
    </p:spTree>
    <p:extLst>
      <p:ext uri="{BB962C8B-B14F-4D97-AF65-F5344CB8AC3E}">
        <p14:creationId xmlns:p14="http://schemas.microsoft.com/office/powerpoint/2010/main" val="78683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0A0455-501A-3D43-616A-A55105DB9E90}"/>
              </a:ext>
            </a:extLst>
          </p:cNvPr>
          <p:cNvSpPr>
            <a:spLocks noGrp="1"/>
          </p:cNvSpPr>
          <p:nvPr>
            <p:ph type="title"/>
          </p:nvPr>
        </p:nvSpPr>
        <p:spPr>
          <a:xfrm>
            <a:off x="1516773" y="347615"/>
            <a:ext cx="10074335" cy="1122052"/>
          </a:xfrm>
        </p:spPr>
        <p:txBody>
          <a:bodyPr>
            <a:normAutofit/>
          </a:bodyPr>
          <a:lstStyle/>
          <a:p>
            <a:r>
              <a:rPr lang="fr-FR">
                <a:latin typeface="Trebuchet MS"/>
                <a:ea typeface="Tahoma"/>
                <a:cs typeface="Tahoma"/>
              </a:rPr>
              <a:t>La biosécurité en premier</a:t>
            </a:r>
            <a:endParaRPr lang="fr-FR" sz="4400">
              <a:latin typeface="Trebuchet MS"/>
              <a:ea typeface="Tahoma"/>
              <a:cs typeface="Tahoma"/>
            </a:endParaRPr>
          </a:p>
        </p:txBody>
      </p:sp>
      <p:sp>
        <p:nvSpPr>
          <p:cNvPr id="3" name="TextBox 5">
            <a:extLst>
              <a:ext uri="{FF2B5EF4-FFF2-40B4-BE49-F238E27FC236}">
                <a16:creationId xmlns:a16="http://schemas.microsoft.com/office/drawing/2014/main" id="{4BDDCC32-50FD-55F1-9C61-4A98DB5F333A}"/>
              </a:ext>
            </a:extLst>
          </p:cNvPr>
          <p:cNvSpPr txBox="1"/>
          <p:nvPr/>
        </p:nvSpPr>
        <p:spPr>
          <a:xfrm>
            <a:off x="3376249" y="4048709"/>
            <a:ext cx="2990273" cy="144655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200">
                <a:latin typeface="Trebuchet MS"/>
              </a:rPr>
              <a:t>Porter des gants pour recueillir et manipuler les échantillons de selles.</a:t>
            </a:r>
            <a:endParaRPr lang="fr-FR"/>
          </a:p>
        </p:txBody>
      </p:sp>
      <p:sp>
        <p:nvSpPr>
          <p:cNvPr id="4" name="TextBox 6">
            <a:extLst>
              <a:ext uri="{FF2B5EF4-FFF2-40B4-BE49-F238E27FC236}">
                <a16:creationId xmlns:a16="http://schemas.microsoft.com/office/drawing/2014/main" id="{893602BC-787E-4DD5-EF9E-263BF9A956A9}"/>
              </a:ext>
            </a:extLst>
          </p:cNvPr>
          <p:cNvSpPr txBox="1"/>
          <p:nvPr/>
        </p:nvSpPr>
        <p:spPr>
          <a:xfrm>
            <a:off x="6470259" y="4048709"/>
            <a:ext cx="2990274" cy="144655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200">
                <a:latin typeface="Trebuchet MS"/>
              </a:rPr>
              <a:t>Retirer les gants et se laver les mains après toute manipulation d’échantillons</a:t>
            </a:r>
            <a:r>
              <a:rPr lang="en-GB" sz="2200">
                <a:latin typeface="Trebuchet MS"/>
              </a:rPr>
              <a:t>.</a:t>
            </a:r>
            <a:endParaRPr lang="en-US"/>
          </a:p>
        </p:txBody>
      </p:sp>
      <p:grpSp>
        <p:nvGrpSpPr>
          <p:cNvPr id="5" name="Group 4">
            <a:extLst>
              <a:ext uri="{FF2B5EF4-FFF2-40B4-BE49-F238E27FC236}">
                <a16:creationId xmlns:a16="http://schemas.microsoft.com/office/drawing/2014/main" id="{C6ACD74E-D88A-7983-4D26-FE9A753AEFAD}"/>
              </a:ext>
            </a:extLst>
          </p:cNvPr>
          <p:cNvGrpSpPr/>
          <p:nvPr/>
        </p:nvGrpSpPr>
        <p:grpSpPr>
          <a:xfrm>
            <a:off x="4146877" y="2218919"/>
            <a:ext cx="1465730" cy="1726028"/>
            <a:chOff x="914400" y="1677545"/>
            <a:chExt cx="1465730" cy="1726028"/>
          </a:xfrm>
        </p:grpSpPr>
        <p:sp>
          <p:nvSpPr>
            <p:cNvPr id="45" name="Oval 44">
              <a:extLst>
                <a:ext uri="{FF2B5EF4-FFF2-40B4-BE49-F238E27FC236}">
                  <a16:creationId xmlns:a16="http://schemas.microsoft.com/office/drawing/2014/main" id="{E2129450-97CB-FDA8-7549-F96A8E936850}"/>
                </a:ext>
              </a:extLst>
            </p:cNvPr>
            <p:cNvSpPr/>
            <p:nvPr/>
          </p:nvSpPr>
          <p:spPr>
            <a:xfrm>
              <a:off x="914400" y="1852298"/>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pic>
          <p:nvPicPr>
            <p:cNvPr id="46" name="Picture 45">
              <a:extLst>
                <a:ext uri="{FF2B5EF4-FFF2-40B4-BE49-F238E27FC236}">
                  <a16:creationId xmlns:a16="http://schemas.microsoft.com/office/drawing/2014/main" id="{2B9FE646-8D10-31C4-D997-E4E79085E715}"/>
                </a:ext>
              </a:extLst>
            </p:cNvPr>
            <p:cNvPicPr>
              <a:picLocks noChangeAspect="1"/>
            </p:cNvPicPr>
            <p:nvPr/>
          </p:nvPicPr>
          <p:blipFill>
            <a:blip r:embed="rId2"/>
            <a:stretch>
              <a:fillRect/>
            </a:stretch>
          </p:blipFill>
          <p:spPr>
            <a:xfrm>
              <a:off x="959753" y="1677545"/>
              <a:ext cx="1420377" cy="1726028"/>
            </a:xfrm>
            <a:prstGeom prst="rect">
              <a:avLst/>
            </a:prstGeom>
          </p:spPr>
        </p:pic>
      </p:grpSp>
      <p:grpSp>
        <p:nvGrpSpPr>
          <p:cNvPr id="6" name="Group 5">
            <a:extLst>
              <a:ext uri="{FF2B5EF4-FFF2-40B4-BE49-F238E27FC236}">
                <a16:creationId xmlns:a16="http://schemas.microsoft.com/office/drawing/2014/main" id="{10E903C9-0269-0818-D33D-B3A8B79521A8}"/>
              </a:ext>
            </a:extLst>
          </p:cNvPr>
          <p:cNvGrpSpPr>
            <a:grpSpLocks/>
          </p:cNvGrpSpPr>
          <p:nvPr/>
        </p:nvGrpSpPr>
        <p:grpSpPr>
          <a:xfrm>
            <a:off x="6896817" y="2236337"/>
            <a:ext cx="2059646" cy="1879855"/>
            <a:chOff x="6854484" y="2322580"/>
            <a:chExt cx="2059646" cy="1879855"/>
          </a:xfrm>
        </p:grpSpPr>
        <p:sp>
          <p:nvSpPr>
            <p:cNvPr id="43" name="Oval 42">
              <a:extLst>
                <a:ext uri="{FF2B5EF4-FFF2-40B4-BE49-F238E27FC236}">
                  <a16:creationId xmlns:a16="http://schemas.microsoft.com/office/drawing/2014/main" id="{91F8C089-A6B4-0498-4AEA-8CCBF9AF739C}"/>
                </a:ext>
              </a:extLst>
            </p:cNvPr>
            <p:cNvSpPr>
              <a:spLocks/>
            </p:cNvSpPr>
            <p:nvPr/>
          </p:nvSpPr>
          <p:spPr>
            <a:xfrm>
              <a:off x="7180537" y="2488395"/>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pic>
          <p:nvPicPr>
            <p:cNvPr id="44" name="Picture 43">
              <a:extLst>
                <a:ext uri="{FF2B5EF4-FFF2-40B4-BE49-F238E27FC236}">
                  <a16:creationId xmlns:a16="http://schemas.microsoft.com/office/drawing/2014/main" id="{4A64E032-090F-62AC-112B-7480585692D5}"/>
                </a:ext>
              </a:extLst>
            </p:cNvPr>
            <p:cNvPicPr>
              <a:picLocks noChangeAspect="1"/>
            </p:cNvPicPr>
            <p:nvPr/>
          </p:nvPicPr>
          <p:blipFill>
            <a:blip r:embed="rId3"/>
            <a:srcRect l="17419" t="23106" r="20634" b="20353"/>
            <a:stretch/>
          </p:blipFill>
          <p:spPr>
            <a:xfrm>
              <a:off x="6854484" y="2322580"/>
              <a:ext cx="2059646" cy="1879855"/>
            </a:xfrm>
            <a:prstGeom prst="rect">
              <a:avLst/>
            </a:prstGeom>
          </p:spPr>
        </p:pic>
      </p:grpSp>
      <p:sp>
        <p:nvSpPr>
          <p:cNvPr id="7" name="TextBox 3">
            <a:extLst>
              <a:ext uri="{FF2B5EF4-FFF2-40B4-BE49-F238E27FC236}">
                <a16:creationId xmlns:a16="http://schemas.microsoft.com/office/drawing/2014/main" id="{743AA179-B60C-9ACE-4B6F-502CA6378076}"/>
              </a:ext>
            </a:extLst>
          </p:cNvPr>
          <p:cNvSpPr txBox="1"/>
          <p:nvPr/>
        </p:nvSpPr>
        <p:spPr>
          <a:xfrm>
            <a:off x="169334" y="4048709"/>
            <a:ext cx="3231812" cy="144655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200">
                <a:latin typeface="Trebuchet MS"/>
              </a:rPr>
              <a:t>Recouvrir de pansement, toute coupure ou abrasion sur la peau des mains</a:t>
            </a:r>
            <a:r>
              <a:rPr lang="fr-FR">
                <a:latin typeface="Arial"/>
                <a:cs typeface="Arial"/>
              </a:rPr>
              <a:t>.</a:t>
            </a:r>
          </a:p>
        </p:txBody>
      </p:sp>
      <p:grpSp>
        <p:nvGrpSpPr>
          <p:cNvPr id="30" name="Group 29">
            <a:extLst>
              <a:ext uri="{FF2B5EF4-FFF2-40B4-BE49-F238E27FC236}">
                <a16:creationId xmlns:a16="http://schemas.microsoft.com/office/drawing/2014/main" id="{2A5FEE63-F4EE-5928-DF75-2FC88C63EDC9}"/>
              </a:ext>
            </a:extLst>
          </p:cNvPr>
          <p:cNvGrpSpPr/>
          <p:nvPr/>
        </p:nvGrpSpPr>
        <p:grpSpPr>
          <a:xfrm>
            <a:off x="1064893" y="2229129"/>
            <a:ext cx="1717058" cy="1912919"/>
            <a:chOff x="4879472" y="1801158"/>
            <a:chExt cx="1717058" cy="1912919"/>
          </a:xfrm>
        </p:grpSpPr>
        <p:sp>
          <p:nvSpPr>
            <p:cNvPr id="41" name="Oval 40">
              <a:extLst>
                <a:ext uri="{FF2B5EF4-FFF2-40B4-BE49-F238E27FC236}">
                  <a16:creationId xmlns:a16="http://schemas.microsoft.com/office/drawing/2014/main" id="{39574E76-90F1-E6F9-7305-EFAE4C28A816}"/>
                </a:ext>
              </a:extLst>
            </p:cNvPr>
            <p:cNvSpPr/>
            <p:nvPr/>
          </p:nvSpPr>
          <p:spPr>
            <a:xfrm>
              <a:off x="5130800" y="1934213"/>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pic>
          <p:nvPicPr>
            <p:cNvPr id="42" name="Picture 41">
              <a:extLst>
                <a:ext uri="{FF2B5EF4-FFF2-40B4-BE49-F238E27FC236}">
                  <a16:creationId xmlns:a16="http://schemas.microsoft.com/office/drawing/2014/main" id="{8923E254-1BBC-2774-A72D-4EFDA1184FB7}"/>
                </a:ext>
              </a:extLst>
            </p:cNvPr>
            <p:cNvPicPr>
              <a:picLocks noChangeAspect="1"/>
            </p:cNvPicPr>
            <p:nvPr/>
          </p:nvPicPr>
          <p:blipFill rotWithShape="1">
            <a:blip r:embed="rId4"/>
            <a:srcRect l="19346" t="10145" r="-2"/>
            <a:stretch/>
          </p:blipFill>
          <p:spPr>
            <a:xfrm>
              <a:off x="4879472" y="1801158"/>
              <a:ext cx="1717058" cy="1912919"/>
            </a:xfrm>
            <a:prstGeom prst="rect">
              <a:avLst/>
            </a:prstGeom>
          </p:spPr>
        </p:pic>
      </p:grpSp>
      <p:grpSp>
        <p:nvGrpSpPr>
          <p:cNvPr id="31" name="Group 30">
            <a:extLst>
              <a:ext uri="{FF2B5EF4-FFF2-40B4-BE49-F238E27FC236}">
                <a16:creationId xmlns:a16="http://schemas.microsoft.com/office/drawing/2014/main" id="{8BB77CB0-2BE9-3A75-2ACB-17A3A0D9A1FD}"/>
              </a:ext>
            </a:extLst>
          </p:cNvPr>
          <p:cNvGrpSpPr/>
          <p:nvPr/>
        </p:nvGrpSpPr>
        <p:grpSpPr>
          <a:xfrm>
            <a:off x="547821" y="240187"/>
            <a:ext cx="1807601" cy="1794898"/>
            <a:chOff x="1493272" y="4607226"/>
            <a:chExt cx="2256430" cy="2240576"/>
          </a:xfrm>
        </p:grpSpPr>
        <p:sp>
          <p:nvSpPr>
            <p:cNvPr id="39" name="Oval 38">
              <a:extLst>
                <a:ext uri="{FF2B5EF4-FFF2-40B4-BE49-F238E27FC236}">
                  <a16:creationId xmlns:a16="http://schemas.microsoft.com/office/drawing/2014/main" id="{F138662D-9502-6D1A-E2D2-B1484177FF7E}"/>
                </a:ext>
              </a:extLst>
            </p:cNvPr>
            <p:cNvSpPr/>
            <p:nvPr/>
          </p:nvSpPr>
          <p:spPr>
            <a:xfrm>
              <a:off x="1493272" y="4607226"/>
              <a:ext cx="2240576" cy="2240576"/>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sp>
          <p:nvSpPr>
            <p:cNvPr id="40" name="TextBox 18">
              <a:extLst>
                <a:ext uri="{FF2B5EF4-FFF2-40B4-BE49-F238E27FC236}">
                  <a16:creationId xmlns:a16="http://schemas.microsoft.com/office/drawing/2014/main" id="{9D9B0BB1-B4BC-CDC5-9BC6-4EB7676A0698}"/>
                </a:ext>
              </a:extLst>
            </p:cNvPr>
            <p:cNvSpPr txBox="1"/>
            <p:nvPr/>
          </p:nvSpPr>
          <p:spPr>
            <a:xfrm>
              <a:off x="1509125" y="4651648"/>
              <a:ext cx="2240577" cy="195941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a:latin typeface="Trebuchet MS"/>
                </a:rPr>
                <a:t>Les pratiques d’hygiène de base</a:t>
              </a:r>
            </a:p>
          </p:txBody>
        </p:sp>
      </p:grpSp>
      <p:sp>
        <p:nvSpPr>
          <p:cNvPr id="32" name="TextBox 13">
            <a:extLst>
              <a:ext uri="{FF2B5EF4-FFF2-40B4-BE49-F238E27FC236}">
                <a16:creationId xmlns:a16="http://schemas.microsoft.com/office/drawing/2014/main" id="{D4C8FA8C-9D7D-B5B0-6505-6D2E15E60AB7}"/>
              </a:ext>
            </a:extLst>
          </p:cNvPr>
          <p:cNvSpPr txBox="1"/>
          <p:nvPr/>
        </p:nvSpPr>
        <p:spPr>
          <a:xfrm>
            <a:off x="9435133" y="4116192"/>
            <a:ext cx="2459548" cy="144655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5560" lvl="2" algn="ctr"/>
            <a:r>
              <a:rPr lang="fr-BE" sz="2200">
                <a:latin typeface="Trebuchet MS"/>
              </a:rPr>
              <a:t>Respecter les procédures d’élimination des déchets. </a:t>
            </a:r>
            <a:endParaRPr lang="fr-BE"/>
          </a:p>
        </p:txBody>
      </p:sp>
      <p:grpSp>
        <p:nvGrpSpPr>
          <p:cNvPr id="33" name="Group 32">
            <a:extLst>
              <a:ext uri="{FF2B5EF4-FFF2-40B4-BE49-F238E27FC236}">
                <a16:creationId xmlns:a16="http://schemas.microsoft.com/office/drawing/2014/main" id="{E12A5451-4F9F-8967-9BFC-1E4295457FB1}"/>
              </a:ext>
            </a:extLst>
          </p:cNvPr>
          <p:cNvGrpSpPr/>
          <p:nvPr/>
        </p:nvGrpSpPr>
        <p:grpSpPr>
          <a:xfrm>
            <a:off x="9563115" y="2168854"/>
            <a:ext cx="1949551" cy="1787974"/>
            <a:chOff x="9520782" y="2272515"/>
            <a:chExt cx="1949551" cy="1787974"/>
          </a:xfrm>
        </p:grpSpPr>
        <p:sp>
          <p:nvSpPr>
            <p:cNvPr id="37" name="Oval 36">
              <a:extLst>
                <a:ext uri="{FF2B5EF4-FFF2-40B4-BE49-F238E27FC236}">
                  <a16:creationId xmlns:a16="http://schemas.microsoft.com/office/drawing/2014/main" id="{025F66AC-2593-9E10-8620-D37BDB983206}"/>
                </a:ext>
              </a:extLst>
            </p:cNvPr>
            <p:cNvSpPr/>
            <p:nvPr/>
          </p:nvSpPr>
          <p:spPr>
            <a:xfrm>
              <a:off x="9749807" y="2503020"/>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pic>
          <p:nvPicPr>
            <p:cNvPr id="38" name="Picture 37">
              <a:extLst>
                <a:ext uri="{FF2B5EF4-FFF2-40B4-BE49-F238E27FC236}">
                  <a16:creationId xmlns:a16="http://schemas.microsoft.com/office/drawing/2014/main" id="{B7F64D1B-62E3-EC94-8D19-A84A8DCC0BAE}"/>
                </a:ext>
              </a:extLst>
            </p:cNvPr>
            <p:cNvPicPr>
              <a:picLocks noChangeAspect="1"/>
            </p:cNvPicPr>
            <p:nvPr/>
          </p:nvPicPr>
          <p:blipFill>
            <a:blip r:embed="rId5"/>
            <a:stretch>
              <a:fillRect/>
            </a:stretch>
          </p:blipFill>
          <p:spPr>
            <a:xfrm>
              <a:off x="9520782" y="2272515"/>
              <a:ext cx="1949551" cy="1787974"/>
            </a:xfrm>
            <a:prstGeom prst="rect">
              <a:avLst/>
            </a:prstGeom>
          </p:spPr>
        </p:pic>
      </p:grpSp>
      <p:sp>
        <p:nvSpPr>
          <p:cNvPr id="34" name="Text Placeholder 6">
            <a:extLst>
              <a:ext uri="{FF2B5EF4-FFF2-40B4-BE49-F238E27FC236}">
                <a16:creationId xmlns:a16="http://schemas.microsoft.com/office/drawing/2014/main" id="{25345DF6-83BB-5AA7-9F92-713E578B7CA3}"/>
              </a:ext>
            </a:extLst>
          </p:cNvPr>
          <p:cNvSpPr txBox="1">
            <a:spLocks/>
          </p:cNvSpPr>
          <p:nvPr/>
        </p:nvSpPr>
        <p:spPr>
          <a:xfrm>
            <a:off x="601134" y="6025684"/>
            <a:ext cx="11273608" cy="430711"/>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200">
                <a:latin typeface="Trebuchet MS"/>
              </a:rPr>
              <a:t>Vous pouvez aussi protéger vos vêtements en portant une blouse et pantalon médicaux. </a:t>
            </a:r>
            <a:endParaRPr lang="fr-FR"/>
          </a:p>
        </p:txBody>
      </p:sp>
      <p:sp>
        <p:nvSpPr>
          <p:cNvPr id="35" name="Text Placeholder 6">
            <a:extLst>
              <a:ext uri="{FF2B5EF4-FFF2-40B4-BE49-F238E27FC236}">
                <a16:creationId xmlns:a16="http://schemas.microsoft.com/office/drawing/2014/main" id="{276552D3-7C12-194F-4FFE-445244D2B636}"/>
              </a:ext>
            </a:extLst>
          </p:cNvPr>
          <p:cNvSpPr txBox="1">
            <a:spLocks/>
          </p:cNvSpPr>
          <p:nvPr/>
        </p:nvSpPr>
        <p:spPr>
          <a:xfrm>
            <a:off x="1908979" y="1313119"/>
            <a:ext cx="9603687" cy="691710"/>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a:latin typeface="Trebuchet MS"/>
              </a:rPr>
              <a:t>Protégez-vous, vos patients et votre communauté</a:t>
            </a:r>
            <a:r>
              <a:rPr lang="en-US" sz="2400">
                <a:latin typeface="Trebuchet MS"/>
              </a:rPr>
              <a:t>. </a:t>
            </a:r>
            <a:endParaRPr lang="en-US">
              <a:latin typeface="Trebuchet MS"/>
            </a:endParaRPr>
          </a:p>
        </p:txBody>
      </p:sp>
      <p:sp>
        <p:nvSpPr>
          <p:cNvPr id="36" name="Google Shape;18;p31">
            <a:extLst>
              <a:ext uri="{FF2B5EF4-FFF2-40B4-BE49-F238E27FC236}">
                <a16:creationId xmlns:a16="http://schemas.microsoft.com/office/drawing/2014/main" id="{4235E041-9557-1781-0562-39E9E18145B0}"/>
              </a:ext>
            </a:extLst>
          </p:cNvPr>
          <p:cNvSpPr txBox="1">
            <a:spLocks noGrp="1"/>
          </p:cNvSpPr>
          <p:nvPr/>
        </p:nvSpPr>
        <p:spPr>
          <a:xfrm>
            <a:off x="9279466" y="6252689"/>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1pPr>
            <a:lvl2pPr marL="0" marR="0" lvl="1"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2pPr>
            <a:lvl3pPr marL="0" marR="0" lvl="2"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3pPr>
            <a:lvl4pPr marL="0" marR="0" lvl="3"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4pPr>
            <a:lvl5pPr marL="0" marR="0" lvl="4"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5pPr>
            <a:lvl6pPr marL="0" marR="0" lvl="5"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6pPr>
            <a:lvl7pPr marL="0" marR="0" lvl="6"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7pPr>
            <a:lvl8pPr marL="0" marR="0" lvl="7"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8pPr>
            <a:lvl9pPr marL="0" marR="0" lvl="8"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9pPr>
          </a:lstStyle>
          <a:p>
            <a:r>
              <a:rPr lang="en-US">
                <a:solidFill>
                  <a:schemeClr val="tx1">
                    <a:lumMod val="40000"/>
                    <a:lumOff val="60000"/>
                  </a:schemeClr>
                </a:solidFill>
              </a:rPr>
              <a:t>2 /</a:t>
            </a:r>
            <a:fld id="{00000000-1234-1234-1234-123412341234}" type="slidenum">
              <a:rPr lang="en-US" b="1" dirty="0" smtClean="0">
                <a:solidFill>
                  <a:schemeClr val="tx1">
                    <a:lumMod val="40000"/>
                    <a:lumOff val="60000"/>
                  </a:schemeClr>
                </a:solidFill>
              </a:rPr>
              <a:pPr/>
              <a:t>14</a:t>
            </a:fld>
            <a:endParaRPr b="1">
              <a:solidFill>
                <a:schemeClr val="tx1">
                  <a:lumMod val="40000"/>
                  <a:lumOff val="60000"/>
                </a:schemeClr>
              </a:solidFill>
            </a:endParaRPr>
          </a:p>
        </p:txBody>
      </p:sp>
    </p:spTree>
    <p:extLst>
      <p:ext uri="{BB962C8B-B14F-4D97-AF65-F5344CB8AC3E}">
        <p14:creationId xmlns:p14="http://schemas.microsoft.com/office/powerpoint/2010/main" val="182583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r>
              <a:rPr lang="fr-FR"/>
              <a:t>PROCÉDURE</a:t>
            </a:r>
          </a:p>
        </p:txBody>
      </p:sp>
      <p:pic>
        <p:nvPicPr>
          <p:cNvPr id="5" name="Picture Placeholder 4">
            <a:extLst>
              <a:ext uri="{FF2B5EF4-FFF2-40B4-BE49-F238E27FC236}">
                <a16:creationId xmlns:a16="http://schemas.microsoft.com/office/drawing/2014/main" id="{8BB8FDAB-CE16-3E17-B830-AA28912A1ED9}"/>
              </a:ext>
            </a:extLst>
          </p:cNvPr>
          <p:cNvPicPr>
            <a:picLocks noGrp="1" noChangeAspect="1"/>
          </p:cNvPicPr>
          <p:nvPr>
            <p:ph type="pic" sz="quarter" idx="10"/>
          </p:nvPr>
        </p:nvPicPr>
        <p:blipFill rotWithShape="1">
          <a:blip r:embed="rId3"/>
          <a:srcRect l="-2680" t="-5738" r="-4872" b="-7023"/>
          <a:stretch/>
        </p:blipFill>
        <p:spPr>
          <a:xfrm>
            <a:off x="8585588" y="3696659"/>
            <a:ext cx="2575677" cy="2700407"/>
          </a:xfrm>
        </p:spPr>
      </p:pic>
    </p:spTree>
    <p:extLst>
      <p:ext uri="{BB962C8B-B14F-4D97-AF65-F5344CB8AC3E}">
        <p14:creationId xmlns:p14="http://schemas.microsoft.com/office/powerpoint/2010/main" val="409347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5504-7F72-5C74-D1BB-8DF89A64097D}"/>
              </a:ext>
            </a:extLst>
          </p:cNvPr>
          <p:cNvSpPr>
            <a:spLocks noGrp="1"/>
          </p:cNvSpPr>
          <p:nvPr>
            <p:ph type="title"/>
          </p:nvPr>
        </p:nvSpPr>
        <p:spPr>
          <a:xfrm>
            <a:off x="873918" y="365125"/>
            <a:ext cx="10515600" cy="1325563"/>
          </a:xfrm>
        </p:spPr>
        <p:txBody>
          <a:bodyPr>
            <a:normAutofit/>
          </a:bodyPr>
          <a:lstStyle/>
          <a:p>
            <a:r>
              <a:rPr lang="fr-FR" b="1"/>
              <a:t>Avant de commencer le test </a:t>
            </a:r>
          </a:p>
        </p:txBody>
      </p:sp>
      <p:sp>
        <p:nvSpPr>
          <p:cNvPr id="6" name="TextBox 5">
            <a:extLst>
              <a:ext uri="{FF2B5EF4-FFF2-40B4-BE49-F238E27FC236}">
                <a16:creationId xmlns:a16="http://schemas.microsoft.com/office/drawing/2014/main" id="{17B00B88-4E2B-FFD3-6C6B-7251A966423D}"/>
              </a:ext>
            </a:extLst>
          </p:cNvPr>
          <p:cNvSpPr txBox="1"/>
          <p:nvPr/>
        </p:nvSpPr>
        <p:spPr>
          <a:xfrm>
            <a:off x="588168" y="1767942"/>
            <a:ext cx="11087099" cy="4632037"/>
          </a:xfrm>
          <a:prstGeom prst="rect">
            <a:avLst/>
          </a:prstGeom>
          <a:noFill/>
        </p:spPr>
        <p:txBody>
          <a:bodyPr wrap="square" lIns="91440" tIns="45720" rIns="91440" bIns="45720" anchor="t">
            <a:spAutoFit/>
          </a:bodyPr>
          <a:lstStyle/>
          <a:p>
            <a:pPr marL="341630" indent="-197485">
              <a:spcAft>
                <a:spcPts val="1800"/>
              </a:spcAft>
              <a:buClr>
                <a:schemeClr val="accent1"/>
              </a:buClr>
              <a:buFont typeface="Arial" panose="020B0604020202020204" pitchFamily="34" charset="0"/>
              <a:buChar char="•"/>
            </a:pPr>
            <a:r>
              <a:rPr lang="fr-FR" sz="2200" b="1">
                <a:solidFill>
                  <a:schemeClr val="accent1"/>
                </a:solidFill>
              </a:rPr>
              <a:t>Considérer la stratégie en vigueur dans votre région </a:t>
            </a:r>
            <a:r>
              <a:rPr lang="fr-FR" sz="2200"/>
              <a:t>(définition de cas suspect, stratégie, qui et quand tester).</a:t>
            </a:r>
            <a:endParaRPr lang="fr-FR"/>
          </a:p>
          <a:p>
            <a:pPr marL="341630" indent="-197485">
              <a:spcAft>
                <a:spcPts val="1800"/>
              </a:spcAft>
              <a:buClr>
                <a:schemeClr val="accent1"/>
              </a:buClr>
              <a:buFont typeface="Arial" panose="020B0604020202020204" pitchFamily="34" charset="0"/>
              <a:buChar char="•"/>
            </a:pPr>
            <a:r>
              <a:rPr lang="fr-FR" sz="2200" b="1">
                <a:solidFill>
                  <a:schemeClr val="accent1"/>
                </a:solidFill>
              </a:rPr>
              <a:t>Vérifier la date de péremption des TDR </a:t>
            </a:r>
            <a:r>
              <a:rPr lang="fr-FR" sz="2200"/>
              <a:t>en cours d'utilisation.</a:t>
            </a:r>
          </a:p>
          <a:p>
            <a:pPr marL="341630" indent="-197485">
              <a:spcAft>
                <a:spcPts val="1800"/>
              </a:spcAft>
              <a:buClr>
                <a:schemeClr val="accent1"/>
              </a:buClr>
              <a:buFont typeface="Arial" panose="020B0604020202020204" pitchFamily="34" charset="0"/>
              <a:buChar char="•"/>
            </a:pPr>
            <a:r>
              <a:rPr lang="fr-FR" sz="2200" b="1">
                <a:solidFill>
                  <a:schemeClr val="accent1"/>
                </a:solidFill>
              </a:rPr>
              <a:t>Vérifier les conditions de stockage des TDR </a:t>
            </a:r>
            <a:r>
              <a:rPr lang="fr-FR" sz="2200"/>
              <a:t>en respectant les recommandations du fabricant.</a:t>
            </a:r>
          </a:p>
          <a:p>
            <a:pPr marL="341630" indent="-197485">
              <a:spcAft>
                <a:spcPts val="1800"/>
              </a:spcAft>
              <a:buClr>
                <a:schemeClr val="accent1"/>
              </a:buClr>
              <a:buFont typeface="Arial" panose="020B0604020202020204" pitchFamily="34" charset="0"/>
              <a:buChar char="•"/>
            </a:pPr>
            <a:r>
              <a:rPr lang="fr-FR" sz="2200" b="1">
                <a:solidFill>
                  <a:schemeClr val="accent1"/>
                </a:solidFill>
              </a:rPr>
              <a:t>Lire les instructions d'utilisation du fabricant</a:t>
            </a:r>
            <a:r>
              <a:rPr lang="fr-FR" sz="2200">
                <a:ea typeface="+mn-lt"/>
                <a:cs typeface="+mn-lt"/>
              </a:rPr>
              <a:t>.</a:t>
            </a:r>
          </a:p>
          <a:p>
            <a:pPr marL="341630" indent="-197485">
              <a:spcAft>
                <a:spcPts val="1800"/>
              </a:spcAft>
              <a:buClr>
                <a:schemeClr val="accent1"/>
              </a:buClr>
              <a:buFont typeface="Arial" panose="020B0604020202020204" pitchFamily="34" charset="0"/>
              <a:buChar char="•"/>
            </a:pPr>
            <a:r>
              <a:rPr lang="fr-FR" sz="2200" b="1">
                <a:solidFill>
                  <a:schemeClr val="accent1"/>
                </a:solidFill>
                <a:ea typeface="+mn-lt"/>
                <a:cs typeface="+mn-lt"/>
              </a:rPr>
              <a:t>Tous les composants du kit et les échantillons doivent être amenés à une température de 15- 30°C avant de faire le test.</a:t>
            </a:r>
            <a:endParaRPr lang="fr-FR" sz="2200">
              <a:solidFill>
                <a:schemeClr val="accent1"/>
              </a:solidFill>
              <a:ea typeface="+mn-lt"/>
              <a:cs typeface="+mn-lt"/>
            </a:endParaRPr>
          </a:p>
          <a:p>
            <a:pPr marL="341630" indent="-197485">
              <a:spcAft>
                <a:spcPts val="1800"/>
              </a:spcAft>
              <a:buClr>
                <a:schemeClr val="accent1"/>
              </a:buClr>
              <a:buFont typeface="Arial" panose="020B0604020202020204" pitchFamily="34" charset="0"/>
              <a:buChar char="•"/>
            </a:pPr>
            <a:r>
              <a:rPr lang="fr-FR" sz="2200" b="1">
                <a:solidFill>
                  <a:schemeClr val="accent1"/>
                </a:solidFill>
              </a:rPr>
              <a:t>La procédure peut varier et </a:t>
            </a:r>
            <a:r>
              <a:rPr lang="fr-FR" b="1">
                <a:solidFill>
                  <a:schemeClr val="accent1"/>
                </a:solidFill>
              </a:rPr>
              <a:t>i</a:t>
            </a:r>
            <a:r>
              <a:rPr lang="fr-FR" sz="2200" b="1">
                <a:solidFill>
                  <a:schemeClr val="accent1"/>
                </a:solidFill>
              </a:rPr>
              <a:t>nclure une étape d’enrichissement de l’échantillon dans l’eau </a:t>
            </a:r>
            <a:r>
              <a:rPr lang="fr-FR" sz="2200" b="1" err="1">
                <a:solidFill>
                  <a:schemeClr val="accent1"/>
                </a:solidFill>
              </a:rPr>
              <a:t>peptonée</a:t>
            </a:r>
            <a:r>
              <a:rPr lang="fr-FR" sz="2200" b="1">
                <a:solidFill>
                  <a:schemeClr val="accent1"/>
                </a:solidFill>
              </a:rPr>
              <a:t> d’Alcaline (EPA).</a:t>
            </a:r>
          </a:p>
        </p:txBody>
      </p:sp>
      <p:sp>
        <p:nvSpPr>
          <p:cNvPr id="3" name="Google Shape;18;p31">
            <a:extLst>
              <a:ext uri="{FF2B5EF4-FFF2-40B4-BE49-F238E27FC236}">
                <a16:creationId xmlns:a16="http://schemas.microsoft.com/office/drawing/2014/main" id="{40761244-6171-40C7-8946-8625DF825A9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16</a:t>
            </a:fld>
            <a:endParaRPr sz="1200">
              <a:solidFill>
                <a:schemeClr val="tx1">
                  <a:lumMod val="40000"/>
                  <a:lumOff val="60000"/>
                </a:schemeClr>
              </a:solidFill>
            </a:endParaRPr>
          </a:p>
        </p:txBody>
      </p:sp>
    </p:spTree>
    <p:extLst>
      <p:ext uri="{BB962C8B-B14F-4D97-AF65-F5344CB8AC3E}">
        <p14:creationId xmlns:p14="http://schemas.microsoft.com/office/powerpoint/2010/main" val="419592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F93FC41-27F9-35FA-22AF-64FDE486BAFF}"/>
              </a:ext>
            </a:extLst>
          </p:cNvPr>
          <p:cNvSpPr txBox="1"/>
          <p:nvPr/>
        </p:nvSpPr>
        <p:spPr>
          <a:xfrm>
            <a:off x="7151785" y="2952653"/>
            <a:ext cx="3999286" cy="3432041"/>
          </a:xfrm>
          <a:prstGeom prst="rect">
            <a:avLst/>
          </a:prstGeom>
          <a:noFill/>
          <a:ln w="9525">
            <a:solidFill>
              <a:schemeClr val="tx1"/>
            </a:solidFill>
          </a:ln>
        </p:spPr>
        <p:txBody>
          <a:bodyPr wrap="square" lIns="91440" tIns="45720" rIns="91440" bIns="45720" anchor="t">
            <a:noAutofit/>
          </a:bodyPr>
          <a:lstStyle/>
          <a:p>
            <a:endParaRPr lang="en-GB" sz="2200">
              <a:solidFill>
                <a:srgbClr val="363940"/>
              </a:solidFill>
            </a:endParaRPr>
          </a:p>
          <a:p>
            <a:r>
              <a:rPr lang="en-GB" sz="2200">
                <a:solidFill>
                  <a:srgbClr val="363940"/>
                </a:solidFill>
              </a:rPr>
              <a:t> </a:t>
            </a:r>
          </a:p>
          <a:p>
            <a:endParaRPr lang="en-GB" sz="2200">
              <a:solidFill>
                <a:srgbClr val="363940"/>
              </a:solidFill>
            </a:endParaRPr>
          </a:p>
          <a:p>
            <a:endParaRPr lang="en-GB" sz="2200">
              <a:solidFill>
                <a:srgbClr val="363940"/>
              </a:solidFill>
            </a:endParaRPr>
          </a:p>
        </p:txBody>
      </p:sp>
      <p:sp>
        <p:nvSpPr>
          <p:cNvPr id="2" name="Title 1">
            <a:extLst>
              <a:ext uri="{FF2B5EF4-FFF2-40B4-BE49-F238E27FC236}">
                <a16:creationId xmlns:a16="http://schemas.microsoft.com/office/drawing/2014/main" id="{9415C0F4-14A6-5792-9511-2B131D66A3EB}"/>
              </a:ext>
            </a:extLst>
          </p:cNvPr>
          <p:cNvSpPr>
            <a:spLocks noGrp="1"/>
          </p:cNvSpPr>
          <p:nvPr>
            <p:ph type="title"/>
          </p:nvPr>
        </p:nvSpPr>
        <p:spPr/>
        <p:txBody>
          <a:bodyPr/>
          <a:lstStyle/>
          <a:p>
            <a:r>
              <a:rPr lang="fr-FR" b="1"/>
              <a:t>Consommables et matériel </a:t>
            </a:r>
          </a:p>
        </p:txBody>
      </p:sp>
      <p:sp>
        <p:nvSpPr>
          <p:cNvPr id="3" name="Text Placeholder 2">
            <a:extLst>
              <a:ext uri="{FF2B5EF4-FFF2-40B4-BE49-F238E27FC236}">
                <a16:creationId xmlns:a16="http://schemas.microsoft.com/office/drawing/2014/main" id="{2735C6BD-0B15-2ED7-36E1-01F92E4B81B5}"/>
              </a:ext>
            </a:extLst>
          </p:cNvPr>
          <p:cNvSpPr>
            <a:spLocks noGrp="1"/>
          </p:cNvSpPr>
          <p:nvPr>
            <p:ph type="body" sz="quarter" idx="21"/>
          </p:nvPr>
        </p:nvSpPr>
        <p:spPr>
          <a:xfrm>
            <a:off x="633794" y="1852928"/>
            <a:ext cx="10977984" cy="544512"/>
          </a:xfrm>
        </p:spPr>
        <p:txBody>
          <a:bodyPr/>
          <a:lstStyle/>
          <a:p>
            <a:endParaRPr lang="en-US"/>
          </a:p>
        </p:txBody>
      </p:sp>
      <p:sp>
        <p:nvSpPr>
          <p:cNvPr id="6" name="Content Placeholder 5">
            <a:extLst>
              <a:ext uri="{FF2B5EF4-FFF2-40B4-BE49-F238E27FC236}">
                <a16:creationId xmlns:a16="http://schemas.microsoft.com/office/drawing/2014/main" id="{0E44609D-831E-6514-EE77-9BDEF5035243}"/>
              </a:ext>
            </a:extLst>
          </p:cNvPr>
          <p:cNvSpPr>
            <a:spLocks noGrp="1"/>
          </p:cNvSpPr>
          <p:nvPr>
            <p:ph idx="1"/>
          </p:nvPr>
        </p:nvSpPr>
        <p:spPr>
          <a:xfrm>
            <a:off x="651658" y="1959672"/>
            <a:ext cx="10960119" cy="450340"/>
          </a:xfrm>
        </p:spPr>
        <p:txBody>
          <a:bodyPr vert="horz" lIns="91440" tIns="45720" rIns="91440" bIns="45720" rtlCol="0" anchor="t">
            <a:normAutofit/>
          </a:bodyPr>
          <a:lstStyle/>
          <a:p>
            <a:r>
              <a:rPr lang="fr-FR">
                <a:ea typeface="+mn-lt"/>
                <a:cs typeface="+mn-lt"/>
              </a:rPr>
              <a:t>Les TDR doivent être réalisés sur une surface stable et facile à nettoyer</a:t>
            </a:r>
            <a:r>
              <a:rPr lang="fr-FR"/>
              <a:t>.</a:t>
            </a:r>
            <a:endParaRPr lang="en-US"/>
          </a:p>
        </p:txBody>
      </p:sp>
      <p:grpSp>
        <p:nvGrpSpPr>
          <p:cNvPr id="32" name="Group 31">
            <a:extLst>
              <a:ext uri="{FF2B5EF4-FFF2-40B4-BE49-F238E27FC236}">
                <a16:creationId xmlns:a16="http://schemas.microsoft.com/office/drawing/2014/main" id="{F3F5C89B-05F1-B29E-130A-0325ABC20356}"/>
              </a:ext>
            </a:extLst>
          </p:cNvPr>
          <p:cNvGrpSpPr/>
          <p:nvPr/>
        </p:nvGrpSpPr>
        <p:grpSpPr>
          <a:xfrm>
            <a:off x="9471503" y="2444782"/>
            <a:ext cx="1497177" cy="1879471"/>
            <a:chOff x="9793360" y="2283998"/>
            <a:chExt cx="1497177" cy="1879471"/>
          </a:xfrm>
        </p:grpSpPr>
        <p:pic>
          <p:nvPicPr>
            <p:cNvPr id="12" name="Picture 11" descr="A close up of a container&#10;&#10;Description automatically generated">
              <a:extLst>
                <a:ext uri="{FF2B5EF4-FFF2-40B4-BE49-F238E27FC236}">
                  <a16:creationId xmlns:a16="http://schemas.microsoft.com/office/drawing/2014/main" id="{706636AE-9E2C-3BC5-0B94-A628CF2D55E7}"/>
                </a:ext>
              </a:extLst>
            </p:cNvPr>
            <p:cNvPicPr>
              <a:picLocks noChangeAspect="1"/>
            </p:cNvPicPr>
            <p:nvPr/>
          </p:nvPicPr>
          <p:blipFill>
            <a:blip r:embed="rId3"/>
            <a:srcRect r="27595"/>
            <a:stretch/>
          </p:blipFill>
          <p:spPr>
            <a:xfrm>
              <a:off x="9867749" y="2283998"/>
              <a:ext cx="1422788" cy="1500043"/>
            </a:xfrm>
            <a:prstGeom prst="rect">
              <a:avLst/>
            </a:prstGeom>
          </p:spPr>
        </p:pic>
        <p:pic>
          <p:nvPicPr>
            <p:cNvPr id="14" name="Picture Placeholder 5" descr="A close-up of a test&#10;&#10;Description automatically generated">
              <a:extLst>
                <a:ext uri="{FF2B5EF4-FFF2-40B4-BE49-F238E27FC236}">
                  <a16:creationId xmlns:a16="http://schemas.microsoft.com/office/drawing/2014/main" id="{D76D3038-FF8E-1146-7FE2-B37BFB86FD19}"/>
                </a:ext>
              </a:extLst>
            </p:cNvPr>
            <p:cNvPicPr>
              <a:picLocks noChangeAspect="1"/>
            </p:cNvPicPr>
            <p:nvPr/>
          </p:nvPicPr>
          <p:blipFill rotWithShape="1">
            <a:blip r:embed="rId4"/>
            <a:srcRect l="8210" t="14545" r="1919" b="3812"/>
            <a:stretch/>
          </p:blipFill>
          <p:spPr>
            <a:xfrm rot="1380000">
              <a:off x="9793360" y="3176933"/>
              <a:ext cx="1352673" cy="986536"/>
            </a:xfrm>
            <a:prstGeom prst="rect">
              <a:avLst/>
            </a:prstGeom>
          </p:spPr>
        </p:pic>
      </p:grpSp>
      <p:grpSp>
        <p:nvGrpSpPr>
          <p:cNvPr id="29" name="Group 28">
            <a:extLst>
              <a:ext uri="{FF2B5EF4-FFF2-40B4-BE49-F238E27FC236}">
                <a16:creationId xmlns:a16="http://schemas.microsoft.com/office/drawing/2014/main" id="{FF202111-A281-4FCE-7C34-AB743F460D1E}"/>
              </a:ext>
            </a:extLst>
          </p:cNvPr>
          <p:cNvGrpSpPr/>
          <p:nvPr/>
        </p:nvGrpSpPr>
        <p:grpSpPr>
          <a:xfrm>
            <a:off x="7443792" y="4843852"/>
            <a:ext cx="1870858" cy="1801971"/>
            <a:chOff x="6217507" y="4775935"/>
            <a:chExt cx="1870858" cy="1801971"/>
          </a:xfrm>
        </p:grpSpPr>
        <p:pic>
          <p:nvPicPr>
            <p:cNvPr id="25" name="Picture 24">
              <a:extLst>
                <a:ext uri="{FF2B5EF4-FFF2-40B4-BE49-F238E27FC236}">
                  <a16:creationId xmlns:a16="http://schemas.microsoft.com/office/drawing/2014/main" id="{E818B666-D19D-6F1C-7E06-EACC57AC5301}"/>
                </a:ext>
              </a:extLst>
            </p:cNvPr>
            <p:cNvPicPr>
              <a:picLocks noChangeAspect="1"/>
            </p:cNvPicPr>
            <p:nvPr/>
          </p:nvPicPr>
          <p:blipFill>
            <a:blip r:embed="rId5"/>
            <a:srcRect/>
            <a:stretch/>
          </p:blipFill>
          <p:spPr>
            <a:xfrm>
              <a:off x="6217507" y="4775935"/>
              <a:ext cx="1419199" cy="1419199"/>
            </a:xfrm>
            <a:prstGeom prst="rect">
              <a:avLst/>
            </a:prstGeom>
            <a:ln>
              <a:noFill/>
            </a:ln>
          </p:spPr>
        </p:pic>
        <p:pic>
          <p:nvPicPr>
            <p:cNvPr id="24" name="Picture 23">
              <a:extLst>
                <a:ext uri="{FF2B5EF4-FFF2-40B4-BE49-F238E27FC236}">
                  <a16:creationId xmlns:a16="http://schemas.microsoft.com/office/drawing/2014/main" id="{CBA1EF29-DC43-9E64-1D12-CF23FE04FB15}"/>
                </a:ext>
              </a:extLst>
            </p:cNvPr>
            <p:cNvPicPr>
              <a:picLocks noChangeAspect="1"/>
            </p:cNvPicPr>
            <p:nvPr/>
          </p:nvPicPr>
          <p:blipFill>
            <a:blip r:embed="rId6"/>
            <a:srcRect/>
            <a:stretch/>
          </p:blipFill>
          <p:spPr>
            <a:xfrm rot="868160">
              <a:off x="6556845" y="5046386"/>
              <a:ext cx="1531520" cy="1531520"/>
            </a:xfrm>
            <a:prstGeom prst="rect">
              <a:avLst/>
            </a:prstGeom>
          </p:spPr>
        </p:pic>
      </p:grpSp>
      <p:grpSp>
        <p:nvGrpSpPr>
          <p:cNvPr id="36" name="Group 35">
            <a:extLst>
              <a:ext uri="{FF2B5EF4-FFF2-40B4-BE49-F238E27FC236}">
                <a16:creationId xmlns:a16="http://schemas.microsoft.com/office/drawing/2014/main" id="{EA4238D6-B3B0-B9EB-3CD1-0162587AEE8E}"/>
              </a:ext>
            </a:extLst>
          </p:cNvPr>
          <p:cNvGrpSpPr/>
          <p:nvPr/>
        </p:nvGrpSpPr>
        <p:grpSpPr>
          <a:xfrm>
            <a:off x="1005950" y="2954118"/>
            <a:ext cx="9853925" cy="3432041"/>
            <a:chOff x="1683578" y="3016013"/>
            <a:chExt cx="10211549" cy="3479429"/>
          </a:xfrm>
        </p:grpSpPr>
        <p:sp>
          <p:nvSpPr>
            <p:cNvPr id="35" name="TextBox 34">
              <a:extLst>
                <a:ext uri="{FF2B5EF4-FFF2-40B4-BE49-F238E27FC236}">
                  <a16:creationId xmlns:a16="http://schemas.microsoft.com/office/drawing/2014/main" id="{9646C17F-8FA1-4724-91B1-2E470591BF15}"/>
                </a:ext>
              </a:extLst>
            </p:cNvPr>
            <p:cNvSpPr txBox="1"/>
            <p:nvPr/>
          </p:nvSpPr>
          <p:spPr>
            <a:xfrm>
              <a:off x="1683578" y="3016013"/>
              <a:ext cx="5921899" cy="3479429"/>
            </a:xfrm>
            <a:prstGeom prst="rect">
              <a:avLst/>
            </a:prstGeom>
            <a:noFill/>
            <a:ln w="9525">
              <a:solidFill>
                <a:schemeClr val="tx1"/>
              </a:solidFill>
            </a:ln>
          </p:spPr>
          <p:txBody>
            <a:bodyPr wrap="square" lIns="91440" tIns="45720" rIns="91440" bIns="45720" anchor="t">
              <a:noAutofit/>
            </a:bodyPr>
            <a:lstStyle/>
            <a:p>
              <a:endParaRPr lang="en-GB" sz="2200">
                <a:solidFill>
                  <a:srgbClr val="363940"/>
                </a:solidFill>
              </a:endParaRPr>
            </a:p>
            <a:p>
              <a:r>
                <a:rPr lang="fr-FR" sz="2200">
                  <a:solidFill>
                    <a:srgbClr val="363940"/>
                  </a:solidFill>
                </a:rPr>
                <a:t>Gants et vêtements médicaux/blouse</a:t>
              </a:r>
            </a:p>
            <a:p>
              <a:r>
                <a:rPr lang="fr-FR" sz="2200">
                  <a:solidFill>
                    <a:srgbClr val="363940"/>
                  </a:solidFill>
                </a:rPr>
                <a:t>Poubelles ou sacs à déchets biologiques </a:t>
              </a:r>
              <a:endParaRPr lang="fr-FR" sz="2200">
                <a:solidFill>
                  <a:srgbClr val="000000"/>
                </a:solidFill>
              </a:endParaRPr>
            </a:p>
            <a:p>
              <a:r>
                <a:rPr lang="fr-FR" sz="2200">
                  <a:solidFill>
                    <a:srgbClr val="363940"/>
                  </a:solidFill>
                </a:rPr>
                <a:t>Papier absorbant </a:t>
              </a:r>
              <a:endParaRPr lang="fr-FR" sz="2200">
                <a:solidFill>
                  <a:srgbClr val="000000"/>
                </a:solidFill>
              </a:endParaRPr>
            </a:p>
            <a:p>
              <a:r>
                <a:rPr lang="fr-FR" sz="2200">
                  <a:solidFill>
                    <a:srgbClr val="363940"/>
                  </a:solidFill>
                </a:rPr>
                <a:t>Le kit de test</a:t>
              </a:r>
              <a:endParaRPr lang="fr-FR" sz="2200">
                <a:solidFill>
                  <a:srgbClr val="000000"/>
                </a:solidFill>
              </a:endParaRPr>
            </a:p>
            <a:p>
              <a:r>
                <a:rPr lang="fr-FR" sz="2200">
                  <a:solidFill>
                    <a:srgbClr val="363940"/>
                  </a:solidFill>
                </a:rPr>
                <a:t>Minuteur</a:t>
              </a:r>
            </a:p>
            <a:p>
              <a:r>
                <a:rPr lang="fr-FR" sz="2200">
                  <a:solidFill>
                    <a:srgbClr val="363940"/>
                  </a:solidFill>
                </a:rPr>
                <a:t>Registres/formulaires</a:t>
              </a:r>
              <a:endParaRPr lang="fr-FR"/>
            </a:p>
            <a:p>
              <a:r>
                <a:rPr lang="fr-FR" sz="2200">
                  <a:solidFill>
                    <a:srgbClr val="363940"/>
                  </a:solidFill>
                </a:rPr>
                <a:t>Marqueur/stylo</a:t>
              </a:r>
            </a:p>
            <a:p>
              <a:endParaRPr lang="en-GB" sz="2200">
                <a:solidFill>
                  <a:srgbClr val="363940"/>
                </a:solidFill>
              </a:endParaRPr>
            </a:p>
            <a:p>
              <a:endParaRPr lang="en-GB" sz="2200">
                <a:solidFill>
                  <a:srgbClr val="363940"/>
                </a:solidFill>
              </a:endParaRPr>
            </a:p>
            <a:p>
              <a:endParaRPr lang="en-GB" sz="2200">
                <a:solidFill>
                  <a:srgbClr val="363940"/>
                </a:solidFill>
              </a:endParaRPr>
            </a:p>
          </p:txBody>
        </p:sp>
        <p:pic>
          <p:nvPicPr>
            <p:cNvPr id="9" name="Picture Placeholder 4" descr="A close-up of a hand wearing gloves&#10;&#10;Description automatically generated">
              <a:extLst>
                <a:ext uri="{FF2B5EF4-FFF2-40B4-BE49-F238E27FC236}">
                  <a16:creationId xmlns:a16="http://schemas.microsoft.com/office/drawing/2014/main" id="{061F74A4-AE98-8585-3C0D-EB099368F6DC}"/>
                </a:ext>
              </a:extLst>
            </p:cNvPr>
            <p:cNvPicPr>
              <a:picLocks noChangeAspect="1"/>
            </p:cNvPicPr>
            <p:nvPr/>
          </p:nvPicPr>
          <p:blipFill rotWithShape="1">
            <a:blip r:embed="rId7"/>
            <a:srcRect t="-3015" b="937"/>
            <a:stretch/>
          </p:blipFill>
          <p:spPr>
            <a:xfrm>
              <a:off x="10682296" y="4989650"/>
              <a:ext cx="1212831" cy="1502257"/>
            </a:xfrm>
            <a:prstGeom prst="rect">
              <a:avLst/>
            </a:prstGeom>
          </p:spPr>
        </p:pic>
      </p:grpSp>
      <p:pic>
        <p:nvPicPr>
          <p:cNvPr id="10" name="Picture 9" descr="A roll of toilet paper&#10;&#10;Description automatically generated">
            <a:extLst>
              <a:ext uri="{FF2B5EF4-FFF2-40B4-BE49-F238E27FC236}">
                <a16:creationId xmlns:a16="http://schemas.microsoft.com/office/drawing/2014/main" id="{BED8E512-046A-8AE8-C8C9-B79E268A934D}"/>
              </a:ext>
            </a:extLst>
          </p:cNvPr>
          <p:cNvPicPr>
            <a:picLocks noChangeAspect="1"/>
          </p:cNvPicPr>
          <p:nvPr/>
        </p:nvPicPr>
        <p:blipFill>
          <a:blip r:embed="rId8"/>
          <a:stretch>
            <a:fillRect/>
          </a:stretch>
        </p:blipFill>
        <p:spPr>
          <a:xfrm>
            <a:off x="6729780" y="2615201"/>
            <a:ext cx="2133075" cy="2133075"/>
          </a:xfrm>
          <a:prstGeom prst="rect">
            <a:avLst/>
          </a:prstGeom>
        </p:spPr>
      </p:pic>
      <p:sp>
        <p:nvSpPr>
          <p:cNvPr id="11" name="Triangle 17">
            <a:extLst>
              <a:ext uri="{FF2B5EF4-FFF2-40B4-BE49-F238E27FC236}">
                <a16:creationId xmlns:a16="http://schemas.microsoft.com/office/drawing/2014/main" id="{40A6796A-2696-4AE9-7C6B-194D1E9D2195}"/>
              </a:ext>
            </a:extLst>
          </p:cNvPr>
          <p:cNvSpPr/>
          <p:nvPr/>
        </p:nvSpPr>
        <p:spPr>
          <a:xfrm rot="10800000">
            <a:off x="1329087" y="285104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7" name="Picture 6" descr="A yellow box with a black symbol on it&#10;&#10;Description automatically generated">
            <a:extLst>
              <a:ext uri="{FF2B5EF4-FFF2-40B4-BE49-F238E27FC236}">
                <a16:creationId xmlns:a16="http://schemas.microsoft.com/office/drawing/2014/main" id="{F2323003-4E73-7297-43CC-4EDD4C4A5CF9}"/>
              </a:ext>
            </a:extLst>
          </p:cNvPr>
          <p:cNvPicPr>
            <a:picLocks noChangeAspect="1"/>
          </p:cNvPicPr>
          <p:nvPr/>
        </p:nvPicPr>
        <p:blipFill>
          <a:blip r:embed="rId9"/>
          <a:stretch>
            <a:fillRect/>
          </a:stretch>
        </p:blipFill>
        <p:spPr>
          <a:xfrm>
            <a:off x="8362776" y="3932636"/>
            <a:ext cx="1424380" cy="1306328"/>
          </a:xfrm>
          <a:prstGeom prst="rect">
            <a:avLst/>
          </a:prstGeom>
        </p:spPr>
      </p:pic>
      <p:sp>
        <p:nvSpPr>
          <p:cNvPr id="21" name="Triangle 17">
            <a:extLst>
              <a:ext uri="{FF2B5EF4-FFF2-40B4-BE49-F238E27FC236}">
                <a16:creationId xmlns:a16="http://schemas.microsoft.com/office/drawing/2014/main" id="{03FF7844-2437-12CB-DA57-D689EA9CCC3E}"/>
              </a:ext>
            </a:extLst>
          </p:cNvPr>
          <p:cNvSpPr/>
          <p:nvPr/>
        </p:nvSpPr>
        <p:spPr>
          <a:xfrm rot="10800000">
            <a:off x="7151785" y="285104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4" name="Google Shape;18;p31">
            <a:extLst>
              <a:ext uri="{FF2B5EF4-FFF2-40B4-BE49-F238E27FC236}">
                <a16:creationId xmlns:a16="http://schemas.microsoft.com/office/drawing/2014/main" id="{4C28FF8F-00D4-B9F2-102F-096C439E2A9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17</a:t>
            </a:fld>
            <a:endParaRPr sz="1200">
              <a:solidFill>
                <a:schemeClr val="tx1">
                  <a:lumMod val="40000"/>
                  <a:lumOff val="60000"/>
                </a:schemeClr>
              </a:solidFill>
            </a:endParaRPr>
          </a:p>
        </p:txBody>
      </p:sp>
    </p:spTree>
    <p:extLst>
      <p:ext uri="{BB962C8B-B14F-4D97-AF65-F5344CB8AC3E}">
        <p14:creationId xmlns:p14="http://schemas.microsoft.com/office/powerpoint/2010/main" val="151814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3FCF6-4FC2-BDF9-04F1-B580928CFDD6}"/>
              </a:ext>
            </a:extLst>
          </p:cNvPr>
          <p:cNvSpPr txBox="1"/>
          <p:nvPr/>
        </p:nvSpPr>
        <p:spPr>
          <a:xfrm>
            <a:off x="1942791" y="3153937"/>
            <a:ext cx="906532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400" b="1">
                <a:solidFill>
                  <a:srgbClr val="D99228"/>
                </a:solidFill>
              </a:rPr>
              <a:t>Crystal</a:t>
            </a:r>
            <a:r>
              <a:rPr lang="fr-FR" sz="4400" baseline="30000">
                <a:solidFill>
                  <a:srgbClr val="D99228"/>
                </a:solidFill>
                <a:ea typeface="+mn-lt"/>
                <a:cs typeface="+mn-lt"/>
              </a:rPr>
              <a:t>®</a:t>
            </a:r>
            <a:r>
              <a:rPr lang="fr-FR" sz="4400" b="1">
                <a:solidFill>
                  <a:srgbClr val="D99228"/>
                </a:solidFill>
              </a:rPr>
              <a:t> VC O1/O139, </a:t>
            </a:r>
            <a:r>
              <a:rPr lang="fr-FR" sz="4400" b="1" err="1">
                <a:solidFill>
                  <a:srgbClr val="D99228"/>
                </a:solidFill>
              </a:rPr>
              <a:t>Arkray</a:t>
            </a:r>
            <a:endParaRPr lang="fr-FR" sz="4400" b="1">
              <a:solidFill>
                <a:srgbClr val="D99228"/>
              </a:solidFill>
            </a:endParaRPr>
          </a:p>
          <a:p>
            <a:r>
              <a:rPr lang="fr-FR" sz="3600"/>
              <a:t>Bandelette</a:t>
            </a:r>
          </a:p>
        </p:txBody>
      </p:sp>
      <p:sp>
        <p:nvSpPr>
          <p:cNvPr id="3" name="Google Shape;18;p31">
            <a:extLst>
              <a:ext uri="{FF2B5EF4-FFF2-40B4-BE49-F238E27FC236}">
                <a16:creationId xmlns:a16="http://schemas.microsoft.com/office/drawing/2014/main" id="{9EF0FD70-7C77-ADB6-7EBF-AFF42C66C68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18</a:t>
            </a:fld>
            <a:endParaRPr sz="1200">
              <a:solidFill>
                <a:schemeClr val="tx1">
                  <a:lumMod val="40000"/>
                  <a:lumOff val="60000"/>
                </a:schemeClr>
              </a:solidFill>
            </a:endParaRPr>
          </a:p>
        </p:txBody>
      </p:sp>
    </p:spTree>
    <p:extLst>
      <p:ext uri="{BB962C8B-B14F-4D97-AF65-F5344CB8AC3E}">
        <p14:creationId xmlns:p14="http://schemas.microsoft.com/office/powerpoint/2010/main" val="159654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93E96CC8-8015-2746-4FEB-D67A1C35832A}"/>
              </a:ext>
            </a:extLst>
          </p:cNvPr>
          <p:cNvSpPr/>
          <p:nvPr/>
        </p:nvSpPr>
        <p:spPr>
          <a:xfrm>
            <a:off x="3214820" y="438194"/>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1</a:t>
            </a:r>
          </a:p>
        </p:txBody>
      </p:sp>
      <p:sp>
        <p:nvSpPr>
          <p:cNvPr id="21" name="Oval 20">
            <a:extLst>
              <a:ext uri="{FF2B5EF4-FFF2-40B4-BE49-F238E27FC236}">
                <a16:creationId xmlns:a16="http://schemas.microsoft.com/office/drawing/2014/main" id="{03EAE692-B68B-7BA3-76E8-23D0F2C7F34D}"/>
              </a:ext>
            </a:extLst>
          </p:cNvPr>
          <p:cNvSpPr/>
          <p:nvPr/>
        </p:nvSpPr>
        <p:spPr>
          <a:xfrm>
            <a:off x="8411116" y="43476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2</a:t>
            </a:r>
          </a:p>
        </p:txBody>
      </p:sp>
      <p:sp>
        <p:nvSpPr>
          <p:cNvPr id="35" name="TextBox 34">
            <a:extLst>
              <a:ext uri="{FF2B5EF4-FFF2-40B4-BE49-F238E27FC236}">
                <a16:creationId xmlns:a16="http://schemas.microsoft.com/office/drawing/2014/main" id="{96F5AB76-4CB9-68F1-7F96-09B5415C08E9}"/>
              </a:ext>
            </a:extLst>
          </p:cNvPr>
          <p:cNvSpPr txBox="1"/>
          <p:nvPr/>
        </p:nvSpPr>
        <p:spPr>
          <a:xfrm>
            <a:off x="1945740" y="5756573"/>
            <a:ext cx="2436103" cy="584775"/>
          </a:xfrm>
          <a:prstGeom prst="rect">
            <a:avLst/>
          </a:prstGeom>
          <a:noFill/>
        </p:spPr>
        <p:txBody>
          <a:bodyPr wrap="square" lIns="91440" tIns="45720" rIns="91440" bIns="45720" rtlCol="0" anchor="t">
            <a:spAutoFit/>
          </a:bodyPr>
          <a:lstStyle/>
          <a:p>
            <a:pPr algn="ctr"/>
            <a:r>
              <a:rPr lang="fr" sz="1600">
                <a:latin typeface="Trebuchet MS"/>
                <a:ea typeface="Calibri"/>
                <a:cs typeface="Calibri"/>
              </a:rPr>
              <a:t>Flacon de traitement des échantillons </a:t>
            </a:r>
            <a:endParaRPr lang="en-US" sz="1600">
              <a:latin typeface="Trebuchet MS"/>
            </a:endParaRPr>
          </a:p>
        </p:txBody>
      </p:sp>
      <p:sp>
        <p:nvSpPr>
          <p:cNvPr id="13" name="Rectangle 12">
            <a:extLst>
              <a:ext uri="{FF2B5EF4-FFF2-40B4-BE49-F238E27FC236}">
                <a16:creationId xmlns:a16="http://schemas.microsoft.com/office/drawing/2014/main" id="{82F5AEBE-F6A9-0E41-159D-99FFB5FC5E1E}"/>
              </a:ext>
            </a:extLst>
          </p:cNvPr>
          <p:cNvSpPr/>
          <p:nvPr/>
        </p:nvSpPr>
        <p:spPr>
          <a:xfrm>
            <a:off x="5106212" y="1028205"/>
            <a:ext cx="6923952" cy="537172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6">
            <a:extLst>
              <a:ext uri="{FF2B5EF4-FFF2-40B4-BE49-F238E27FC236}">
                <a16:creationId xmlns:a16="http://schemas.microsoft.com/office/drawing/2014/main" id="{8B511376-DD16-A78E-14BF-122148376D86}"/>
              </a:ext>
            </a:extLst>
          </p:cNvPr>
          <p:cNvSpPr txBox="1">
            <a:spLocks/>
          </p:cNvSpPr>
          <p:nvPr/>
        </p:nvSpPr>
        <p:spPr>
          <a:xfrm>
            <a:off x="5102828" y="1018913"/>
            <a:ext cx="3530847" cy="3742648"/>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 sz="2000" b="1"/>
              <a:t>Selles semi-solides</a:t>
            </a:r>
            <a:r>
              <a:rPr lang="fr-FR" sz="2000" b="1"/>
              <a:t>: </a:t>
            </a:r>
            <a:r>
              <a:rPr lang="fr" sz="2000"/>
              <a:t>Prélever une petite quantité d'échantillon à l'aide de la tige de prélèvement et replacer le bouchon avec sa tige sur le flacon de traitement des échantillons. </a:t>
            </a:r>
            <a:endParaRPr lang="fr-FR" sz="2000"/>
          </a:p>
        </p:txBody>
      </p:sp>
      <p:sp>
        <p:nvSpPr>
          <p:cNvPr id="42" name="Text Placeholder 6">
            <a:extLst>
              <a:ext uri="{FF2B5EF4-FFF2-40B4-BE49-F238E27FC236}">
                <a16:creationId xmlns:a16="http://schemas.microsoft.com/office/drawing/2014/main" id="{22EF5ABC-C273-175C-352B-F3F93DA346E7}"/>
              </a:ext>
            </a:extLst>
          </p:cNvPr>
          <p:cNvSpPr txBox="1">
            <a:spLocks/>
          </p:cNvSpPr>
          <p:nvPr/>
        </p:nvSpPr>
        <p:spPr>
          <a:xfrm>
            <a:off x="8769437" y="1017998"/>
            <a:ext cx="3323800" cy="3742648"/>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 sz="2000" b="1"/>
              <a:t>Selles liquides</a:t>
            </a:r>
            <a:r>
              <a:rPr lang="fr-FR" sz="2000" b="1"/>
              <a:t>: </a:t>
            </a:r>
            <a:r>
              <a:rPr lang="fr" sz="2000"/>
              <a:t>Utiliser la pipette pasteur jetable pour prélever l’échantillon et transférer 2 gouttes dans le flacon de traitement des échantillons. </a:t>
            </a:r>
            <a:endParaRPr lang="fr-FR" sz="2000"/>
          </a:p>
        </p:txBody>
      </p:sp>
      <p:grpSp>
        <p:nvGrpSpPr>
          <p:cNvPr id="52" name="Group 51">
            <a:extLst>
              <a:ext uri="{FF2B5EF4-FFF2-40B4-BE49-F238E27FC236}">
                <a16:creationId xmlns:a16="http://schemas.microsoft.com/office/drawing/2014/main" id="{48BD1606-6C4C-4AEA-8E31-F6605CFECF2C}"/>
              </a:ext>
            </a:extLst>
          </p:cNvPr>
          <p:cNvGrpSpPr/>
          <p:nvPr/>
        </p:nvGrpSpPr>
        <p:grpSpPr>
          <a:xfrm>
            <a:off x="8074585" y="3912580"/>
            <a:ext cx="1067358" cy="484095"/>
            <a:chOff x="4649184" y="5516660"/>
            <a:chExt cx="364473" cy="165305"/>
          </a:xfrm>
        </p:grpSpPr>
        <p:sp>
          <p:nvSpPr>
            <p:cNvPr id="50" name="Oval 49">
              <a:extLst>
                <a:ext uri="{FF2B5EF4-FFF2-40B4-BE49-F238E27FC236}">
                  <a16:creationId xmlns:a16="http://schemas.microsoft.com/office/drawing/2014/main" id="{FC20E1BE-BB01-588E-40ED-DB7CA03D0951}"/>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B6C9C4EB-4CD3-14B1-83B9-1F506037DCB4}"/>
                </a:ext>
              </a:extLst>
            </p:cNvPr>
            <p:cNvSpPr txBox="1"/>
            <p:nvPr/>
          </p:nvSpPr>
          <p:spPr>
            <a:xfrm>
              <a:off x="4649184" y="5529897"/>
              <a:ext cx="364473" cy="126117"/>
            </a:xfrm>
            <a:prstGeom prst="rect">
              <a:avLst/>
            </a:prstGeom>
            <a:noFill/>
          </p:spPr>
          <p:txBody>
            <a:bodyPr wrap="square" lIns="91440" tIns="45720" rIns="91440" bIns="45720" rtlCol="0" anchor="t">
              <a:spAutoFit/>
            </a:bodyPr>
            <a:lstStyle/>
            <a:p>
              <a:pPr algn="ctr"/>
              <a:r>
                <a:rPr lang="fr-FR" b="1">
                  <a:solidFill>
                    <a:schemeClr val="bg1"/>
                  </a:solidFill>
                </a:rPr>
                <a:t>ou</a:t>
              </a:r>
            </a:p>
          </p:txBody>
        </p:sp>
      </p:grpSp>
      <p:sp>
        <p:nvSpPr>
          <p:cNvPr id="54" name="TextBox 53">
            <a:extLst>
              <a:ext uri="{FF2B5EF4-FFF2-40B4-BE49-F238E27FC236}">
                <a16:creationId xmlns:a16="http://schemas.microsoft.com/office/drawing/2014/main" id="{0BF4A9DB-9780-4E92-0272-20BCD1822DE5}"/>
              </a:ext>
            </a:extLst>
          </p:cNvPr>
          <p:cNvSpPr txBox="1"/>
          <p:nvPr/>
        </p:nvSpPr>
        <p:spPr>
          <a:xfrm>
            <a:off x="5286616" y="5796656"/>
            <a:ext cx="6752840" cy="523220"/>
          </a:xfrm>
          <a:prstGeom prst="rect">
            <a:avLst/>
          </a:prstGeom>
          <a:noFill/>
        </p:spPr>
        <p:txBody>
          <a:bodyPr wrap="square" lIns="91440" tIns="45720" rIns="91440" bIns="45720" anchor="t">
            <a:spAutoFit/>
          </a:bodyPr>
          <a:lstStyle/>
          <a:p>
            <a:r>
              <a:rPr lang="fr-FR" sz="1400"/>
              <a:t>Jeter la pipette pasteur dans un conteneur pour objets tranchants                     ou un sac en plastique</a:t>
            </a:r>
            <a:r>
              <a:rPr lang="fr-FR" sz="1400">
                <a:latin typeface="Trebuchet MS"/>
                <a:ea typeface="Calibri"/>
                <a:cs typeface="Calibri"/>
              </a:rPr>
              <a:t> </a:t>
            </a:r>
            <a:r>
              <a:rPr lang="fr" sz="1400"/>
              <a:t>pour déchets biologiques</a:t>
            </a:r>
            <a:r>
              <a:rPr lang="fr-FR" sz="1400">
                <a:effectLst/>
              </a:rPr>
              <a:t>.</a:t>
            </a:r>
          </a:p>
        </p:txBody>
      </p:sp>
      <p:pic>
        <p:nvPicPr>
          <p:cNvPr id="56" name="Picture 55" descr="A yellow box with a black symbol on it&#10;&#10;Description automatically generated">
            <a:extLst>
              <a:ext uri="{FF2B5EF4-FFF2-40B4-BE49-F238E27FC236}">
                <a16:creationId xmlns:a16="http://schemas.microsoft.com/office/drawing/2014/main" id="{24A65E13-4C04-8292-993E-9A6FB4E36736}"/>
              </a:ext>
            </a:extLst>
          </p:cNvPr>
          <p:cNvPicPr>
            <a:picLocks noChangeAspect="1"/>
          </p:cNvPicPr>
          <p:nvPr/>
        </p:nvPicPr>
        <p:blipFill>
          <a:blip r:embed="rId3"/>
          <a:stretch>
            <a:fillRect/>
          </a:stretch>
        </p:blipFill>
        <p:spPr>
          <a:xfrm>
            <a:off x="10866179" y="5626384"/>
            <a:ext cx="773336" cy="744694"/>
          </a:xfrm>
          <a:prstGeom prst="rect">
            <a:avLst/>
          </a:prstGeom>
        </p:spPr>
      </p:pic>
      <p:sp>
        <p:nvSpPr>
          <p:cNvPr id="3" name="TextBox 2">
            <a:extLst>
              <a:ext uri="{FF2B5EF4-FFF2-40B4-BE49-F238E27FC236}">
                <a16:creationId xmlns:a16="http://schemas.microsoft.com/office/drawing/2014/main" id="{B8DAF71D-9768-0218-7B58-A8826CAC4720}"/>
              </a:ext>
            </a:extLst>
          </p:cNvPr>
          <p:cNvSpPr txBox="1"/>
          <p:nvPr/>
        </p:nvSpPr>
        <p:spPr>
          <a:xfrm>
            <a:off x="1663546" y="1233948"/>
            <a:ext cx="3221059" cy="1200329"/>
          </a:xfrm>
          <a:prstGeom prst="rect">
            <a:avLst/>
          </a:prstGeom>
          <a:noFill/>
        </p:spPr>
        <p:txBody>
          <a:bodyPr wrap="square" lIns="91440" tIns="45720" rIns="91440" bIns="45720" anchor="t">
            <a:spAutoFit/>
          </a:bodyPr>
          <a:lstStyle/>
          <a:p>
            <a:r>
              <a:rPr lang="fr">
                <a:latin typeface="Trebuchet MS"/>
                <a:ea typeface="Calibri"/>
                <a:cs typeface="Calibri"/>
              </a:rPr>
              <a:t>Étiqueter le flacon de traitement des échantillons avec l'identifiant du patient et ouvrir. </a:t>
            </a:r>
            <a:endParaRPr lang="fr">
              <a:latin typeface="Trebuchet MS"/>
            </a:endParaRPr>
          </a:p>
        </p:txBody>
      </p:sp>
      <p:sp>
        <p:nvSpPr>
          <p:cNvPr id="4" name="Rectangle 3">
            <a:extLst>
              <a:ext uri="{FF2B5EF4-FFF2-40B4-BE49-F238E27FC236}">
                <a16:creationId xmlns:a16="http://schemas.microsoft.com/office/drawing/2014/main" id="{F3BEF6C8-5654-B2C1-E36C-34D09043C216}"/>
              </a:ext>
            </a:extLst>
          </p:cNvPr>
          <p:cNvSpPr/>
          <p:nvPr/>
        </p:nvSpPr>
        <p:spPr>
          <a:xfrm>
            <a:off x="1553378" y="1036226"/>
            <a:ext cx="3384776" cy="537172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Google Shape;18;p31">
            <a:extLst>
              <a:ext uri="{FF2B5EF4-FFF2-40B4-BE49-F238E27FC236}">
                <a16:creationId xmlns:a16="http://schemas.microsoft.com/office/drawing/2014/main" id="{EE6CA3A7-E8B8-9D60-11A0-3BB352DA48E7}"/>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19</a:t>
            </a:fld>
            <a:endParaRPr sz="1200">
              <a:solidFill>
                <a:schemeClr val="tx1">
                  <a:lumMod val="40000"/>
                  <a:lumOff val="60000"/>
                </a:schemeClr>
              </a:solidFill>
            </a:endParaRPr>
          </a:p>
        </p:txBody>
      </p:sp>
      <p:pic>
        <p:nvPicPr>
          <p:cNvPr id="6" name="Picture 5">
            <a:extLst>
              <a:ext uri="{FF2B5EF4-FFF2-40B4-BE49-F238E27FC236}">
                <a16:creationId xmlns:a16="http://schemas.microsoft.com/office/drawing/2014/main" id="{3D9445BE-DAE3-BC3B-D1D7-EB0F997D55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5085" r="32717" b="75628"/>
          <a:stretch/>
        </p:blipFill>
        <p:spPr>
          <a:xfrm>
            <a:off x="3668500" y="2778167"/>
            <a:ext cx="479899" cy="923330"/>
          </a:xfrm>
          <a:prstGeom prst="rect">
            <a:avLst/>
          </a:prstGeom>
        </p:spPr>
      </p:pic>
      <p:pic>
        <p:nvPicPr>
          <p:cNvPr id="7" name="Picture 6" descr="A bottle and a glass with a pipette&#10;&#10;AI-generated content may be incorrect.">
            <a:extLst>
              <a:ext uri="{FF2B5EF4-FFF2-40B4-BE49-F238E27FC236}">
                <a16:creationId xmlns:a16="http://schemas.microsoft.com/office/drawing/2014/main" id="{80AF6EAD-DE96-2F0E-A732-82A5DBDE23E9}"/>
              </a:ext>
            </a:extLst>
          </p:cNvPr>
          <p:cNvPicPr>
            <a:picLocks noChangeAspect="1"/>
          </p:cNvPicPr>
          <p:nvPr/>
        </p:nvPicPr>
        <p:blipFill>
          <a:blip r:embed="rId5"/>
          <a:stretch>
            <a:fillRect/>
          </a:stretch>
        </p:blipFill>
        <p:spPr>
          <a:xfrm>
            <a:off x="4860811" y="3222571"/>
            <a:ext cx="3464888" cy="2707555"/>
          </a:xfrm>
          <a:prstGeom prst="rect">
            <a:avLst/>
          </a:prstGeom>
        </p:spPr>
      </p:pic>
      <p:pic>
        <p:nvPicPr>
          <p:cNvPr id="8" name="Picture 7">
            <a:extLst>
              <a:ext uri="{FF2B5EF4-FFF2-40B4-BE49-F238E27FC236}">
                <a16:creationId xmlns:a16="http://schemas.microsoft.com/office/drawing/2014/main" id="{B113E3B3-5841-059A-9F5D-45D6227669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5085" r="32717" b="75628"/>
          <a:stretch/>
        </p:blipFill>
        <p:spPr>
          <a:xfrm rot="10800000">
            <a:off x="7459973" y="3389876"/>
            <a:ext cx="479899" cy="923330"/>
          </a:xfrm>
          <a:prstGeom prst="rect">
            <a:avLst/>
          </a:prstGeom>
        </p:spPr>
      </p:pic>
      <p:pic>
        <p:nvPicPr>
          <p:cNvPr id="10" name="Picture 9" descr="A hand holding a cotton swab over a small bottle&#10;&#10;AI-generated content may be incorrect.">
            <a:extLst>
              <a:ext uri="{FF2B5EF4-FFF2-40B4-BE49-F238E27FC236}">
                <a16:creationId xmlns:a16="http://schemas.microsoft.com/office/drawing/2014/main" id="{9301F346-46F6-E73D-E076-834C6603DE7A}"/>
              </a:ext>
            </a:extLst>
          </p:cNvPr>
          <p:cNvPicPr>
            <a:picLocks noChangeAspect="1"/>
          </p:cNvPicPr>
          <p:nvPr/>
        </p:nvPicPr>
        <p:blipFill>
          <a:blip r:embed="rId6"/>
          <a:stretch>
            <a:fillRect/>
          </a:stretch>
        </p:blipFill>
        <p:spPr>
          <a:xfrm>
            <a:off x="8677578" y="3067207"/>
            <a:ext cx="2961937" cy="2858701"/>
          </a:xfrm>
          <a:prstGeom prst="rect">
            <a:avLst/>
          </a:prstGeom>
        </p:spPr>
      </p:pic>
      <p:pic>
        <p:nvPicPr>
          <p:cNvPr id="1026" name="Picture 2">
            <a:extLst>
              <a:ext uri="{FF2B5EF4-FFF2-40B4-BE49-F238E27FC236}">
                <a16:creationId xmlns:a16="http://schemas.microsoft.com/office/drawing/2014/main" id="{5CF624E6-8AB0-0529-C8F5-CC469AE17CB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569" r="20550"/>
          <a:stretch/>
        </p:blipFill>
        <p:spPr bwMode="auto">
          <a:xfrm>
            <a:off x="2493277" y="2198254"/>
            <a:ext cx="1281444" cy="387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07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p:txBody>
          <a:bodyPr>
            <a:normAutofit/>
          </a:bodyPr>
          <a:lstStyle/>
          <a:p>
            <a:r>
              <a:rPr lang="fr-CA" b="1">
                <a:latin typeface="Trebuchet MS"/>
              </a:rPr>
              <a:t>Objectifs d'apprentissage</a:t>
            </a:r>
            <a:endParaRPr lang="fr-CA" b="1" cap="none">
              <a:latin typeface="Trebuchet MS" panose="020B0703020202090204" pitchFamily="34" charset="0"/>
            </a:endParaRPr>
          </a:p>
        </p:txBody>
      </p:sp>
      <p:grpSp>
        <p:nvGrpSpPr>
          <p:cNvPr id="11" name="Group 10">
            <a:extLst>
              <a:ext uri="{FF2B5EF4-FFF2-40B4-BE49-F238E27FC236}">
                <a16:creationId xmlns:a16="http://schemas.microsoft.com/office/drawing/2014/main" id="{2A277733-9300-612F-DAFD-121A16DCD113}"/>
              </a:ext>
            </a:extLst>
          </p:cNvPr>
          <p:cNvGrpSpPr/>
          <p:nvPr/>
        </p:nvGrpSpPr>
        <p:grpSpPr>
          <a:xfrm>
            <a:off x="586837" y="1279437"/>
            <a:ext cx="11089761" cy="4832092"/>
            <a:chOff x="729983" y="1385969"/>
            <a:chExt cx="11089761" cy="4832092"/>
          </a:xfrm>
        </p:grpSpPr>
        <p:sp>
          <p:nvSpPr>
            <p:cNvPr id="4" name="TextBox 3">
              <a:extLst>
                <a:ext uri="{FF2B5EF4-FFF2-40B4-BE49-F238E27FC236}">
                  <a16:creationId xmlns:a16="http://schemas.microsoft.com/office/drawing/2014/main" id="{14AA8381-CA71-44C9-B5DB-715D69498671}"/>
                </a:ext>
              </a:extLst>
            </p:cNvPr>
            <p:cNvSpPr txBox="1"/>
            <p:nvPr/>
          </p:nvSpPr>
          <p:spPr>
            <a:xfrm>
              <a:off x="729983" y="1385969"/>
              <a:ext cx="11089761" cy="4832092"/>
            </a:xfrm>
            <a:prstGeom prst="rect">
              <a:avLst/>
            </a:prstGeom>
            <a:noFill/>
          </p:spPr>
          <p:txBody>
            <a:bodyPr wrap="square" lIns="91440" tIns="45720" rIns="91440" bIns="45720" rtlCol="0" anchor="t">
              <a:spAutoFit/>
            </a:bodyPr>
            <a:lstStyle/>
            <a:p>
              <a:endParaRPr lang="fr-FR" sz="2400"/>
            </a:p>
            <a:p>
              <a:pPr marL="342900" indent="-197485">
                <a:buClr>
                  <a:schemeClr val="accent1"/>
                </a:buClr>
                <a:buFont typeface="Arial" panose="020B0604020202020204" pitchFamily="34" charset="0"/>
                <a:buChar char="•"/>
              </a:pPr>
              <a:r>
                <a:rPr lang="fr-FR" sz="2200"/>
                <a:t>Comprendre ce que sont les TDR</a:t>
              </a:r>
            </a:p>
            <a:p>
              <a:pPr marL="342900" indent="-197485">
                <a:buClr>
                  <a:schemeClr val="accent1"/>
                </a:buClr>
                <a:buFont typeface="Arial" panose="020B0604020202020204" pitchFamily="34" charset="0"/>
                <a:buChar char="•"/>
              </a:pPr>
              <a:endParaRPr lang="en-US" sz="2200"/>
            </a:p>
            <a:p>
              <a:pPr marL="342900" indent="-197485">
                <a:buClr>
                  <a:schemeClr val="accent1"/>
                </a:buClr>
                <a:buFont typeface="Arial" panose="020B0604020202020204" pitchFamily="34" charset="0"/>
                <a:buChar char="•"/>
              </a:pPr>
              <a:r>
                <a:rPr lang="fr-FR" sz="2200"/>
                <a:t>Expliquer quand et pourquoi utiliser un TDR choléra</a:t>
              </a:r>
            </a:p>
            <a:p>
              <a:pPr marL="342900" indent="-197485">
                <a:buClr>
                  <a:schemeClr val="accent1"/>
                </a:buClr>
                <a:buFont typeface="Arial,Sans-Serif" panose="020B0604020202020204" pitchFamily="34" charset="0"/>
                <a:buChar char="•"/>
              </a:pPr>
              <a:endParaRPr lang="en-US" sz="2200"/>
            </a:p>
            <a:p>
              <a:pPr marL="342900" indent="-197485">
                <a:buClr>
                  <a:schemeClr val="accent1"/>
                </a:buClr>
                <a:buFont typeface="Arial,Sans-Serif" panose="020B0604020202020204" pitchFamily="34" charset="0"/>
                <a:buChar char="•"/>
              </a:pPr>
              <a:r>
                <a:rPr lang="fr-FR" sz="2200"/>
                <a:t>Comprendre les limites d'utilisation d'un TDR choléra</a:t>
              </a:r>
              <a:endParaRPr lang="fr-FR"/>
            </a:p>
            <a:p>
              <a:pPr marL="342900" indent="-197485">
                <a:buClr>
                  <a:schemeClr val="accent1"/>
                </a:buClr>
                <a:buFont typeface="Arial" panose="020B0604020202020204" pitchFamily="34" charset="0"/>
                <a:buChar char="•"/>
              </a:pPr>
              <a:endParaRPr lang="en-US" sz="2200"/>
            </a:p>
            <a:p>
              <a:pPr marL="342900" indent="-197485">
                <a:buClr>
                  <a:schemeClr val="accent1"/>
                </a:buClr>
                <a:buFont typeface="Arial" panose="020B0604020202020204" pitchFamily="34" charset="0"/>
                <a:buChar char="•"/>
              </a:pPr>
              <a:r>
                <a:rPr lang="fr-FR" sz="2200"/>
                <a:t>Maitriser la procédure pour réaliser un TDR choléra</a:t>
              </a:r>
            </a:p>
            <a:p>
              <a:pPr marL="342900" indent="-197485">
                <a:buClr>
                  <a:schemeClr val="accent1"/>
                </a:buClr>
                <a:buFont typeface="Arial" panose="020B0604020202020204" pitchFamily="34" charset="0"/>
                <a:buChar char="•"/>
              </a:pPr>
              <a:endParaRPr lang="en-US" sz="2200"/>
            </a:p>
            <a:p>
              <a:pPr marL="342900" indent="-197485">
                <a:buClr>
                  <a:schemeClr val="accent1"/>
                </a:buClr>
                <a:buFont typeface="Arial" panose="020B0604020202020204" pitchFamily="34" charset="0"/>
                <a:buChar char="•"/>
              </a:pPr>
              <a:r>
                <a:rPr lang="fr-BE" sz="2200"/>
                <a:t>Lire les résultats </a:t>
              </a:r>
            </a:p>
            <a:p>
              <a:pPr marL="342900" indent="-197485">
                <a:buClr>
                  <a:schemeClr val="accent1"/>
                </a:buClr>
                <a:buFont typeface="Arial" panose="020B0604020202020204" pitchFamily="34" charset="0"/>
                <a:buChar char="•"/>
              </a:pPr>
              <a:endParaRPr lang="en-US" sz="2200"/>
            </a:p>
            <a:p>
              <a:pPr marL="342900" indent="-197485">
                <a:buClr>
                  <a:schemeClr val="accent1"/>
                </a:buClr>
                <a:buFont typeface="Arial" panose="020B0604020202020204" pitchFamily="34" charset="0"/>
                <a:buChar char="•"/>
              </a:pPr>
              <a:r>
                <a:rPr lang="fr-FR" sz="2200"/>
                <a:t>Résoudre les problèmes (procédure et résultats)</a:t>
              </a:r>
            </a:p>
            <a:p>
              <a:pPr marR="0" lvl="1" algn="l" defTabSz="457200" rtl="0" eaLnBrk="1" fontAlgn="auto" latinLnBrk="0" hangingPunct="1">
                <a:lnSpc>
                  <a:spcPct val="100000"/>
                </a:lnSpc>
                <a:spcBef>
                  <a:spcPts val="0"/>
                </a:spcBef>
                <a:spcAft>
                  <a:spcPts val="0"/>
                </a:spcAft>
                <a:buClr>
                  <a:srgbClr val="008080"/>
                </a:buClr>
                <a:buSzTx/>
                <a:tabLst/>
                <a:defRPr/>
              </a:pPr>
              <a:endParaRPr kumimoji="0" lang="fr-FR" sz="2400" b="0" i="0" u="none" strike="noStrike" kern="1200" cap="none" spc="0" normalizeH="0" baseline="0" noProof="0">
                <a:ln>
                  <a:noFill/>
                </a:ln>
                <a:solidFill>
                  <a:srgbClr val="414142"/>
                </a:solidFill>
                <a:effectLst/>
                <a:uLnTx/>
                <a:uFillTx/>
                <a:ea typeface="+mn-ea"/>
                <a:cs typeface="+mn-cs"/>
              </a:endParaRPr>
            </a:p>
            <a:p>
              <a:endParaRPr lang="fr-FR"/>
            </a:p>
          </p:txBody>
        </p:sp>
        <p:cxnSp>
          <p:nvCxnSpPr>
            <p:cNvPr id="12" name="Straight Connector 11">
              <a:extLst>
                <a:ext uri="{FF2B5EF4-FFF2-40B4-BE49-F238E27FC236}">
                  <a16:creationId xmlns:a16="http://schemas.microsoft.com/office/drawing/2014/main" id="{7AD9DE34-D061-2CB0-B97A-75B43F8DE427}"/>
                </a:ext>
              </a:extLst>
            </p:cNvPr>
            <p:cNvCxnSpPr>
              <a:cxnSpLocks/>
            </p:cNvCxnSpPr>
            <p:nvPr/>
          </p:nvCxnSpPr>
          <p:spPr>
            <a:xfrm>
              <a:off x="1214077" y="2234429"/>
              <a:ext cx="1036240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920E52-E1AB-829C-0FF8-31151A2CB89B}"/>
                </a:ext>
              </a:extLst>
            </p:cNvPr>
            <p:cNvCxnSpPr>
              <a:cxnSpLocks/>
            </p:cNvCxnSpPr>
            <p:nvPr/>
          </p:nvCxnSpPr>
          <p:spPr>
            <a:xfrm>
              <a:off x="1252497" y="2940418"/>
              <a:ext cx="1032398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90B5DD-9886-68C2-CD42-E20DF9F0D21A}"/>
                </a:ext>
              </a:extLst>
            </p:cNvPr>
            <p:cNvCxnSpPr>
              <a:cxnSpLocks/>
            </p:cNvCxnSpPr>
            <p:nvPr/>
          </p:nvCxnSpPr>
          <p:spPr>
            <a:xfrm>
              <a:off x="1275550" y="3611176"/>
              <a:ext cx="10300932"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7FF5B2-0755-8B76-FAF1-BA5DCAFDC3CA}"/>
                </a:ext>
              </a:extLst>
            </p:cNvPr>
            <p:cNvCxnSpPr>
              <a:cxnSpLocks/>
            </p:cNvCxnSpPr>
            <p:nvPr/>
          </p:nvCxnSpPr>
          <p:spPr>
            <a:xfrm>
              <a:off x="1229445" y="4279465"/>
              <a:ext cx="10347037"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1105B3-82BB-A59D-AAC4-6C8A8BF936B2}"/>
                </a:ext>
              </a:extLst>
            </p:cNvPr>
            <p:cNvCxnSpPr>
              <a:cxnSpLocks/>
            </p:cNvCxnSpPr>
            <p:nvPr/>
          </p:nvCxnSpPr>
          <p:spPr>
            <a:xfrm>
              <a:off x="1214077" y="4943438"/>
              <a:ext cx="1036240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A0D8F7-72E4-D559-6BA2-186B072CE2C0}"/>
                </a:ext>
              </a:extLst>
            </p:cNvPr>
            <p:cNvCxnSpPr>
              <a:cxnSpLocks/>
            </p:cNvCxnSpPr>
            <p:nvPr/>
          </p:nvCxnSpPr>
          <p:spPr>
            <a:xfrm>
              <a:off x="1206393" y="5681107"/>
              <a:ext cx="10370089"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sp>
        <p:nvSpPr>
          <p:cNvPr id="5" name="TextBox 8">
            <a:extLst>
              <a:ext uri="{FF2B5EF4-FFF2-40B4-BE49-F238E27FC236}">
                <a16:creationId xmlns:a16="http://schemas.microsoft.com/office/drawing/2014/main" id="{D478AE7C-8C59-C9D5-43CC-E07670D937AD}"/>
              </a:ext>
            </a:extLst>
          </p:cNvPr>
          <p:cNvSpPr txBox="1"/>
          <p:nvPr/>
        </p:nvSpPr>
        <p:spPr>
          <a:xfrm>
            <a:off x="586838" y="5827119"/>
            <a:ext cx="11042036" cy="369332"/>
          </a:xfrm>
          <a:prstGeom prst="rect">
            <a:avLst/>
          </a:prstGeom>
          <a:noFill/>
          <a:ln w="19050">
            <a:solidFill>
              <a:schemeClr val="accent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a:solidFill>
                  <a:srgbClr val="414142"/>
                </a:solidFill>
              </a:rPr>
              <a:t>Module précédent recommandé</a:t>
            </a:r>
            <a:r>
              <a:rPr lang="en-US" b="1">
                <a:solidFill>
                  <a:srgbClr val="414141"/>
                </a:solidFill>
              </a:rPr>
              <a:t>:</a:t>
            </a:r>
            <a:r>
              <a:rPr lang="en-US"/>
              <a:t> </a:t>
            </a:r>
            <a:r>
              <a:rPr lang="fr-FR"/>
              <a:t>module 1 Introduction au choléra et aux tests de diagnostic du choléra</a:t>
            </a:r>
          </a:p>
        </p:txBody>
      </p:sp>
      <p:sp>
        <p:nvSpPr>
          <p:cNvPr id="3" name="Google Shape;18;p31">
            <a:extLst>
              <a:ext uri="{FF2B5EF4-FFF2-40B4-BE49-F238E27FC236}">
                <a16:creationId xmlns:a16="http://schemas.microsoft.com/office/drawing/2014/main" id="{5F5DA896-2A70-23E1-DCDC-96C4E97E02D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a:t>
            </a:fld>
            <a:endParaRPr sz="1200">
              <a:solidFill>
                <a:schemeClr val="tx1">
                  <a:lumMod val="40000"/>
                  <a:lumOff val="60000"/>
                </a:schemeClr>
              </a:solidFill>
            </a:endParaRPr>
          </a:p>
        </p:txBody>
      </p:sp>
    </p:spTree>
    <p:extLst>
      <p:ext uri="{BB962C8B-B14F-4D97-AF65-F5344CB8AC3E}">
        <p14:creationId xmlns:p14="http://schemas.microsoft.com/office/powerpoint/2010/main" val="259467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DB47103-33A7-F113-5B55-91E7F824E1B6}"/>
              </a:ext>
            </a:extLst>
          </p:cNvPr>
          <p:cNvSpPr/>
          <p:nvPr/>
        </p:nvSpPr>
        <p:spPr>
          <a:xfrm>
            <a:off x="6354523" y="39808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4</a:t>
            </a:r>
          </a:p>
        </p:txBody>
      </p:sp>
      <p:sp>
        <p:nvSpPr>
          <p:cNvPr id="2" name="Text Placeholder 6">
            <a:extLst>
              <a:ext uri="{FF2B5EF4-FFF2-40B4-BE49-F238E27FC236}">
                <a16:creationId xmlns:a16="http://schemas.microsoft.com/office/drawing/2014/main" id="{F172D154-D264-CA94-31BA-8CFE4845792C}"/>
              </a:ext>
            </a:extLst>
          </p:cNvPr>
          <p:cNvSpPr txBox="1">
            <a:spLocks/>
          </p:cNvSpPr>
          <p:nvPr/>
        </p:nvSpPr>
        <p:spPr>
          <a:xfrm>
            <a:off x="4989766" y="1173244"/>
            <a:ext cx="3122481" cy="4992427"/>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a:t>Détacher le capuchon transparent du flacon et casser l’extrémité bleue (éloigner l'extrémité et couvrir pour éviter les éclaboussures). </a:t>
            </a:r>
            <a:endParaRPr lang="en-GB" sz="2000"/>
          </a:p>
        </p:txBody>
      </p:sp>
      <p:sp>
        <p:nvSpPr>
          <p:cNvPr id="22" name="Text Placeholder 5">
            <a:extLst>
              <a:ext uri="{FF2B5EF4-FFF2-40B4-BE49-F238E27FC236}">
                <a16:creationId xmlns:a16="http://schemas.microsoft.com/office/drawing/2014/main" id="{446FBC90-C3F4-F6B0-98E2-42CE923909D5}"/>
              </a:ext>
            </a:extLst>
          </p:cNvPr>
          <p:cNvSpPr txBox="1">
            <a:spLocks/>
          </p:cNvSpPr>
          <p:nvPr/>
        </p:nvSpPr>
        <p:spPr>
          <a:xfrm>
            <a:off x="1986540" y="1169425"/>
            <a:ext cx="2655553" cy="4996246"/>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 sz="2000">
                <a:ea typeface="+mn-lt"/>
                <a:cs typeface="+mn-lt"/>
              </a:rPr>
              <a:t>Agiter le flacon de traitement des échantillons hermétiquement fermé, pour en mélanger le contenu</a:t>
            </a:r>
            <a:r>
              <a:rPr lang="fr-FR" sz="2000">
                <a:ea typeface="+mn-lt"/>
                <a:cs typeface="+mn-lt"/>
              </a:rPr>
              <a:t>.</a:t>
            </a:r>
            <a:endParaRPr lang="fr-FR"/>
          </a:p>
        </p:txBody>
      </p:sp>
      <p:sp>
        <p:nvSpPr>
          <p:cNvPr id="18" name="Oval 17">
            <a:extLst>
              <a:ext uri="{FF2B5EF4-FFF2-40B4-BE49-F238E27FC236}">
                <a16:creationId xmlns:a16="http://schemas.microsoft.com/office/drawing/2014/main" id="{34AEA92B-F8F5-947E-9A7A-B6F41B49DB72}"/>
              </a:ext>
            </a:extLst>
          </p:cNvPr>
          <p:cNvSpPr/>
          <p:nvPr/>
        </p:nvSpPr>
        <p:spPr>
          <a:xfrm>
            <a:off x="3112000" y="39808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Trebuchet MS" panose="020B0703020202090204" pitchFamily="34" charset="0"/>
              </a:rPr>
              <a:t>3</a:t>
            </a:r>
          </a:p>
        </p:txBody>
      </p:sp>
      <p:sp>
        <p:nvSpPr>
          <p:cNvPr id="4" name="Oval 3">
            <a:extLst>
              <a:ext uri="{FF2B5EF4-FFF2-40B4-BE49-F238E27FC236}">
                <a16:creationId xmlns:a16="http://schemas.microsoft.com/office/drawing/2014/main" id="{6D22754C-8D83-57D9-C08A-7A721D445001}"/>
              </a:ext>
            </a:extLst>
          </p:cNvPr>
          <p:cNvSpPr/>
          <p:nvPr/>
        </p:nvSpPr>
        <p:spPr>
          <a:xfrm>
            <a:off x="9822826" y="39808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5</a:t>
            </a:r>
          </a:p>
        </p:txBody>
      </p:sp>
      <p:sp>
        <p:nvSpPr>
          <p:cNvPr id="15" name="Text Placeholder 6">
            <a:extLst>
              <a:ext uri="{FF2B5EF4-FFF2-40B4-BE49-F238E27FC236}">
                <a16:creationId xmlns:a16="http://schemas.microsoft.com/office/drawing/2014/main" id="{A65C805E-197D-EB10-116A-0E47A3C1E8F2}"/>
              </a:ext>
            </a:extLst>
          </p:cNvPr>
          <p:cNvSpPr txBox="1">
            <a:spLocks/>
          </p:cNvSpPr>
          <p:nvPr/>
        </p:nvSpPr>
        <p:spPr>
          <a:xfrm>
            <a:off x="8459919" y="1173244"/>
            <a:ext cx="3122481" cy="4992427"/>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 sz="2000">
                <a:ea typeface="+mn-lt"/>
                <a:cs typeface="+mn-lt"/>
              </a:rPr>
              <a:t>Distribuer 4 gouttes de l'échantillon traité dans le tube à essai de 5 mL pré-étiqueté avec l’identifiant du patient</a:t>
            </a:r>
            <a:r>
              <a:rPr lang="fr-CA" sz="2000">
                <a:ea typeface="+mn-lt"/>
                <a:cs typeface="+mn-lt"/>
              </a:rPr>
              <a:t>.</a:t>
            </a:r>
          </a:p>
        </p:txBody>
      </p:sp>
      <p:pic>
        <p:nvPicPr>
          <p:cNvPr id="19" name="Picture 18">
            <a:extLst>
              <a:ext uri="{FF2B5EF4-FFF2-40B4-BE49-F238E27FC236}">
                <a16:creationId xmlns:a16="http://schemas.microsoft.com/office/drawing/2014/main" id="{AD009B6A-C932-466D-4E0F-A00323C852EA}"/>
              </a:ext>
            </a:extLst>
          </p:cNvPr>
          <p:cNvPicPr>
            <a:picLocks noChangeAspect="1"/>
          </p:cNvPicPr>
          <p:nvPr/>
        </p:nvPicPr>
        <p:blipFill>
          <a:blip r:embed="rId3"/>
          <a:srcRect l="10233" t="10223" r="10233" b="10242"/>
          <a:stretch/>
        </p:blipFill>
        <p:spPr>
          <a:xfrm>
            <a:off x="8929683" y="2741414"/>
            <a:ext cx="2340908" cy="3641412"/>
          </a:xfrm>
          <a:prstGeom prst="rect">
            <a:avLst/>
          </a:prstGeom>
        </p:spPr>
      </p:pic>
      <p:sp>
        <p:nvSpPr>
          <p:cNvPr id="5" name="Google Shape;18;p31">
            <a:extLst>
              <a:ext uri="{FF2B5EF4-FFF2-40B4-BE49-F238E27FC236}">
                <a16:creationId xmlns:a16="http://schemas.microsoft.com/office/drawing/2014/main" id="{3CDA147B-DFEE-9888-5A32-9A274ABA60B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20</a:t>
            </a:fld>
            <a:endParaRPr sz="1200">
              <a:solidFill>
                <a:schemeClr val="tx1">
                  <a:lumMod val="40000"/>
                  <a:lumOff val="60000"/>
                </a:schemeClr>
              </a:solidFill>
            </a:endParaRPr>
          </a:p>
        </p:txBody>
      </p:sp>
      <p:pic>
        <p:nvPicPr>
          <p:cNvPr id="6" name="Picture 5" descr="A group of black and white objects&#10;&#10;AI-generated content may be incorrect.">
            <a:extLst>
              <a:ext uri="{FF2B5EF4-FFF2-40B4-BE49-F238E27FC236}">
                <a16:creationId xmlns:a16="http://schemas.microsoft.com/office/drawing/2014/main" id="{5D4FDBBA-55B8-449C-CFF6-11A6226779B3}"/>
              </a:ext>
            </a:extLst>
          </p:cNvPr>
          <p:cNvPicPr>
            <a:picLocks noChangeAspect="1"/>
          </p:cNvPicPr>
          <p:nvPr/>
        </p:nvPicPr>
        <p:blipFill>
          <a:blip r:embed="rId4"/>
          <a:stretch>
            <a:fillRect/>
          </a:stretch>
        </p:blipFill>
        <p:spPr>
          <a:xfrm>
            <a:off x="1426689" y="3349148"/>
            <a:ext cx="3782360" cy="2955636"/>
          </a:xfrm>
          <a:prstGeom prst="rect">
            <a:avLst/>
          </a:prstGeom>
        </p:spPr>
      </p:pic>
      <p:pic>
        <p:nvPicPr>
          <p:cNvPr id="7" name="Picture 6" descr="A close up of a bottle&#10;&#10;AI-generated content may be incorrect.">
            <a:extLst>
              <a:ext uri="{FF2B5EF4-FFF2-40B4-BE49-F238E27FC236}">
                <a16:creationId xmlns:a16="http://schemas.microsoft.com/office/drawing/2014/main" id="{6C3E724F-F20A-D830-7C89-647A5617BE78}"/>
              </a:ext>
            </a:extLst>
          </p:cNvPr>
          <p:cNvPicPr>
            <a:picLocks noChangeAspect="1"/>
          </p:cNvPicPr>
          <p:nvPr/>
        </p:nvPicPr>
        <p:blipFill>
          <a:blip r:embed="rId5"/>
          <a:stretch>
            <a:fillRect/>
          </a:stretch>
        </p:blipFill>
        <p:spPr>
          <a:xfrm>
            <a:off x="4443887" y="3240680"/>
            <a:ext cx="3782360" cy="2955636"/>
          </a:xfrm>
          <a:prstGeom prst="rect">
            <a:avLst/>
          </a:prstGeom>
        </p:spPr>
      </p:pic>
    </p:spTree>
    <p:extLst>
      <p:ext uri="{BB962C8B-B14F-4D97-AF65-F5344CB8AC3E}">
        <p14:creationId xmlns:p14="http://schemas.microsoft.com/office/powerpoint/2010/main" val="252847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327340-9F11-2871-73D1-7B7C9F1E7D8A}"/>
              </a:ext>
            </a:extLst>
          </p:cNvPr>
          <p:cNvSpPr>
            <a:spLocks noGrp="1"/>
          </p:cNvSpPr>
          <p:nvPr>
            <p:ph idx="1"/>
          </p:nvPr>
        </p:nvSpPr>
        <p:spPr>
          <a:xfrm>
            <a:off x="1880808" y="935899"/>
            <a:ext cx="9693158" cy="5388039"/>
          </a:xfrm>
          <a:ln w="3175">
            <a:solidFill>
              <a:schemeClr val="tx1">
                <a:lumMod val="75000"/>
              </a:schemeClr>
            </a:solidFill>
          </a:ln>
        </p:spPr>
        <p:txBody>
          <a:bodyPr vert="horz" lIns="216000" tIns="216000" rIns="216000" bIns="216000" rtlCol="0" anchor="t">
            <a:normAutofit/>
          </a:bodyPr>
          <a:lstStyle/>
          <a:p>
            <a:r>
              <a:rPr lang="en-GB" sz="2000">
                <a:latin typeface="Trebuchet MS"/>
              </a:rPr>
              <a:t> </a:t>
            </a:r>
          </a:p>
        </p:txBody>
      </p:sp>
      <p:sp>
        <p:nvSpPr>
          <p:cNvPr id="27" name="Oval 26">
            <a:extLst>
              <a:ext uri="{FF2B5EF4-FFF2-40B4-BE49-F238E27FC236}">
                <a16:creationId xmlns:a16="http://schemas.microsoft.com/office/drawing/2014/main" id="{29373A5A-0186-1557-E731-4CB1AFC8F726}"/>
              </a:ext>
            </a:extLst>
          </p:cNvPr>
          <p:cNvSpPr/>
          <p:nvPr/>
        </p:nvSpPr>
        <p:spPr>
          <a:xfrm>
            <a:off x="6506668" y="51719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6</a:t>
            </a:r>
          </a:p>
        </p:txBody>
      </p:sp>
      <p:grpSp>
        <p:nvGrpSpPr>
          <p:cNvPr id="51" name="Group 50">
            <a:extLst>
              <a:ext uri="{FF2B5EF4-FFF2-40B4-BE49-F238E27FC236}">
                <a16:creationId xmlns:a16="http://schemas.microsoft.com/office/drawing/2014/main" id="{6251D515-C666-20A4-D926-38465E90F401}"/>
              </a:ext>
            </a:extLst>
          </p:cNvPr>
          <p:cNvGrpSpPr/>
          <p:nvPr/>
        </p:nvGrpSpPr>
        <p:grpSpPr>
          <a:xfrm>
            <a:off x="1891274" y="2552917"/>
            <a:ext cx="5142378" cy="3659264"/>
            <a:chOff x="5266020" y="3739289"/>
            <a:chExt cx="3524533" cy="2508022"/>
          </a:xfrm>
        </p:grpSpPr>
        <p:pic>
          <p:nvPicPr>
            <p:cNvPr id="20" name="Picture 19">
              <a:extLst>
                <a:ext uri="{FF2B5EF4-FFF2-40B4-BE49-F238E27FC236}">
                  <a16:creationId xmlns:a16="http://schemas.microsoft.com/office/drawing/2014/main" id="{05C497B1-9906-4B55-A4A2-B0700DF9F7B1}"/>
                </a:ext>
              </a:extLst>
            </p:cNvPr>
            <p:cNvPicPr>
              <a:picLocks noChangeAspect="1"/>
            </p:cNvPicPr>
            <p:nvPr/>
          </p:nvPicPr>
          <p:blipFill rotWithShape="1">
            <a:blip r:embed="rId3"/>
            <a:srcRect r="38839"/>
            <a:stretch/>
          </p:blipFill>
          <p:spPr>
            <a:xfrm>
              <a:off x="5266020" y="3739289"/>
              <a:ext cx="1592910" cy="2508022"/>
            </a:xfrm>
            <a:prstGeom prst="rect">
              <a:avLst/>
            </a:prstGeom>
          </p:spPr>
        </p:pic>
        <p:sp>
          <p:nvSpPr>
            <p:cNvPr id="30" name="TextBox 29">
              <a:extLst>
                <a:ext uri="{FF2B5EF4-FFF2-40B4-BE49-F238E27FC236}">
                  <a16:creationId xmlns:a16="http://schemas.microsoft.com/office/drawing/2014/main" id="{B94493A2-BD26-5D34-CD2B-AB9EAFBE63C3}"/>
                </a:ext>
              </a:extLst>
            </p:cNvPr>
            <p:cNvSpPr txBox="1"/>
            <p:nvPr/>
          </p:nvSpPr>
          <p:spPr>
            <a:xfrm>
              <a:off x="6440215" y="3739289"/>
              <a:ext cx="1274378" cy="316420"/>
            </a:xfrm>
            <a:prstGeom prst="rect">
              <a:avLst/>
            </a:prstGeom>
            <a:noFill/>
          </p:spPr>
          <p:txBody>
            <a:bodyPr wrap="square" lIns="91440" tIns="45720" rIns="91440" bIns="45720" anchor="t">
              <a:spAutoFit/>
            </a:bodyPr>
            <a:lstStyle/>
            <a:p>
              <a:r>
                <a:rPr lang="fr-FR" sz="1200"/>
                <a:t>Écrire uniquement à ce niveau</a:t>
              </a:r>
            </a:p>
          </p:txBody>
        </p:sp>
        <p:sp>
          <p:nvSpPr>
            <p:cNvPr id="32" name="TextBox 31">
              <a:extLst>
                <a:ext uri="{FF2B5EF4-FFF2-40B4-BE49-F238E27FC236}">
                  <a16:creationId xmlns:a16="http://schemas.microsoft.com/office/drawing/2014/main" id="{BE90C7A5-1216-F9EB-54BB-D315686D9B18}"/>
                </a:ext>
              </a:extLst>
            </p:cNvPr>
            <p:cNvSpPr txBox="1"/>
            <p:nvPr/>
          </p:nvSpPr>
          <p:spPr>
            <a:xfrm>
              <a:off x="6440215" y="4133392"/>
              <a:ext cx="769882" cy="189852"/>
            </a:xfrm>
            <a:prstGeom prst="rect">
              <a:avLst/>
            </a:prstGeom>
            <a:noFill/>
          </p:spPr>
          <p:txBody>
            <a:bodyPr wrap="square" lIns="91440" tIns="45720" rIns="91440" bIns="45720" anchor="t">
              <a:spAutoFit/>
            </a:bodyPr>
            <a:lstStyle/>
            <a:p>
              <a:r>
                <a:rPr lang="fr-FR" sz="1200"/>
                <a:t>Identifiant</a:t>
              </a:r>
            </a:p>
          </p:txBody>
        </p:sp>
        <p:sp>
          <p:nvSpPr>
            <p:cNvPr id="34" name="TextBox 33">
              <a:extLst>
                <a:ext uri="{FF2B5EF4-FFF2-40B4-BE49-F238E27FC236}">
                  <a16:creationId xmlns:a16="http://schemas.microsoft.com/office/drawing/2014/main" id="{D34E5592-B686-1726-6857-2E6FBE4DEFE6}"/>
                </a:ext>
              </a:extLst>
            </p:cNvPr>
            <p:cNvSpPr txBox="1"/>
            <p:nvPr/>
          </p:nvSpPr>
          <p:spPr>
            <a:xfrm>
              <a:off x="6417172" y="4742927"/>
              <a:ext cx="2373381" cy="316420"/>
            </a:xfrm>
            <a:prstGeom prst="rect">
              <a:avLst/>
            </a:prstGeom>
            <a:noFill/>
          </p:spPr>
          <p:txBody>
            <a:bodyPr wrap="square" lIns="91440" tIns="45720" rIns="91440" bIns="45720" anchor="t">
              <a:spAutoFit/>
            </a:bodyPr>
            <a:lstStyle/>
            <a:p>
              <a:r>
                <a:rPr lang="fr-FR" sz="1200"/>
                <a:t>Zone où les lignes de résultats apparaissent. </a:t>
              </a:r>
              <a:br>
                <a:rPr lang="fr-FR" sz="1200"/>
              </a:br>
              <a:r>
                <a:rPr lang="fr-FR" sz="1200"/>
                <a:t>Absence de ligne contrôle = Résultat non valide</a:t>
              </a:r>
            </a:p>
          </p:txBody>
        </p:sp>
        <p:sp>
          <p:nvSpPr>
            <p:cNvPr id="36" name="TextBox 35">
              <a:extLst>
                <a:ext uri="{FF2B5EF4-FFF2-40B4-BE49-F238E27FC236}">
                  <a16:creationId xmlns:a16="http://schemas.microsoft.com/office/drawing/2014/main" id="{CE289FA8-B723-A0F2-3535-546D65205025}"/>
                </a:ext>
              </a:extLst>
            </p:cNvPr>
            <p:cNvSpPr txBox="1"/>
            <p:nvPr/>
          </p:nvSpPr>
          <p:spPr>
            <a:xfrm>
              <a:off x="6401635" y="5409235"/>
              <a:ext cx="2208502" cy="316420"/>
            </a:xfrm>
            <a:prstGeom prst="rect">
              <a:avLst/>
            </a:prstGeom>
            <a:noFill/>
          </p:spPr>
          <p:txBody>
            <a:bodyPr wrap="square" lIns="91440" tIns="45720" rIns="91440" bIns="45720" anchor="t">
              <a:spAutoFit/>
            </a:bodyPr>
            <a:lstStyle/>
            <a:p>
              <a:r>
                <a:rPr lang="fr-FR" sz="1200"/>
                <a:t>Insérer la bandelette avec les flèches pointées vers le bas </a:t>
              </a:r>
              <a:endParaRPr lang="fr-FR"/>
            </a:p>
          </p:txBody>
        </p:sp>
        <p:sp>
          <p:nvSpPr>
            <p:cNvPr id="38" name="TextBox 37">
              <a:extLst>
                <a:ext uri="{FF2B5EF4-FFF2-40B4-BE49-F238E27FC236}">
                  <a16:creationId xmlns:a16="http://schemas.microsoft.com/office/drawing/2014/main" id="{8DF6603B-78DD-7CE8-6B06-D87AF60BD681}"/>
                </a:ext>
              </a:extLst>
            </p:cNvPr>
            <p:cNvSpPr txBox="1"/>
            <p:nvPr/>
          </p:nvSpPr>
          <p:spPr>
            <a:xfrm>
              <a:off x="6401635" y="5870900"/>
              <a:ext cx="1820968" cy="189852"/>
            </a:xfrm>
            <a:prstGeom prst="rect">
              <a:avLst/>
            </a:prstGeom>
            <a:noFill/>
          </p:spPr>
          <p:txBody>
            <a:bodyPr wrap="square" lIns="91440" tIns="45720" rIns="91440" bIns="45720" anchor="t">
              <a:spAutoFit/>
            </a:bodyPr>
            <a:lstStyle/>
            <a:p>
              <a:r>
                <a:rPr lang="fr-FR" sz="1200"/>
                <a:t>“Zone à immerger”</a:t>
              </a:r>
            </a:p>
          </p:txBody>
        </p:sp>
        <p:cxnSp>
          <p:nvCxnSpPr>
            <p:cNvPr id="40" name="Straight Arrow Connector 39">
              <a:extLst>
                <a:ext uri="{FF2B5EF4-FFF2-40B4-BE49-F238E27FC236}">
                  <a16:creationId xmlns:a16="http://schemas.microsoft.com/office/drawing/2014/main" id="{5716A239-787E-FA63-AF7B-A154B3EEFF0D}"/>
                </a:ext>
              </a:extLst>
            </p:cNvPr>
            <p:cNvCxnSpPr>
              <a:cxnSpLocks/>
            </p:cNvCxnSpPr>
            <p:nvPr/>
          </p:nvCxnSpPr>
          <p:spPr>
            <a:xfrm flipH="1">
              <a:off x="6303990" y="3892571"/>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899E81B-4282-FB37-A2DB-BF868F56D808}"/>
                </a:ext>
              </a:extLst>
            </p:cNvPr>
            <p:cNvCxnSpPr>
              <a:cxnSpLocks/>
            </p:cNvCxnSpPr>
            <p:nvPr/>
          </p:nvCxnSpPr>
          <p:spPr>
            <a:xfrm flipH="1">
              <a:off x="6303990" y="4270396"/>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6B81A086-B76A-E857-1688-BDA897325FF6}"/>
                </a:ext>
              </a:extLst>
            </p:cNvPr>
            <p:cNvCxnSpPr>
              <a:cxnSpLocks/>
            </p:cNvCxnSpPr>
            <p:nvPr/>
          </p:nvCxnSpPr>
          <p:spPr>
            <a:xfrm flipH="1">
              <a:off x="6303990" y="4886346"/>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F2ADC4FD-E93B-3473-2554-C8EC73A71A00}"/>
                </a:ext>
              </a:extLst>
            </p:cNvPr>
            <p:cNvCxnSpPr>
              <a:cxnSpLocks/>
            </p:cNvCxnSpPr>
            <p:nvPr/>
          </p:nvCxnSpPr>
          <p:spPr>
            <a:xfrm flipH="1">
              <a:off x="6303990" y="6007121"/>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223C26D7-1A87-B663-4400-B2C5D972CD88}"/>
              </a:ext>
            </a:extLst>
          </p:cNvPr>
          <p:cNvPicPr>
            <a:picLocks noChangeAspect="1"/>
          </p:cNvPicPr>
          <p:nvPr/>
        </p:nvPicPr>
        <p:blipFill>
          <a:blip r:embed="rId4"/>
          <a:srcRect l="34902" r="34902"/>
          <a:stretch/>
        </p:blipFill>
        <p:spPr>
          <a:xfrm>
            <a:off x="7214833" y="2552917"/>
            <a:ext cx="1097894" cy="3501325"/>
          </a:xfrm>
          <a:prstGeom prst="rect">
            <a:avLst/>
          </a:prstGeom>
        </p:spPr>
      </p:pic>
      <p:sp>
        <p:nvSpPr>
          <p:cNvPr id="6" name="Text Placeholder 5">
            <a:extLst>
              <a:ext uri="{FF2B5EF4-FFF2-40B4-BE49-F238E27FC236}">
                <a16:creationId xmlns:a16="http://schemas.microsoft.com/office/drawing/2014/main" id="{4CA97CF2-F165-5026-8052-9B379FE4869F}"/>
              </a:ext>
            </a:extLst>
          </p:cNvPr>
          <p:cNvSpPr txBox="1">
            <a:spLocks/>
          </p:cNvSpPr>
          <p:nvPr/>
        </p:nvSpPr>
        <p:spPr>
          <a:xfrm>
            <a:off x="2021783" y="1026651"/>
            <a:ext cx="4484885" cy="1601089"/>
          </a:xfrm>
          <a:prstGeom prst="rect">
            <a:avLst/>
          </a:prstGeom>
          <a:ln>
            <a:noFill/>
          </a:ln>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Clr>
                <a:schemeClr val="accent1"/>
              </a:buClr>
              <a:buFontTx/>
              <a:buNone/>
              <a:defRPr sz="2200" b="0" i="0" kern="1200">
                <a:solidFill>
                  <a:schemeClr val="tx1"/>
                </a:solidFill>
                <a:latin typeface="Trebuchet MS" panose="020B0703020202090204" pitchFamily="34" charset="0"/>
                <a:ea typeface="+mn-ea"/>
                <a:cs typeface="+mn-cs"/>
              </a:defRPr>
            </a:lvl1pPr>
            <a:lvl2pPr marL="265176" indent="-1371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Trebuchet MS" panose="020B0703020202090204" pitchFamily="34" charset="0"/>
                <a:ea typeface="+mn-ea"/>
                <a:cs typeface="+mn-cs"/>
              </a:defRPr>
            </a:lvl2pPr>
            <a:lvl3pPr marL="891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Trebuchet MS" panose="020B0703020202090204" pitchFamily="34" charset="0"/>
                <a:ea typeface="+mn-ea"/>
                <a:cs typeface="+mn-cs"/>
              </a:defRPr>
            </a:lvl3pPr>
            <a:lvl4pPr marL="1386360" indent="-209160" algn="l" defTabSz="914400" rtl="0" eaLnBrk="1" latinLnBrk="0" hangingPunct="1">
              <a:lnSpc>
                <a:spcPct val="90000"/>
              </a:lnSpc>
              <a:spcBef>
                <a:spcPts val="500"/>
              </a:spcBef>
              <a:buClr>
                <a:schemeClr val="accent1"/>
              </a:buClr>
              <a:buFont typeface="Courier New" panose="02070309020205020404" pitchFamily="49" charset="0"/>
              <a:buChar char="o"/>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a:latin typeface="Trebuchet MS"/>
              </a:rPr>
              <a:t>Ouvrir avec précaution la pochette en aluminium. Jeter la bandelette si endommagée ou si dessiccant manquant ou a changé de couleur. Écrire l'identifiant du patient sur la bandelette.</a:t>
            </a:r>
            <a:endParaRPr lang="fr-FR"/>
          </a:p>
        </p:txBody>
      </p:sp>
      <p:sp>
        <p:nvSpPr>
          <p:cNvPr id="7" name="Text Placeholder 5">
            <a:extLst>
              <a:ext uri="{FF2B5EF4-FFF2-40B4-BE49-F238E27FC236}">
                <a16:creationId xmlns:a16="http://schemas.microsoft.com/office/drawing/2014/main" id="{47093973-94DF-DB45-CDBA-3A889AF8664B}"/>
              </a:ext>
            </a:extLst>
          </p:cNvPr>
          <p:cNvSpPr txBox="1">
            <a:spLocks/>
          </p:cNvSpPr>
          <p:nvPr/>
        </p:nvSpPr>
        <p:spPr>
          <a:xfrm>
            <a:off x="7086295" y="980930"/>
            <a:ext cx="4374253" cy="1601089"/>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b="0" i="0" kern="1200">
                <a:solidFill>
                  <a:schemeClr val="tx1"/>
                </a:solidFill>
                <a:latin typeface="Trebuchet MS" panose="020B0703020202090204" pitchFamily="34" charset="0"/>
                <a:ea typeface="+mn-ea"/>
                <a:cs typeface="+mn-cs"/>
              </a:defRPr>
            </a:lvl1pPr>
            <a:lvl2pPr marL="265176" indent="-1371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Trebuchet MS" panose="020B0703020202090204" pitchFamily="34" charset="0"/>
                <a:ea typeface="+mn-ea"/>
                <a:cs typeface="+mn-cs"/>
              </a:defRPr>
            </a:lvl2pPr>
            <a:lvl3pPr marL="891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Trebuchet MS" panose="020B0703020202090204" pitchFamily="34" charset="0"/>
                <a:ea typeface="+mn-ea"/>
                <a:cs typeface="+mn-cs"/>
              </a:defRPr>
            </a:lvl3pPr>
            <a:lvl4pPr marL="1386360" indent="-209160" algn="l" defTabSz="914400" rtl="0" eaLnBrk="1" latinLnBrk="0" hangingPunct="1">
              <a:lnSpc>
                <a:spcPct val="90000"/>
              </a:lnSpc>
              <a:spcBef>
                <a:spcPts val="500"/>
              </a:spcBef>
              <a:buClr>
                <a:schemeClr val="accent1"/>
              </a:buClr>
              <a:buFont typeface="Courier New" panose="02070309020205020404" pitchFamily="49" charset="0"/>
              <a:buChar char="o"/>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a:latin typeface="Trebuchet MS"/>
              </a:rPr>
              <a:t>Placer la bandelette dans le tube à essai avec les flèches pointées vers le bas. Vérifier que les flèches restent hors de l'échantillon. </a:t>
            </a:r>
          </a:p>
        </p:txBody>
      </p:sp>
      <p:grpSp>
        <p:nvGrpSpPr>
          <p:cNvPr id="2" name="Group 1">
            <a:extLst>
              <a:ext uri="{FF2B5EF4-FFF2-40B4-BE49-F238E27FC236}">
                <a16:creationId xmlns:a16="http://schemas.microsoft.com/office/drawing/2014/main" id="{7628DBB5-623E-3714-93AB-6B1D0842F613}"/>
              </a:ext>
            </a:extLst>
          </p:cNvPr>
          <p:cNvGrpSpPr/>
          <p:nvPr/>
        </p:nvGrpSpPr>
        <p:grpSpPr>
          <a:xfrm>
            <a:off x="7583963" y="3015670"/>
            <a:ext cx="3785746" cy="2889371"/>
            <a:chOff x="1064839" y="2725428"/>
            <a:chExt cx="5116423" cy="3904974"/>
          </a:xfrm>
        </p:grpSpPr>
        <p:pic>
          <p:nvPicPr>
            <p:cNvPr id="5" name="Picture 4">
              <a:extLst>
                <a:ext uri="{FF2B5EF4-FFF2-40B4-BE49-F238E27FC236}">
                  <a16:creationId xmlns:a16="http://schemas.microsoft.com/office/drawing/2014/main" id="{4B720DAA-05B9-6E3C-2B76-21F95A07F4A1}"/>
                </a:ext>
              </a:extLst>
            </p:cNvPr>
            <p:cNvPicPr>
              <a:picLocks noChangeAspect="1"/>
            </p:cNvPicPr>
            <p:nvPr/>
          </p:nvPicPr>
          <p:blipFill>
            <a:blip r:embed="rId5"/>
            <a:srcRect/>
            <a:stretch/>
          </p:blipFill>
          <p:spPr>
            <a:xfrm>
              <a:off x="1064839" y="2725428"/>
              <a:ext cx="4055164" cy="3904974"/>
            </a:xfrm>
            <a:prstGeom prst="rect">
              <a:avLst/>
            </a:prstGeom>
          </p:spPr>
        </p:pic>
        <p:sp>
          <p:nvSpPr>
            <p:cNvPr id="9" name="TextBox 8">
              <a:extLst>
                <a:ext uri="{FF2B5EF4-FFF2-40B4-BE49-F238E27FC236}">
                  <a16:creationId xmlns:a16="http://schemas.microsoft.com/office/drawing/2014/main" id="{B750EBE0-3255-3B90-6442-01B632833A5B}"/>
                </a:ext>
              </a:extLst>
            </p:cNvPr>
            <p:cNvSpPr txBox="1"/>
            <p:nvPr/>
          </p:nvSpPr>
          <p:spPr>
            <a:xfrm>
              <a:off x="4974177" y="4149033"/>
              <a:ext cx="1207085" cy="415959"/>
            </a:xfrm>
            <a:prstGeom prst="rect">
              <a:avLst/>
            </a:prstGeom>
            <a:noFill/>
          </p:spPr>
          <p:txBody>
            <a:bodyPr wrap="square" lIns="91440" tIns="45720" rIns="91440" bIns="45720" rtlCol="0" anchor="t">
              <a:spAutoFit/>
            </a:bodyPr>
            <a:lstStyle/>
            <a:p>
              <a:pPr algn="ctr"/>
              <a:r>
                <a:rPr lang="fr-FR" sz="1400"/>
                <a:t>Attendre</a:t>
              </a:r>
            </a:p>
          </p:txBody>
        </p:sp>
        <p:sp>
          <p:nvSpPr>
            <p:cNvPr id="10" name="TextBox 9">
              <a:extLst>
                <a:ext uri="{FF2B5EF4-FFF2-40B4-BE49-F238E27FC236}">
                  <a16:creationId xmlns:a16="http://schemas.microsoft.com/office/drawing/2014/main" id="{4DBC6668-B6E9-7C54-CFFC-5BF55947483E}"/>
                </a:ext>
              </a:extLst>
            </p:cNvPr>
            <p:cNvSpPr txBox="1"/>
            <p:nvPr/>
          </p:nvSpPr>
          <p:spPr>
            <a:xfrm>
              <a:off x="4669036" y="4880691"/>
              <a:ext cx="1356720" cy="415959"/>
            </a:xfrm>
            <a:prstGeom prst="rect">
              <a:avLst/>
            </a:prstGeom>
            <a:noFill/>
          </p:spPr>
          <p:txBody>
            <a:bodyPr wrap="square" lIns="91440" tIns="45720" rIns="91440" bIns="45720" rtlCol="0" anchor="t">
              <a:spAutoFit/>
            </a:bodyPr>
            <a:lstStyle/>
            <a:p>
              <a:pPr algn="ctr"/>
              <a:r>
                <a:rPr lang="fr-FR" sz="1400"/>
                <a:t>Lire</a:t>
              </a:r>
            </a:p>
          </p:txBody>
        </p:sp>
        <p:cxnSp>
          <p:nvCxnSpPr>
            <p:cNvPr id="17" name="Straight Arrow Connector 16">
              <a:extLst>
                <a:ext uri="{FF2B5EF4-FFF2-40B4-BE49-F238E27FC236}">
                  <a16:creationId xmlns:a16="http://schemas.microsoft.com/office/drawing/2014/main" id="{8A4D331A-7C24-0C92-F1D7-C15B3D1CA44B}"/>
                </a:ext>
              </a:extLst>
            </p:cNvPr>
            <p:cNvCxnSpPr>
              <a:cxnSpLocks/>
            </p:cNvCxnSpPr>
            <p:nvPr/>
          </p:nvCxnSpPr>
          <p:spPr>
            <a:xfrm>
              <a:off x="4177769" y="4352383"/>
              <a:ext cx="856408"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08901D3-8E8A-7C0C-1AB6-86A073D6143B}"/>
                </a:ext>
              </a:extLst>
            </p:cNvPr>
            <p:cNvCxnSpPr>
              <a:cxnSpLocks/>
            </p:cNvCxnSpPr>
            <p:nvPr/>
          </p:nvCxnSpPr>
          <p:spPr>
            <a:xfrm>
              <a:off x="3626018" y="5080352"/>
              <a:ext cx="1408159"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sp>
        <p:nvSpPr>
          <p:cNvPr id="4" name="Google Shape;18;p31">
            <a:extLst>
              <a:ext uri="{FF2B5EF4-FFF2-40B4-BE49-F238E27FC236}">
                <a16:creationId xmlns:a16="http://schemas.microsoft.com/office/drawing/2014/main" id="{9F5644C9-7DDA-890A-80CB-0521B982680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21</a:t>
            </a:fld>
            <a:endParaRPr sz="1200">
              <a:solidFill>
                <a:schemeClr val="tx1">
                  <a:lumMod val="40000"/>
                  <a:lumOff val="60000"/>
                </a:schemeClr>
              </a:solidFill>
            </a:endParaRPr>
          </a:p>
        </p:txBody>
      </p:sp>
    </p:spTree>
    <p:extLst>
      <p:ext uri="{BB962C8B-B14F-4D97-AF65-F5344CB8AC3E}">
        <p14:creationId xmlns:p14="http://schemas.microsoft.com/office/powerpoint/2010/main" val="304110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3FCF6-4FC2-BDF9-04F1-B580928CFDD6}"/>
              </a:ext>
            </a:extLst>
          </p:cNvPr>
          <p:cNvSpPr txBox="1"/>
          <p:nvPr/>
        </p:nvSpPr>
        <p:spPr>
          <a:xfrm>
            <a:off x="1951861" y="3163008"/>
            <a:ext cx="1019017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err="1">
                <a:solidFill>
                  <a:srgbClr val="D99228"/>
                </a:solidFill>
              </a:rPr>
              <a:t>Bioline</a:t>
            </a:r>
            <a:r>
              <a:rPr lang="en-GB" sz="4400" b="1">
                <a:solidFill>
                  <a:srgbClr val="D99228"/>
                </a:solidFill>
              </a:rPr>
              <a:t>™ Cholera Ag O1/O139, Abbott</a:t>
            </a:r>
          </a:p>
          <a:p>
            <a:r>
              <a:rPr lang="en-GB" sz="3600"/>
              <a:t>Cassette</a:t>
            </a:r>
          </a:p>
        </p:txBody>
      </p:sp>
      <p:sp>
        <p:nvSpPr>
          <p:cNvPr id="3" name="Google Shape;18;p31">
            <a:extLst>
              <a:ext uri="{FF2B5EF4-FFF2-40B4-BE49-F238E27FC236}">
                <a16:creationId xmlns:a16="http://schemas.microsoft.com/office/drawing/2014/main" id="{9DAF8569-A957-8DF7-38A0-CD8C1E1321B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22</a:t>
            </a:fld>
            <a:endParaRPr sz="1200">
              <a:solidFill>
                <a:schemeClr val="tx1">
                  <a:lumMod val="40000"/>
                  <a:lumOff val="60000"/>
                </a:schemeClr>
              </a:solidFill>
            </a:endParaRPr>
          </a:p>
        </p:txBody>
      </p:sp>
    </p:spTree>
    <p:extLst>
      <p:ext uri="{BB962C8B-B14F-4D97-AF65-F5344CB8AC3E}">
        <p14:creationId xmlns:p14="http://schemas.microsoft.com/office/powerpoint/2010/main" val="2824424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E11007-1875-555F-31EE-B41ACD576E6D}"/>
              </a:ext>
            </a:extLst>
          </p:cNvPr>
          <p:cNvPicPr>
            <a:picLocks noChangeAspect="1"/>
          </p:cNvPicPr>
          <p:nvPr/>
        </p:nvPicPr>
        <p:blipFill rotWithShape="1">
          <a:blip r:embed="rId3"/>
          <a:srcRect l="18793"/>
          <a:stretch/>
        </p:blipFill>
        <p:spPr>
          <a:xfrm>
            <a:off x="2774898" y="2649640"/>
            <a:ext cx="1657346" cy="3044594"/>
          </a:xfrm>
          <a:prstGeom prst="rect">
            <a:avLst/>
          </a:prstGeom>
        </p:spPr>
      </p:pic>
      <p:sp>
        <p:nvSpPr>
          <p:cNvPr id="20" name="Oval 19">
            <a:extLst>
              <a:ext uri="{FF2B5EF4-FFF2-40B4-BE49-F238E27FC236}">
                <a16:creationId xmlns:a16="http://schemas.microsoft.com/office/drawing/2014/main" id="{93E96CC8-8015-2746-4FEB-D67A1C35832A}"/>
              </a:ext>
            </a:extLst>
          </p:cNvPr>
          <p:cNvSpPr/>
          <p:nvPr/>
        </p:nvSpPr>
        <p:spPr>
          <a:xfrm>
            <a:off x="3214820" y="566530"/>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1</a:t>
            </a:r>
          </a:p>
        </p:txBody>
      </p:sp>
      <p:sp>
        <p:nvSpPr>
          <p:cNvPr id="21" name="Oval 20">
            <a:extLst>
              <a:ext uri="{FF2B5EF4-FFF2-40B4-BE49-F238E27FC236}">
                <a16:creationId xmlns:a16="http://schemas.microsoft.com/office/drawing/2014/main" id="{03EAE692-B68B-7BA3-76E8-23D0F2C7F34D}"/>
              </a:ext>
            </a:extLst>
          </p:cNvPr>
          <p:cNvSpPr/>
          <p:nvPr/>
        </p:nvSpPr>
        <p:spPr>
          <a:xfrm>
            <a:off x="8411116" y="571120"/>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2</a:t>
            </a:r>
          </a:p>
        </p:txBody>
      </p:sp>
      <p:sp>
        <p:nvSpPr>
          <p:cNvPr id="36" name="TextBox 35">
            <a:extLst>
              <a:ext uri="{FF2B5EF4-FFF2-40B4-BE49-F238E27FC236}">
                <a16:creationId xmlns:a16="http://schemas.microsoft.com/office/drawing/2014/main" id="{49F4FB6A-0143-2E2F-61B7-F752722A4FF9}"/>
              </a:ext>
            </a:extLst>
          </p:cNvPr>
          <p:cNvSpPr txBox="1"/>
          <p:nvPr/>
        </p:nvSpPr>
        <p:spPr>
          <a:xfrm>
            <a:off x="2134410" y="5631155"/>
            <a:ext cx="2297834" cy="584775"/>
          </a:xfrm>
          <a:prstGeom prst="rect">
            <a:avLst/>
          </a:prstGeom>
          <a:noFill/>
        </p:spPr>
        <p:txBody>
          <a:bodyPr wrap="square" lIns="91440" tIns="45720" rIns="91440" bIns="45720" rtlCol="0" anchor="t">
            <a:spAutoFit/>
          </a:bodyPr>
          <a:lstStyle/>
          <a:p>
            <a:pPr algn="ctr"/>
            <a:r>
              <a:rPr lang="fr-FR" sz="1600"/>
              <a:t>Tube de prélèvement d'échantillon</a:t>
            </a:r>
          </a:p>
        </p:txBody>
      </p:sp>
      <p:sp>
        <p:nvSpPr>
          <p:cNvPr id="9" name="Rectangle 8">
            <a:extLst>
              <a:ext uri="{FF2B5EF4-FFF2-40B4-BE49-F238E27FC236}">
                <a16:creationId xmlns:a16="http://schemas.microsoft.com/office/drawing/2014/main" id="{3257F2B0-EB5F-6E81-56F0-C5C98FC14B67}"/>
              </a:ext>
            </a:extLst>
          </p:cNvPr>
          <p:cNvSpPr/>
          <p:nvPr/>
        </p:nvSpPr>
        <p:spPr>
          <a:xfrm>
            <a:off x="5227016" y="1229611"/>
            <a:ext cx="6673050" cy="505577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tube with a tube and a tube with a tube with a tube and a tube with a tube with a tube with a tube with a tube with a tube with a tube with a tube with&#10;&#10;Description automatically generated">
            <a:extLst>
              <a:ext uri="{FF2B5EF4-FFF2-40B4-BE49-F238E27FC236}">
                <a16:creationId xmlns:a16="http://schemas.microsoft.com/office/drawing/2014/main" id="{963CBE81-B1E5-F57A-033C-ACD9579ED5F0}"/>
              </a:ext>
            </a:extLst>
          </p:cNvPr>
          <p:cNvPicPr>
            <a:picLocks noChangeAspect="1"/>
          </p:cNvPicPr>
          <p:nvPr/>
        </p:nvPicPr>
        <p:blipFill rotWithShape="1">
          <a:blip r:embed="rId4"/>
          <a:srcRect l="30099" r="30521"/>
          <a:stretch/>
        </p:blipFill>
        <p:spPr>
          <a:xfrm>
            <a:off x="10785513" y="3580223"/>
            <a:ext cx="981068" cy="2398992"/>
          </a:xfrm>
          <a:prstGeom prst="rect">
            <a:avLst/>
          </a:prstGeom>
        </p:spPr>
      </p:pic>
      <p:sp>
        <p:nvSpPr>
          <p:cNvPr id="23" name="TextBox 22">
            <a:extLst>
              <a:ext uri="{FF2B5EF4-FFF2-40B4-BE49-F238E27FC236}">
                <a16:creationId xmlns:a16="http://schemas.microsoft.com/office/drawing/2014/main" id="{27A12906-1903-2D92-4863-1A0F92E02945}"/>
              </a:ext>
            </a:extLst>
          </p:cNvPr>
          <p:cNvSpPr txBox="1"/>
          <p:nvPr/>
        </p:nvSpPr>
        <p:spPr>
          <a:xfrm>
            <a:off x="5374888" y="1369741"/>
            <a:ext cx="309632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 sz="2000" b="1"/>
              <a:t>Selles </a:t>
            </a:r>
            <a:r>
              <a:rPr lang="fr-FR" sz="2000" b="1">
                <a:ea typeface="+mn-lt"/>
                <a:cs typeface="+mn-lt"/>
              </a:rPr>
              <a:t>semi-solides: </a:t>
            </a:r>
            <a:r>
              <a:rPr lang="fr" sz="2000"/>
              <a:t>Prélever </a:t>
            </a:r>
            <a:r>
              <a:rPr lang="fr-FR" sz="2000">
                <a:ea typeface="+mn-lt"/>
                <a:cs typeface="+mn-lt"/>
              </a:rPr>
              <a:t>une quantité suffisante avec l'écouvillon et </a:t>
            </a:r>
            <a:r>
              <a:rPr lang="fr" sz="2000"/>
              <a:t>transférer dans le tube </a:t>
            </a:r>
            <a:r>
              <a:rPr lang="fr-FR" sz="2000">
                <a:ea typeface="+mn-lt"/>
                <a:cs typeface="+mn-lt"/>
              </a:rPr>
              <a:t>de </a:t>
            </a:r>
            <a:r>
              <a:rPr lang="fr" sz="2000"/>
              <a:t>prélèvement. Tourner </a:t>
            </a:r>
            <a:r>
              <a:rPr lang="fr-FR" sz="2000">
                <a:ea typeface="+mn-lt"/>
                <a:cs typeface="+mn-lt"/>
              </a:rPr>
              <a:t>l'écouvillon au moins 10 fois.</a:t>
            </a:r>
            <a:r>
              <a:rPr lang="en-US" sz="2000">
                <a:latin typeface="Arial"/>
                <a:cs typeface="Arial"/>
              </a:rPr>
              <a:t> </a:t>
            </a:r>
            <a:endParaRPr lang="en-US"/>
          </a:p>
          <a:p>
            <a:endParaRPr lang="fr-FR" sz="2000"/>
          </a:p>
        </p:txBody>
      </p:sp>
      <p:sp>
        <p:nvSpPr>
          <p:cNvPr id="24" name="TextBox 23">
            <a:extLst>
              <a:ext uri="{FF2B5EF4-FFF2-40B4-BE49-F238E27FC236}">
                <a16:creationId xmlns:a16="http://schemas.microsoft.com/office/drawing/2014/main" id="{73416CE0-D055-A2AE-CEED-4B14FD5E9339}"/>
              </a:ext>
            </a:extLst>
          </p:cNvPr>
          <p:cNvSpPr txBox="1"/>
          <p:nvPr/>
        </p:nvSpPr>
        <p:spPr>
          <a:xfrm>
            <a:off x="8803888" y="1369741"/>
            <a:ext cx="295693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 sz="2000" b="1"/>
              <a:t>Selles liquides: </a:t>
            </a:r>
            <a:r>
              <a:rPr lang="fr" sz="2000"/>
              <a:t>Prélever jusqu’à la ligne de remplissage à l’aide de la pipette et transférer.  </a:t>
            </a:r>
            <a:endParaRPr lang="en-US"/>
          </a:p>
        </p:txBody>
      </p:sp>
      <p:pic>
        <p:nvPicPr>
          <p:cNvPr id="28" name="Picture 27">
            <a:extLst>
              <a:ext uri="{FF2B5EF4-FFF2-40B4-BE49-F238E27FC236}">
                <a16:creationId xmlns:a16="http://schemas.microsoft.com/office/drawing/2014/main" id="{F26FFB1B-4A06-B141-6777-B3C4D212755C}"/>
              </a:ext>
            </a:extLst>
          </p:cNvPr>
          <p:cNvPicPr>
            <a:picLocks noChangeAspect="1"/>
          </p:cNvPicPr>
          <p:nvPr/>
        </p:nvPicPr>
        <p:blipFill>
          <a:blip r:embed="rId5"/>
          <a:srcRect l="22807" t="12109" r="14426" b="5748"/>
          <a:stretch/>
        </p:blipFill>
        <p:spPr>
          <a:xfrm>
            <a:off x="8792401" y="3695533"/>
            <a:ext cx="2097505" cy="1937594"/>
          </a:xfrm>
          <a:prstGeom prst="rect">
            <a:avLst/>
          </a:prstGeom>
        </p:spPr>
      </p:pic>
      <p:pic>
        <p:nvPicPr>
          <p:cNvPr id="4" name="Picture 3">
            <a:extLst>
              <a:ext uri="{FF2B5EF4-FFF2-40B4-BE49-F238E27FC236}">
                <a16:creationId xmlns:a16="http://schemas.microsoft.com/office/drawing/2014/main" id="{07C14EBA-B7DF-7F93-A47F-179A32293D34}"/>
              </a:ext>
            </a:extLst>
          </p:cNvPr>
          <p:cNvPicPr>
            <a:picLocks noChangeAspect="1"/>
          </p:cNvPicPr>
          <p:nvPr/>
        </p:nvPicPr>
        <p:blipFill>
          <a:blip r:embed="rId6"/>
          <a:stretch>
            <a:fillRect/>
          </a:stretch>
        </p:blipFill>
        <p:spPr>
          <a:xfrm>
            <a:off x="5499005" y="2977523"/>
            <a:ext cx="3043270" cy="3573389"/>
          </a:xfrm>
          <a:prstGeom prst="rect">
            <a:avLst/>
          </a:prstGeom>
        </p:spPr>
      </p:pic>
      <p:sp>
        <p:nvSpPr>
          <p:cNvPr id="5" name="Rectangle 4">
            <a:extLst>
              <a:ext uri="{FF2B5EF4-FFF2-40B4-BE49-F238E27FC236}">
                <a16:creationId xmlns:a16="http://schemas.microsoft.com/office/drawing/2014/main" id="{A41F12CE-6100-406A-03AC-E52637062E24}"/>
              </a:ext>
            </a:extLst>
          </p:cNvPr>
          <p:cNvSpPr/>
          <p:nvPr/>
        </p:nvSpPr>
        <p:spPr>
          <a:xfrm>
            <a:off x="1763480" y="1226845"/>
            <a:ext cx="3213410" cy="505854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B4E5B53-CF1C-3409-F30A-339D176036AE}"/>
              </a:ext>
            </a:extLst>
          </p:cNvPr>
          <p:cNvSpPr txBox="1"/>
          <p:nvPr/>
        </p:nvSpPr>
        <p:spPr>
          <a:xfrm>
            <a:off x="1897655" y="1373953"/>
            <a:ext cx="2996682" cy="1631216"/>
          </a:xfrm>
          <a:prstGeom prst="rect">
            <a:avLst/>
          </a:prstGeom>
          <a:noFill/>
        </p:spPr>
        <p:txBody>
          <a:bodyPr wrap="square" lIns="91440" tIns="45720" rIns="91440" bIns="45720" anchor="t">
            <a:spAutoFit/>
          </a:bodyPr>
          <a:lstStyle/>
          <a:p>
            <a:r>
              <a:rPr lang="fr" sz="2000"/>
              <a:t>Étiqueter le tube de prélèvement de l’échantillon avec l'identifiant du patient. Dévisser.</a:t>
            </a:r>
            <a:r>
              <a:rPr lang="en-GB" sz="2000"/>
              <a:t> </a:t>
            </a:r>
            <a:endParaRPr lang="en-US" sz="2000"/>
          </a:p>
        </p:txBody>
      </p:sp>
      <p:sp>
        <p:nvSpPr>
          <p:cNvPr id="2" name="Google Shape;18;p31">
            <a:extLst>
              <a:ext uri="{FF2B5EF4-FFF2-40B4-BE49-F238E27FC236}">
                <a16:creationId xmlns:a16="http://schemas.microsoft.com/office/drawing/2014/main" id="{E9A5D04B-D4E2-8C2E-D7DE-4E90CF4570C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23</a:t>
            </a:fld>
            <a:endParaRPr sz="1200">
              <a:solidFill>
                <a:schemeClr val="tx1">
                  <a:lumMod val="40000"/>
                  <a:lumOff val="60000"/>
                </a:schemeClr>
              </a:solidFill>
            </a:endParaRPr>
          </a:p>
        </p:txBody>
      </p:sp>
      <p:grpSp>
        <p:nvGrpSpPr>
          <p:cNvPr id="3" name="Group 2">
            <a:extLst>
              <a:ext uri="{FF2B5EF4-FFF2-40B4-BE49-F238E27FC236}">
                <a16:creationId xmlns:a16="http://schemas.microsoft.com/office/drawing/2014/main" id="{5309479B-3E19-962F-21A1-D02EFAFBAB55}"/>
              </a:ext>
            </a:extLst>
          </p:cNvPr>
          <p:cNvGrpSpPr/>
          <p:nvPr/>
        </p:nvGrpSpPr>
        <p:grpSpPr>
          <a:xfrm>
            <a:off x="7983267" y="4171937"/>
            <a:ext cx="1067358" cy="484095"/>
            <a:chOff x="4649184" y="5516660"/>
            <a:chExt cx="364473" cy="165305"/>
          </a:xfrm>
        </p:grpSpPr>
        <p:sp>
          <p:nvSpPr>
            <p:cNvPr id="6" name="Oval 5">
              <a:extLst>
                <a:ext uri="{FF2B5EF4-FFF2-40B4-BE49-F238E27FC236}">
                  <a16:creationId xmlns:a16="http://schemas.microsoft.com/office/drawing/2014/main" id="{33F71E22-4ABC-3B7B-5B19-67F46CA9FAB1}"/>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BC76B69-3296-E4A3-91B8-AB0D51D8B9C1}"/>
                </a:ext>
              </a:extLst>
            </p:cNvPr>
            <p:cNvSpPr txBox="1"/>
            <p:nvPr/>
          </p:nvSpPr>
          <p:spPr>
            <a:xfrm>
              <a:off x="4649184" y="5529897"/>
              <a:ext cx="364473" cy="126117"/>
            </a:xfrm>
            <a:prstGeom prst="rect">
              <a:avLst/>
            </a:prstGeom>
            <a:noFill/>
          </p:spPr>
          <p:txBody>
            <a:bodyPr wrap="square" lIns="91440" tIns="45720" rIns="91440" bIns="45720" rtlCol="0" anchor="t">
              <a:spAutoFit/>
            </a:bodyPr>
            <a:lstStyle/>
            <a:p>
              <a:pPr algn="ctr"/>
              <a:r>
                <a:rPr lang="fr-FR" b="1">
                  <a:solidFill>
                    <a:schemeClr val="bg1"/>
                  </a:solidFill>
                </a:rPr>
                <a:t>ou</a:t>
              </a:r>
            </a:p>
          </p:txBody>
        </p:sp>
      </p:grpSp>
    </p:spTree>
    <p:extLst>
      <p:ext uri="{BB962C8B-B14F-4D97-AF65-F5344CB8AC3E}">
        <p14:creationId xmlns:p14="http://schemas.microsoft.com/office/powerpoint/2010/main" val="364644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5">
            <a:extLst>
              <a:ext uri="{FF2B5EF4-FFF2-40B4-BE49-F238E27FC236}">
                <a16:creationId xmlns:a16="http://schemas.microsoft.com/office/drawing/2014/main" id="{446FBC90-C3F4-F6B0-98E2-42CE923909D5}"/>
              </a:ext>
            </a:extLst>
          </p:cNvPr>
          <p:cNvSpPr txBox="1">
            <a:spLocks/>
          </p:cNvSpPr>
          <p:nvPr/>
        </p:nvSpPr>
        <p:spPr>
          <a:xfrm>
            <a:off x="1781183" y="1375037"/>
            <a:ext cx="9690113" cy="4959076"/>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a:p>
        </p:txBody>
      </p:sp>
      <p:pic>
        <p:nvPicPr>
          <p:cNvPr id="24" name="Picture 23">
            <a:extLst>
              <a:ext uri="{FF2B5EF4-FFF2-40B4-BE49-F238E27FC236}">
                <a16:creationId xmlns:a16="http://schemas.microsoft.com/office/drawing/2014/main" id="{AF8853BA-837C-FB64-73CF-59F36D58DC31}"/>
              </a:ext>
            </a:extLst>
          </p:cNvPr>
          <p:cNvPicPr>
            <a:picLocks noChangeAspect="1"/>
          </p:cNvPicPr>
          <p:nvPr/>
        </p:nvPicPr>
        <p:blipFill>
          <a:blip r:embed="rId3"/>
          <a:srcRect/>
          <a:stretch/>
        </p:blipFill>
        <p:spPr>
          <a:xfrm>
            <a:off x="4665307" y="3104099"/>
            <a:ext cx="720751" cy="2397882"/>
          </a:xfrm>
          <a:prstGeom prst="rect">
            <a:avLst/>
          </a:prstGeom>
        </p:spPr>
      </p:pic>
      <p:sp>
        <p:nvSpPr>
          <p:cNvPr id="28" name="Oval 27">
            <a:extLst>
              <a:ext uri="{FF2B5EF4-FFF2-40B4-BE49-F238E27FC236}">
                <a16:creationId xmlns:a16="http://schemas.microsoft.com/office/drawing/2014/main" id="{ADB47103-33A7-F113-5B55-91E7F824E1B6}"/>
              </a:ext>
            </a:extLst>
          </p:cNvPr>
          <p:cNvSpPr/>
          <p:nvPr/>
        </p:nvSpPr>
        <p:spPr>
          <a:xfrm>
            <a:off x="6428570" y="71521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Trebuchet MS" panose="020B0703020202090204" pitchFamily="34" charset="0"/>
              </a:rPr>
              <a:t>3</a:t>
            </a:r>
          </a:p>
        </p:txBody>
      </p:sp>
      <p:sp>
        <p:nvSpPr>
          <p:cNvPr id="13" name="TextBox 12">
            <a:extLst>
              <a:ext uri="{FF2B5EF4-FFF2-40B4-BE49-F238E27FC236}">
                <a16:creationId xmlns:a16="http://schemas.microsoft.com/office/drawing/2014/main" id="{905152E5-DB2E-E019-9429-B1E53286CE55}"/>
              </a:ext>
            </a:extLst>
          </p:cNvPr>
          <p:cNvSpPr txBox="1"/>
          <p:nvPr/>
        </p:nvSpPr>
        <p:spPr>
          <a:xfrm>
            <a:off x="1945888" y="1499839"/>
            <a:ext cx="396983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 sz="2000" b="1"/>
              <a:t>Selles </a:t>
            </a:r>
            <a:r>
              <a:rPr lang="fr-FR" sz="2000" b="1">
                <a:ea typeface="+mn-lt"/>
                <a:cs typeface="+mn-lt"/>
              </a:rPr>
              <a:t>semi-</a:t>
            </a:r>
            <a:r>
              <a:rPr lang="fr-FR" sz="2000" b="1"/>
              <a:t>solides:</a:t>
            </a:r>
            <a:r>
              <a:rPr lang="fr" sz="2000" b="1"/>
              <a:t> </a:t>
            </a:r>
            <a:r>
              <a:rPr lang="en-GB" sz="2000"/>
              <a:t>Re</a:t>
            </a:r>
            <a:r>
              <a:rPr lang="fr" sz="2000"/>
              <a:t>tirer l’écouvillon en le pressant contre la paroi du tube. Placer le bouchon à filtre sur le tube de prélèvement</a:t>
            </a:r>
            <a:r>
              <a:rPr lang="en-GB" sz="2000"/>
              <a:t>. </a:t>
            </a:r>
            <a:endParaRPr lang="en-US"/>
          </a:p>
          <a:p>
            <a:endParaRPr lang="en-GB" sz="2000"/>
          </a:p>
        </p:txBody>
      </p:sp>
      <p:pic>
        <p:nvPicPr>
          <p:cNvPr id="14" name="Picture 13">
            <a:extLst>
              <a:ext uri="{FF2B5EF4-FFF2-40B4-BE49-F238E27FC236}">
                <a16:creationId xmlns:a16="http://schemas.microsoft.com/office/drawing/2014/main" id="{377F2530-F082-E4C1-715D-1E8C6992C4B5}"/>
              </a:ext>
            </a:extLst>
          </p:cNvPr>
          <p:cNvPicPr>
            <a:picLocks noChangeAspect="1"/>
          </p:cNvPicPr>
          <p:nvPr/>
        </p:nvPicPr>
        <p:blipFill>
          <a:blip r:embed="rId4"/>
          <a:srcRect/>
          <a:stretch/>
        </p:blipFill>
        <p:spPr>
          <a:xfrm>
            <a:off x="2163713" y="3361205"/>
            <a:ext cx="2209962" cy="2053963"/>
          </a:xfrm>
          <a:prstGeom prst="rect">
            <a:avLst/>
          </a:prstGeom>
        </p:spPr>
      </p:pic>
      <p:pic>
        <p:nvPicPr>
          <p:cNvPr id="15" name="Picture 14" descr="A white tube with a screw and an orange arrow pointing to it&#10;&#10;Description automatically generated">
            <a:extLst>
              <a:ext uri="{FF2B5EF4-FFF2-40B4-BE49-F238E27FC236}">
                <a16:creationId xmlns:a16="http://schemas.microsoft.com/office/drawing/2014/main" id="{36E0D1CF-8B4C-962F-993D-530C685FF0A4}"/>
              </a:ext>
            </a:extLst>
          </p:cNvPr>
          <p:cNvPicPr>
            <a:picLocks noChangeAspect="1"/>
          </p:cNvPicPr>
          <p:nvPr/>
        </p:nvPicPr>
        <p:blipFill>
          <a:blip r:embed="rId3"/>
          <a:srcRect/>
          <a:stretch/>
        </p:blipFill>
        <p:spPr>
          <a:xfrm>
            <a:off x="9864529" y="3017285"/>
            <a:ext cx="720751" cy="2397883"/>
          </a:xfrm>
          <a:prstGeom prst="rect">
            <a:avLst/>
          </a:prstGeom>
        </p:spPr>
      </p:pic>
      <p:sp>
        <p:nvSpPr>
          <p:cNvPr id="18" name="TextBox 17">
            <a:extLst>
              <a:ext uri="{FF2B5EF4-FFF2-40B4-BE49-F238E27FC236}">
                <a16:creationId xmlns:a16="http://schemas.microsoft.com/office/drawing/2014/main" id="{7F90650C-21DE-7FDD-E4A2-65A1887FFA10}"/>
              </a:ext>
            </a:extLst>
          </p:cNvPr>
          <p:cNvSpPr txBox="1"/>
          <p:nvPr/>
        </p:nvSpPr>
        <p:spPr>
          <a:xfrm>
            <a:off x="6815255" y="1499839"/>
            <a:ext cx="400700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 sz="2000" b="1"/>
              <a:t>Selles liquides:</a:t>
            </a:r>
            <a:r>
              <a:rPr lang="en-GB" sz="2000" b="1"/>
              <a:t> </a:t>
            </a:r>
            <a:r>
              <a:rPr lang="en-GB" sz="2000"/>
              <a:t>Jeter la pipette. </a:t>
            </a:r>
            <a:r>
              <a:rPr lang="fr" sz="2000"/>
              <a:t>Placer le bouchon à filtre sur le tube de prélèvement. </a:t>
            </a:r>
            <a:endParaRPr lang="en-US"/>
          </a:p>
          <a:p>
            <a:endParaRPr lang="en-GB" sz="2000" b="1"/>
          </a:p>
        </p:txBody>
      </p:sp>
      <p:grpSp>
        <p:nvGrpSpPr>
          <p:cNvPr id="26" name="Group 25">
            <a:extLst>
              <a:ext uri="{FF2B5EF4-FFF2-40B4-BE49-F238E27FC236}">
                <a16:creationId xmlns:a16="http://schemas.microsoft.com/office/drawing/2014/main" id="{90B13CF5-C302-EEF4-ABA5-820639BA159F}"/>
              </a:ext>
            </a:extLst>
          </p:cNvPr>
          <p:cNvGrpSpPr/>
          <p:nvPr/>
        </p:nvGrpSpPr>
        <p:grpSpPr>
          <a:xfrm>
            <a:off x="5925984" y="4073914"/>
            <a:ext cx="1067358" cy="484095"/>
            <a:chOff x="4649184" y="5516660"/>
            <a:chExt cx="364473" cy="165305"/>
          </a:xfrm>
        </p:grpSpPr>
        <p:sp>
          <p:nvSpPr>
            <p:cNvPr id="21" name="Oval 20">
              <a:extLst>
                <a:ext uri="{FF2B5EF4-FFF2-40B4-BE49-F238E27FC236}">
                  <a16:creationId xmlns:a16="http://schemas.microsoft.com/office/drawing/2014/main" id="{182FE01E-05CC-1586-9605-D5881839BD21}"/>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75B9C9D8-5101-0832-89B5-5E691BC2C109}"/>
                </a:ext>
              </a:extLst>
            </p:cNvPr>
            <p:cNvSpPr txBox="1"/>
            <p:nvPr/>
          </p:nvSpPr>
          <p:spPr>
            <a:xfrm>
              <a:off x="4649184" y="5529897"/>
              <a:ext cx="364473" cy="126117"/>
            </a:xfrm>
            <a:prstGeom prst="rect">
              <a:avLst/>
            </a:prstGeom>
            <a:noFill/>
          </p:spPr>
          <p:txBody>
            <a:bodyPr wrap="square" lIns="91440" tIns="45720" rIns="91440" bIns="45720" rtlCol="0" anchor="t">
              <a:spAutoFit/>
            </a:bodyPr>
            <a:lstStyle/>
            <a:p>
              <a:pPr algn="ctr"/>
              <a:r>
                <a:rPr lang="fr-FR" b="1">
                  <a:solidFill>
                    <a:schemeClr val="bg1"/>
                  </a:solidFill>
                </a:rPr>
                <a:t>ou</a:t>
              </a:r>
            </a:p>
          </p:txBody>
        </p:sp>
      </p:grpSp>
      <p:sp>
        <p:nvSpPr>
          <p:cNvPr id="29" name="TextBox 28">
            <a:extLst>
              <a:ext uri="{FF2B5EF4-FFF2-40B4-BE49-F238E27FC236}">
                <a16:creationId xmlns:a16="http://schemas.microsoft.com/office/drawing/2014/main" id="{2746D0C3-7AB5-DFB3-E0CC-1AE3A07F56A8}"/>
              </a:ext>
            </a:extLst>
          </p:cNvPr>
          <p:cNvSpPr txBox="1"/>
          <p:nvPr/>
        </p:nvSpPr>
        <p:spPr>
          <a:xfrm>
            <a:off x="1941251" y="5712604"/>
            <a:ext cx="9670742" cy="523220"/>
          </a:xfrm>
          <a:prstGeom prst="rect">
            <a:avLst/>
          </a:prstGeom>
          <a:noFill/>
        </p:spPr>
        <p:txBody>
          <a:bodyPr wrap="square" lIns="91440" tIns="45720" rIns="91440" bIns="45720" anchor="t">
            <a:spAutoFit/>
          </a:bodyPr>
          <a:lstStyle/>
          <a:p>
            <a:r>
              <a:rPr lang="fr" sz="1400">
                <a:ea typeface="+mn-lt"/>
                <a:cs typeface="+mn-lt"/>
              </a:rPr>
              <a:t>Jeter l’écouvillon ou la pipette dans la conteneur pour objets tranchants ou dans un sac en plastique                         à </a:t>
            </a:r>
            <a:r>
              <a:rPr lang="fr-FR" sz="1400">
                <a:ea typeface="+mn-lt"/>
                <a:cs typeface="+mn-lt"/>
              </a:rPr>
              <a:t>déchets biologiques</a:t>
            </a:r>
            <a:r>
              <a:rPr lang="en-GB" sz="1400">
                <a:ea typeface="+mn-lt"/>
                <a:cs typeface="+mn-lt"/>
              </a:rPr>
              <a:t>.</a:t>
            </a:r>
          </a:p>
        </p:txBody>
      </p:sp>
      <p:pic>
        <p:nvPicPr>
          <p:cNvPr id="31" name="Picture 30" descr="A yellow box with a black symbol on it&#10;&#10;Description automatically generated">
            <a:extLst>
              <a:ext uri="{FF2B5EF4-FFF2-40B4-BE49-F238E27FC236}">
                <a16:creationId xmlns:a16="http://schemas.microsoft.com/office/drawing/2014/main" id="{3AA1E532-3199-315C-FBE7-BD3A749C91F7}"/>
              </a:ext>
            </a:extLst>
          </p:cNvPr>
          <p:cNvPicPr>
            <a:picLocks noChangeAspect="1"/>
          </p:cNvPicPr>
          <p:nvPr/>
        </p:nvPicPr>
        <p:blipFill>
          <a:blip r:embed="rId5"/>
          <a:stretch>
            <a:fillRect/>
          </a:stretch>
        </p:blipFill>
        <p:spPr>
          <a:xfrm>
            <a:off x="10381641" y="5794218"/>
            <a:ext cx="773336" cy="744694"/>
          </a:xfrm>
          <a:prstGeom prst="rect">
            <a:avLst/>
          </a:prstGeom>
        </p:spPr>
      </p:pic>
      <p:pic>
        <p:nvPicPr>
          <p:cNvPr id="2" name="Picture 1">
            <a:extLst>
              <a:ext uri="{FF2B5EF4-FFF2-40B4-BE49-F238E27FC236}">
                <a16:creationId xmlns:a16="http://schemas.microsoft.com/office/drawing/2014/main" id="{5EDF31F6-AADA-402C-8128-219907428F71}"/>
              </a:ext>
            </a:extLst>
          </p:cNvPr>
          <p:cNvPicPr>
            <a:picLocks noChangeAspect="1"/>
          </p:cNvPicPr>
          <p:nvPr/>
        </p:nvPicPr>
        <p:blipFill>
          <a:blip r:embed="rId6"/>
          <a:srcRect/>
          <a:stretch/>
        </p:blipFill>
        <p:spPr>
          <a:xfrm>
            <a:off x="7119753" y="2841659"/>
            <a:ext cx="2419441" cy="2563170"/>
          </a:xfrm>
          <a:prstGeom prst="rect">
            <a:avLst/>
          </a:prstGeom>
        </p:spPr>
      </p:pic>
      <p:sp>
        <p:nvSpPr>
          <p:cNvPr id="3" name="Google Shape;18;p31">
            <a:extLst>
              <a:ext uri="{FF2B5EF4-FFF2-40B4-BE49-F238E27FC236}">
                <a16:creationId xmlns:a16="http://schemas.microsoft.com/office/drawing/2014/main" id="{C0951B5A-6A7F-8A77-6D29-A243F8B4E8C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24</a:t>
            </a:fld>
            <a:endParaRPr sz="1200">
              <a:solidFill>
                <a:schemeClr val="tx1">
                  <a:lumMod val="40000"/>
                  <a:lumOff val="60000"/>
                </a:schemeClr>
              </a:solidFill>
            </a:endParaRPr>
          </a:p>
        </p:txBody>
      </p:sp>
    </p:spTree>
    <p:extLst>
      <p:ext uri="{BB962C8B-B14F-4D97-AF65-F5344CB8AC3E}">
        <p14:creationId xmlns:p14="http://schemas.microsoft.com/office/powerpoint/2010/main" val="411304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ACEC01-CD75-4049-AC42-A0FC3E979C17}"/>
              </a:ext>
            </a:extLst>
          </p:cNvPr>
          <p:cNvSpPr>
            <a:spLocks noGrp="1"/>
          </p:cNvSpPr>
          <p:nvPr>
            <p:ph idx="1"/>
          </p:nvPr>
        </p:nvSpPr>
        <p:spPr>
          <a:xfrm>
            <a:off x="2808075" y="1310480"/>
            <a:ext cx="3600000" cy="4995614"/>
          </a:xfrm>
          <a:ln w="3175">
            <a:solidFill>
              <a:schemeClr val="tx1">
                <a:lumMod val="75000"/>
              </a:schemeClr>
            </a:solidFill>
          </a:ln>
        </p:spPr>
        <p:txBody>
          <a:bodyPr vert="horz" lIns="91440" tIns="144000" rIns="91440" bIns="45720" rtlCol="0" anchor="t">
            <a:normAutofit/>
          </a:bodyPr>
          <a:lstStyle/>
          <a:p>
            <a:r>
              <a:rPr lang="fr" sz="2000">
                <a:latin typeface="+mn-lt"/>
                <a:ea typeface="+mn-lt"/>
                <a:cs typeface="+mn-lt"/>
              </a:rPr>
              <a:t>Bien secouer le tube pour garantir un mélange homogène de l’échantillon de selles avec le tampon d’extraction.</a:t>
            </a:r>
            <a:endParaRPr lang="en-US" sz="2000">
              <a:latin typeface="+mn-lt"/>
              <a:ea typeface="+mn-lt"/>
              <a:cs typeface="+mn-lt"/>
            </a:endParaRPr>
          </a:p>
        </p:txBody>
      </p:sp>
      <p:sp>
        <p:nvSpPr>
          <p:cNvPr id="6" name="Text Placeholder 5">
            <a:extLst>
              <a:ext uri="{FF2B5EF4-FFF2-40B4-BE49-F238E27FC236}">
                <a16:creationId xmlns:a16="http://schemas.microsoft.com/office/drawing/2014/main" id="{967DC980-F10A-B555-E2B1-DC6AEF4A49E5}"/>
              </a:ext>
            </a:extLst>
          </p:cNvPr>
          <p:cNvSpPr>
            <a:spLocks noGrp="1"/>
          </p:cNvSpPr>
          <p:nvPr>
            <p:ph type="body" sz="quarter" idx="4294967295"/>
          </p:nvPr>
        </p:nvSpPr>
        <p:spPr>
          <a:xfrm>
            <a:off x="7154374" y="1310480"/>
            <a:ext cx="3600000" cy="4998084"/>
          </a:xfrm>
          <a:ln w="3175">
            <a:solidFill>
              <a:schemeClr val="tx1">
                <a:lumMod val="75000"/>
              </a:schemeClr>
            </a:solidFill>
          </a:ln>
        </p:spPr>
        <p:txBody>
          <a:bodyPr vert="horz" lIns="91440" tIns="144000" rIns="91440" bIns="45720" rtlCol="0" anchor="t">
            <a:normAutofit/>
          </a:bodyPr>
          <a:lstStyle/>
          <a:p>
            <a:r>
              <a:rPr lang="fr" sz="2000">
                <a:ea typeface="+mn-lt"/>
                <a:cs typeface="+mn-lt"/>
              </a:rPr>
              <a:t>Dévisser le capuchon du tube de prélèvement d’échantillon.</a:t>
            </a:r>
            <a:endParaRPr lang="en-US" sz="2000">
              <a:ea typeface="+mn-lt"/>
              <a:cs typeface="+mn-lt"/>
            </a:endParaRPr>
          </a:p>
        </p:txBody>
      </p:sp>
      <p:sp>
        <p:nvSpPr>
          <p:cNvPr id="3" name="Oval 2">
            <a:extLst>
              <a:ext uri="{FF2B5EF4-FFF2-40B4-BE49-F238E27FC236}">
                <a16:creationId xmlns:a16="http://schemas.microsoft.com/office/drawing/2014/main" id="{D191A9DE-CB1D-29B7-987A-84A8126FCD96}"/>
              </a:ext>
            </a:extLst>
          </p:cNvPr>
          <p:cNvSpPr/>
          <p:nvPr/>
        </p:nvSpPr>
        <p:spPr>
          <a:xfrm>
            <a:off x="4411592" y="54794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4</a:t>
            </a:r>
          </a:p>
        </p:txBody>
      </p:sp>
      <p:sp>
        <p:nvSpPr>
          <p:cNvPr id="9" name="Oval 8">
            <a:extLst>
              <a:ext uri="{FF2B5EF4-FFF2-40B4-BE49-F238E27FC236}">
                <a16:creationId xmlns:a16="http://schemas.microsoft.com/office/drawing/2014/main" id="{57743831-E160-5777-33BF-62455D23F414}"/>
              </a:ext>
            </a:extLst>
          </p:cNvPr>
          <p:cNvSpPr/>
          <p:nvPr/>
        </p:nvSpPr>
        <p:spPr>
          <a:xfrm>
            <a:off x="8757891" y="54794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5</a:t>
            </a:r>
          </a:p>
        </p:txBody>
      </p:sp>
      <p:pic>
        <p:nvPicPr>
          <p:cNvPr id="13" name="Picture 12">
            <a:extLst>
              <a:ext uri="{FF2B5EF4-FFF2-40B4-BE49-F238E27FC236}">
                <a16:creationId xmlns:a16="http://schemas.microsoft.com/office/drawing/2014/main" id="{64548533-B6FA-EB61-7B83-8674C172DDA5}"/>
              </a:ext>
            </a:extLst>
          </p:cNvPr>
          <p:cNvPicPr>
            <a:picLocks noChangeAspect="1"/>
          </p:cNvPicPr>
          <p:nvPr/>
        </p:nvPicPr>
        <p:blipFill>
          <a:blip r:embed="rId3"/>
          <a:srcRect t="2137" b="2137"/>
          <a:stretch/>
        </p:blipFill>
        <p:spPr>
          <a:xfrm>
            <a:off x="3061452" y="2720622"/>
            <a:ext cx="3034548" cy="3349077"/>
          </a:xfrm>
          <a:prstGeom prst="rect">
            <a:avLst/>
          </a:prstGeom>
        </p:spPr>
      </p:pic>
      <p:pic>
        <p:nvPicPr>
          <p:cNvPr id="15" name="Picture 14">
            <a:extLst>
              <a:ext uri="{FF2B5EF4-FFF2-40B4-BE49-F238E27FC236}">
                <a16:creationId xmlns:a16="http://schemas.microsoft.com/office/drawing/2014/main" id="{9DDD4972-7DE1-D2E9-BCE5-A7AF3FCCAC9B}"/>
              </a:ext>
            </a:extLst>
          </p:cNvPr>
          <p:cNvPicPr>
            <a:picLocks noChangeAspect="1"/>
          </p:cNvPicPr>
          <p:nvPr/>
        </p:nvPicPr>
        <p:blipFill>
          <a:blip r:embed="rId4"/>
          <a:srcRect/>
          <a:stretch/>
        </p:blipFill>
        <p:spPr>
          <a:xfrm>
            <a:off x="7268551" y="2547888"/>
            <a:ext cx="3485823" cy="3356719"/>
          </a:xfrm>
          <a:prstGeom prst="rect">
            <a:avLst/>
          </a:prstGeom>
        </p:spPr>
      </p:pic>
      <p:sp>
        <p:nvSpPr>
          <p:cNvPr id="2" name="Google Shape;18;p31">
            <a:extLst>
              <a:ext uri="{FF2B5EF4-FFF2-40B4-BE49-F238E27FC236}">
                <a16:creationId xmlns:a16="http://schemas.microsoft.com/office/drawing/2014/main" id="{B8041B9B-5500-9250-E307-91B857B78AB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25</a:t>
            </a:fld>
            <a:endParaRPr sz="1200">
              <a:solidFill>
                <a:schemeClr val="tx1">
                  <a:lumMod val="40000"/>
                  <a:lumOff val="60000"/>
                </a:schemeClr>
              </a:solidFill>
            </a:endParaRPr>
          </a:p>
        </p:txBody>
      </p:sp>
    </p:spTree>
    <p:extLst>
      <p:ext uri="{BB962C8B-B14F-4D97-AF65-F5344CB8AC3E}">
        <p14:creationId xmlns:p14="http://schemas.microsoft.com/office/powerpoint/2010/main" val="4007390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327340-9F11-2871-73D1-7B7C9F1E7D8A}"/>
              </a:ext>
            </a:extLst>
          </p:cNvPr>
          <p:cNvSpPr>
            <a:spLocks noGrp="1"/>
          </p:cNvSpPr>
          <p:nvPr>
            <p:ph idx="1"/>
          </p:nvPr>
        </p:nvSpPr>
        <p:spPr>
          <a:xfrm>
            <a:off x="1873188" y="1156879"/>
            <a:ext cx="9685538" cy="5136579"/>
          </a:xfrm>
          <a:ln w="3175">
            <a:solidFill>
              <a:schemeClr val="tx1">
                <a:lumMod val="75000"/>
              </a:schemeClr>
            </a:solidFill>
          </a:ln>
        </p:spPr>
        <p:txBody>
          <a:bodyPr vert="horz" lIns="216000" tIns="216000" rIns="216000" bIns="216000" rtlCol="0" anchor="t">
            <a:normAutofit/>
          </a:bodyPr>
          <a:lstStyle/>
          <a:p>
            <a:r>
              <a:rPr lang="en-GB" sz="2000">
                <a:latin typeface="Trebuchet MS"/>
              </a:rPr>
              <a:t> </a:t>
            </a:r>
          </a:p>
        </p:txBody>
      </p:sp>
      <p:sp>
        <p:nvSpPr>
          <p:cNvPr id="27" name="Oval 26">
            <a:extLst>
              <a:ext uri="{FF2B5EF4-FFF2-40B4-BE49-F238E27FC236}">
                <a16:creationId xmlns:a16="http://schemas.microsoft.com/office/drawing/2014/main" id="{29373A5A-0186-1557-E731-4CB1AFC8F726}"/>
              </a:ext>
            </a:extLst>
          </p:cNvPr>
          <p:cNvSpPr/>
          <p:nvPr/>
        </p:nvSpPr>
        <p:spPr>
          <a:xfrm>
            <a:off x="6506668" y="51719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6</a:t>
            </a:r>
          </a:p>
        </p:txBody>
      </p:sp>
      <p:grpSp>
        <p:nvGrpSpPr>
          <p:cNvPr id="62" name="Group 61">
            <a:extLst>
              <a:ext uri="{FF2B5EF4-FFF2-40B4-BE49-F238E27FC236}">
                <a16:creationId xmlns:a16="http://schemas.microsoft.com/office/drawing/2014/main" id="{5C59909F-3E46-BA77-45BA-359986814AD2}"/>
              </a:ext>
            </a:extLst>
          </p:cNvPr>
          <p:cNvGrpSpPr/>
          <p:nvPr/>
        </p:nvGrpSpPr>
        <p:grpSpPr>
          <a:xfrm>
            <a:off x="2735649" y="3148587"/>
            <a:ext cx="3771018" cy="3259485"/>
            <a:chOff x="8994313" y="4110248"/>
            <a:chExt cx="2721598" cy="2352413"/>
          </a:xfrm>
        </p:grpSpPr>
        <p:pic>
          <p:nvPicPr>
            <p:cNvPr id="21" name="Picture 20">
              <a:extLst>
                <a:ext uri="{FF2B5EF4-FFF2-40B4-BE49-F238E27FC236}">
                  <a16:creationId xmlns:a16="http://schemas.microsoft.com/office/drawing/2014/main" id="{29B313EC-3387-D7EE-0859-A0ADE187EBCB}"/>
                </a:ext>
              </a:extLst>
            </p:cNvPr>
            <p:cNvPicPr>
              <a:picLocks noChangeAspect="1"/>
            </p:cNvPicPr>
            <p:nvPr/>
          </p:nvPicPr>
          <p:blipFill>
            <a:blip r:embed="rId3"/>
            <a:srcRect/>
            <a:stretch/>
          </p:blipFill>
          <p:spPr>
            <a:xfrm>
              <a:off x="8994313" y="4371439"/>
              <a:ext cx="2171654" cy="2091222"/>
            </a:xfrm>
            <a:prstGeom prst="rect">
              <a:avLst/>
            </a:prstGeom>
          </p:spPr>
        </p:pic>
        <p:sp>
          <p:nvSpPr>
            <p:cNvPr id="50" name="TextBox 49">
              <a:extLst>
                <a:ext uri="{FF2B5EF4-FFF2-40B4-BE49-F238E27FC236}">
                  <a16:creationId xmlns:a16="http://schemas.microsoft.com/office/drawing/2014/main" id="{2AC51B3D-713D-2F00-6983-935AC350C95A}"/>
                </a:ext>
              </a:extLst>
            </p:cNvPr>
            <p:cNvSpPr txBox="1"/>
            <p:nvPr/>
          </p:nvSpPr>
          <p:spPr>
            <a:xfrm>
              <a:off x="9076943" y="4110248"/>
              <a:ext cx="2638968" cy="355165"/>
            </a:xfrm>
            <a:prstGeom prst="rect">
              <a:avLst/>
            </a:prstGeom>
            <a:noFill/>
          </p:spPr>
          <p:txBody>
            <a:bodyPr wrap="square">
              <a:noAutofit/>
            </a:bodyPr>
            <a:lstStyle/>
            <a:p>
              <a:r>
                <a:rPr lang="fr-FR" sz="1200"/>
                <a:t>Lignes apparaîtront ii</a:t>
              </a:r>
            </a:p>
            <a:p>
              <a:r>
                <a:rPr lang="fr-FR" sz="1200" i="1">
                  <a:latin typeface="Trebuchet MS" panose="020B0703020202090204" pitchFamily="34" charset="0"/>
                </a:rPr>
                <a:t>Absence de ligne contrôle = résultats non valides</a:t>
              </a:r>
            </a:p>
          </p:txBody>
        </p:sp>
        <p:sp>
          <p:nvSpPr>
            <p:cNvPr id="55" name="TextBox 54">
              <a:extLst>
                <a:ext uri="{FF2B5EF4-FFF2-40B4-BE49-F238E27FC236}">
                  <a16:creationId xmlns:a16="http://schemas.microsoft.com/office/drawing/2014/main" id="{5369122E-6C87-CBBE-0704-C51D9FD17FA4}"/>
                </a:ext>
              </a:extLst>
            </p:cNvPr>
            <p:cNvSpPr txBox="1"/>
            <p:nvPr/>
          </p:nvSpPr>
          <p:spPr>
            <a:xfrm>
              <a:off x="10116147" y="4571470"/>
              <a:ext cx="1303378" cy="197297"/>
            </a:xfrm>
            <a:prstGeom prst="rect">
              <a:avLst/>
            </a:prstGeom>
            <a:noFill/>
          </p:spPr>
          <p:txBody>
            <a:bodyPr wrap="square" lIns="91440" tIns="45720" rIns="91440" bIns="45720" anchor="t">
              <a:noAutofit/>
            </a:bodyPr>
            <a:lstStyle/>
            <a:p>
              <a:r>
                <a:rPr lang="fr-FR" sz="1200">
                  <a:latin typeface="Trebuchet MS"/>
                </a:rPr>
                <a:t>Ajouter l'échantillon ici</a:t>
              </a:r>
              <a:endParaRPr lang="fr-FR" sz="1200">
                <a:latin typeface="Trebuchet MS" panose="020B0703020202090204" pitchFamily="34" charset="0"/>
              </a:endParaRPr>
            </a:p>
          </p:txBody>
        </p:sp>
        <p:sp>
          <p:nvSpPr>
            <p:cNvPr id="56" name="TextBox 55">
              <a:extLst>
                <a:ext uri="{FF2B5EF4-FFF2-40B4-BE49-F238E27FC236}">
                  <a16:creationId xmlns:a16="http://schemas.microsoft.com/office/drawing/2014/main" id="{33D2E566-29A1-369A-1A13-0079D651DBF8}"/>
                </a:ext>
              </a:extLst>
            </p:cNvPr>
            <p:cNvSpPr txBox="1"/>
            <p:nvPr/>
          </p:nvSpPr>
          <p:spPr>
            <a:xfrm>
              <a:off x="9229077" y="6069859"/>
              <a:ext cx="905443" cy="199914"/>
            </a:xfrm>
            <a:prstGeom prst="rect">
              <a:avLst/>
            </a:prstGeom>
            <a:noFill/>
          </p:spPr>
          <p:txBody>
            <a:bodyPr wrap="square" lIns="91440" tIns="45720" rIns="91440" bIns="45720" anchor="t">
              <a:spAutoFit/>
            </a:bodyPr>
            <a:lstStyle/>
            <a:p>
              <a:r>
                <a:rPr lang="fr-FR" sz="1200"/>
                <a:t>Identifiant</a:t>
              </a:r>
              <a:endParaRPr lang="fr-FR" sz="1200" i="1">
                <a:latin typeface="Trebuchet MS" panose="020B0703020202090204" pitchFamily="34" charset="0"/>
              </a:endParaRPr>
            </a:p>
          </p:txBody>
        </p:sp>
        <p:cxnSp>
          <p:nvCxnSpPr>
            <p:cNvPr id="58" name="Straight Arrow Connector 57">
              <a:extLst>
                <a:ext uri="{FF2B5EF4-FFF2-40B4-BE49-F238E27FC236}">
                  <a16:creationId xmlns:a16="http://schemas.microsoft.com/office/drawing/2014/main" id="{3A0C08C5-8D83-5E6F-6CC9-F6CB0FC60101}"/>
                </a:ext>
              </a:extLst>
            </p:cNvPr>
            <p:cNvCxnSpPr>
              <a:cxnSpLocks/>
            </p:cNvCxnSpPr>
            <p:nvPr/>
          </p:nvCxnSpPr>
          <p:spPr>
            <a:xfrm>
              <a:off x="9977685" y="4465413"/>
              <a:ext cx="0" cy="5494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2C8F7AEC-7FA6-2645-A97B-B7815344EA8A}"/>
                </a:ext>
              </a:extLst>
            </p:cNvPr>
            <p:cNvCxnSpPr>
              <a:cxnSpLocks/>
            </p:cNvCxnSpPr>
            <p:nvPr/>
          </p:nvCxnSpPr>
          <p:spPr>
            <a:xfrm>
              <a:off x="10713181" y="4768767"/>
              <a:ext cx="0" cy="2758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CB41B2F1-CF45-9A6E-456C-8C2B283DFC99}"/>
                </a:ext>
              </a:extLst>
            </p:cNvPr>
            <p:cNvCxnSpPr>
              <a:cxnSpLocks/>
            </p:cNvCxnSpPr>
            <p:nvPr/>
          </p:nvCxnSpPr>
          <p:spPr>
            <a:xfrm flipV="1">
              <a:off x="9452706" y="5775346"/>
              <a:ext cx="0" cy="294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472EA929-4CD9-A092-EE3C-081834C7B9C7}"/>
              </a:ext>
            </a:extLst>
          </p:cNvPr>
          <p:cNvSpPr txBox="1"/>
          <p:nvPr/>
        </p:nvSpPr>
        <p:spPr>
          <a:xfrm>
            <a:off x="2152719" y="1203045"/>
            <a:ext cx="469466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 sz="2000">
                <a:ea typeface="+mn-lt"/>
                <a:cs typeface="+mn-lt"/>
              </a:rPr>
              <a:t>Ouvrir soigneusement la pochette contenant le test. Jeter le test si </a:t>
            </a:r>
            <a:r>
              <a:rPr lang="fr-FR" sz="2000">
                <a:ea typeface="+mn-lt"/>
                <a:cs typeface="+mn-lt"/>
              </a:rPr>
              <a:t>endommagé ou si le dessiccant est manquant ou altéré. Inscrire</a:t>
            </a:r>
            <a:r>
              <a:rPr lang="fr" sz="2000">
                <a:ea typeface="+mn-lt"/>
                <a:cs typeface="+mn-lt"/>
              </a:rPr>
              <a:t> l’identifiant du patient sur la cassette (ou utiliser l’étiquette).</a:t>
            </a:r>
            <a:endParaRPr lang="fr">
              <a:ea typeface="+mn-lt"/>
              <a:cs typeface="+mn-lt"/>
            </a:endParaRPr>
          </a:p>
          <a:p>
            <a:endParaRPr lang="fr" sz="2000">
              <a:ea typeface="+mn-lt"/>
              <a:cs typeface="+mn-lt"/>
            </a:endParaRPr>
          </a:p>
          <a:p>
            <a:endParaRPr lang="fr-FR" sz="2000"/>
          </a:p>
        </p:txBody>
      </p:sp>
      <p:pic>
        <p:nvPicPr>
          <p:cNvPr id="5" name="Picture 4">
            <a:extLst>
              <a:ext uri="{FF2B5EF4-FFF2-40B4-BE49-F238E27FC236}">
                <a16:creationId xmlns:a16="http://schemas.microsoft.com/office/drawing/2014/main" id="{7DF31558-DFF5-658C-3B25-2FA4CA5D523C}"/>
              </a:ext>
            </a:extLst>
          </p:cNvPr>
          <p:cNvPicPr>
            <a:picLocks noChangeAspect="1"/>
          </p:cNvPicPr>
          <p:nvPr/>
        </p:nvPicPr>
        <p:blipFill>
          <a:blip r:embed="rId4"/>
          <a:srcRect/>
          <a:stretch/>
        </p:blipFill>
        <p:spPr>
          <a:xfrm>
            <a:off x="6488973" y="2734162"/>
            <a:ext cx="3250019" cy="3129648"/>
          </a:xfrm>
          <a:prstGeom prst="rect">
            <a:avLst/>
          </a:prstGeom>
        </p:spPr>
      </p:pic>
      <p:sp>
        <p:nvSpPr>
          <p:cNvPr id="6" name="TextBox 5">
            <a:extLst>
              <a:ext uri="{FF2B5EF4-FFF2-40B4-BE49-F238E27FC236}">
                <a16:creationId xmlns:a16="http://schemas.microsoft.com/office/drawing/2014/main" id="{296E47FE-0A10-BFF7-6DEC-DE66106337A8}"/>
              </a:ext>
            </a:extLst>
          </p:cNvPr>
          <p:cNvSpPr txBox="1"/>
          <p:nvPr/>
        </p:nvSpPr>
        <p:spPr>
          <a:xfrm>
            <a:off x="6713034" y="1146069"/>
            <a:ext cx="469466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 sz="2000">
                <a:ea typeface="+mn-lt"/>
                <a:cs typeface="+mn-lt"/>
              </a:rPr>
              <a:t>Maintenir le tube de prélèvement à la verticale et faire tomber 3 gouttes dans le puits d’échantillon “S” du dispositif de test.</a:t>
            </a:r>
            <a:endParaRPr lang="en-US" sz="2000">
              <a:ea typeface="+mn-lt"/>
              <a:cs typeface="+mn-lt"/>
            </a:endParaRPr>
          </a:p>
        </p:txBody>
      </p:sp>
      <p:pic>
        <p:nvPicPr>
          <p:cNvPr id="26" name="Picture 25">
            <a:extLst>
              <a:ext uri="{FF2B5EF4-FFF2-40B4-BE49-F238E27FC236}">
                <a16:creationId xmlns:a16="http://schemas.microsoft.com/office/drawing/2014/main" id="{86E0EB79-C4C5-EB54-E268-A9F8A672854C}"/>
              </a:ext>
            </a:extLst>
          </p:cNvPr>
          <p:cNvPicPr>
            <a:picLocks noChangeAspect="1"/>
          </p:cNvPicPr>
          <p:nvPr/>
        </p:nvPicPr>
        <p:blipFill>
          <a:blip r:embed="rId5"/>
          <a:srcRect l="-8221" t="-8749" r="-11430" b="-5387"/>
          <a:stretch/>
        </p:blipFill>
        <p:spPr>
          <a:xfrm>
            <a:off x="2010651" y="3243379"/>
            <a:ext cx="780765" cy="1621855"/>
          </a:xfrm>
          <a:prstGeom prst="rect">
            <a:avLst/>
          </a:prstGeom>
        </p:spPr>
      </p:pic>
      <p:sp>
        <p:nvSpPr>
          <p:cNvPr id="22" name="TextBox 21">
            <a:extLst>
              <a:ext uri="{FF2B5EF4-FFF2-40B4-BE49-F238E27FC236}">
                <a16:creationId xmlns:a16="http://schemas.microsoft.com/office/drawing/2014/main" id="{3651070D-14B9-DAC4-5FF5-D5A93E8E53BE}"/>
              </a:ext>
            </a:extLst>
          </p:cNvPr>
          <p:cNvSpPr txBox="1"/>
          <p:nvPr/>
        </p:nvSpPr>
        <p:spPr>
          <a:xfrm>
            <a:off x="10591240" y="3190431"/>
            <a:ext cx="1075055" cy="307777"/>
          </a:xfrm>
          <a:prstGeom prst="rect">
            <a:avLst/>
          </a:prstGeom>
          <a:noFill/>
        </p:spPr>
        <p:txBody>
          <a:bodyPr wrap="square" lIns="91440" tIns="45720" rIns="91440" bIns="45720" rtlCol="0" anchor="t">
            <a:spAutoFit/>
          </a:bodyPr>
          <a:lstStyle/>
          <a:p>
            <a:pPr algn="ctr"/>
            <a:r>
              <a:rPr lang="fr-FR" sz="1400">
                <a:solidFill>
                  <a:srgbClr val="414141"/>
                </a:solidFill>
                <a:latin typeface="Trebuchet MS"/>
                <a:ea typeface="Calibri"/>
                <a:cs typeface="Calibri"/>
              </a:rPr>
              <a:t>Lire</a:t>
            </a:r>
            <a:endParaRPr lang="fr-FR"/>
          </a:p>
        </p:txBody>
      </p:sp>
      <p:pic>
        <p:nvPicPr>
          <p:cNvPr id="25" name="Picture 24" descr="A blue and yellow scale&#10;&#10;Description automatically generated">
            <a:extLst>
              <a:ext uri="{FF2B5EF4-FFF2-40B4-BE49-F238E27FC236}">
                <a16:creationId xmlns:a16="http://schemas.microsoft.com/office/drawing/2014/main" id="{98088E61-44DF-3A6A-B98A-5D092CA0B958}"/>
              </a:ext>
            </a:extLst>
          </p:cNvPr>
          <p:cNvPicPr>
            <a:picLocks noChangeAspect="1"/>
          </p:cNvPicPr>
          <p:nvPr/>
        </p:nvPicPr>
        <p:blipFill>
          <a:blip r:embed="rId6"/>
          <a:srcRect/>
          <a:stretch/>
        </p:blipFill>
        <p:spPr>
          <a:xfrm>
            <a:off x="8549903" y="2309784"/>
            <a:ext cx="2447278" cy="2334898"/>
          </a:xfrm>
          <a:prstGeom prst="rect">
            <a:avLst/>
          </a:prstGeom>
        </p:spPr>
      </p:pic>
      <p:cxnSp>
        <p:nvCxnSpPr>
          <p:cNvPr id="29" name="Straight Arrow Connector 28">
            <a:extLst>
              <a:ext uri="{FF2B5EF4-FFF2-40B4-BE49-F238E27FC236}">
                <a16:creationId xmlns:a16="http://schemas.microsoft.com/office/drawing/2014/main" id="{CE66B8F3-3EA2-7814-0678-7F28D1D2588C}"/>
              </a:ext>
            </a:extLst>
          </p:cNvPr>
          <p:cNvCxnSpPr>
            <a:cxnSpLocks/>
          </p:cNvCxnSpPr>
          <p:nvPr/>
        </p:nvCxnSpPr>
        <p:spPr>
          <a:xfrm>
            <a:off x="10320903" y="3343369"/>
            <a:ext cx="617538" cy="15549"/>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48626DC-92D0-4E6C-9A04-C0E7B0453EA2}"/>
              </a:ext>
            </a:extLst>
          </p:cNvPr>
          <p:cNvSpPr txBox="1"/>
          <p:nvPr/>
        </p:nvSpPr>
        <p:spPr>
          <a:xfrm>
            <a:off x="10620846" y="2612815"/>
            <a:ext cx="1075055" cy="307777"/>
          </a:xfrm>
          <a:prstGeom prst="rect">
            <a:avLst/>
          </a:prstGeom>
          <a:noFill/>
        </p:spPr>
        <p:txBody>
          <a:bodyPr wrap="square" lIns="91440" tIns="45720" rIns="91440" bIns="45720" rtlCol="0" anchor="t">
            <a:spAutoFit/>
          </a:bodyPr>
          <a:lstStyle/>
          <a:p>
            <a:pPr algn="ctr"/>
            <a:r>
              <a:rPr lang="fr-FR" sz="1400"/>
              <a:t>Attendre</a:t>
            </a:r>
            <a:endParaRPr lang="fr-FR"/>
          </a:p>
        </p:txBody>
      </p:sp>
      <p:cxnSp>
        <p:nvCxnSpPr>
          <p:cNvPr id="33" name="Straight Arrow Connector 32">
            <a:extLst>
              <a:ext uri="{FF2B5EF4-FFF2-40B4-BE49-F238E27FC236}">
                <a16:creationId xmlns:a16="http://schemas.microsoft.com/office/drawing/2014/main" id="{1167D690-5DD1-E463-4BD2-85924B50DD2F}"/>
              </a:ext>
            </a:extLst>
          </p:cNvPr>
          <p:cNvCxnSpPr>
            <a:cxnSpLocks/>
          </p:cNvCxnSpPr>
          <p:nvPr/>
        </p:nvCxnSpPr>
        <p:spPr>
          <a:xfrm flipV="1">
            <a:off x="10337557" y="2822222"/>
            <a:ext cx="409465" cy="106296"/>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 name="Google Shape;18;p31">
            <a:extLst>
              <a:ext uri="{FF2B5EF4-FFF2-40B4-BE49-F238E27FC236}">
                <a16:creationId xmlns:a16="http://schemas.microsoft.com/office/drawing/2014/main" id="{03E4BC77-EAFB-6D75-6594-AF34B8D5C35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26</a:t>
            </a:fld>
            <a:endParaRPr sz="1200">
              <a:solidFill>
                <a:schemeClr val="tx1">
                  <a:lumMod val="40000"/>
                  <a:lumOff val="60000"/>
                </a:schemeClr>
              </a:solidFill>
            </a:endParaRPr>
          </a:p>
        </p:txBody>
      </p:sp>
    </p:spTree>
    <p:extLst>
      <p:ext uri="{BB962C8B-B14F-4D97-AF65-F5344CB8AC3E}">
        <p14:creationId xmlns:p14="http://schemas.microsoft.com/office/powerpoint/2010/main" val="3070537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645730" y="594859"/>
            <a:ext cx="11175029" cy="1325563"/>
          </a:xfrm>
        </p:spPr>
        <p:txBody>
          <a:bodyPr/>
          <a:lstStyle/>
          <a:p>
            <a:r>
              <a:rPr lang="fr-FR" b="1"/>
              <a:t>Gestion des problèmes liés à la procédure</a:t>
            </a:r>
          </a:p>
        </p:txBody>
      </p:sp>
      <p:sp>
        <p:nvSpPr>
          <p:cNvPr id="5" name="Text Placeholder 4">
            <a:extLst>
              <a:ext uri="{FF2B5EF4-FFF2-40B4-BE49-F238E27FC236}">
                <a16:creationId xmlns:a16="http://schemas.microsoft.com/office/drawing/2014/main" id="{5916A9C3-E978-0F0C-506F-AAD4FDE0CD0A}"/>
              </a:ext>
            </a:extLst>
          </p:cNvPr>
          <p:cNvSpPr>
            <a:spLocks noGrp="1"/>
          </p:cNvSpPr>
          <p:nvPr>
            <p:ph type="body" sz="quarter" idx="24"/>
          </p:nvPr>
        </p:nvSpPr>
        <p:spPr>
          <a:xfrm>
            <a:off x="687523" y="2678771"/>
            <a:ext cx="2571430" cy="2617131"/>
          </a:xfrm>
        </p:spPr>
        <p:txBody>
          <a:bodyPr vert="horz" lIns="216000" tIns="216000" rIns="216000" bIns="216000" rtlCol="0" anchor="t">
            <a:noAutofit/>
          </a:bodyPr>
          <a:lstStyle/>
          <a:p>
            <a:r>
              <a:rPr lang="fr-FR" sz="2000"/>
              <a:t>Le stockage des TDR n’a pas été fait selon les recommandations du fabricant ou la date de péremption est dépassée.  </a:t>
            </a:r>
          </a:p>
        </p:txBody>
      </p:sp>
      <p:sp>
        <p:nvSpPr>
          <p:cNvPr id="6" name="Text Placeholder 5">
            <a:extLst>
              <a:ext uri="{FF2B5EF4-FFF2-40B4-BE49-F238E27FC236}">
                <a16:creationId xmlns:a16="http://schemas.microsoft.com/office/drawing/2014/main" id="{43765F80-3A1F-1778-A777-075813F44C3D}"/>
              </a:ext>
            </a:extLst>
          </p:cNvPr>
          <p:cNvSpPr>
            <a:spLocks noGrp="1"/>
          </p:cNvSpPr>
          <p:nvPr>
            <p:ph type="body" sz="quarter" idx="25"/>
          </p:nvPr>
        </p:nvSpPr>
        <p:spPr>
          <a:xfrm>
            <a:off x="3434289" y="2678771"/>
            <a:ext cx="2550552" cy="2593140"/>
          </a:xfrm>
        </p:spPr>
        <p:txBody>
          <a:bodyPr vert="horz" lIns="216000" tIns="216000" rIns="216000" bIns="216000" rtlCol="0" anchor="t">
            <a:noAutofit/>
          </a:bodyPr>
          <a:lstStyle/>
          <a:p>
            <a:r>
              <a:rPr lang="fr-FR" sz="2000"/>
              <a:t>Les fabricants ont pu changer les instructions. </a:t>
            </a:r>
          </a:p>
        </p:txBody>
      </p:sp>
      <p:sp>
        <p:nvSpPr>
          <p:cNvPr id="7" name="Text Placeholder 6">
            <a:extLst>
              <a:ext uri="{FF2B5EF4-FFF2-40B4-BE49-F238E27FC236}">
                <a16:creationId xmlns:a16="http://schemas.microsoft.com/office/drawing/2014/main" id="{8F81AB9C-21B4-2209-086C-59FCAB66D313}"/>
              </a:ext>
            </a:extLst>
          </p:cNvPr>
          <p:cNvSpPr>
            <a:spLocks noGrp="1"/>
          </p:cNvSpPr>
          <p:nvPr>
            <p:ph type="body" sz="quarter" idx="26"/>
          </p:nvPr>
        </p:nvSpPr>
        <p:spPr>
          <a:xfrm>
            <a:off x="6233245" y="2678771"/>
            <a:ext cx="2550552" cy="2593140"/>
          </a:xfrm>
        </p:spPr>
        <p:txBody>
          <a:bodyPr vert="horz" lIns="216000" tIns="216000" rIns="216000" bIns="216000" rtlCol="0" anchor="t">
            <a:noAutofit/>
          </a:bodyPr>
          <a:lstStyle/>
          <a:p>
            <a:r>
              <a:rPr lang="fr-FR" sz="2000"/>
              <a:t>Trop ou trop peu d'échantillon a été utilisé .</a:t>
            </a:r>
          </a:p>
        </p:txBody>
      </p:sp>
      <p:sp>
        <p:nvSpPr>
          <p:cNvPr id="8" name="Text Placeholder 6">
            <a:extLst>
              <a:ext uri="{FF2B5EF4-FFF2-40B4-BE49-F238E27FC236}">
                <a16:creationId xmlns:a16="http://schemas.microsoft.com/office/drawing/2014/main" id="{E179BBA4-024F-0253-36BB-86742C0C63F0}"/>
              </a:ext>
            </a:extLst>
          </p:cNvPr>
          <p:cNvSpPr txBox="1">
            <a:spLocks/>
          </p:cNvSpPr>
          <p:nvPr/>
        </p:nvSpPr>
        <p:spPr>
          <a:xfrm>
            <a:off x="9032200" y="2678771"/>
            <a:ext cx="2550551" cy="2593140"/>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a:t>Oubli de vérifier le contenu du test avant son utilisation</a:t>
            </a:r>
            <a:r>
              <a:rPr lang="en-US" sz="2000"/>
              <a:t>.</a:t>
            </a:r>
          </a:p>
        </p:txBody>
      </p:sp>
      <p:sp>
        <p:nvSpPr>
          <p:cNvPr id="11" name="Triangle 10">
            <a:extLst>
              <a:ext uri="{FF2B5EF4-FFF2-40B4-BE49-F238E27FC236}">
                <a16:creationId xmlns:a16="http://schemas.microsoft.com/office/drawing/2014/main" id="{8C8A00B8-CF9C-6769-0353-4F8E7A45FE18}"/>
              </a:ext>
            </a:extLst>
          </p:cNvPr>
          <p:cNvSpPr/>
          <p:nvPr/>
        </p:nvSpPr>
        <p:spPr>
          <a:xfrm rot="10800000">
            <a:off x="73095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2" name="Triangle 11">
            <a:extLst>
              <a:ext uri="{FF2B5EF4-FFF2-40B4-BE49-F238E27FC236}">
                <a16:creationId xmlns:a16="http://schemas.microsoft.com/office/drawing/2014/main" id="{DC319F22-1198-E605-948D-7962D64D1649}"/>
              </a:ext>
            </a:extLst>
          </p:cNvPr>
          <p:cNvSpPr/>
          <p:nvPr/>
        </p:nvSpPr>
        <p:spPr>
          <a:xfrm rot="10800000">
            <a:off x="355035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3" name="Triangle 12">
            <a:extLst>
              <a:ext uri="{FF2B5EF4-FFF2-40B4-BE49-F238E27FC236}">
                <a16:creationId xmlns:a16="http://schemas.microsoft.com/office/drawing/2014/main" id="{B2ABDDCD-B8A0-CD51-7FAC-093E6425F623}"/>
              </a:ext>
            </a:extLst>
          </p:cNvPr>
          <p:cNvSpPr/>
          <p:nvPr/>
        </p:nvSpPr>
        <p:spPr>
          <a:xfrm rot="10800000">
            <a:off x="639261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4" name="Triangle 13">
            <a:extLst>
              <a:ext uri="{FF2B5EF4-FFF2-40B4-BE49-F238E27FC236}">
                <a16:creationId xmlns:a16="http://schemas.microsoft.com/office/drawing/2014/main" id="{B9834769-B90E-F597-3969-4D4C9DAA8943}"/>
              </a:ext>
            </a:extLst>
          </p:cNvPr>
          <p:cNvSpPr/>
          <p:nvPr/>
        </p:nvSpPr>
        <p:spPr>
          <a:xfrm rot="10800000">
            <a:off x="914343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CDE69629-11DA-2A05-BA3C-FDB18140877D}"/>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27</a:t>
            </a:fld>
            <a:endParaRPr sz="1200">
              <a:solidFill>
                <a:schemeClr val="tx1">
                  <a:lumMod val="40000"/>
                  <a:lumOff val="60000"/>
                </a:schemeClr>
              </a:solidFill>
            </a:endParaRPr>
          </a:p>
        </p:txBody>
      </p:sp>
    </p:spTree>
    <p:extLst>
      <p:ext uri="{BB962C8B-B14F-4D97-AF65-F5344CB8AC3E}">
        <p14:creationId xmlns:p14="http://schemas.microsoft.com/office/powerpoint/2010/main" val="397892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Autofit/>
          </a:bodyPr>
          <a:lstStyle/>
          <a:p>
            <a:r>
              <a:rPr lang="fr-FR">
                <a:latin typeface="Trebuchet MS"/>
              </a:rPr>
              <a:t>LIRE LES RESULTATS</a:t>
            </a:r>
            <a:endParaRPr lang="fr-FR"/>
          </a:p>
        </p:txBody>
      </p:sp>
      <p:pic>
        <p:nvPicPr>
          <p:cNvPr id="5" name="Picture Placeholder 4">
            <a:extLst>
              <a:ext uri="{FF2B5EF4-FFF2-40B4-BE49-F238E27FC236}">
                <a16:creationId xmlns:a16="http://schemas.microsoft.com/office/drawing/2014/main" id="{82C991B6-5E29-7EC3-5BD0-A2F2E4AF1DA2}"/>
              </a:ext>
            </a:extLst>
          </p:cNvPr>
          <p:cNvPicPr>
            <a:picLocks noGrp="1" noChangeAspect="1"/>
          </p:cNvPicPr>
          <p:nvPr>
            <p:ph type="pic" sz="quarter" idx="10"/>
          </p:nvPr>
        </p:nvPicPr>
        <p:blipFill rotWithShape="1">
          <a:blip r:embed="rId3"/>
          <a:srcRect l="-2568" t="-20520" r="-2739" b="-6178"/>
          <a:stretch/>
        </p:blipFill>
        <p:spPr>
          <a:xfrm rot="3825479">
            <a:off x="8604492" y="3669308"/>
            <a:ext cx="2071965" cy="2469902"/>
          </a:xfrm>
        </p:spPr>
      </p:pic>
    </p:spTree>
    <p:extLst>
      <p:ext uri="{BB962C8B-B14F-4D97-AF65-F5344CB8AC3E}">
        <p14:creationId xmlns:p14="http://schemas.microsoft.com/office/powerpoint/2010/main" val="276557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r>
              <a:rPr lang="fr-FR" b="1"/>
              <a:t>Attendre pour lire les résultats</a:t>
            </a:r>
            <a:endParaRPr lang="fr-FR" err="1"/>
          </a:p>
        </p:txBody>
      </p:sp>
      <p:sp>
        <p:nvSpPr>
          <p:cNvPr id="15" name="Text Placeholder 14">
            <a:extLst>
              <a:ext uri="{FF2B5EF4-FFF2-40B4-BE49-F238E27FC236}">
                <a16:creationId xmlns:a16="http://schemas.microsoft.com/office/drawing/2014/main" id="{E40B16D7-D1E2-6696-78A5-E84C97668653}"/>
              </a:ext>
            </a:extLst>
          </p:cNvPr>
          <p:cNvSpPr>
            <a:spLocks noGrp="1"/>
          </p:cNvSpPr>
          <p:nvPr>
            <p:ph type="body" sz="quarter" idx="25"/>
          </p:nvPr>
        </p:nvSpPr>
        <p:spPr>
          <a:xfrm>
            <a:off x="740055" y="1530849"/>
            <a:ext cx="5490570" cy="1149000"/>
          </a:xfrm>
          <a:ln>
            <a:noFill/>
          </a:ln>
        </p:spPr>
        <p:txBody>
          <a:bodyPr vert="horz" lIns="216000" tIns="216000" rIns="216000" bIns="216000" rtlCol="0" anchor="t">
            <a:noAutofit/>
          </a:bodyPr>
          <a:lstStyle/>
          <a:p>
            <a:pPr marR="31750" algn="ctr">
              <a:lnSpc>
                <a:spcPct val="100000"/>
              </a:lnSpc>
              <a:spcBef>
                <a:spcPts val="100"/>
              </a:spcBef>
            </a:pPr>
            <a:r>
              <a:rPr lang="en-GB" sz="1400" b="1">
                <a:solidFill>
                  <a:schemeClr val="accent1"/>
                </a:solidFill>
                <a:cs typeface="Calibri"/>
              </a:rPr>
              <a:t>Bandelette</a:t>
            </a:r>
            <a:r>
              <a:rPr lang="en-GB" sz="1400">
                <a:solidFill>
                  <a:schemeClr val="accent1"/>
                </a:solidFill>
                <a:cs typeface="Calibri"/>
              </a:rPr>
              <a:t>:</a:t>
            </a:r>
            <a:r>
              <a:rPr lang="en-GB" sz="1400" spc="-25">
                <a:solidFill>
                  <a:schemeClr val="accent1"/>
                </a:solidFill>
                <a:cs typeface="Calibri"/>
              </a:rPr>
              <a:t> </a:t>
            </a:r>
            <a:r>
              <a:rPr lang="fr-FR" sz="1400" b="1" spc="-25">
                <a:cs typeface="Calibri"/>
              </a:rPr>
              <a:t>Attendre</a:t>
            </a:r>
            <a:r>
              <a:rPr lang="fr-FR" sz="1400" spc="-25">
                <a:solidFill>
                  <a:schemeClr val="accent1"/>
                </a:solidFill>
                <a:cs typeface="Calibri"/>
              </a:rPr>
              <a:t> </a:t>
            </a:r>
            <a:r>
              <a:rPr lang="fr-FR" sz="1400" b="1" spc="-25">
                <a:cs typeface="Calibri"/>
              </a:rPr>
              <a:t>15-30 minutes </a:t>
            </a:r>
            <a:r>
              <a:rPr lang="fr-FR" sz="1400" spc="-25">
                <a:ea typeface="+mn-lt"/>
                <a:cs typeface="+mn-lt"/>
              </a:rPr>
              <a:t>puis, en tenant le tube, soulever la bandelette suffisamment pour pouvoir lire les résultats sans la retirer complétement du tube pour éviter d’en mettre partout.</a:t>
            </a:r>
            <a:endParaRPr lang="fr-FR" sz="1400">
              <a:ea typeface="+mn-lt"/>
              <a:cs typeface="Calibri"/>
            </a:endParaRPr>
          </a:p>
          <a:p>
            <a:pPr marR="31750" algn="ctr">
              <a:lnSpc>
                <a:spcPct val="100000"/>
              </a:lnSpc>
              <a:spcBef>
                <a:spcPts val="100"/>
              </a:spcBef>
            </a:pPr>
            <a:endParaRPr lang="fr-FR" sz="1400" b="1" spc="-25">
              <a:cs typeface="Calibri"/>
            </a:endParaRPr>
          </a:p>
          <a:p>
            <a:pPr marR="31750" indent="-635" algn="ctr">
              <a:lnSpc>
                <a:spcPct val="100000"/>
              </a:lnSpc>
              <a:spcBef>
                <a:spcPts val="100"/>
              </a:spcBef>
            </a:pPr>
            <a:br>
              <a:rPr lang="en-GB" sz="1400" b="1" spc="-10">
                <a:cs typeface="Calibri"/>
              </a:rPr>
            </a:br>
            <a:endParaRPr lang="en-GB"/>
          </a:p>
        </p:txBody>
      </p:sp>
      <p:sp>
        <p:nvSpPr>
          <p:cNvPr id="17" name="Text Placeholder 14">
            <a:extLst>
              <a:ext uri="{FF2B5EF4-FFF2-40B4-BE49-F238E27FC236}">
                <a16:creationId xmlns:a16="http://schemas.microsoft.com/office/drawing/2014/main" id="{B4146578-576D-9208-04A4-8791A2BD3F12}"/>
              </a:ext>
            </a:extLst>
          </p:cNvPr>
          <p:cNvSpPr txBox="1">
            <a:spLocks/>
          </p:cNvSpPr>
          <p:nvPr/>
        </p:nvSpPr>
        <p:spPr>
          <a:xfrm>
            <a:off x="6230626" y="1527193"/>
            <a:ext cx="5054898" cy="1573583"/>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lgn="ctr">
              <a:lnSpc>
                <a:spcPct val="100000"/>
              </a:lnSpc>
              <a:spcBef>
                <a:spcPts val="100"/>
              </a:spcBef>
            </a:pPr>
            <a:r>
              <a:rPr lang="en-GB" sz="1400" b="1">
                <a:solidFill>
                  <a:schemeClr val="accent1"/>
                </a:solidFill>
                <a:cs typeface="Calibri"/>
              </a:rPr>
              <a:t>Cassette</a:t>
            </a:r>
            <a:r>
              <a:rPr lang="en-GB" sz="1400">
                <a:solidFill>
                  <a:schemeClr val="accent1"/>
                </a:solidFill>
                <a:cs typeface="Calibri"/>
              </a:rPr>
              <a:t>:</a:t>
            </a:r>
            <a:r>
              <a:rPr lang="en-GB" sz="1400" spc="-15">
                <a:solidFill>
                  <a:schemeClr val="accent1"/>
                </a:solidFill>
                <a:cs typeface="Calibri"/>
              </a:rPr>
              <a:t> </a:t>
            </a:r>
            <a:r>
              <a:rPr lang="fr-FR" sz="1400" b="1">
                <a:cs typeface="Calibri"/>
              </a:rPr>
              <a:t>Attendre 15 minutes </a:t>
            </a:r>
            <a:r>
              <a:rPr lang="fr-FR" sz="1400">
                <a:cs typeface="Calibri"/>
              </a:rPr>
              <a:t>et lire les résultats immédiatement</a:t>
            </a:r>
            <a:r>
              <a:rPr lang="fr-FR" sz="1400" b="1">
                <a:cs typeface="Calibri"/>
              </a:rPr>
              <a:t>. Ne pas lire après 15 minutes.</a:t>
            </a:r>
            <a:endParaRPr lang="fr-FR" sz="1400">
              <a:cs typeface="Calibri"/>
            </a:endParaRPr>
          </a:p>
        </p:txBody>
      </p:sp>
      <p:grpSp>
        <p:nvGrpSpPr>
          <p:cNvPr id="49" name="Group 48">
            <a:extLst>
              <a:ext uri="{FF2B5EF4-FFF2-40B4-BE49-F238E27FC236}">
                <a16:creationId xmlns:a16="http://schemas.microsoft.com/office/drawing/2014/main" id="{ED814809-B1A5-E2AB-E580-B56291FB5EB3}"/>
              </a:ext>
            </a:extLst>
          </p:cNvPr>
          <p:cNvGrpSpPr/>
          <p:nvPr/>
        </p:nvGrpSpPr>
        <p:grpSpPr>
          <a:xfrm>
            <a:off x="1209881" y="2331171"/>
            <a:ext cx="4929455" cy="3904974"/>
            <a:chOff x="1522549" y="2725428"/>
            <a:chExt cx="4929455" cy="3904974"/>
          </a:xfrm>
        </p:grpSpPr>
        <p:pic>
          <p:nvPicPr>
            <p:cNvPr id="5" name="Picture 4">
              <a:extLst>
                <a:ext uri="{FF2B5EF4-FFF2-40B4-BE49-F238E27FC236}">
                  <a16:creationId xmlns:a16="http://schemas.microsoft.com/office/drawing/2014/main" id="{B2494F3F-10DC-8EB6-7A57-EE9E85AACE1F}"/>
                </a:ext>
              </a:extLst>
            </p:cNvPr>
            <p:cNvPicPr>
              <a:picLocks noChangeAspect="1"/>
            </p:cNvPicPr>
            <p:nvPr/>
          </p:nvPicPr>
          <p:blipFill>
            <a:blip r:embed="rId3"/>
            <a:srcRect/>
            <a:stretch/>
          </p:blipFill>
          <p:spPr>
            <a:xfrm>
              <a:off x="1522549" y="2725428"/>
              <a:ext cx="4055165" cy="3904974"/>
            </a:xfrm>
            <a:prstGeom prst="rect">
              <a:avLst/>
            </a:prstGeom>
          </p:spPr>
        </p:pic>
        <p:sp>
          <p:nvSpPr>
            <p:cNvPr id="7" name="TextBox 6">
              <a:extLst>
                <a:ext uri="{FF2B5EF4-FFF2-40B4-BE49-F238E27FC236}">
                  <a16:creationId xmlns:a16="http://schemas.microsoft.com/office/drawing/2014/main" id="{16579391-714B-0EF4-9E78-BDA1A5CAFA61}"/>
                </a:ext>
              </a:extLst>
            </p:cNvPr>
            <p:cNvSpPr txBox="1"/>
            <p:nvPr/>
          </p:nvSpPr>
          <p:spPr>
            <a:xfrm>
              <a:off x="5376949" y="4179548"/>
              <a:ext cx="1075055" cy="307777"/>
            </a:xfrm>
            <a:prstGeom prst="rect">
              <a:avLst/>
            </a:prstGeom>
            <a:noFill/>
          </p:spPr>
          <p:txBody>
            <a:bodyPr wrap="square" lIns="91440" tIns="45720" rIns="91440" bIns="45720" rtlCol="0" anchor="t">
              <a:spAutoFit/>
            </a:bodyPr>
            <a:lstStyle/>
            <a:p>
              <a:pPr algn="ctr"/>
              <a:r>
                <a:rPr lang="fr-FR" sz="1400"/>
                <a:t>Attendre</a:t>
              </a:r>
            </a:p>
          </p:txBody>
        </p:sp>
        <p:sp>
          <p:nvSpPr>
            <p:cNvPr id="9" name="TextBox 8">
              <a:extLst>
                <a:ext uri="{FF2B5EF4-FFF2-40B4-BE49-F238E27FC236}">
                  <a16:creationId xmlns:a16="http://schemas.microsoft.com/office/drawing/2014/main" id="{5A6AFD84-BA3C-587D-80FB-4CEA5B7CC2A7}"/>
                </a:ext>
              </a:extLst>
            </p:cNvPr>
            <p:cNvSpPr txBox="1"/>
            <p:nvPr/>
          </p:nvSpPr>
          <p:spPr>
            <a:xfrm>
              <a:off x="5185036" y="4926463"/>
              <a:ext cx="1075055" cy="307777"/>
            </a:xfrm>
            <a:prstGeom prst="rect">
              <a:avLst/>
            </a:prstGeom>
            <a:noFill/>
          </p:spPr>
          <p:txBody>
            <a:bodyPr wrap="square" lIns="91440" tIns="45720" rIns="91440" bIns="45720" rtlCol="0" anchor="t">
              <a:spAutoFit/>
            </a:bodyPr>
            <a:lstStyle/>
            <a:p>
              <a:pPr algn="ctr"/>
              <a:r>
                <a:rPr lang="fr-FR" sz="1400"/>
                <a:t>Lire</a:t>
              </a:r>
            </a:p>
          </p:txBody>
        </p:sp>
        <p:cxnSp>
          <p:nvCxnSpPr>
            <p:cNvPr id="38" name="Straight Arrow Connector 37">
              <a:extLst>
                <a:ext uri="{FF2B5EF4-FFF2-40B4-BE49-F238E27FC236}">
                  <a16:creationId xmlns:a16="http://schemas.microsoft.com/office/drawing/2014/main" id="{B3C26C3A-BA9A-1E6A-3D18-9DF2A2A4B46D}"/>
                </a:ext>
              </a:extLst>
            </p:cNvPr>
            <p:cNvCxnSpPr>
              <a:cxnSpLocks/>
            </p:cNvCxnSpPr>
            <p:nvPr/>
          </p:nvCxnSpPr>
          <p:spPr>
            <a:xfrm>
              <a:off x="4635479" y="4352383"/>
              <a:ext cx="856408"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E1C4986-FAB8-D5FD-0889-01D97FA620E3}"/>
                </a:ext>
              </a:extLst>
            </p:cNvPr>
            <p:cNvCxnSpPr>
              <a:cxnSpLocks/>
            </p:cNvCxnSpPr>
            <p:nvPr/>
          </p:nvCxnSpPr>
          <p:spPr>
            <a:xfrm>
              <a:off x="4083728" y="5080352"/>
              <a:ext cx="1408159"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3A83D234-243C-953A-2631-9F461261F4F4}"/>
              </a:ext>
            </a:extLst>
          </p:cNvPr>
          <p:cNvGrpSpPr/>
          <p:nvPr/>
        </p:nvGrpSpPr>
        <p:grpSpPr>
          <a:xfrm>
            <a:off x="6621324" y="2336265"/>
            <a:ext cx="4747031" cy="3904973"/>
            <a:chOff x="6804762" y="2725428"/>
            <a:chExt cx="4747031" cy="3904973"/>
          </a:xfrm>
        </p:grpSpPr>
        <p:sp>
          <p:nvSpPr>
            <p:cNvPr id="11" name="TextBox 10">
              <a:extLst>
                <a:ext uri="{FF2B5EF4-FFF2-40B4-BE49-F238E27FC236}">
                  <a16:creationId xmlns:a16="http://schemas.microsoft.com/office/drawing/2014/main" id="{E36A4587-B798-1E3A-11AF-9873E1D0021C}"/>
                </a:ext>
              </a:extLst>
            </p:cNvPr>
            <p:cNvSpPr txBox="1"/>
            <p:nvPr/>
          </p:nvSpPr>
          <p:spPr>
            <a:xfrm>
              <a:off x="10262247" y="4303970"/>
              <a:ext cx="1075055" cy="307777"/>
            </a:xfrm>
            <a:prstGeom prst="rect">
              <a:avLst/>
            </a:prstGeom>
            <a:noFill/>
          </p:spPr>
          <p:txBody>
            <a:bodyPr wrap="square" lIns="91440" tIns="45720" rIns="91440" bIns="45720" rtlCol="0" anchor="t">
              <a:spAutoFit/>
            </a:bodyPr>
            <a:lstStyle/>
            <a:p>
              <a:pPr algn="ctr"/>
              <a:r>
                <a:rPr lang="fr-FR" sz="1400"/>
                <a:t>Lire</a:t>
              </a:r>
            </a:p>
          </p:txBody>
        </p:sp>
        <p:pic>
          <p:nvPicPr>
            <p:cNvPr id="43" name="Picture 42">
              <a:extLst>
                <a:ext uri="{FF2B5EF4-FFF2-40B4-BE49-F238E27FC236}">
                  <a16:creationId xmlns:a16="http://schemas.microsoft.com/office/drawing/2014/main" id="{44829957-EAA3-6705-EC2E-26DF8E5FC680}"/>
                </a:ext>
              </a:extLst>
            </p:cNvPr>
            <p:cNvPicPr>
              <a:picLocks noChangeAspect="1"/>
            </p:cNvPicPr>
            <p:nvPr/>
          </p:nvPicPr>
          <p:blipFill>
            <a:blip r:embed="rId4"/>
            <a:srcRect/>
            <a:stretch/>
          </p:blipFill>
          <p:spPr>
            <a:xfrm>
              <a:off x="6804762" y="2725428"/>
              <a:ext cx="4055165" cy="3904973"/>
            </a:xfrm>
            <a:prstGeom prst="rect">
              <a:avLst/>
            </a:prstGeom>
          </p:spPr>
        </p:pic>
        <p:cxnSp>
          <p:nvCxnSpPr>
            <p:cNvPr id="37" name="Straight Arrow Connector 36">
              <a:extLst>
                <a:ext uri="{FF2B5EF4-FFF2-40B4-BE49-F238E27FC236}">
                  <a16:creationId xmlns:a16="http://schemas.microsoft.com/office/drawing/2014/main" id="{578B19D5-19D5-4C1A-22CD-0BC25AA4BA62}"/>
                </a:ext>
              </a:extLst>
            </p:cNvPr>
            <p:cNvCxnSpPr>
              <a:cxnSpLocks/>
            </p:cNvCxnSpPr>
            <p:nvPr/>
          </p:nvCxnSpPr>
          <p:spPr>
            <a:xfrm>
              <a:off x="9757894" y="4458914"/>
              <a:ext cx="819700"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B06BF236-E47B-0D04-D7A4-807E5C4CC2E1}"/>
                </a:ext>
              </a:extLst>
            </p:cNvPr>
            <p:cNvSpPr txBox="1"/>
            <p:nvPr/>
          </p:nvSpPr>
          <p:spPr>
            <a:xfrm>
              <a:off x="10476738" y="3635585"/>
              <a:ext cx="1075055" cy="307777"/>
            </a:xfrm>
            <a:prstGeom prst="rect">
              <a:avLst/>
            </a:prstGeom>
            <a:noFill/>
          </p:spPr>
          <p:txBody>
            <a:bodyPr wrap="square" lIns="91440" tIns="45720" rIns="91440" bIns="45720" rtlCol="0" anchor="t">
              <a:spAutoFit/>
            </a:bodyPr>
            <a:lstStyle/>
            <a:p>
              <a:pPr algn="ctr"/>
              <a:r>
                <a:rPr lang="fr-FR" sz="1400"/>
                <a:t>Attendre</a:t>
              </a:r>
              <a:endParaRPr lang="fr-FR"/>
            </a:p>
          </p:txBody>
        </p:sp>
        <p:cxnSp>
          <p:nvCxnSpPr>
            <p:cNvPr id="47" name="Straight Arrow Connector 46">
              <a:extLst>
                <a:ext uri="{FF2B5EF4-FFF2-40B4-BE49-F238E27FC236}">
                  <a16:creationId xmlns:a16="http://schemas.microsoft.com/office/drawing/2014/main" id="{31335CAB-6C11-8FC4-64BE-87246AB5D424}"/>
                </a:ext>
              </a:extLst>
            </p:cNvPr>
            <p:cNvCxnSpPr>
              <a:cxnSpLocks/>
            </p:cNvCxnSpPr>
            <p:nvPr/>
          </p:nvCxnSpPr>
          <p:spPr>
            <a:xfrm>
              <a:off x="9766772" y="3784212"/>
              <a:ext cx="817966"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0B261672-9EF9-0789-5721-ACE582730108}"/>
              </a:ext>
            </a:extLst>
          </p:cNvPr>
          <p:cNvSpPr txBox="1"/>
          <p:nvPr/>
        </p:nvSpPr>
        <p:spPr>
          <a:xfrm>
            <a:off x="1614782" y="5811386"/>
            <a:ext cx="9670742" cy="338554"/>
          </a:xfrm>
          <a:prstGeom prst="rect">
            <a:avLst/>
          </a:prstGeom>
          <a:noFill/>
        </p:spPr>
        <p:txBody>
          <a:bodyPr wrap="square" lIns="91440" tIns="45720" rIns="91440" bIns="45720" anchor="t">
            <a:spAutoFit/>
          </a:bodyPr>
          <a:lstStyle/>
          <a:p>
            <a:r>
              <a:rPr lang="fr-FR" sz="1600"/>
              <a:t>Utiliser un minuteur de laboratoire ou celui de votre téléphone pour respecter les temps de lecture.</a:t>
            </a:r>
            <a:endParaRPr lang="fr-FR" sz="1600">
              <a:effectLst/>
            </a:endParaRPr>
          </a:p>
        </p:txBody>
      </p:sp>
      <p:sp>
        <p:nvSpPr>
          <p:cNvPr id="3" name="Google Shape;18;p31">
            <a:extLst>
              <a:ext uri="{FF2B5EF4-FFF2-40B4-BE49-F238E27FC236}">
                <a16:creationId xmlns:a16="http://schemas.microsoft.com/office/drawing/2014/main" id="{80DF5133-DF4D-E675-70E9-380A98F5E8C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29</a:t>
            </a:fld>
            <a:endParaRPr sz="1200">
              <a:solidFill>
                <a:schemeClr val="tx1">
                  <a:lumMod val="40000"/>
                  <a:lumOff val="60000"/>
                </a:schemeClr>
              </a:solidFill>
            </a:endParaRPr>
          </a:p>
        </p:txBody>
      </p:sp>
    </p:spTree>
    <p:extLst>
      <p:ext uri="{BB962C8B-B14F-4D97-AF65-F5344CB8AC3E}">
        <p14:creationId xmlns:p14="http://schemas.microsoft.com/office/powerpoint/2010/main" val="428240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a:xfrm>
            <a:off x="838200" y="365125"/>
            <a:ext cx="10515600" cy="1325563"/>
          </a:xfrm>
        </p:spPr>
        <p:txBody>
          <a:bodyPr>
            <a:normAutofit/>
          </a:bodyPr>
          <a:lstStyle/>
          <a:p>
            <a:r>
              <a:rPr lang="en-US" b="1">
                <a:latin typeface="Trebuchet MS"/>
              </a:rPr>
              <a:t>Plan du module</a:t>
            </a:r>
            <a:endParaRPr lang="en-US" b="1" cap="none">
              <a:latin typeface="Trebuchet MS" panose="020B0703020202090204" pitchFamily="34" charset="0"/>
            </a:endParaRPr>
          </a:p>
        </p:txBody>
      </p:sp>
      <p:grpSp>
        <p:nvGrpSpPr>
          <p:cNvPr id="18" name="Group 17">
            <a:extLst>
              <a:ext uri="{FF2B5EF4-FFF2-40B4-BE49-F238E27FC236}">
                <a16:creationId xmlns:a16="http://schemas.microsoft.com/office/drawing/2014/main" id="{A3EF0F88-A974-CCAE-99D0-7D424482DF54}"/>
              </a:ext>
            </a:extLst>
          </p:cNvPr>
          <p:cNvGrpSpPr/>
          <p:nvPr/>
        </p:nvGrpSpPr>
        <p:grpSpPr>
          <a:xfrm>
            <a:off x="2945597" y="2046199"/>
            <a:ext cx="6300807" cy="461665"/>
            <a:chOff x="2945597" y="2046199"/>
            <a:chExt cx="6300807" cy="461665"/>
          </a:xfrm>
        </p:grpSpPr>
        <p:sp>
          <p:nvSpPr>
            <p:cNvPr id="4" name="TextBox 3">
              <a:extLst>
                <a:ext uri="{FF2B5EF4-FFF2-40B4-BE49-F238E27FC236}">
                  <a16:creationId xmlns:a16="http://schemas.microsoft.com/office/drawing/2014/main" id="{14AA8381-CA71-44C9-B5DB-715D69498671}"/>
                </a:ext>
              </a:extLst>
            </p:cNvPr>
            <p:cNvSpPr txBox="1"/>
            <p:nvPr/>
          </p:nvSpPr>
          <p:spPr>
            <a:xfrm>
              <a:off x="3175586" y="2046199"/>
              <a:ext cx="6070818" cy="461665"/>
            </a:xfrm>
            <a:prstGeom prst="rect">
              <a:avLst/>
            </a:prstGeom>
            <a:noFill/>
            <a:ln w="6350">
              <a:solidFill>
                <a:schemeClr val="tx1"/>
              </a:solidFill>
            </a:ln>
          </p:spPr>
          <p:txBody>
            <a:bodyPr wrap="square" lIns="91440" tIns="45720" rIns="91440" bIns="45720" rtlCol="0" anchor="t">
              <a:noAutofit/>
            </a:bodyPr>
            <a:lstStyle/>
            <a:p>
              <a:pPr marL="359410">
                <a:buClr>
                  <a:schemeClr val="accent3"/>
                </a:buClr>
              </a:pPr>
              <a:r>
                <a:rPr lang="fr-CA" sz="2400"/>
                <a:t>TDR: quoi, pourquoi, quand</a:t>
              </a:r>
            </a:p>
          </p:txBody>
        </p:sp>
        <p:sp>
          <p:nvSpPr>
            <p:cNvPr id="12" name="Oval 11">
              <a:extLst>
                <a:ext uri="{FF2B5EF4-FFF2-40B4-BE49-F238E27FC236}">
                  <a16:creationId xmlns:a16="http://schemas.microsoft.com/office/drawing/2014/main" id="{9E606B72-C931-F0C7-3C45-BE2CD260A81D}"/>
                </a:ext>
              </a:extLst>
            </p:cNvPr>
            <p:cNvSpPr/>
            <p:nvPr/>
          </p:nvSpPr>
          <p:spPr>
            <a:xfrm>
              <a:off x="2945597" y="208054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1</a:t>
              </a:r>
            </a:p>
          </p:txBody>
        </p:sp>
      </p:grpSp>
      <p:grpSp>
        <p:nvGrpSpPr>
          <p:cNvPr id="19" name="Group 18">
            <a:extLst>
              <a:ext uri="{FF2B5EF4-FFF2-40B4-BE49-F238E27FC236}">
                <a16:creationId xmlns:a16="http://schemas.microsoft.com/office/drawing/2014/main" id="{5F9FB800-2538-8EEC-0D82-89D272BA1DB4}"/>
              </a:ext>
            </a:extLst>
          </p:cNvPr>
          <p:cNvGrpSpPr/>
          <p:nvPr/>
        </p:nvGrpSpPr>
        <p:grpSpPr>
          <a:xfrm>
            <a:off x="2945596" y="2785584"/>
            <a:ext cx="6300806" cy="461665"/>
            <a:chOff x="2945597" y="2785584"/>
            <a:chExt cx="6300806" cy="461665"/>
          </a:xfrm>
        </p:grpSpPr>
        <p:sp>
          <p:nvSpPr>
            <p:cNvPr id="5" name="TextBox 4">
              <a:extLst>
                <a:ext uri="{FF2B5EF4-FFF2-40B4-BE49-F238E27FC236}">
                  <a16:creationId xmlns:a16="http://schemas.microsoft.com/office/drawing/2014/main" id="{20EF6E7F-A645-60E4-5151-88FF9E968CE9}"/>
                </a:ext>
              </a:extLst>
            </p:cNvPr>
            <p:cNvSpPr txBox="1"/>
            <p:nvPr/>
          </p:nvSpPr>
          <p:spPr>
            <a:xfrm>
              <a:off x="3175585" y="2785584"/>
              <a:ext cx="6070818" cy="461665"/>
            </a:xfrm>
            <a:prstGeom prst="rect">
              <a:avLst/>
            </a:prstGeom>
            <a:noFill/>
            <a:ln w="6350">
              <a:solidFill>
                <a:schemeClr val="tx1"/>
              </a:solidFill>
            </a:ln>
          </p:spPr>
          <p:txBody>
            <a:bodyPr wrap="square" lIns="91440" tIns="45720" rIns="91440" bIns="45720" anchor="t">
              <a:noAutofit/>
            </a:bodyPr>
            <a:lstStyle/>
            <a:p>
              <a:pPr marL="359410">
                <a:buClr>
                  <a:schemeClr val="accent3"/>
                </a:buClr>
              </a:pPr>
              <a:r>
                <a:rPr lang="fr-CA" sz="2400"/>
                <a:t>Bio</a:t>
              </a:r>
              <a:r>
                <a:rPr lang="fr-FR" sz="2400"/>
                <a:t>sécurité</a:t>
              </a:r>
            </a:p>
          </p:txBody>
        </p:sp>
        <p:sp>
          <p:nvSpPr>
            <p:cNvPr id="13" name="Oval 12">
              <a:extLst>
                <a:ext uri="{FF2B5EF4-FFF2-40B4-BE49-F238E27FC236}">
                  <a16:creationId xmlns:a16="http://schemas.microsoft.com/office/drawing/2014/main" id="{F6E663B7-FF43-691A-A588-C5E12B0E702F}"/>
                </a:ext>
              </a:extLst>
            </p:cNvPr>
            <p:cNvSpPr/>
            <p:nvPr/>
          </p:nvSpPr>
          <p:spPr>
            <a:xfrm>
              <a:off x="2945597" y="281993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2</a:t>
              </a:r>
            </a:p>
          </p:txBody>
        </p:sp>
      </p:grpSp>
      <p:grpSp>
        <p:nvGrpSpPr>
          <p:cNvPr id="20" name="Group 19">
            <a:extLst>
              <a:ext uri="{FF2B5EF4-FFF2-40B4-BE49-F238E27FC236}">
                <a16:creationId xmlns:a16="http://schemas.microsoft.com/office/drawing/2014/main" id="{461D6270-13A6-1453-E471-94E8F8428A92}"/>
              </a:ext>
            </a:extLst>
          </p:cNvPr>
          <p:cNvGrpSpPr/>
          <p:nvPr/>
        </p:nvGrpSpPr>
        <p:grpSpPr>
          <a:xfrm>
            <a:off x="2945596" y="3495900"/>
            <a:ext cx="6300806" cy="461665"/>
            <a:chOff x="2945597" y="3495900"/>
            <a:chExt cx="6300806" cy="461665"/>
          </a:xfrm>
        </p:grpSpPr>
        <p:sp>
          <p:nvSpPr>
            <p:cNvPr id="7" name="TextBox 6">
              <a:extLst>
                <a:ext uri="{FF2B5EF4-FFF2-40B4-BE49-F238E27FC236}">
                  <a16:creationId xmlns:a16="http://schemas.microsoft.com/office/drawing/2014/main" id="{E99ECF55-C8EB-FB39-B790-B5FDAF06BE2C}"/>
                </a:ext>
              </a:extLst>
            </p:cNvPr>
            <p:cNvSpPr txBox="1"/>
            <p:nvPr/>
          </p:nvSpPr>
          <p:spPr>
            <a:xfrm>
              <a:off x="3175585" y="3495900"/>
              <a:ext cx="6070818" cy="461665"/>
            </a:xfrm>
            <a:prstGeom prst="rect">
              <a:avLst/>
            </a:prstGeom>
            <a:noFill/>
            <a:ln w="6350">
              <a:solidFill>
                <a:schemeClr val="tx1"/>
              </a:solidFill>
            </a:ln>
          </p:spPr>
          <p:txBody>
            <a:bodyPr wrap="square" lIns="91440" tIns="45720" rIns="91440" bIns="45720" anchor="t">
              <a:noAutofit/>
            </a:bodyPr>
            <a:lstStyle/>
            <a:p>
              <a:pPr marL="359410">
                <a:buClr>
                  <a:schemeClr val="accent3"/>
                </a:buClr>
              </a:pPr>
              <a:r>
                <a:rPr lang="fr-FR" sz="2400"/>
                <a:t>Procédure</a:t>
              </a:r>
              <a:endParaRPr lang="fr-FR"/>
            </a:p>
          </p:txBody>
        </p:sp>
        <p:sp>
          <p:nvSpPr>
            <p:cNvPr id="14" name="Oval 13">
              <a:extLst>
                <a:ext uri="{FF2B5EF4-FFF2-40B4-BE49-F238E27FC236}">
                  <a16:creationId xmlns:a16="http://schemas.microsoft.com/office/drawing/2014/main" id="{7872D4D0-84B4-E6F5-C01C-D88472247810}"/>
                </a:ext>
              </a:extLst>
            </p:cNvPr>
            <p:cNvSpPr/>
            <p:nvPr/>
          </p:nvSpPr>
          <p:spPr>
            <a:xfrm>
              <a:off x="2945597" y="353024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3</a:t>
              </a:r>
            </a:p>
          </p:txBody>
        </p:sp>
      </p:grpSp>
      <p:grpSp>
        <p:nvGrpSpPr>
          <p:cNvPr id="21" name="Group 20">
            <a:extLst>
              <a:ext uri="{FF2B5EF4-FFF2-40B4-BE49-F238E27FC236}">
                <a16:creationId xmlns:a16="http://schemas.microsoft.com/office/drawing/2014/main" id="{9C02DB04-D4FF-49FB-3FBB-1110E09E4B35}"/>
              </a:ext>
            </a:extLst>
          </p:cNvPr>
          <p:cNvGrpSpPr/>
          <p:nvPr/>
        </p:nvGrpSpPr>
        <p:grpSpPr>
          <a:xfrm>
            <a:off x="2945597" y="4238838"/>
            <a:ext cx="6300805" cy="461665"/>
            <a:chOff x="2945597" y="4296237"/>
            <a:chExt cx="6300805" cy="461665"/>
          </a:xfrm>
        </p:grpSpPr>
        <p:sp>
          <p:nvSpPr>
            <p:cNvPr id="9" name="TextBox 8">
              <a:extLst>
                <a:ext uri="{FF2B5EF4-FFF2-40B4-BE49-F238E27FC236}">
                  <a16:creationId xmlns:a16="http://schemas.microsoft.com/office/drawing/2014/main" id="{5629921B-C7EB-22C6-3B8A-7B1C1A708F04}"/>
                </a:ext>
              </a:extLst>
            </p:cNvPr>
            <p:cNvSpPr txBox="1"/>
            <p:nvPr/>
          </p:nvSpPr>
          <p:spPr>
            <a:xfrm>
              <a:off x="3175584" y="4296237"/>
              <a:ext cx="6070818" cy="461665"/>
            </a:xfrm>
            <a:prstGeom prst="rect">
              <a:avLst/>
            </a:prstGeom>
            <a:noFill/>
            <a:ln w="6350">
              <a:solidFill>
                <a:schemeClr val="tx1"/>
              </a:solidFill>
            </a:ln>
          </p:spPr>
          <p:txBody>
            <a:bodyPr wrap="square" lIns="91440" tIns="45720" rIns="91440" bIns="45720" anchor="t">
              <a:noAutofit/>
            </a:bodyPr>
            <a:lstStyle/>
            <a:p>
              <a:pPr marL="359410">
                <a:buClr>
                  <a:schemeClr val="accent3"/>
                </a:buClr>
              </a:pPr>
              <a:r>
                <a:rPr lang="fr-BE" sz="2400"/>
                <a:t>Lire les résultats</a:t>
              </a:r>
            </a:p>
          </p:txBody>
        </p:sp>
        <p:sp>
          <p:nvSpPr>
            <p:cNvPr id="15" name="Oval 14">
              <a:extLst>
                <a:ext uri="{FF2B5EF4-FFF2-40B4-BE49-F238E27FC236}">
                  <a16:creationId xmlns:a16="http://schemas.microsoft.com/office/drawing/2014/main" id="{8B07D4C6-42F7-05BD-2DA9-4750AFB3338B}"/>
                </a:ext>
              </a:extLst>
            </p:cNvPr>
            <p:cNvSpPr/>
            <p:nvPr/>
          </p:nvSpPr>
          <p:spPr>
            <a:xfrm>
              <a:off x="2945597" y="4330586"/>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4</a:t>
              </a:r>
            </a:p>
          </p:txBody>
        </p:sp>
      </p:grpSp>
      <p:grpSp>
        <p:nvGrpSpPr>
          <p:cNvPr id="22" name="Group 21">
            <a:extLst>
              <a:ext uri="{FF2B5EF4-FFF2-40B4-BE49-F238E27FC236}">
                <a16:creationId xmlns:a16="http://schemas.microsoft.com/office/drawing/2014/main" id="{DD413ED5-FBCB-A7D7-B667-F4791D9E4CC0}"/>
              </a:ext>
            </a:extLst>
          </p:cNvPr>
          <p:cNvGrpSpPr/>
          <p:nvPr/>
        </p:nvGrpSpPr>
        <p:grpSpPr>
          <a:xfrm>
            <a:off x="2945596" y="4959460"/>
            <a:ext cx="6300806" cy="461665"/>
            <a:chOff x="2945597" y="4959460"/>
            <a:chExt cx="6300806" cy="461665"/>
          </a:xfrm>
        </p:grpSpPr>
        <p:sp>
          <p:nvSpPr>
            <p:cNvPr id="11" name="TextBox 10">
              <a:extLst>
                <a:ext uri="{FF2B5EF4-FFF2-40B4-BE49-F238E27FC236}">
                  <a16:creationId xmlns:a16="http://schemas.microsoft.com/office/drawing/2014/main" id="{106C8CF6-14F3-7CC9-B573-20469EEB7ABE}"/>
                </a:ext>
              </a:extLst>
            </p:cNvPr>
            <p:cNvSpPr txBox="1"/>
            <p:nvPr/>
          </p:nvSpPr>
          <p:spPr>
            <a:xfrm>
              <a:off x="3175585" y="4959460"/>
              <a:ext cx="6070818" cy="461665"/>
            </a:xfrm>
            <a:prstGeom prst="rect">
              <a:avLst/>
            </a:prstGeom>
            <a:noFill/>
            <a:ln w="6350">
              <a:solidFill>
                <a:schemeClr val="tx1"/>
              </a:solidFill>
            </a:ln>
          </p:spPr>
          <p:txBody>
            <a:bodyPr wrap="square" lIns="91440" tIns="45720" rIns="91440" bIns="45720" anchor="t">
              <a:noAutofit/>
            </a:bodyPr>
            <a:lstStyle/>
            <a:p>
              <a:pPr marL="359410">
                <a:buClr>
                  <a:schemeClr val="accent3"/>
                </a:buClr>
              </a:pPr>
              <a:r>
                <a:rPr lang="fr-FR" sz="2400"/>
                <a:t>Rendu des résultats</a:t>
              </a:r>
              <a:endParaRPr lang="fr-FR"/>
            </a:p>
          </p:txBody>
        </p:sp>
        <p:sp>
          <p:nvSpPr>
            <p:cNvPr id="16" name="Oval 15">
              <a:extLst>
                <a:ext uri="{FF2B5EF4-FFF2-40B4-BE49-F238E27FC236}">
                  <a16:creationId xmlns:a16="http://schemas.microsoft.com/office/drawing/2014/main" id="{39D6FD1E-CE86-17DE-8657-D16244411451}"/>
                </a:ext>
              </a:extLst>
            </p:cNvPr>
            <p:cNvSpPr/>
            <p:nvPr/>
          </p:nvSpPr>
          <p:spPr>
            <a:xfrm>
              <a:off x="2945597" y="499380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5</a:t>
              </a:r>
            </a:p>
          </p:txBody>
        </p:sp>
      </p:grpSp>
      <p:grpSp>
        <p:nvGrpSpPr>
          <p:cNvPr id="8" name="Group 7">
            <a:extLst>
              <a:ext uri="{FF2B5EF4-FFF2-40B4-BE49-F238E27FC236}">
                <a16:creationId xmlns:a16="http://schemas.microsoft.com/office/drawing/2014/main" id="{F0D326E5-DD3A-7C38-524F-AD3DD57A3E1D}"/>
              </a:ext>
            </a:extLst>
          </p:cNvPr>
          <p:cNvGrpSpPr/>
          <p:nvPr/>
        </p:nvGrpSpPr>
        <p:grpSpPr>
          <a:xfrm>
            <a:off x="2945596" y="5656411"/>
            <a:ext cx="6300806" cy="461665"/>
            <a:chOff x="2945597" y="4959460"/>
            <a:chExt cx="6300806" cy="461665"/>
          </a:xfrm>
        </p:grpSpPr>
        <p:sp>
          <p:nvSpPr>
            <p:cNvPr id="10" name="TextBox 9">
              <a:extLst>
                <a:ext uri="{FF2B5EF4-FFF2-40B4-BE49-F238E27FC236}">
                  <a16:creationId xmlns:a16="http://schemas.microsoft.com/office/drawing/2014/main" id="{C3AA570E-5008-0105-6B07-D79DBFC1C1AF}"/>
                </a:ext>
              </a:extLst>
            </p:cNvPr>
            <p:cNvSpPr txBox="1"/>
            <p:nvPr/>
          </p:nvSpPr>
          <p:spPr>
            <a:xfrm>
              <a:off x="3175585" y="4959460"/>
              <a:ext cx="6070818" cy="461665"/>
            </a:xfrm>
            <a:prstGeom prst="rect">
              <a:avLst/>
            </a:prstGeom>
            <a:noFill/>
            <a:ln w="6350">
              <a:solidFill>
                <a:schemeClr val="tx1"/>
              </a:solidFill>
            </a:ln>
          </p:spPr>
          <p:txBody>
            <a:bodyPr wrap="square" lIns="91440" tIns="45720" rIns="91440" bIns="45720" anchor="t">
              <a:noAutofit/>
            </a:bodyPr>
            <a:lstStyle/>
            <a:p>
              <a:pPr marL="359410"/>
              <a:r>
                <a:rPr lang="fr-FR" sz="2400" dirty="0">
                  <a:solidFill>
                    <a:srgbClr val="414142"/>
                  </a:solidFill>
                </a:rPr>
                <a:t>Évaluation</a:t>
              </a:r>
              <a:r>
                <a:rPr lang="en-US" sz="2400" dirty="0">
                  <a:solidFill>
                    <a:srgbClr val="414142"/>
                  </a:solidFill>
                </a:rPr>
                <a:t> de fin de module</a:t>
              </a:r>
              <a:endParaRPr lang="en-US">
                <a:solidFill>
                  <a:srgbClr val="414142"/>
                </a:solidFill>
              </a:endParaRPr>
            </a:p>
          </p:txBody>
        </p:sp>
        <p:sp>
          <p:nvSpPr>
            <p:cNvPr id="17" name="Oval 16">
              <a:extLst>
                <a:ext uri="{FF2B5EF4-FFF2-40B4-BE49-F238E27FC236}">
                  <a16:creationId xmlns:a16="http://schemas.microsoft.com/office/drawing/2014/main" id="{68D3BC7E-CA51-BC02-D03D-D3DBE845E189}"/>
                </a:ext>
              </a:extLst>
            </p:cNvPr>
            <p:cNvSpPr/>
            <p:nvPr/>
          </p:nvSpPr>
          <p:spPr>
            <a:xfrm>
              <a:off x="2945597" y="499380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Trebuchet MS"/>
                </a:rPr>
                <a:t>6</a:t>
              </a:r>
            </a:p>
          </p:txBody>
        </p:sp>
      </p:grpSp>
      <p:sp>
        <p:nvSpPr>
          <p:cNvPr id="3" name="Google Shape;18;p31">
            <a:extLst>
              <a:ext uri="{FF2B5EF4-FFF2-40B4-BE49-F238E27FC236}">
                <a16:creationId xmlns:a16="http://schemas.microsoft.com/office/drawing/2014/main" id="{2BD375D2-61EE-47E5-B2F4-22E84245AEF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a:t>
            </a:fld>
            <a:endParaRPr sz="1200">
              <a:solidFill>
                <a:schemeClr val="tx1">
                  <a:lumMod val="40000"/>
                  <a:lumOff val="60000"/>
                </a:schemeClr>
              </a:solidFill>
            </a:endParaRPr>
          </a:p>
        </p:txBody>
      </p:sp>
    </p:spTree>
    <p:extLst>
      <p:ext uri="{BB962C8B-B14F-4D97-AF65-F5344CB8AC3E}">
        <p14:creationId xmlns:p14="http://schemas.microsoft.com/office/powerpoint/2010/main" val="43457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25C3-545C-2082-AA26-6FC160F64D9E}"/>
              </a:ext>
            </a:extLst>
          </p:cNvPr>
          <p:cNvSpPr>
            <a:spLocks noGrp="1"/>
          </p:cNvSpPr>
          <p:nvPr>
            <p:ph type="title"/>
          </p:nvPr>
        </p:nvSpPr>
        <p:spPr/>
        <p:txBody>
          <a:bodyPr/>
          <a:lstStyle/>
          <a:p>
            <a:r>
              <a:rPr lang="fr-CI" b="1"/>
              <a:t>Résultats: R</a:t>
            </a:r>
            <a:r>
              <a:rPr lang="fr-FR" b="1"/>
              <a:t>é</a:t>
            </a:r>
            <a:r>
              <a:rPr lang="fr-CI" b="1"/>
              <a:t>actif / non-réactif</a:t>
            </a:r>
          </a:p>
        </p:txBody>
      </p:sp>
      <p:sp>
        <p:nvSpPr>
          <p:cNvPr id="4" name="Content Placeholder 3">
            <a:extLst>
              <a:ext uri="{FF2B5EF4-FFF2-40B4-BE49-F238E27FC236}">
                <a16:creationId xmlns:a16="http://schemas.microsoft.com/office/drawing/2014/main" id="{A264F813-3428-DEA5-642B-468CD78EA2B4}"/>
              </a:ext>
            </a:extLst>
          </p:cNvPr>
          <p:cNvSpPr>
            <a:spLocks noGrp="1"/>
          </p:cNvSpPr>
          <p:nvPr>
            <p:ph sz="half" idx="2"/>
          </p:nvPr>
        </p:nvSpPr>
        <p:spPr>
          <a:xfrm>
            <a:off x="6172200" y="2279069"/>
            <a:ext cx="5181600" cy="3528000"/>
          </a:xfrm>
          <a:ln>
            <a:solidFill>
              <a:schemeClr val="tx1"/>
            </a:solidFill>
          </a:ln>
        </p:spPr>
        <p:txBody>
          <a:bodyPr tIns="108000" anchor="t" anchorCtr="0">
            <a:noAutofit/>
          </a:bodyPr>
          <a:lstStyle/>
          <a:p>
            <a:pPr marL="342900" indent="-342900">
              <a:lnSpc>
                <a:spcPct val="100000"/>
              </a:lnSpc>
              <a:buFont typeface="Arial" panose="020B0604020202020204" pitchFamily="34" charset="0"/>
              <a:buChar char="•"/>
            </a:pPr>
            <a:r>
              <a:rPr lang="fr-FR">
                <a:ea typeface="+mn-lt"/>
                <a:cs typeface="+mn-lt"/>
              </a:rPr>
              <a:t>L'échantillon ne réagit pas avec les lignes de test.</a:t>
            </a:r>
            <a:endParaRPr lang="fr-FR" altLang="en-US"/>
          </a:p>
          <a:p>
            <a:pPr marL="342900" indent="-342900">
              <a:lnSpc>
                <a:spcPct val="100000"/>
              </a:lnSpc>
              <a:buFont typeface="Arial" panose="020B0604020202020204" pitchFamily="34" charset="0"/>
              <a:buChar char="•"/>
            </a:pPr>
            <a:r>
              <a:rPr lang="fr-FR" altLang="en-US"/>
              <a:t>Aucune ligne n'est visible. </a:t>
            </a:r>
          </a:p>
          <a:p>
            <a:pPr marL="342900" indent="-342900">
              <a:lnSpc>
                <a:spcPct val="100000"/>
              </a:lnSpc>
              <a:buFont typeface="Arial" panose="020B0604020202020204" pitchFamily="34" charset="0"/>
              <a:buChar char="•"/>
            </a:pPr>
            <a:r>
              <a:rPr lang="fr-FR"/>
              <a:t>N’exclut pas complètement le choléra.</a:t>
            </a:r>
          </a:p>
          <a:p>
            <a:pPr marL="342900" indent="-342900">
              <a:lnSpc>
                <a:spcPct val="100000"/>
              </a:lnSpc>
              <a:buFont typeface="Arial" panose="020B0604020202020204" pitchFamily="34" charset="0"/>
              <a:buChar char="•"/>
            </a:pPr>
            <a:r>
              <a:rPr lang="fr-FR"/>
              <a:t>Le terme "négatif" implique une certitude que le résultat du TDR ne peut garantir.</a:t>
            </a:r>
          </a:p>
          <a:p>
            <a:endParaRPr lang="en-US"/>
          </a:p>
        </p:txBody>
      </p:sp>
      <p:sp>
        <p:nvSpPr>
          <p:cNvPr id="6" name="Content Placeholder 5">
            <a:extLst>
              <a:ext uri="{FF2B5EF4-FFF2-40B4-BE49-F238E27FC236}">
                <a16:creationId xmlns:a16="http://schemas.microsoft.com/office/drawing/2014/main" id="{4ED97255-BB05-C336-E253-F73C6640A06B}"/>
              </a:ext>
            </a:extLst>
          </p:cNvPr>
          <p:cNvSpPr>
            <a:spLocks noGrp="1"/>
          </p:cNvSpPr>
          <p:nvPr>
            <p:ph sz="half" idx="1"/>
          </p:nvPr>
        </p:nvSpPr>
        <p:spPr>
          <a:xfrm>
            <a:off x="838200" y="2279070"/>
            <a:ext cx="5181600" cy="3528000"/>
          </a:xfrm>
          <a:ln>
            <a:solidFill>
              <a:schemeClr val="tx1"/>
            </a:solidFill>
          </a:ln>
        </p:spPr>
        <p:txBody>
          <a:bodyPr vert="horz" lIns="91440" tIns="108000" rIns="91440" bIns="45720" rtlCol="0" anchor="t" anchorCtr="0">
            <a:noAutofit/>
          </a:bodyPr>
          <a:lstStyle/>
          <a:p>
            <a:pPr marL="342900" indent="-342900">
              <a:lnSpc>
                <a:spcPct val="100000"/>
              </a:lnSpc>
              <a:buFont typeface="Arial" panose="020B0604020202020204" pitchFamily="34" charset="0"/>
              <a:buChar char="•"/>
            </a:pPr>
            <a:r>
              <a:rPr lang="fr-FR">
                <a:ea typeface="+mn-lt"/>
                <a:cs typeface="+mn-lt"/>
              </a:rPr>
              <a:t>L'échantillon réagit avec les lignes de test.</a:t>
            </a:r>
            <a:endParaRPr lang="fr-FR" altLang="en-US"/>
          </a:p>
          <a:p>
            <a:pPr marL="342900" indent="-342900">
              <a:lnSpc>
                <a:spcPct val="100000"/>
              </a:lnSpc>
              <a:buFont typeface="Arial" panose="020B0604020202020204" pitchFamily="34" charset="0"/>
              <a:buChar char="•"/>
            </a:pPr>
            <a:r>
              <a:rPr lang="fr-FR" altLang="en-US"/>
              <a:t>Une ligne est visible au niveau de la zone de test pour VC O1 or VC O139. </a:t>
            </a:r>
          </a:p>
          <a:p>
            <a:pPr marL="342900" indent="-342900">
              <a:lnSpc>
                <a:spcPct val="100000"/>
              </a:lnSpc>
              <a:buFont typeface="Arial" panose="020B0604020202020204" pitchFamily="34" charset="0"/>
              <a:buChar char="•"/>
            </a:pPr>
            <a:r>
              <a:rPr lang="fr-FR">
                <a:cs typeface="Arial"/>
              </a:rPr>
              <a:t>Indique une forte probabilité d'une infection au choléra mais ne constitue pas une confirmation. </a:t>
            </a:r>
            <a:endParaRPr lang="fr-FR" altLang="en-US">
              <a:cs typeface="Arial"/>
            </a:endParaRPr>
          </a:p>
          <a:p>
            <a:pPr marL="342900" indent="-342900">
              <a:buFont typeface="Arial" panose="020B0604020202020204" pitchFamily="34" charset="0"/>
              <a:buChar char="•"/>
            </a:pPr>
            <a:r>
              <a:rPr lang="fr-FR">
                <a:cs typeface="Arial"/>
              </a:rPr>
              <a:t>"Positif" est utilisé pour les cas confirmés par le laboratoire.   </a:t>
            </a:r>
          </a:p>
        </p:txBody>
      </p:sp>
      <p:sp>
        <p:nvSpPr>
          <p:cNvPr id="7" name="Triangle 8">
            <a:extLst>
              <a:ext uri="{FF2B5EF4-FFF2-40B4-BE49-F238E27FC236}">
                <a16:creationId xmlns:a16="http://schemas.microsoft.com/office/drawing/2014/main" id="{9CD0A19E-2EB3-C97E-739D-D642ACF6FAAC}"/>
              </a:ext>
            </a:extLst>
          </p:cNvPr>
          <p:cNvSpPr/>
          <p:nvPr/>
        </p:nvSpPr>
        <p:spPr>
          <a:xfrm rot="10800000">
            <a:off x="1166462" y="2165780"/>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Triangle 8">
            <a:extLst>
              <a:ext uri="{FF2B5EF4-FFF2-40B4-BE49-F238E27FC236}">
                <a16:creationId xmlns:a16="http://schemas.microsoft.com/office/drawing/2014/main" id="{D7CB579D-7AD6-29F0-62D2-C11223954160}"/>
              </a:ext>
            </a:extLst>
          </p:cNvPr>
          <p:cNvSpPr/>
          <p:nvPr/>
        </p:nvSpPr>
        <p:spPr>
          <a:xfrm rot="10800000">
            <a:off x="6521243" y="215527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TextBox 8">
            <a:extLst>
              <a:ext uri="{FF2B5EF4-FFF2-40B4-BE49-F238E27FC236}">
                <a16:creationId xmlns:a16="http://schemas.microsoft.com/office/drawing/2014/main" id="{A318018C-62D2-B001-BC4D-1919E182E909}"/>
              </a:ext>
            </a:extLst>
          </p:cNvPr>
          <p:cNvSpPr txBox="1"/>
          <p:nvPr/>
        </p:nvSpPr>
        <p:spPr>
          <a:xfrm>
            <a:off x="6172200" y="1587492"/>
            <a:ext cx="5105401" cy="461665"/>
          </a:xfrm>
          <a:prstGeom prst="rect">
            <a:avLst/>
          </a:prstGeom>
          <a:solidFill>
            <a:schemeClr val="accent2">
              <a:lumMod val="60000"/>
              <a:lumOff val="40000"/>
            </a:schemeClr>
          </a:solidFill>
        </p:spPr>
        <p:txBody>
          <a:bodyPr wrap="square" lIns="91440" tIns="45720" rIns="91440" bIns="45720" rtlCol="0" anchor="t">
            <a:spAutoFit/>
          </a:bodyPr>
          <a:lstStyle/>
          <a:p>
            <a:pPr algn="ctr"/>
            <a:r>
              <a:rPr lang="fr-FR" altLang="en-US" sz="2400" b="1"/>
              <a:t>Non-</a:t>
            </a:r>
            <a:r>
              <a:rPr lang="fr-FR" sz="2400" b="1"/>
              <a:t>Réactif</a:t>
            </a:r>
            <a:endParaRPr lang="fr-FR" sz="2400" b="1" err="1"/>
          </a:p>
        </p:txBody>
      </p:sp>
      <p:sp>
        <p:nvSpPr>
          <p:cNvPr id="11" name="TextBox 10">
            <a:extLst>
              <a:ext uri="{FF2B5EF4-FFF2-40B4-BE49-F238E27FC236}">
                <a16:creationId xmlns:a16="http://schemas.microsoft.com/office/drawing/2014/main" id="{6140D57B-CC72-F213-3036-5766C9A20F3A}"/>
              </a:ext>
            </a:extLst>
          </p:cNvPr>
          <p:cNvSpPr txBox="1"/>
          <p:nvPr/>
        </p:nvSpPr>
        <p:spPr>
          <a:xfrm>
            <a:off x="838200" y="1587493"/>
            <a:ext cx="5181600" cy="461665"/>
          </a:xfrm>
          <a:prstGeom prst="rect">
            <a:avLst/>
          </a:prstGeom>
          <a:solidFill>
            <a:schemeClr val="accent2">
              <a:lumMod val="60000"/>
              <a:lumOff val="40000"/>
            </a:schemeClr>
          </a:solidFill>
        </p:spPr>
        <p:txBody>
          <a:bodyPr wrap="square" lIns="91440" tIns="45720" rIns="91440" bIns="45720" rtlCol="0" anchor="t">
            <a:spAutoFit/>
          </a:bodyPr>
          <a:lstStyle/>
          <a:p>
            <a:pPr algn="ctr"/>
            <a:r>
              <a:rPr lang="fr-FR" altLang="en-US" sz="2400" b="1">
                <a:latin typeface="+mj-lt"/>
              </a:rPr>
              <a:t>Réactif</a:t>
            </a:r>
            <a:endParaRPr lang="fr-FR" sz="2400" b="1" err="1">
              <a:latin typeface="+mj-lt"/>
            </a:endParaRPr>
          </a:p>
        </p:txBody>
      </p:sp>
      <p:sp>
        <p:nvSpPr>
          <p:cNvPr id="12" name="TextBox 11">
            <a:extLst>
              <a:ext uri="{FF2B5EF4-FFF2-40B4-BE49-F238E27FC236}">
                <a16:creationId xmlns:a16="http://schemas.microsoft.com/office/drawing/2014/main" id="{320213B3-7850-CAFB-C595-45F0592B8EEC}"/>
              </a:ext>
            </a:extLst>
          </p:cNvPr>
          <p:cNvSpPr txBox="1"/>
          <p:nvPr/>
        </p:nvSpPr>
        <p:spPr>
          <a:xfrm>
            <a:off x="838200" y="5940851"/>
            <a:ext cx="10758055" cy="769441"/>
          </a:xfrm>
          <a:prstGeom prst="rect">
            <a:avLst/>
          </a:prstGeom>
          <a:noFill/>
        </p:spPr>
        <p:txBody>
          <a:bodyPr wrap="square" lIns="91440" tIns="45720" rIns="91440" bIns="45720" rtlCol="0" anchor="t">
            <a:spAutoFit/>
          </a:bodyPr>
          <a:lstStyle/>
          <a:p>
            <a:r>
              <a:rPr lang="fr-FR" sz="2200" dirty="0">
                <a:latin typeface="Trebuchet MS"/>
                <a:cs typeface="Arial"/>
              </a:rPr>
              <a:t>Une terminologie claire et précise est centrale à une bonne gestion des cas et aux interventions de santé publique.</a:t>
            </a:r>
            <a:endParaRPr lang="fr-FR" altLang="en-US" sz="2200" dirty="0">
              <a:latin typeface="Trebuchet MS"/>
              <a:cs typeface="Arial"/>
            </a:endParaRPr>
          </a:p>
        </p:txBody>
      </p:sp>
      <p:sp>
        <p:nvSpPr>
          <p:cNvPr id="3" name="Google Shape;18;p31">
            <a:extLst>
              <a:ext uri="{FF2B5EF4-FFF2-40B4-BE49-F238E27FC236}">
                <a16:creationId xmlns:a16="http://schemas.microsoft.com/office/drawing/2014/main" id="{B472722F-FA36-7B2F-808F-DEAA59C1411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30</a:t>
            </a:fld>
            <a:endParaRPr sz="1200">
              <a:solidFill>
                <a:schemeClr val="tx1">
                  <a:lumMod val="40000"/>
                  <a:lumOff val="60000"/>
                </a:schemeClr>
              </a:solidFill>
            </a:endParaRPr>
          </a:p>
        </p:txBody>
      </p:sp>
    </p:spTree>
    <p:extLst>
      <p:ext uri="{BB962C8B-B14F-4D97-AF65-F5344CB8AC3E}">
        <p14:creationId xmlns:p14="http://schemas.microsoft.com/office/powerpoint/2010/main" val="441072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r>
              <a:rPr lang="fr-FR" b="1"/>
              <a:t>Résultats : Bandelettes</a:t>
            </a:r>
          </a:p>
        </p:txBody>
      </p:sp>
      <p:grpSp>
        <p:nvGrpSpPr>
          <p:cNvPr id="15" name="Group 14">
            <a:extLst>
              <a:ext uri="{FF2B5EF4-FFF2-40B4-BE49-F238E27FC236}">
                <a16:creationId xmlns:a16="http://schemas.microsoft.com/office/drawing/2014/main" id="{7156B750-0B6C-C2AD-097A-512D86EA8B74}"/>
              </a:ext>
            </a:extLst>
          </p:cNvPr>
          <p:cNvGrpSpPr/>
          <p:nvPr/>
        </p:nvGrpSpPr>
        <p:grpSpPr>
          <a:xfrm>
            <a:off x="-9310" y="1347354"/>
            <a:ext cx="11679570" cy="5208304"/>
            <a:chOff x="-9310" y="1347354"/>
            <a:chExt cx="11679570" cy="5208304"/>
          </a:xfrm>
        </p:grpSpPr>
        <p:pic>
          <p:nvPicPr>
            <p:cNvPr id="10" name="Picture 9">
              <a:extLst>
                <a:ext uri="{FF2B5EF4-FFF2-40B4-BE49-F238E27FC236}">
                  <a16:creationId xmlns:a16="http://schemas.microsoft.com/office/drawing/2014/main" id="{D17744B8-D5AA-5F0A-185C-E99EA8B484DD}"/>
                </a:ext>
              </a:extLst>
            </p:cNvPr>
            <p:cNvPicPr>
              <a:picLocks noChangeAspect="1"/>
            </p:cNvPicPr>
            <p:nvPr/>
          </p:nvPicPr>
          <p:blipFill>
            <a:blip r:embed="rId3"/>
            <a:srcRect/>
            <a:stretch/>
          </p:blipFill>
          <p:spPr>
            <a:xfrm>
              <a:off x="1123021" y="1347354"/>
              <a:ext cx="9682724" cy="4866978"/>
            </a:xfrm>
            <a:prstGeom prst="rect">
              <a:avLst/>
            </a:prstGeom>
          </p:spPr>
        </p:pic>
        <p:grpSp>
          <p:nvGrpSpPr>
            <p:cNvPr id="31" name="Group 30">
              <a:extLst>
                <a:ext uri="{FF2B5EF4-FFF2-40B4-BE49-F238E27FC236}">
                  <a16:creationId xmlns:a16="http://schemas.microsoft.com/office/drawing/2014/main" id="{9E7C08BE-79F6-79BC-EA77-D1FA731F9868}"/>
                </a:ext>
              </a:extLst>
            </p:cNvPr>
            <p:cNvGrpSpPr/>
            <p:nvPr/>
          </p:nvGrpSpPr>
          <p:grpSpPr>
            <a:xfrm>
              <a:off x="1418621" y="5538904"/>
              <a:ext cx="3622716"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6" y="5538904"/>
              <a:ext cx="37829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418621" y="6179574"/>
              <a:ext cx="3622715" cy="376084"/>
            </a:xfrm>
            <a:prstGeom prst="rect">
              <a:avLst/>
            </a:prstGeom>
            <a:solidFill>
              <a:schemeClr val="accent3">
                <a:lumMod val="60000"/>
                <a:lumOff val="40000"/>
              </a:schemeClr>
            </a:solidFill>
          </p:spPr>
          <p:txBody>
            <a:bodyPr wrap="square" lIns="91440" tIns="45720" rIns="91440" bIns="45720" rtlCol="0" anchor="t">
              <a:spAutoFit/>
            </a:bodyPr>
            <a:lstStyle/>
            <a:p>
              <a:pPr algn="ctr"/>
              <a:r>
                <a:rPr lang="fr-FR"/>
                <a:t>Résultats valides</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6" y="6179574"/>
              <a:ext cx="3782958" cy="376084"/>
            </a:xfrm>
            <a:prstGeom prst="rect">
              <a:avLst/>
            </a:prstGeom>
            <a:solidFill>
              <a:schemeClr val="accent3">
                <a:lumMod val="60000"/>
                <a:lumOff val="40000"/>
              </a:schemeClr>
            </a:solidFill>
          </p:spPr>
          <p:txBody>
            <a:bodyPr wrap="square" lIns="91440" tIns="45720" rIns="91440" bIns="45720" rtlCol="0" anchor="t">
              <a:spAutoFit/>
            </a:bodyPr>
            <a:lstStyle/>
            <a:p>
              <a:pPr algn="ctr"/>
              <a:r>
                <a:rPr lang="fr-FR"/>
                <a:t>Résultats non valides</a:t>
              </a:r>
            </a:p>
          </p:txBody>
        </p:sp>
        <p:sp>
          <p:nvSpPr>
            <p:cNvPr id="35" name="TextBox 34">
              <a:extLst>
                <a:ext uri="{FF2B5EF4-FFF2-40B4-BE49-F238E27FC236}">
                  <a16:creationId xmlns:a16="http://schemas.microsoft.com/office/drawing/2014/main" id="{9CF83CC7-33E8-C41C-2944-B81AA683A010}"/>
                </a:ext>
              </a:extLst>
            </p:cNvPr>
            <p:cNvSpPr txBox="1"/>
            <p:nvPr/>
          </p:nvSpPr>
          <p:spPr>
            <a:xfrm>
              <a:off x="297062" y="2905780"/>
              <a:ext cx="958379" cy="523220"/>
            </a:xfrm>
            <a:prstGeom prst="rect">
              <a:avLst/>
            </a:prstGeom>
            <a:noFill/>
          </p:spPr>
          <p:txBody>
            <a:bodyPr wrap="square" lIns="91440" tIns="45720" rIns="91440" bIns="45720" rtlCol="0" anchor="t">
              <a:spAutoFit/>
            </a:bodyPr>
            <a:lstStyle/>
            <a:p>
              <a:pPr algn="r"/>
              <a:r>
                <a:rPr lang="fr-FR" sz="1400"/>
                <a:t>Ligne contrôle</a:t>
              </a:r>
            </a:p>
          </p:txBody>
        </p:sp>
        <p:sp>
          <p:nvSpPr>
            <p:cNvPr id="36" name="TextBox 35">
              <a:extLst>
                <a:ext uri="{FF2B5EF4-FFF2-40B4-BE49-F238E27FC236}">
                  <a16:creationId xmlns:a16="http://schemas.microsoft.com/office/drawing/2014/main" id="{5F8D860C-D810-D1FD-6301-C37BC24F5688}"/>
                </a:ext>
              </a:extLst>
            </p:cNvPr>
            <p:cNvSpPr txBox="1"/>
            <p:nvPr/>
          </p:nvSpPr>
          <p:spPr>
            <a:xfrm>
              <a:off x="-9310" y="4128304"/>
              <a:ext cx="1272689" cy="307777"/>
            </a:xfrm>
            <a:prstGeom prst="rect">
              <a:avLst/>
            </a:prstGeom>
            <a:noFill/>
          </p:spPr>
          <p:txBody>
            <a:bodyPr wrap="square" lIns="91440" tIns="45720" rIns="91440" bIns="45720" rtlCol="0" anchor="t">
              <a:spAutoFit/>
            </a:bodyPr>
            <a:lstStyle/>
            <a:p>
              <a:pPr algn="r"/>
              <a:r>
                <a:rPr lang="en-GB" sz="1400"/>
                <a:t>O139</a:t>
              </a:r>
            </a:p>
          </p:txBody>
        </p:sp>
        <p:sp>
          <p:nvSpPr>
            <p:cNvPr id="37" name="TextBox 36">
              <a:extLst>
                <a:ext uri="{FF2B5EF4-FFF2-40B4-BE49-F238E27FC236}">
                  <a16:creationId xmlns:a16="http://schemas.microsoft.com/office/drawing/2014/main" id="{370EB97C-242B-63C0-623E-5BF1760FEB26}"/>
                </a:ext>
              </a:extLst>
            </p:cNvPr>
            <p:cNvSpPr txBox="1"/>
            <p:nvPr/>
          </p:nvSpPr>
          <p:spPr>
            <a:xfrm>
              <a:off x="818581" y="3651307"/>
              <a:ext cx="425585" cy="307777"/>
            </a:xfrm>
            <a:prstGeom prst="rect">
              <a:avLst/>
            </a:prstGeom>
            <a:noFill/>
          </p:spPr>
          <p:txBody>
            <a:bodyPr wrap="square" lIns="91440" tIns="45720" rIns="91440" bIns="45720" rtlCol="0" anchor="t">
              <a:spAutoFit/>
            </a:bodyPr>
            <a:lstStyle/>
            <a:p>
              <a:pPr algn="r"/>
              <a:r>
                <a:rPr lang="en-GB" sz="1400"/>
                <a:t>O1</a:t>
              </a:r>
            </a:p>
          </p:txBody>
        </p:sp>
        <p:sp>
          <p:nvSpPr>
            <p:cNvPr id="38" name="TextBox 37">
              <a:extLst>
                <a:ext uri="{FF2B5EF4-FFF2-40B4-BE49-F238E27FC236}">
                  <a16:creationId xmlns:a16="http://schemas.microsoft.com/office/drawing/2014/main" id="{16A52CFD-1F4E-BCB9-70CE-438A7492C863}"/>
                </a:ext>
              </a:extLst>
            </p:cNvPr>
            <p:cNvSpPr txBox="1"/>
            <p:nvPr/>
          </p:nvSpPr>
          <p:spPr>
            <a:xfrm>
              <a:off x="10550110" y="2917410"/>
              <a:ext cx="1120150" cy="738664"/>
            </a:xfrm>
            <a:prstGeom prst="rect">
              <a:avLst/>
            </a:prstGeom>
            <a:noFill/>
          </p:spPr>
          <p:txBody>
            <a:bodyPr wrap="square" lIns="91440" tIns="45720" rIns="91440" bIns="45720" rtlCol="0" anchor="t">
              <a:spAutoFit/>
            </a:bodyPr>
            <a:lstStyle/>
            <a:p>
              <a:r>
                <a:rPr lang="fr-FR" sz="1400"/>
                <a:t>Absence de ligne contrôle</a:t>
              </a:r>
            </a:p>
          </p:txBody>
        </p:sp>
        <p:cxnSp>
          <p:nvCxnSpPr>
            <p:cNvPr id="42" name="Straight Arrow Connector 41">
              <a:extLst>
                <a:ext uri="{FF2B5EF4-FFF2-40B4-BE49-F238E27FC236}">
                  <a16:creationId xmlns:a16="http://schemas.microsoft.com/office/drawing/2014/main" id="{94809C9C-7228-F521-8A96-98332B855285}"/>
                </a:ext>
              </a:extLst>
            </p:cNvPr>
            <p:cNvCxnSpPr>
              <a:cxnSpLocks/>
            </p:cNvCxnSpPr>
            <p:nvPr/>
          </p:nvCxnSpPr>
          <p:spPr>
            <a:xfrm>
              <a:off x="1197710"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487CF700-2A88-41BE-B939-EF4858E76786}"/>
                </a:ext>
              </a:extLst>
            </p:cNvPr>
            <p:cNvCxnSpPr>
              <a:cxnSpLocks/>
            </p:cNvCxnSpPr>
            <p:nvPr/>
          </p:nvCxnSpPr>
          <p:spPr>
            <a:xfrm>
              <a:off x="2273814"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E9457325-DDF3-DB9C-E888-0A8A54AAED67}"/>
                </a:ext>
              </a:extLst>
            </p:cNvPr>
            <p:cNvCxnSpPr>
              <a:cxnSpLocks/>
            </p:cNvCxnSpPr>
            <p:nvPr/>
          </p:nvCxnSpPr>
          <p:spPr>
            <a:xfrm>
              <a:off x="3261042"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8DB4DCF2-D1E5-FA97-71CB-1C603996933C}"/>
                </a:ext>
              </a:extLst>
            </p:cNvPr>
            <p:cNvCxnSpPr>
              <a:cxnSpLocks/>
            </p:cNvCxnSpPr>
            <p:nvPr/>
          </p:nvCxnSpPr>
          <p:spPr>
            <a:xfrm>
              <a:off x="427254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6012791-9930-411D-E2B3-B4BCE7720C39}"/>
                </a:ext>
              </a:extLst>
            </p:cNvPr>
            <p:cNvCxnSpPr>
              <a:cxnSpLocks/>
            </p:cNvCxnSpPr>
            <p:nvPr/>
          </p:nvCxnSpPr>
          <p:spPr>
            <a:xfrm>
              <a:off x="3261042"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FE338F7-9332-F460-E2A7-23AF937FAC23}"/>
                </a:ext>
              </a:extLst>
            </p:cNvPr>
            <p:cNvCxnSpPr>
              <a:cxnSpLocks/>
            </p:cNvCxnSpPr>
            <p:nvPr/>
          </p:nvCxnSpPr>
          <p:spPr>
            <a:xfrm>
              <a:off x="427254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F00B4E5-4EB4-6D31-5E38-F47C24A89148}"/>
                </a:ext>
              </a:extLst>
            </p:cNvPr>
            <p:cNvCxnSpPr>
              <a:cxnSpLocks/>
            </p:cNvCxnSpPr>
            <p:nvPr/>
          </p:nvCxnSpPr>
          <p:spPr>
            <a:xfrm>
              <a:off x="2273814"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E22076D0-13ED-6060-2546-A07FDB3FD6DE}"/>
                </a:ext>
              </a:extLst>
            </p:cNvPr>
            <p:cNvCxnSpPr>
              <a:cxnSpLocks/>
            </p:cNvCxnSpPr>
            <p:nvPr/>
          </p:nvCxnSpPr>
          <p:spPr>
            <a:xfrm>
              <a:off x="124469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FEE06C7-713A-E14D-45A3-13306E2DE553}"/>
                </a:ext>
              </a:extLst>
            </p:cNvPr>
            <p:cNvCxnSpPr>
              <a:cxnSpLocks/>
            </p:cNvCxnSpPr>
            <p:nvPr/>
          </p:nvCxnSpPr>
          <p:spPr>
            <a:xfrm>
              <a:off x="124469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2B1CCFD-89C6-1D14-E13E-2CF586EEE6A6}"/>
                </a:ext>
              </a:extLst>
            </p:cNvPr>
            <p:cNvCxnSpPr>
              <a:cxnSpLocks/>
            </p:cNvCxnSpPr>
            <p:nvPr/>
          </p:nvCxnSpPr>
          <p:spPr>
            <a:xfrm flipH="1" flipV="1">
              <a:off x="10147501"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Google Shape;18;p31">
            <a:extLst>
              <a:ext uri="{FF2B5EF4-FFF2-40B4-BE49-F238E27FC236}">
                <a16:creationId xmlns:a16="http://schemas.microsoft.com/office/drawing/2014/main" id="{E30D9FA8-CB67-4161-9BF3-1391470F792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31</a:t>
            </a:fld>
            <a:endParaRPr sz="1200">
              <a:solidFill>
                <a:schemeClr val="tx1">
                  <a:lumMod val="40000"/>
                  <a:lumOff val="60000"/>
                </a:schemeClr>
              </a:solidFill>
            </a:endParaRPr>
          </a:p>
        </p:txBody>
      </p:sp>
    </p:spTree>
    <p:extLst>
      <p:ext uri="{BB962C8B-B14F-4D97-AF65-F5344CB8AC3E}">
        <p14:creationId xmlns:p14="http://schemas.microsoft.com/office/powerpoint/2010/main" val="347443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3501D-C825-E124-0251-D5D542F59CB8}"/>
              </a:ext>
            </a:extLst>
          </p:cNvPr>
          <p:cNvPicPr>
            <a:picLocks noChangeAspect="1"/>
          </p:cNvPicPr>
          <p:nvPr/>
        </p:nvPicPr>
        <p:blipFill>
          <a:blip r:embed="rId3"/>
          <a:srcRect/>
          <a:stretch/>
        </p:blipFill>
        <p:spPr>
          <a:xfrm>
            <a:off x="1201460" y="1254349"/>
            <a:ext cx="9676145" cy="4829540"/>
          </a:xfrm>
          <a:prstGeom prst="rect">
            <a:avLst/>
          </a:prstGeom>
        </p:spPr>
      </p:pic>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r>
              <a:rPr lang="fr-FR" b="1"/>
              <a:t>Résultats : Cassette</a:t>
            </a:r>
          </a:p>
        </p:txBody>
      </p:sp>
      <p:grpSp>
        <p:nvGrpSpPr>
          <p:cNvPr id="31" name="Group 30">
            <a:extLst>
              <a:ext uri="{FF2B5EF4-FFF2-40B4-BE49-F238E27FC236}">
                <a16:creationId xmlns:a16="http://schemas.microsoft.com/office/drawing/2014/main" id="{9E7C08BE-79F6-79BC-EA77-D1FA731F9868}"/>
              </a:ext>
            </a:extLst>
          </p:cNvPr>
          <p:cNvGrpSpPr/>
          <p:nvPr/>
        </p:nvGrpSpPr>
        <p:grpSpPr>
          <a:xfrm>
            <a:off x="1369553" y="4838682"/>
            <a:ext cx="4347900"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8" y="4838682"/>
            <a:ext cx="44030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369553" y="5479352"/>
            <a:ext cx="4347900" cy="376084"/>
          </a:xfrm>
          <a:prstGeom prst="rect">
            <a:avLst/>
          </a:prstGeom>
          <a:solidFill>
            <a:schemeClr val="accent3">
              <a:lumMod val="60000"/>
              <a:lumOff val="40000"/>
            </a:schemeClr>
          </a:solidFill>
        </p:spPr>
        <p:txBody>
          <a:bodyPr wrap="square" lIns="91440" tIns="45720" rIns="91440" bIns="45720" rtlCol="0" anchor="t">
            <a:spAutoFit/>
          </a:bodyPr>
          <a:lstStyle/>
          <a:p>
            <a:pPr algn="ctr"/>
            <a:r>
              <a:rPr lang="fr-FR"/>
              <a:t>Résultats valides</a:t>
            </a:r>
            <a:endParaRPr lang="en-US"/>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8" y="5479352"/>
            <a:ext cx="4403057" cy="646331"/>
          </a:xfrm>
          <a:prstGeom prst="rect">
            <a:avLst/>
          </a:prstGeom>
          <a:solidFill>
            <a:schemeClr val="accent3">
              <a:lumMod val="60000"/>
              <a:lumOff val="40000"/>
            </a:schemeClr>
          </a:solidFill>
        </p:spPr>
        <p:txBody>
          <a:bodyPr wrap="square" lIns="91440" tIns="45720" rIns="91440" bIns="45720" rtlCol="0" anchor="t">
            <a:spAutoFit/>
          </a:bodyPr>
          <a:lstStyle/>
          <a:p>
            <a:pPr algn="ctr"/>
            <a:r>
              <a:rPr lang="fr-FR"/>
              <a:t>Résultats non valides</a:t>
            </a:r>
            <a:endParaRPr lang="en-US"/>
          </a:p>
          <a:p>
            <a:pPr algn="ctr"/>
            <a:endParaRPr lang="en-GB"/>
          </a:p>
        </p:txBody>
      </p:sp>
      <p:sp>
        <p:nvSpPr>
          <p:cNvPr id="35" name="TextBox 34">
            <a:extLst>
              <a:ext uri="{FF2B5EF4-FFF2-40B4-BE49-F238E27FC236}">
                <a16:creationId xmlns:a16="http://schemas.microsoft.com/office/drawing/2014/main" id="{9CF83CC7-33E8-C41C-2944-B81AA683A010}"/>
              </a:ext>
            </a:extLst>
          </p:cNvPr>
          <p:cNvSpPr txBox="1"/>
          <p:nvPr/>
        </p:nvSpPr>
        <p:spPr>
          <a:xfrm>
            <a:off x="3452" y="2918387"/>
            <a:ext cx="1054110" cy="484361"/>
          </a:xfrm>
          <a:prstGeom prst="rect">
            <a:avLst/>
          </a:prstGeom>
          <a:noFill/>
        </p:spPr>
        <p:txBody>
          <a:bodyPr wrap="square" lIns="91440" tIns="45720" rIns="91440" bIns="45720" rtlCol="0" anchor="t">
            <a:noAutofit/>
          </a:bodyPr>
          <a:lstStyle/>
          <a:p>
            <a:pPr algn="r"/>
            <a:r>
              <a:rPr lang="fr-FR" sz="1400"/>
              <a:t>Ligne contrôle</a:t>
            </a:r>
            <a:endParaRPr lang="en-US"/>
          </a:p>
        </p:txBody>
      </p:sp>
      <p:sp>
        <p:nvSpPr>
          <p:cNvPr id="36" name="TextBox 35">
            <a:extLst>
              <a:ext uri="{FF2B5EF4-FFF2-40B4-BE49-F238E27FC236}">
                <a16:creationId xmlns:a16="http://schemas.microsoft.com/office/drawing/2014/main" id="{5F8D860C-D810-D1FD-6301-C37BC24F5688}"/>
              </a:ext>
            </a:extLst>
          </p:cNvPr>
          <p:cNvSpPr txBox="1"/>
          <p:nvPr/>
        </p:nvSpPr>
        <p:spPr>
          <a:xfrm>
            <a:off x="-203404" y="3533202"/>
            <a:ext cx="1272689" cy="307777"/>
          </a:xfrm>
          <a:prstGeom prst="rect">
            <a:avLst/>
          </a:prstGeom>
          <a:noFill/>
        </p:spPr>
        <p:txBody>
          <a:bodyPr wrap="square" lIns="91440" tIns="45720" rIns="91440" bIns="45720" rtlCol="0" anchor="t">
            <a:spAutoFit/>
          </a:bodyPr>
          <a:lstStyle/>
          <a:p>
            <a:pPr algn="r"/>
            <a:r>
              <a:rPr lang="en-GB" sz="1400"/>
              <a:t>O1</a:t>
            </a:r>
          </a:p>
        </p:txBody>
      </p:sp>
      <p:sp>
        <p:nvSpPr>
          <p:cNvPr id="37" name="TextBox 36">
            <a:extLst>
              <a:ext uri="{FF2B5EF4-FFF2-40B4-BE49-F238E27FC236}">
                <a16:creationId xmlns:a16="http://schemas.microsoft.com/office/drawing/2014/main" id="{370EB97C-242B-63C0-623E-5BF1760FEB26}"/>
              </a:ext>
            </a:extLst>
          </p:cNvPr>
          <p:cNvSpPr txBox="1"/>
          <p:nvPr/>
        </p:nvSpPr>
        <p:spPr>
          <a:xfrm>
            <a:off x="296530" y="3332664"/>
            <a:ext cx="772755" cy="307777"/>
          </a:xfrm>
          <a:prstGeom prst="rect">
            <a:avLst/>
          </a:prstGeom>
          <a:noFill/>
        </p:spPr>
        <p:txBody>
          <a:bodyPr wrap="square" lIns="91440" tIns="45720" rIns="91440" bIns="45720" rtlCol="0" anchor="t">
            <a:spAutoFit/>
          </a:bodyPr>
          <a:lstStyle/>
          <a:p>
            <a:pPr algn="r"/>
            <a:r>
              <a:rPr lang="en-GB" sz="1400"/>
              <a:t>O139</a:t>
            </a:r>
          </a:p>
        </p:txBody>
      </p:sp>
      <p:sp>
        <p:nvSpPr>
          <p:cNvPr id="38" name="TextBox 37">
            <a:extLst>
              <a:ext uri="{FF2B5EF4-FFF2-40B4-BE49-F238E27FC236}">
                <a16:creationId xmlns:a16="http://schemas.microsoft.com/office/drawing/2014/main" id="{16A52CFD-1F4E-BCB9-70CE-438A7492C863}"/>
              </a:ext>
            </a:extLst>
          </p:cNvPr>
          <p:cNvSpPr txBox="1"/>
          <p:nvPr/>
        </p:nvSpPr>
        <p:spPr>
          <a:xfrm>
            <a:off x="11090397" y="2722087"/>
            <a:ext cx="868750" cy="760333"/>
          </a:xfrm>
          <a:prstGeom prst="rect">
            <a:avLst/>
          </a:prstGeom>
          <a:noFill/>
        </p:spPr>
        <p:txBody>
          <a:bodyPr wrap="square" lIns="91440" tIns="45720" rIns="91440" bIns="45720" rtlCol="0" anchor="t">
            <a:noAutofit/>
          </a:bodyPr>
          <a:lstStyle/>
          <a:p>
            <a:r>
              <a:rPr lang="fr-FR" sz="1400"/>
              <a:t>Absence de ligne contrôle</a:t>
            </a:r>
            <a:endParaRPr lang="en-US"/>
          </a:p>
        </p:txBody>
      </p:sp>
      <p:cxnSp>
        <p:nvCxnSpPr>
          <p:cNvPr id="43" name="Straight Arrow Connector 42">
            <a:extLst>
              <a:ext uri="{FF2B5EF4-FFF2-40B4-BE49-F238E27FC236}">
                <a16:creationId xmlns:a16="http://schemas.microsoft.com/office/drawing/2014/main" id="{81ACA65B-717A-531B-97B3-1B55DDCD2F48}"/>
              </a:ext>
            </a:extLst>
          </p:cNvPr>
          <p:cNvCxnSpPr>
            <a:cxnSpLocks/>
          </p:cNvCxnSpPr>
          <p:nvPr/>
        </p:nvCxnSpPr>
        <p:spPr>
          <a:xfrm>
            <a:off x="1082208" y="334642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A03E614-7877-6FF7-5971-3E88F771A857}"/>
              </a:ext>
            </a:extLst>
          </p:cNvPr>
          <p:cNvCxnSpPr>
            <a:cxnSpLocks/>
          </p:cNvCxnSpPr>
          <p:nvPr/>
        </p:nvCxnSpPr>
        <p:spPr>
          <a:xfrm flipH="1">
            <a:off x="10806361" y="3344761"/>
            <a:ext cx="2840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B9D0A5B-8941-2447-6E0D-92AD7A09D9C2}"/>
              </a:ext>
            </a:extLst>
          </p:cNvPr>
          <p:cNvCxnSpPr>
            <a:cxnSpLocks/>
          </p:cNvCxnSpPr>
          <p:nvPr/>
        </p:nvCxnSpPr>
        <p:spPr>
          <a:xfrm>
            <a:off x="4507170"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9279F59-8F06-D8BF-2AB6-16C876798AD5}"/>
              </a:ext>
            </a:extLst>
          </p:cNvPr>
          <p:cNvCxnSpPr>
            <a:cxnSpLocks/>
          </p:cNvCxnSpPr>
          <p:nvPr/>
        </p:nvCxnSpPr>
        <p:spPr>
          <a:xfrm>
            <a:off x="4507170"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A2DACD3-7576-4D00-6C00-C8372E14BC1D}"/>
              </a:ext>
            </a:extLst>
          </p:cNvPr>
          <p:cNvCxnSpPr>
            <a:cxnSpLocks/>
          </p:cNvCxnSpPr>
          <p:nvPr/>
        </p:nvCxnSpPr>
        <p:spPr>
          <a:xfrm>
            <a:off x="3392442"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D557A29-2E87-E666-36DF-FE5CAD095E16}"/>
              </a:ext>
            </a:extLst>
          </p:cNvPr>
          <p:cNvCxnSpPr>
            <a:cxnSpLocks/>
          </p:cNvCxnSpPr>
          <p:nvPr/>
        </p:nvCxnSpPr>
        <p:spPr>
          <a:xfrm>
            <a:off x="3392442" y="36547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DAA77BD-56F2-3AA8-0D7C-9E74244B80B6}"/>
              </a:ext>
            </a:extLst>
          </p:cNvPr>
          <p:cNvCxnSpPr>
            <a:cxnSpLocks/>
          </p:cNvCxnSpPr>
          <p:nvPr/>
        </p:nvCxnSpPr>
        <p:spPr>
          <a:xfrm>
            <a:off x="2274483"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EB0A40F-83A8-F6EE-F6C8-80CDB99025A5}"/>
              </a:ext>
            </a:extLst>
          </p:cNvPr>
          <p:cNvCxnSpPr>
            <a:cxnSpLocks/>
          </p:cNvCxnSpPr>
          <p:nvPr/>
        </p:nvCxnSpPr>
        <p:spPr>
          <a:xfrm>
            <a:off x="2274483"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8155D11-2875-D07A-F3E1-C5CB1CE7A2B2}"/>
              </a:ext>
            </a:extLst>
          </p:cNvPr>
          <p:cNvCxnSpPr>
            <a:cxnSpLocks/>
          </p:cNvCxnSpPr>
          <p:nvPr/>
        </p:nvCxnSpPr>
        <p:spPr>
          <a:xfrm>
            <a:off x="1069285"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FAED2C7-6A41-F57D-3504-572C958D5101}"/>
              </a:ext>
            </a:extLst>
          </p:cNvPr>
          <p:cNvCxnSpPr>
            <a:cxnSpLocks/>
          </p:cNvCxnSpPr>
          <p:nvPr/>
        </p:nvCxnSpPr>
        <p:spPr>
          <a:xfrm>
            <a:off x="1069285"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Google Shape;18;p31">
            <a:extLst>
              <a:ext uri="{FF2B5EF4-FFF2-40B4-BE49-F238E27FC236}">
                <a16:creationId xmlns:a16="http://schemas.microsoft.com/office/drawing/2014/main" id="{3A5E9162-595E-0066-F4E6-DDA8A39AC898}"/>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32</a:t>
            </a:fld>
            <a:endParaRPr sz="1200">
              <a:solidFill>
                <a:schemeClr val="tx1">
                  <a:lumMod val="40000"/>
                  <a:lumOff val="60000"/>
                </a:schemeClr>
              </a:solidFill>
            </a:endParaRPr>
          </a:p>
        </p:txBody>
      </p:sp>
    </p:spTree>
    <p:extLst>
      <p:ext uri="{BB962C8B-B14F-4D97-AF65-F5344CB8AC3E}">
        <p14:creationId xmlns:p14="http://schemas.microsoft.com/office/powerpoint/2010/main" val="59926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B2B41E-EF7D-FBC4-5434-6E70F32D227E}"/>
              </a:ext>
            </a:extLst>
          </p:cNvPr>
          <p:cNvSpPr>
            <a:spLocks noGrp="1"/>
          </p:cNvSpPr>
          <p:nvPr>
            <p:ph type="title"/>
          </p:nvPr>
        </p:nvSpPr>
        <p:spPr>
          <a:xfrm>
            <a:off x="663785" y="365125"/>
            <a:ext cx="10918616" cy="1314018"/>
          </a:xfrm>
        </p:spPr>
        <p:txBody>
          <a:bodyPr>
            <a:normAutofit/>
          </a:bodyPr>
          <a:lstStyle/>
          <a:p>
            <a:r>
              <a:rPr lang="fr-FR" sz="4000" b="1"/>
              <a:t>Recommandations pour l'interprétation des résultats</a:t>
            </a:r>
          </a:p>
        </p:txBody>
      </p:sp>
      <p:sp>
        <p:nvSpPr>
          <p:cNvPr id="47" name="Text Placeholder 4">
            <a:extLst>
              <a:ext uri="{FF2B5EF4-FFF2-40B4-BE49-F238E27FC236}">
                <a16:creationId xmlns:a16="http://schemas.microsoft.com/office/drawing/2014/main" id="{7CB6DFF6-5D01-1642-D9F3-0FC85D0977A4}"/>
              </a:ext>
            </a:extLst>
          </p:cNvPr>
          <p:cNvSpPr txBox="1">
            <a:spLocks/>
          </p:cNvSpPr>
          <p:nvPr/>
        </p:nvSpPr>
        <p:spPr>
          <a:xfrm>
            <a:off x="579120" y="1859281"/>
            <a:ext cx="3456000" cy="3780214"/>
          </a:xfrm>
          <a:prstGeom prst="rect">
            <a:avLst/>
          </a:prstGeom>
          <a:ln>
            <a:solidFill>
              <a:schemeClr val="tx1"/>
            </a:solidFill>
          </a:ln>
        </p:spPr>
        <p:txBody>
          <a:bodyPr vert="horz" lIns="180000" tIns="180000" rIns="180000" bIns="180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fr-FR"/>
              <a:t>Chaque kit TDR, bien qu'il puisse provenir du même fabricant, peut avoir des positions différentes des lignes de test et de contrôle. Suivre les instructions des kits pour une  lecture correcte. </a:t>
            </a:r>
          </a:p>
          <a:p>
            <a:endParaRPr lang="en-US" sz="2000"/>
          </a:p>
        </p:txBody>
      </p:sp>
      <p:sp>
        <p:nvSpPr>
          <p:cNvPr id="49" name="Text Placeholder 5">
            <a:extLst>
              <a:ext uri="{FF2B5EF4-FFF2-40B4-BE49-F238E27FC236}">
                <a16:creationId xmlns:a16="http://schemas.microsoft.com/office/drawing/2014/main" id="{9C273407-84FF-1131-10CA-CA3D2C879A37}"/>
              </a:ext>
            </a:extLst>
          </p:cNvPr>
          <p:cNvSpPr txBox="1">
            <a:spLocks/>
          </p:cNvSpPr>
          <p:nvPr/>
        </p:nvSpPr>
        <p:spPr>
          <a:xfrm>
            <a:off x="4368000" y="1859280"/>
            <a:ext cx="3456000" cy="3780214"/>
          </a:xfrm>
          <a:prstGeom prst="rect">
            <a:avLst/>
          </a:prstGeom>
          <a:ln>
            <a:solidFill>
              <a:schemeClr val="tx1"/>
            </a:solidFill>
          </a:ln>
        </p:spPr>
        <p:txBody>
          <a:bodyPr lIns="180000" tIns="180000" rIns="180000" bIns="180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a:t>Si la ligne contrôle n'apparait pas, le test est non valide et doit être répété. </a:t>
            </a:r>
          </a:p>
        </p:txBody>
      </p:sp>
      <p:sp>
        <p:nvSpPr>
          <p:cNvPr id="51" name="Text Placeholder 6">
            <a:extLst>
              <a:ext uri="{FF2B5EF4-FFF2-40B4-BE49-F238E27FC236}">
                <a16:creationId xmlns:a16="http://schemas.microsoft.com/office/drawing/2014/main" id="{0CC6D40D-90FB-3760-61DD-E4EDC075B284}"/>
              </a:ext>
            </a:extLst>
          </p:cNvPr>
          <p:cNvSpPr txBox="1">
            <a:spLocks/>
          </p:cNvSpPr>
          <p:nvPr/>
        </p:nvSpPr>
        <p:spPr>
          <a:xfrm>
            <a:off x="8156880" y="1859279"/>
            <a:ext cx="3456000" cy="3780214"/>
          </a:xfrm>
          <a:prstGeom prst="rect">
            <a:avLst/>
          </a:prstGeom>
          <a:ln>
            <a:solidFill>
              <a:schemeClr val="tx1"/>
            </a:solidFill>
          </a:ln>
        </p:spPr>
        <p:txBody>
          <a:bodyPr lIns="180000" tIns="180000" rIns="180000" bIns="180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a:t>En présence d'une ligne, aussi pâle soit-elle, le résultat est considéré réactif. </a:t>
            </a:r>
            <a:endParaRPr lang="en-US"/>
          </a:p>
        </p:txBody>
      </p:sp>
      <p:sp>
        <p:nvSpPr>
          <p:cNvPr id="57" name="Triangle 12">
            <a:extLst>
              <a:ext uri="{FF2B5EF4-FFF2-40B4-BE49-F238E27FC236}">
                <a16:creationId xmlns:a16="http://schemas.microsoft.com/office/drawing/2014/main" id="{AE7DF59F-003D-C661-33D3-1B42714906ED}"/>
              </a:ext>
            </a:extLst>
          </p:cNvPr>
          <p:cNvSpPr/>
          <p:nvPr/>
        </p:nvSpPr>
        <p:spPr>
          <a:xfrm rot="10800000">
            <a:off x="8232354" y="1758694"/>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Triangle 12">
            <a:extLst>
              <a:ext uri="{FF2B5EF4-FFF2-40B4-BE49-F238E27FC236}">
                <a16:creationId xmlns:a16="http://schemas.microsoft.com/office/drawing/2014/main" id="{BAFFF6D2-4B04-ADE1-3341-99A867C5F0A5}"/>
              </a:ext>
            </a:extLst>
          </p:cNvPr>
          <p:cNvSpPr/>
          <p:nvPr/>
        </p:nvSpPr>
        <p:spPr>
          <a:xfrm rot="10800000">
            <a:off x="4523954" y="1779012"/>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Triangle 12">
            <a:extLst>
              <a:ext uri="{FF2B5EF4-FFF2-40B4-BE49-F238E27FC236}">
                <a16:creationId xmlns:a16="http://schemas.microsoft.com/office/drawing/2014/main" id="{0191C7D1-491E-807F-AC59-3E875C3B074F}"/>
              </a:ext>
            </a:extLst>
          </p:cNvPr>
          <p:cNvSpPr/>
          <p:nvPr/>
        </p:nvSpPr>
        <p:spPr>
          <a:xfrm rot="10800000">
            <a:off x="612354" y="1779012"/>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Google Shape;18;p31">
            <a:extLst>
              <a:ext uri="{FF2B5EF4-FFF2-40B4-BE49-F238E27FC236}">
                <a16:creationId xmlns:a16="http://schemas.microsoft.com/office/drawing/2014/main" id="{0CE5C85C-B492-FC05-6ED0-722719790C5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33</a:t>
            </a:fld>
            <a:endParaRPr sz="1200">
              <a:solidFill>
                <a:schemeClr val="tx1">
                  <a:lumMod val="40000"/>
                  <a:lumOff val="60000"/>
                </a:schemeClr>
              </a:solidFill>
            </a:endParaRPr>
          </a:p>
        </p:txBody>
      </p:sp>
    </p:spTree>
    <p:extLst>
      <p:ext uri="{BB962C8B-B14F-4D97-AF65-F5344CB8AC3E}">
        <p14:creationId xmlns:p14="http://schemas.microsoft.com/office/powerpoint/2010/main" val="119325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5826"/>
            <a:ext cx="10515600" cy="1325563"/>
          </a:xfrm>
        </p:spPr>
        <p:txBody>
          <a:bodyPr/>
          <a:lstStyle/>
          <a:p>
            <a:r>
              <a:rPr lang="fr-FR" b="1"/>
              <a:t>Ligne contrôle </a:t>
            </a:r>
          </a:p>
        </p:txBody>
      </p:sp>
      <p:grpSp>
        <p:nvGrpSpPr>
          <p:cNvPr id="6" name="Group 5">
            <a:extLst>
              <a:ext uri="{FF2B5EF4-FFF2-40B4-BE49-F238E27FC236}">
                <a16:creationId xmlns:a16="http://schemas.microsoft.com/office/drawing/2014/main" id="{3031F021-4A98-5AE7-93DF-ADEEE79BD678}"/>
              </a:ext>
            </a:extLst>
          </p:cNvPr>
          <p:cNvGrpSpPr/>
          <p:nvPr/>
        </p:nvGrpSpPr>
        <p:grpSpPr>
          <a:xfrm>
            <a:off x="-9310" y="1413258"/>
            <a:ext cx="11848209" cy="5208304"/>
            <a:chOff x="-9310" y="1347354"/>
            <a:chExt cx="11848209" cy="5208304"/>
          </a:xfrm>
        </p:grpSpPr>
        <p:pic>
          <p:nvPicPr>
            <p:cNvPr id="7" name="Picture 6">
              <a:extLst>
                <a:ext uri="{FF2B5EF4-FFF2-40B4-BE49-F238E27FC236}">
                  <a16:creationId xmlns:a16="http://schemas.microsoft.com/office/drawing/2014/main" id="{FEDFB518-45B4-BBC6-E62E-BEF451F6434F}"/>
                </a:ext>
              </a:extLst>
            </p:cNvPr>
            <p:cNvPicPr>
              <a:picLocks noChangeAspect="1"/>
            </p:cNvPicPr>
            <p:nvPr/>
          </p:nvPicPr>
          <p:blipFill>
            <a:blip r:embed="rId3"/>
            <a:srcRect/>
            <a:stretch/>
          </p:blipFill>
          <p:spPr>
            <a:xfrm>
              <a:off x="1123021" y="1347354"/>
              <a:ext cx="9682724" cy="4866978"/>
            </a:xfrm>
            <a:prstGeom prst="rect">
              <a:avLst/>
            </a:prstGeom>
          </p:spPr>
        </p:pic>
        <p:grpSp>
          <p:nvGrpSpPr>
            <p:cNvPr id="8" name="Group 7">
              <a:extLst>
                <a:ext uri="{FF2B5EF4-FFF2-40B4-BE49-F238E27FC236}">
                  <a16:creationId xmlns:a16="http://schemas.microsoft.com/office/drawing/2014/main" id="{B0FEFB56-FB0B-67FB-1C23-15FBDA129EF2}"/>
                </a:ext>
              </a:extLst>
            </p:cNvPr>
            <p:cNvGrpSpPr/>
            <p:nvPr/>
          </p:nvGrpSpPr>
          <p:grpSpPr>
            <a:xfrm>
              <a:off x="1418621" y="5538904"/>
              <a:ext cx="3622716" cy="571500"/>
              <a:chOff x="2522220" y="5029200"/>
              <a:chExt cx="2514600" cy="571500"/>
            </a:xfrm>
          </p:grpSpPr>
          <p:cxnSp>
            <p:nvCxnSpPr>
              <p:cNvPr id="49" name="Straight Connector 48">
                <a:extLst>
                  <a:ext uri="{FF2B5EF4-FFF2-40B4-BE49-F238E27FC236}">
                    <a16:creationId xmlns:a16="http://schemas.microsoft.com/office/drawing/2014/main" id="{BDABF807-8208-E68A-DDD3-16C263907359}"/>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7999EBE-4942-82D4-6579-8FCF5BAC5B0D}"/>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53EDD90-C2B5-5291-3034-31D085B33976}"/>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DF4E18-7A75-AF35-E253-D5A70A8A444C}"/>
                </a:ext>
              </a:extLst>
            </p:cNvPr>
            <p:cNvGrpSpPr/>
            <p:nvPr/>
          </p:nvGrpSpPr>
          <p:grpSpPr>
            <a:xfrm>
              <a:off x="6474546" y="5538904"/>
              <a:ext cx="3782958" cy="571500"/>
              <a:chOff x="6012180" y="5029200"/>
              <a:chExt cx="3970020" cy="571500"/>
            </a:xfrm>
          </p:grpSpPr>
          <p:cxnSp>
            <p:nvCxnSpPr>
              <p:cNvPr id="41" name="Straight Connector 40">
                <a:extLst>
                  <a:ext uri="{FF2B5EF4-FFF2-40B4-BE49-F238E27FC236}">
                    <a16:creationId xmlns:a16="http://schemas.microsoft.com/office/drawing/2014/main" id="{7EC4E4E0-4746-6F14-C005-10FDC1AF00F1}"/>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CD38F81-C1BC-4150-4B6D-9610DFF2412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1713A67-A212-F984-7B79-0B2480F3CB87}"/>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3932503F-EC25-C4F0-689F-2480A9D254B7}"/>
                </a:ext>
              </a:extLst>
            </p:cNvPr>
            <p:cNvSpPr txBox="1"/>
            <p:nvPr/>
          </p:nvSpPr>
          <p:spPr>
            <a:xfrm>
              <a:off x="1418621" y="6179574"/>
              <a:ext cx="3622715" cy="376084"/>
            </a:xfrm>
            <a:prstGeom prst="rect">
              <a:avLst/>
            </a:prstGeom>
            <a:solidFill>
              <a:schemeClr val="accent3">
                <a:lumMod val="60000"/>
                <a:lumOff val="40000"/>
              </a:schemeClr>
            </a:solidFill>
          </p:spPr>
          <p:txBody>
            <a:bodyPr wrap="square" lIns="91440" tIns="45720" rIns="91440" bIns="45720" rtlCol="0" anchor="t">
              <a:spAutoFit/>
            </a:bodyPr>
            <a:lstStyle/>
            <a:p>
              <a:pPr algn="ctr"/>
              <a:r>
                <a:rPr lang="fr-FR"/>
                <a:t>Résultats valides</a:t>
              </a:r>
            </a:p>
          </p:txBody>
        </p:sp>
        <p:sp>
          <p:nvSpPr>
            <p:cNvPr id="11" name="TextBox 10">
              <a:extLst>
                <a:ext uri="{FF2B5EF4-FFF2-40B4-BE49-F238E27FC236}">
                  <a16:creationId xmlns:a16="http://schemas.microsoft.com/office/drawing/2014/main" id="{EA68E2D8-E289-8C23-7DD0-4F93BC031A48}"/>
                </a:ext>
              </a:extLst>
            </p:cNvPr>
            <p:cNvSpPr txBox="1"/>
            <p:nvPr/>
          </p:nvSpPr>
          <p:spPr>
            <a:xfrm>
              <a:off x="6474546" y="6179574"/>
              <a:ext cx="3782958" cy="376084"/>
            </a:xfrm>
            <a:prstGeom prst="rect">
              <a:avLst/>
            </a:prstGeom>
            <a:solidFill>
              <a:schemeClr val="accent3">
                <a:lumMod val="60000"/>
                <a:lumOff val="40000"/>
              </a:schemeClr>
            </a:solidFill>
          </p:spPr>
          <p:txBody>
            <a:bodyPr wrap="square" lIns="91440" tIns="45720" rIns="91440" bIns="45720" rtlCol="0" anchor="t">
              <a:spAutoFit/>
            </a:bodyPr>
            <a:lstStyle/>
            <a:p>
              <a:pPr algn="ctr"/>
              <a:r>
                <a:rPr lang="fr-CA"/>
                <a:t>Résultats non valides</a:t>
              </a:r>
            </a:p>
          </p:txBody>
        </p:sp>
        <p:sp>
          <p:nvSpPr>
            <p:cNvPr id="12" name="TextBox 11">
              <a:extLst>
                <a:ext uri="{FF2B5EF4-FFF2-40B4-BE49-F238E27FC236}">
                  <a16:creationId xmlns:a16="http://schemas.microsoft.com/office/drawing/2014/main" id="{D976E8D1-EA35-08DE-9F22-09730B000898}"/>
                </a:ext>
              </a:extLst>
            </p:cNvPr>
            <p:cNvSpPr txBox="1"/>
            <p:nvPr/>
          </p:nvSpPr>
          <p:spPr>
            <a:xfrm>
              <a:off x="297062" y="2905780"/>
              <a:ext cx="920750" cy="523220"/>
            </a:xfrm>
            <a:prstGeom prst="rect">
              <a:avLst/>
            </a:prstGeom>
            <a:noFill/>
            <a:ln>
              <a:solidFill>
                <a:schemeClr val="accent1"/>
              </a:solidFill>
            </a:ln>
          </p:spPr>
          <p:txBody>
            <a:bodyPr wrap="square" lIns="91440" tIns="45720" rIns="91440" bIns="45720" rtlCol="0" anchor="t">
              <a:spAutoFit/>
            </a:bodyPr>
            <a:lstStyle/>
            <a:p>
              <a:pPr algn="r"/>
              <a:r>
                <a:rPr lang="fr-FR" sz="1400"/>
                <a:t>Ligne contrôle</a:t>
              </a:r>
              <a:endParaRPr lang="en-US"/>
            </a:p>
          </p:txBody>
        </p:sp>
        <p:sp>
          <p:nvSpPr>
            <p:cNvPr id="13" name="TextBox 12">
              <a:extLst>
                <a:ext uri="{FF2B5EF4-FFF2-40B4-BE49-F238E27FC236}">
                  <a16:creationId xmlns:a16="http://schemas.microsoft.com/office/drawing/2014/main" id="{87A51795-C30B-BE9F-6B97-F0C55E43391C}"/>
                </a:ext>
              </a:extLst>
            </p:cNvPr>
            <p:cNvSpPr txBox="1"/>
            <p:nvPr/>
          </p:nvSpPr>
          <p:spPr>
            <a:xfrm>
              <a:off x="-9310" y="4128304"/>
              <a:ext cx="1272689" cy="307777"/>
            </a:xfrm>
            <a:prstGeom prst="rect">
              <a:avLst/>
            </a:prstGeom>
            <a:noFill/>
          </p:spPr>
          <p:txBody>
            <a:bodyPr wrap="square" lIns="91440" tIns="45720" rIns="91440" bIns="45720" rtlCol="0" anchor="t">
              <a:spAutoFit/>
            </a:bodyPr>
            <a:lstStyle/>
            <a:p>
              <a:pPr algn="r"/>
              <a:r>
                <a:rPr lang="en-GB" sz="1400"/>
                <a:t>O139</a:t>
              </a:r>
            </a:p>
          </p:txBody>
        </p:sp>
        <p:sp>
          <p:nvSpPr>
            <p:cNvPr id="14" name="TextBox 13">
              <a:extLst>
                <a:ext uri="{FF2B5EF4-FFF2-40B4-BE49-F238E27FC236}">
                  <a16:creationId xmlns:a16="http://schemas.microsoft.com/office/drawing/2014/main" id="{7EF45728-6181-FC30-DD89-03DF92FFEB14}"/>
                </a:ext>
              </a:extLst>
            </p:cNvPr>
            <p:cNvSpPr txBox="1"/>
            <p:nvPr/>
          </p:nvSpPr>
          <p:spPr>
            <a:xfrm>
              <a:off x="818581" y="3651307"/>
              <a:ext cx="425585" cy="307777"/>
            </a:xfrm>
            <a:prstGeom prst="rect">
              <a:avLst/>
            </a:prstGeom>
            <a:noFill/>
          </p:spPr>
          <p:txBody>
            <a:bodyPr wrap="square" lIns="91440" tIns="45720" rIns="91440" bIns="45720" rtlCol="0" anchor="t">
              <a:spAutoFit/>
            </a:bodyPr>
            <a:lstStyle/>
            <a:p>
              <a:pPr algn="r"/>
              <a:r>
                <a:rPr lang="en-GB" sz="1400"/>
                <a:t>O1</a:t>
              </a:r>
            </a:p>
          </p:txBody>
        </p:sp>
        <p:sp>
          <p:nvSpPr>
            <p:cNvPr id="15" name="TextBox 14">
              <a:extLst>
                <a:ext uri="{FF2B5EF4-FFF2-40B4-BE49-F238E27FC236}">
                  <a16:creationId xmlns:a16="http://schemas.microsoft.com/office/drawing/2014/main" id="{60BF4355-D382-6D22-63E9-AC7929936DD6}"/>
                </a:ext>
              </a:extLst>
            </p:cNvPr>
            <p:cNvSpPr txBox="1"/>
            <p:nvPr/>
          </p:nvSpPr>
          <p:spPr>
            <a:xfrm>
              <a:off x="10462668" y="2917410"/>
              <a:ext cx="1376231" cy="523220"/>
            </a:xfrm>
            <a:prstGeom prst="rect">
              <a:avLst/>
            </a:prstGeom>
            <a:noFill/>
            <a:ln>
              <a:solidFill>
                <a:schemeClr val="accent1"/>
              </a:solidFill>
            </a:ln>
          </p:spPr>
          <p:txBody>
            <a:bodyPr wrap="square" lIns="91440" tIns="45720" rIns="91440" bIns="45720" rtlCol="0" anchor="t">
              <a:spAutoFit/>
            </a:bodyPr>
            <a:lstStyle/>
            <a:p>
              <a:r>
                <a:rPr lang="fr-FR" sz="1400"/>
                <a:t>Ligne contrôle</a:t>
              </a:r>
              <a:endParaRPr lang="en-US" sz="1400"/>
            </a:p>
            <a:p>
              <a:endParaRPr lang="en-GB" sz="1400"/>
            </a:p>
          </p:txBody>
        </p:sp>
        <p:cxnSp>
          <p:nvCxnSpPr>
            <p:cNvPr id="16" name="Straight Arrow Connector 15">
              <a:extLst>
                <a:ext uri="{FF2B5EF4-FFF2-40B4-BE49-F238E27FC236}">
                  <a16:creationId xmlns:a16="http://schemas.microsoft.com/office/drawing/2014/main" id="{52C53F1D-BFB6-0325-D057-DF5EA6AE19A2}"/>
                </a:ext>
              </a:extLst>
            </p:cNvPr>
            <p:cNvCxnSpPr>
              <a:cxnSpLocks/>
            </p:cNvCxnSpPr>
            <p:nvPr/>
          </p:nvCxnSpPr>
          <p:spPr>
            <a:xfrm>
              <a:off x="1197710"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E69A2FD-B72D-144A-DAED-23C13DA01F13}"/>
                </a:ext>
              </a:extLst>
            </p:cNvPr>
            <p:cNvCxnSpPr>
              <a:cxnSpLocks/>
            </p:cNvCxnSpPr>
            <p:nvPr/>
          </p:nvCxnSpPr>
          <p:spPr>
            <a:xfrm>
              <a:off x="2273814"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96ADBF5-4859-996C-63D3-D5B70F7AE93D}"/>
                </a:ext>
              </a:extLst>
            </p:cNvPr>
            <p:cNvCxnSpPr>
              <a:cxnSpLocks/>
            </p:cNvCxnSpPr>
            <p:nvPr/>
          </p:nvCxnSpPr>
          <p:spPr>
            <a:xfrm>
              <a:off x="3261042"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3576E09-7CD6-27B4-0F2F-2CF04160A541}"/>
                </a:ext>
              </a:extLst>
            </p:cNvPr>
            <p:cNvCxnSpPr>
              <a:cxnSpLocks/>
            </p:cNvCxnSpPr>
            <p:nvPr/>
          </p:nvCxnSpPr>
          <p:spPr>
            <a:xfrm>
              <a:off x="427254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007A490-7AD3-A69C-2D6B-3A99F3FEBE78}"/>
                </a:ext>
              </a:extLst>
            </p:cNvPr>
            <p:cNvCxnSpPr>
              <a:cxnSpLocks/>
            </p:cNvCxnSpPr>
            <p:nvPr/>
          </p:nvCxnSpPr>
          <p:spPr>
            <a:xfrm>
              <a:off x="3261042"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E8DEDB8-E37C-B956-754C-DDEE169C4F83}"/>
                </a:ext>
              </a:extLst>
            </p:cNvPr>
            <p:cNvCxnSpPr>
              <a:cxnSpLocks/>
            </p:cNvCxnSpPr>
            <p:nvPr/>
          </p:nvCxnSpPr>
          <p:spPr>
            <a:xfrm>
              <a:off x="427254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9E5DA02-F134-80F9-F29F-E877EE2A34A8}"/>
                </a:ext>
              </a:extLst>
            </p:cNvPr>
            <p:cNvCxnSpPr>
              <a:cxnSpLocks/>
            </p:cNvCxnSpPr>
            <p:nvPr/>
          </p:nvCxnSpPr>
          <p:spPr>
            <a:xfrm>
              <a:off x="2273814"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481EE125-782C-8EFB-E5FF-F8164073071A}"/>
                </a:ext>
              </a:extLst>
            </p:cNvPr>
            <p:cNvCxnSpPr>
              <a:cxnSpLocks/>
            </p:cNvCxnSpPr>
            <p:nvPr/>
          </p:nvCxnSpPr>
          <p:spPr>
            <a:xfrm>
              <a:off x="124469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471B29E-B708-9D6C-E8CA-C0086D74D379}"/>
                </a:ext>
              </a:extLst>
            </p:cNvPr>
            <p:cNvCxnSpPr>
              <a:cxnSpLocks/>
            </p:cNvCxnSpPr>
            <p:nvPr/>
          </p:nvCxnSpPr>
          <p:spPr>
            <a:xfrm>
              <a:off x="124469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9142879B-883C-8E6D-DACE-C190F6051F91}"/>
                </a:ext>
              </a:extLst>
            </p:cNvPr>
            <p:cNvCxnSpPr>
              <a:cxnSpLocks/>
            </p:cNvCxnSpPr>
            <p:nvPr/>
          </p:nvCxnSpPr>
          <p:spPr>
            <a:xfrm flipH="1" flipV="1">
              <a:off x="10147501"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6EDF691E-9C39-D1E5-0304-4C5992318146}"/>
              </a:ext>
            </a:extLst>
          </p:cNvPr>
          <p:cNvSpPr txBox="1"/>
          <p:nvPr/>
        </p:nvSpPr>
        <p:spPr>
          <a:xfrm>
            <a:off x="873918" y="970205"/>
            <a:ext cx="10515600" cy="923330"/>
          </a:xfrm>
          <a:prstGeom prst="rect">
            <a:avLst/>
          </a:prstGeom>
          <a:noFill/>
        </p:spPr>
        <p:txBody>
          <a:bodyPr wrap="square" lIns="91440" tIns="45720" rIns="91440" bIns="45720" anchor="t">
            <a:spAutoFit/>
          </a:bodyPr>
          <a:lstStyle/>
          <a:p>
            <a:r>
              <a:rPr lang="fr-FR">
                <a:cs typeface="Gotham Medium" pitchFamily="2" charset="0"/>
              </a:rPr>
              <a:t>Pour que le test soit valide, la ligne contrôle </a:t>
            </a:r>
            <a:r>
              <a:rPr lang="fr-FR" b="1">
                <a:solidFill>
                  <a:schemeClr val="accent1"/>
                </a:solidFill>
                <a:cs typeface="Gotham Medium" pitchFamily="2" charset="0"/>
              </a:rPr>
              <a:t>DOIT</a:t>
            </a:r>
            <a:r>
              <a:rPr lang="fr-FR">
                <a:cs typeface="Gotham Medium" pitchFamily="2" charset="0"/>
              </a:rPr>
              <a:t> </a:t>
            </a:r>
            <a:r>
              <a:rPr lang="fr-FR"/>
              <a:t>apparaître. Si elle n’apparaît pas, le résultat est considéré comme non valide et l’échantillon doit être retesté à l’aide d’un nouveau kit.</a:t>
            </a:r>
          </a:p>
          <a:p>
            <a:pPr marR="5080" algn="ctr"/>
            <a:endParaRPr lang="fr-FR"/>
          </a:p>
        </p:txBody>
      </p:sp>
      <p:sp>
        <p:nvSpPr>
          <p:cNvPr id="3" name="Google Shape;18;p31">
            <a:extLst>
              <a:ext uri="{FF2B5EF4-FFF2-40B4-BE49-F238E27FC236}">
                <a16:creationId xmlns:a16="http://schemas.microsoft.com/office/drawing/2014/main" id="{D3955050-5A9B-72D4-C2BD-03C2CA0ECD7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34</a:t>
            </a:fld>
            <a:endParaRPr sz="1200">
              <a:solidFill>
                <a:schemeClr val="tx1">
                  <a:lumMod val="40000"/>
                  <a:lumOff val="60000"/>
                </a:schemeClr>
              </a:solidFill>
            </a:endParaRPr>
          </a:p>
        </p:txBody>
      </p:sp>
    </p:spTree>
    <p:extLst>
      <p:ext uri="{BB962C8B-B14F-4D97-AF65-F5344CB8AC3E}">
        <p14:creationId xmlns:p14="http://schemas.microsoft.com/office/powerpoint/2010/main" val="332409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3501D-C825-E124-0251-D5D542F59CB8}"/>
              </a:ext>
            </a:extLst>
          </p:cNvPr>
          <p:cNvPicPr>
            <a:picLocks noChangeAspect="1"/>
          </p:cNvPicPr>
          <p:nvPr/>
        </p:nvPicPr>
        <p:blipFill>
          <a:blip r:embed="rId3"/>
          <a:srcRect/>
          <a:stretch/>
        </p:blipFill>
        <p:spPr>
          <a:xfrm>
            <a:off x="1201460" y="1254349"/>
            <a:ext cx="9676145" cy="4829540"/>
          </a:xfrm>
          <a:prstGeom prst="rect">
            <a:avLst/>
          </a:prstGeom>
        </p:spPr>
      </p:pic>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r>
              <a:rPr lang="fr-FR" b="1"/>
              <a:t>Ligne contrôle</a:t>
            </a:r>
          </a:p>
        </p:txBody>
      </p:sp>
      <p:grpSp>
        <p:nvGrpSpPr>
          <p:cNvPr id="31" name="Group 30">
            <a:extLst>
              <a:ext uri="{FF2B5EF4-FFF2-40B4-BE49-F238E27FC236}">
                <a16:creationId xmlns:a16="http://schemas.microsoft.com/office/drawing/2014/main" id="{9E7C08BE-79F6-79BC-EA77-D1FA731F9868}"/>
              </a:ext>
            </a:extLst>
          </p:cNvPr>
          <p:cNvGrpSpPr/>
          <p:nvPr/>
        </p:nvGrpSpPr>
        <p:grpSpPr>
          <a:xfrm>
            <a:off x="1369553" y="4838682"/>
            <a:ext cx="4347900"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8" y="4838682"/>
            <a:ext cx="44030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369553" y="5479352"/>
            <a:ext cx="4347900" cy="376084"/>
          </a:xfrm>
          <a:prstGeom prst="rect">
            <a:avLst/>
          </a:prstGeom>
          <a:solidFill>
            <a:schemeClr val="accent3">
              <a:lumMod val="60000"/>
              <a:lumOff val="40000"/>
            </a:schemeClr>
          </a:solidFill>
        </p:spPr>
        <p:txBody>
          <a:bodyPr wrap="square" lIns="91440" tIns="45720" rIns="91440" bIns="45720" rtlCol="0" anchor="t">
            <a:spAutoFit/>
          </a:bodyPr>
          <a:lstStyle/>
          <a:p>
            <a:pPr algn="ctr"/>
            <a:r>
              <a:rPr lang="fr-FR"/>
              <a:t>Résultats valides</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8" y="5479352"/>
            <a:ext cx="4403057" cy="376084"/>
          </a:xfrm>
          <a:prstGeom prst="rect">
            <a:avLst/>
          </a:prstGeom>
          <a:solidFill>
            <a:schemeClr val="accent3">
              <a:lumMod val="60000"/>
              <a:lumOff val="40000"/>
            </a:schemeClr>
          </a:solidFill>
        </p:spPr>
        <p:txBody>
          <a:bodyPr wrap="square" lIns="91440" tIns="45720" rIns="91440" bIns="45720" rtlCol="0" anchor="t">
            <a:spAutoFit/>
          </a:bodyPr>
          <a:lstStyle/>
          <a:p>
            <a:pPr algn="ctr"/>
            <a:r>
              <a:rPr lang="fr-FR"/>
              <a:t>Résultats non valides</a:t>
            </a:r>
          </a:p>
        </p:txBody>
      </p:sp>
      <p:sp>
        <p:nvSpPr>
          <p:cNvPr id="36" name="TextBox 35">
            <a:extLst>
              <a:ext uri="{FF2B5EF4-FFF2-40B4-BE49-F238E27FC236}">
                <a16:creationId xmlns:a16="http://schemas.microsoft.com/office/drawing/2014/main" id="{5F8D860C-D810-D1FD-6301-C37BC24F5688}"/>
              </a:ext>
            </a:extLst>
          </p:cNvPr>
          <p:cNvSpPr txBox="1"/>
          <p:nvPr/>
        </p:nvSpPr>
        <p:spPr>
          <a:xfrm>
            <a:off x="-203404" y="3533202"/>
            <a:ext cx="1272689" cy="307777"/>
          </a:xfrm>
          <a:prstGeom prst="rect">
            <a:avLst/>
          </a:prstGeom>
          <a:noFill/>
        </p:spPr>
        <p:txBody>
          <a:bodyPr wrap="square" lIns="91440" tIns="45720" rIns="91440" bIns="45720" rtlCol="0" anchor="t">
            <a:spAutoFit/>
          </a:bodyPr>
          <a:lstStyle/>
          <a:p>
            <a:pPr algn="r"/>
            <a:r>
              <a:rPr lang="en-GB" sz="1400"/>
              <a:t>O1</a:t>
            </a:r>
          </a:p>
        </p:txBody>
      </p:sp>
      <p:sp>
        <p:nvSpPr>
          <p:cNvPr id="37" name="TextBox 36">
            <a:extLst>
              <a:ext uri="{FF2B5EF4-FFF2-40B4-BE49-F238E27FC236}">
                <a16:creationId xmlns:a16="http://schemas.microsoft.com/office/drawing/2014/main" id="{370EB97C-242B-63C0-623E-5BF1760FEB26}"/>
              </a:ext>
            </a:extLst>
          </p:cNvPr>
          <p:cNvSpPr txBox="1"/>
          <p:nvPr/>
        </p:nvSpPr>
        <p:spPr>
          <a:xfrm>
            <a:off x="296530" y="3332664"/>
            <a:ext cx="772755" cy="307777"/>
          </a:xfrm>
          <a:prstGeom prst="rect">
            <a:avLst/>
          </a:prstGeom>
          <a:noFill/>
        </p:spPr>
        <p:txBody>
          <a:bodyPr wrap="square" lIns="91440" tIns="45720" rIns="91440" bIns="45720" rtlCol="0" anchor="t">
            <a:spAutoFit/>
          </a:bodyPr>
          <a:lstStyle/>
          <a:p>
            <a:pPr algn="r"/>
            <a:r>
              <a:rPr lang="en-GB" sz="1400"/>
              <a:t>O139</a:t>
            </a:r>
          </a:p>
        </p:txBody>
      </p:sp>
      <p:cxnSp>
        <p:nvCxnSpPr>
          <p:cNvPr id="43" name="Straight Arrow Connector 42">
            <a:extLst>
              <a:ext uri="{FF2B5EF4-FFF2-40B4-BE49-F238E27FC236}">
                <a16:creationId xmlns:a16="http://schemas.microsoft.com/office/drawing/2014/main" id="{81ACA65B-717A-531B-97B3-1B55DDCD2F48}"/>
              </a:ext>
            </a:extLst>
          </p:cNvPr>
          <p:cNvCxnSpPr>
            <a:cxnSpLocks/>
          </p:cNvCxnSpPr>
          <p:nvPr/>
        </p:nvCxnSpPr>
        <p:spPr>
          <a:xfrm>
            <a:off x="1082208" y="334642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A03E614-7877-6FF7-5971-3E88F771A857}"/>
              </a:ext>
            </a:extLst>
          </p:cNvPr>
          <p:cNvCxnSpPr>
            <a:cxnSpLocks/>
          </p:cNvCxnSpPr>
          <p:nvPr/>
        </p:nvCxnSpPr>
        <p:spPr>
          <a:xfrm flipH="1">
            <a:off x="10806361" y="3344761"/>
            <a:ext cx="2840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B9D0A5B-8941-2447-6E0D-92AD7A09D9C2}"/>
              </a:ext>
            </a:extLst>
          </p:cNvPr>
          <p:cNvCxnSpPr>
            <a:cxnSpLocks/>
          </p:cNvCxnSpPr>
          <p:nvPr/>
        </p:nvCxnSpPr>
        <p:spPr>
          <a:xfrm>
            <a:off x="4507170"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9279F59-8F06-D8BF-2AB6-16C876798AD5}"/>
              </a:ext>
            </a:extLst>
          </p:cNvPr>
          <p:cNvCxnSpPr>
            <a:cxnSpLocks/>
          </p:cNvCxnSpPr>
          <p:nvPr/>
        </p:nvCxnSpPr>
        <p:spPr>
          <a:xfrm>
            <a:off x="4507170"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A2DACD3-7576-4D00-6C00-C8372E14BC1D}"/>
              </a:ext>
            </a:extLst>
          </p:cNvPr>
          <p:cNvCxnSpPr>
            <a:cxnSpLocks/>
          </p:cNvCxnSpPr>
          <p:nvPr/>
        </p:nvCxnSpPr>
        <p:spPr>
          <a:xfrm>
            <a:off x="3392442"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D557A29-2E87-E666-36DF-FE5CAD095E16}"/>
              </a:ext>
            </a:extLst>
          </p:cNvPr>
          <p:cNvCxnSpPr>
            <a:cxnSpLocks/>
          </p:cNvCxnSpPr>
          <p:nvPr/>
        </p:nvCxnSpPr>
        <p:spPr>
          <a:xfrm>
            <a:off x="3392442" y="36547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DAA77BD-56F2-3AA8-0D7C-9E74244B80B6}"/>
              </a:ext>
            </a:extLst>
          </p:cNvPr>
          <p:cNvCxnSpPr>
            <a:cxnSpLocks/>
          </p:cNvCxnSpPr>
          <p:nvPr/>
        </p:nvCxnSpPr>
        <p:spPr>
          <a:xfrm>
            <a:off x="2274483"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EB0A40F-83A8-F6EE-F6C8-80CDB99025A5}"/>
              </a:ext>
            </a:extLst>
          </p:cNvPr>
          <p:cNvCxnSpPr>
            <a:cxnSpLocks/>
          </p:cNvCxnSpPr>
          <p:nvPr/>
        </p:nvCxnSpPr>
        <p:spPr>
          <a:xfrm>
            <a:off x="2274483"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8155D11-2875-D07A-F3E1-C5CB1CE7A2B2}"/>
              </a:ext>
            </a:extLst>
          </p:cNvPr>
          <p:cNvCxnSpPr>
            <a:cxnSpLocks/>
          </p:cNvCxnSpPr>
          <p:nvPr/>
        </p:nvCxnSpPr>
        <p:spPr>
          <a:xfrm>
            <a:off x="1069285"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FAED2C7-6A41-F57D-3504-572C958D5101}"/>
              </a:ext>
            </a:extLst>
          </p:cNvPr>
          <p:cNvCxnSpPr>
            <a:cxnSpLocks/>
          </p:cNvCxnSpPr>
          <p:nvPr/>
        </p:nvCxnSpPr>
        <p:spPr>
          <a:xfrm>
            <a:off x="1069285"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2CE6CD8-3B06-84CA-75C5-BB8BE725C03A}"/>
              </a:ext>
            </a:extLst>
          </p:cNvPr>
          <p:cNvSpPr txBox="1"/>
          <p:nvPr/>
        </p:nvSpPr>
        <p:spPr>
          <a:xfrm>
            <a:off x="873918" y="1323327"/>
            <a:ext cx="10515600" cy="646331"/>
          </a:xfrm>
          <a:prstGeom prst="rect">
            <a:avLst/>
          </a:prstGeom>
          <a:noFill/>
        </p:spPr>
        <p:txBody>
          <a:bodyPr wrap="square" lIns="91440" tIns="45720" rIns="91440" bIns="45720" anchor="t">
            <a:spAutoFit/>
          </a:bodyPr>
          <a:lstStyle/>
          <a:p>
            <a:pPr marR="5080" algn="ctr"/>
            <a:r>
              <a:rPr lang="fr-FR">
                <a:cs typeface="Gotham Medium" pitchFamily="2" charset="0"/>
              </a:rPr>
              <a:t>Pour que le test soit valide, la ligne contrôle </a:t>
            </a:r>
            <a:r>
              <a:rPr lang="fr-FR" b="1">
                <a:solidFill>
                  <a:schemeClr val="accent1"/>
                </a:solidFill>
                <a:cs typeface="Gotham Medium" pitchFamily="2" charset="0"/>
              </a:rPr>
              <a:t>DOIT</a:t>
            </a:r>
            <a:r>
              <a:rPr lang="fr-FR">
                <a:cs typeface="Gotham Medium" pitchFamily="2" charset="0"/>
              </a:rPr>
              <a:t> apparaître. Si elle n’apparaît pas, le résultat est considéré comme non valide et l’échantillon doit être retesté à l’aide d’un nouveau kit.</a:t>
            </a:r>
          </a:p>
        </p:txBody>
      </p:sp>
      <p:sp>
        <p:nvSpPr>
          <p:cNvPr id="7" name="TextBox 6">
            <a:extLst>
              <a:ext uri="{FF2B5EF4-FFF2-40B4-BE49-F238E27FC236}">
                <a16:creationId xmlns:a16="http://schemas.microsoft.com/office/drawing/2014/main" id="{DCD3CBC0-2D45-7215-9318-3DD3B5E5C6FD}"/>
              </a:ext>
            </a:extLst>
          </p:cNvPr>
          <p:cNvSpPr txBox="1"/>
          <p:nvPr/>
        </p:nvSpPr>
        <p:spPr>
          <a:xfrm>
            <a:off x="270389" y="2821030"/>
            <a:ext cx="902295" cy="523220"/>
          </a:xfrm>
          <a:prstGeom prst="rect">
            <a:avLst/>
          </a:prstGeom>
          <a:noFill/>
          <a:ln>
            <a:solidFill>
              <a:schemeClr val="accent1"/>
            </a:solidFill>
          </a:ln>
        </p:spPr>
        <p:txBody>
          <a:bodyPr wrap="square" lIns="91440" tIns="45720" rIns="91440" bIns="45720" rtlCol="0" anchor="t">
            <a:spAutoFit/>
          </a:bodyPr>
          <a:lstStyle/>
          <a:p>
            <a:pPr algn="r"/>
            <a:r>
              <a:rPr lang="fr-FR" sz="1400"/>
              <a:t>Ligne contrôle</a:t>
            </a:r>
          </a:p>
        </p:txBody>
      </p:sp>
      <p:sp>
        <p:nvSpPr>
          <p:cNvPr id="9" name="TextBox 8">
            <a:extLst>
              <a:ext uri="{FF2B5EF4-FFF2-40B4-BE49-F238E27FC236}">
                <a16:creationId xmlns:a16="http://schemas.microsoft.com/office/drawing/2014/main" id="{BDEB7178-953E-8F2F-B2AD-FC7CAADE908A}"/>
              </a:ext>
            </a:extLst>
          </p:cNvPr>
          <p:cNvSpPr txBox="1"/>
          <p:nvPr/>
        </p:nvSpPr>
        <p:spPr>
          <a:xfrm>
            <a:off x="11089087" y="2821396"/>
            <a:ext cx="1097146" cy="738664"/>
          </a:xfrm>
          <a:prstGeom prst="rect">
            <a:avLst/>
          </a:prstGeom>
          <a:noFill/>
          <a:ln>
            <a:solidFill>
              <a:schemeClr val="accent1"/>
            </a:solidFill>
          </a:ln>
        </p:spPr>
        <p:txBody>
          <a:bodyPr wrap="square" lIns="91440" tIns="45720" rIns="91440" bIns="45720" rtlCol="0" anchor="t">
            <a:spAutoFit/>
          </a:bodyPr>
          <a:lstStyle/>
          <a:p>
            <a:r>
              <a:rPr lang="fr-FR" sz="1400"/>
              <a:t>Absence de ligne</a:t>
            </a:r>
            <a:endParaRPr lang="fr-FR"/>
          </a:p>
          <a:p>
            <a:r>
              <a:rPr lang="fr-FR" sz="1400"/>
              <a:t>contrôle</a:t>
            </a:r>
            <a:endParaRPr lang="fr-FR"/>
          </a:p>
        </p:txBody>
      </p:sp>
      <p:sp>
        <p:nvSpPr>
          <p:cNvPr id="3" name="Google Shape;18;p31">
            <a:extLst>
              <a:ext uri="{FF2B5EF4-FFF2-40B4-BE49-F238E27FC236}">
                <a16:creationId xmlns:a16="http://schemas.microsoft.com/office/drawing/2014/main" id="{90F35483-3F41-61D3-ACB6-A6B39994FE4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35</a:t>
            </a:fld>
            <a:endParaRPr sz="1200">
              <a:solidFill>
                <a:schemeClr val="tx1">
                  <a:lumMod val="40000"/>
                  <a:lumOff val="60000"/>
                </a:schemeClr>
              </a:solidFill>
            </a:endParaRPr>
          </a:p>
        </p:txBody>
      </p:sp>
    </p:spTree>
    <p:extLst>
      <p:ext uri="{BB962C8B-B14F-4D97-AF65-F5344CB8AC3E}">
        <p14:creationId xmlns:p14="http://schemas.microsoft.com/office/powerpoint/2010/main" val="4212129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r>
              <a:rPr lang="fr-FR" b="1"/>
              <a:t>Non Valide: lecture </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582361" y="1891211"/>
            <a:ext cx="3601914" cy="756057"/>
          </a:xfrm>
        </p:spPr>
        <p:txBody>
          <a:bodyPr vert="horz" lIns="216000" tIns="216000" rIns="216000" bIns="216000" rtlCol="0" anchor="t">
            <a:noAutofit/>
          </a:bodyPr>
          <a:lstStyle/>
          <a:p>
            <a:pPr marL="197485" indent="-197485">
              <a:buFont typeface="Arial" panose="020B0604020202020204" pitchFamily="34" charset="0"/>
              <a:buChar char="•"/>
            </a:pPr>
            <a:r>
              <a:rPr lang="fr-FR" sz="2000"/>
              <a:t>Absence de ligne contrôle </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55719" y="181296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nvGrpSpPr>
          <p:cNvPr id="8" name="Group 7">
            <a:extLst>
              <a:ext uri="{FF2B5EF4-FFF2-40B4-BE49-F238E27FC236}">
                <a16:creationId xmlns:a16="http://schemas.microsoft.com/office/drawing/2014/main" id="{7B80E846-74B3-FFFA-EDFC-78F06C312E18}"/>
              </a:ext>
            </a:extLst>
          </p:cNvPr>
          <p:cNvGrpSpPr/>
          <p:nvPr/>
        </p:nvGrpSpPr>
        <p:grpSpPr>
          <a:xfrm>
            <a:off x="5440428" y="3035301"/>
            <a:ext cx="4129488" cy="1628685"/>
            <a:chOff x="5280654" y="3035301"/>
            <a:chExt cx="4129488" cy="1628685"/>
          </a:xfrm>
        </p:grpSpPr>
        <p:sp>
          <p:nvSpPr>
            <p:cNvPr id="9" name="TextBox 8">
              <a:extLst>
                <a:ext uri="{FF2B5EF4-FFF2-40B4-BE49-F238E27FC236}">
                  <a16:creationId xmlns:a16="http://schemas.microsoft.com/office/drawing/2014/main" id="{558515C1-4C02-DD2D-FCFE-A5EF74A582B3}"/>
                </a:ext>
              </a:extLst>
            </p:cNvPr>
            <p:cNvSpPr txBox="1"/>
            <p:nvPr/>
          </p:nvSpPr>
          <p:spPr>
            <a:xfrm>
              <a:off x="5280654" y="3035301"/>
              <a:ext cx="1341393" cy="523220"/>
            </a:xfrm>
            <a:prstGeom prst="rect">
              <a:avLst/>
            </a:prstGeom>
            <a:noFill/>
          </p:spPr>
          <p:txBody>
            <a:bodyPr wrap="square" lIns="91440" tIns="45720" rIns="91440" bIns="45720" rtlCol="0" anchor="t">
              <a:spAutoFit/>
            </a:bodyPr>
            <a:lstStyle/>
            <a:p>
              <a:pPr algn="r"/>
              <a:r>
                <a:rPr lang="fr-FR" sz="1400"/>
                <a:t>Ligne contrôle</a:t>
              </a:r>
              <a:endParaRPr lang="en-US" sz="1400"/>
            </a:p>
            <a:p>
              <a:pPr algn="r"/>
              <a:endParaRPr lang="en-GB" sz="1400"/>
            </a:p>
          </p:txBody>
        </p:sp>
        <p:sp>
          <p:nvSpPr>
            <p:cNvPr id="16" name="TextBox 15">
              <a:extLst>
                <a:ext uri="{FF2B5EF4-FFF2-40B4-BE49-F238E27FC236}">
                  <a16:creationId xmlns:a16="http://schemas.microsoft.com/office/drawing/2014/main" id="{B0337CE2-A4B4-6BC5-3F45-E33EB0D16323}"/>
                </a:ext>
              </a:extLst>
            </p:cNvPr>
            <p:cNvSpPr txBox="1"/>
            <p:nvPr/>
          </p:nvSpPr>
          <p:spPr>
            <a:xfrm>
              <a:off x="5349358" y="4150164"/>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18" name="Straight Arrow Connector 17">
              <a:extLst>
                <a:ext uri="{FF2B5EF4-FFF2-40B4-BE49-F238E27FC236}">
                  <a16:creationId xmlns:a16="http://schemas.microsoft.com/office/drawing/2014/main" id="{D1991292-A59D-1A63-89E5-B7A7027926B2}"/>
                </a:ext>
              </a:extLst>
            </p:cNvPr>
            <p:cNvCxnSpPr>
              <a:cxnSpLocks/>
            </p:cNvCxnSpPr>
            <p:nvPr/>
          </p:nvCxnSpPr>
          <p:spPr>
            <a:xfrm>
              <a:off x="6622047" y="429664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C32D926-B32F-C9D8-51C0-5921AEE1C949}"/>
                </a:ext>
              </a:extLst>
            </p:cNvPr>
            <p:cNvSpPr txBox="1"/>
            <p:nvPr/>
          </p:nvSpPr>
          <p:spPr>
            <a:xfrm>
              <a:off x="5349358" y="3658980"/>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0" name="Straight Arrow Connector 19">
              <a:extLst>
                <a:ext uri="{FF2B5EF4-FFF2-40B4-BE49-F238E27FC236}">
                  <a16:creationId xmlns:a16="http://schemas.microsoft.com/office/drawing/2014/main" id="{45CB7D06-7F4F-978B-FEED-4983285A0285}"/>
                </a:ext>
              </a:extLst>
            </p:cNvPr>
            <p:cNvCxnSpPr>
              <a:cxnSpLocks/>
            </p:cNvCxnSpPr>
            <p:nvPr/>
          </p:nvCxnSpPr>
          <p:spPr>
            <a:xfrm>
              <a:off x="6622047" y="383017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EC927A05-7941-5C9D-8958-8AE6F6265C65}"/>
                </a:ext>
              </a:extLst>
            </p:cNvPr>
            <p:cNvSpPr txBox="1"/>
            <p:nvPr/>
          </p:nvSpPr>
          <p:spPr>
            <a:xfrm>
              <a:off x="7774726" y="3990886"/>
              <a:ext cx="1335148" cy="523220"/>
            </a:xfrm>
            <a:prstGeom prst="rect">
              <a:avLst/>
            </a:prstGeom>
            <a:noFill/>
          </p:spPr>
          <p:txBody>
            <a:bodyPr wrap="square" lIns="91440" tIns="45720" rIns="91440" bIns="45720" rtlCol="0" anchor="t">
              <a:spAutoFit/>
            </a:bodyPr>
            <a:lstStyle/>
            <a:p>
              <a:pPr algn="r"/>
              <a:r>
                <a:rPr lang="fr-FR" sz="1400"/>
                <a:t>Ligne contrôle</a:t>
              </a:r>
              <a:endParaRPr lang="en-US" sz="1400"/>
            </a:p>
            <a:p>
              <a:pPr algn="r"/>
              <a:endParaRPr lang="en-GB" sz="1400"/>
            </a:p>
          </p:txBody>
        </p:sp>
        <p:sp>
          <p:nvSpPr>
            <p:cNvPr id="24" name="TextBox 23">
              <a:extLst>
                <a:ext uri="{FF2B5EF4-FFF2-40B4-BE49-F238E27FC236}">
                  <a16:creationId xmlns:a16="http://schemas.microsoft.com/office/drawing/2014/main" id="{3DD1A77D-AF71-9BBA-B1F7-5783465D00EC}"/>
                </a:ext>
              </a:extLst>
            </p:cNvPr>
            <p:cNvSpPr txBox="1"/>
            <p:nvPr/>
          </p:nvSpPr>
          <p:spPr>
            <a:xfrm>
              <a:off x="7837185" y="4178785"/>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26" name="Straight Arrow Connector 25">
              <a:extLst>
                <a:ext uri="{FF2B5EF4-FFF2-40B4-BE49-F238E27FC236}">
                  <a16:creationId xmlns:a16="http://schemas.microsoft.com/office/drawing/2014/main" id="{F6BE178E-8BB3-5F70-894A-403599E94421}"/>
                </a:ext>
              </a:extLst>
            </p:cNvPr>
            <p:cNvCxnSpPr>
              <a:cxnSpLocks/>
            </p:cNvCxnSpPr>
            <p:nvPr/>
          </p:nvCxnSpPr>
          <p:spPr>
            <a:xfrm>
              <a:off x="9109874" y="450257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0045F36-8D3A-847B-5279-F96FF03A49D4}"/>
                </a:ext>
              </a:extLst>
            </p:cNvPr>
            <p:cNvSpPr txBox="1"/>
            <p:nvPr/>
          </p:nvSpPr>
          <p:spPr>
            <a:xfrm>
              <a:off x="7837185" y="4356209"/>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8" name="Straight Arrow Connector 27">
              <a:extLst>
                <a:ext uri="{FF2B5EF4-FFF2-40B4-BE49-F238E27FC236}">
                  <a16:creationId xmlns:a16="http://schemas.microsoft.com/office/drawing/2014/main" id="{7C6E502C-5D53-274F-DB25-6DC6404499D6}"/>
                </a:ext>
              </a:extLst>
            </p:cNvPr>
            <p:cNvCxnSpPr>
              <a:cxnSpLocks/>
            </p:cNvCxnSpPr>
            <p:nvPr/>
          </p:nvCxnSpPr>
          <p:spPr>
            <a:xfrm>
              <a:off x="9109874" y="433267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1FB26DD2-2358-21E9-8928-64CBE22B8ED9}"/>
              </a:ext>
            </a:extLst>
          </p:cNvPr>
          <p:cNvGrpSpPr/>
          <p:nvPr/>
        </p:nvGrpSpPr>
        <p:grpSpPr>
          <a:xfrm>
            <a:off x="1847218" y="2422389"/>
            <a:ext cx="3600000" cy="4708981"/>
            <a:chOff x="1846993" y="2507221"/>
            <a:chExt cx="3600000" cy="4708981"/>
          </a:xfrm>
        </p:grpSpPr>
        <p:sp>
          <p:nvSpPr>
            <p:cNvPr id="11" name="Oval 10">
              <a:extLst>
                <a:ext uri="{FF2B5EF4-FFF2-40B4-BE49-F238E27FC236}">
                  <a16:creationId xmlns:a16="http://schemas.microsoft.com/office/drawing/2014/main" id="{748D8C99-8E95-C108-117C-72E587187555}"/>
                </a:ext>
              </a:extLst>
            </p:cNvPr>
            <p:cNvSpPr/>
            <p:nvPr/>
          </p:nvSpPr>
          <p:spPr>
            <a:xfrm>
              <a:off x="1846993" y="2977707"/>
              <a:ext cx="3600000" cy="36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15684E8-A9ED-A83D-F7CF-470B94787AE3}"/>
                </a:ext>
              </a:extLst>
            </p:cNvPr>
            <p:cNvSpPr txBox="1"/>
            <p:nvPr/>
          </p:nvSpPr>
          <p:spPr>
            <a:xfrm>
              <a:off x="2822251" y="2507221"/>
              <a:ext cx="1219670" cy="4708981"/>
            </a:xfrm>
            <a:prstGeom prst="rect">
              <a:avLst/>
            </a:prstGeom>
            <a:noFill/>
          </p:spPr>
          <p:txBody>
            <a:bodyPr wrap="square" rtlCol="0">
              <a:spAutoFit/>
            </a:bodyPr>
            <a:lstStyle/>
            <a:p>
              <a:r>
                <a:rPr lang="en-HU" sz="30000" b="1">
                  <a:solidFill>
                    <a:schemeClr val="accent5">
                      <a:lumMod val="60000"/>
                      <a:lumOff val="40000"/>
                    </a:schemeClr>
                  </a:solidFill>
                  <a:latin typeface="Trebuchet MS" panose="020B0703020202090204" pitchFamily="34" charset="0"/>
                </a:rPr>
                <a:t>!</a:t>
              </a:r>
            </a:p>
          </p:txBody>
        </p:sp>
        <p:sp>
          <p:nvSpPr>
            <p:cNvPr id="13" name="Text Placeholder 18">
              <a:extLst>
                <a:ext uri="{FF2B5EF4-FFF2-40B4-BE49-F238E27FC236}">
                  <a16:creationId xmlns:a16="http://schemas.microsoft.com/office/drawing/2014/main" id="{E60F5376-1127-1BB8-54C2-400CD5A9CF49}"/>
                </a:ext>
              </a:extLst>
            </p:cNvPr>
            <p:cNvSpPr txBox="1">
              <a:spLocks/>
            </p:cNvSpPr>
            <p:nvPr/>
          </p:nvSpPr>
          <p:spPr>
            <a:xfrm>
              <a:off x="1960809" y="3322503"/>
              <a:ext cx="3362584" cy="2781566"/>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500" b="1">
                  <a:solidFill>
                    <a:schemeClr val="accent1"/>
                  </a:solidFill>
                </a:rPr>
                <a:t>ACTIONS</a:t>
              </a:r>
              <a:r>
                <a:rPr lang="en-US" sz="2800" b="1"/>
                <a:t> </a:t>
              </a:r>
            </a:p>
            <a:p>
              <a:pPr algn="ctr"/>
              <a:r>
                <a:rPr lang="en-US" b="1"/>
                <a:t>1.</a:t>
              </a:r>
              <a:r>
                <a:rPr lang="fr-FR" b="1"/>
                <a:t>Enregistrer un résultat TDR non valide</a:t>
              </a:r>
            </a:p>
            <a:p>
              <a:pPr algn="ctr"/>
              <a:r>
                <a:rPr lang="fr-FR" b="1"/>
                <a:t>2.Refaire le test</a:t>
              </a:r>
            </a:p>
            <a:p>
              <a:pPr algn="ctr"/>
              <a:r>
                <a:rPr lang="fr-FR" b="1"/>
                <a:t>3.Enregistrer et rendre le </a:t>
              </a:r>
              <a:r>
                <a:rPr lang="fr-FR" b="1" u="sng"/>
                <a:t>résultat final</a:t>
              </a:r>
            </a:p>
            <a:p>
              <a:endParaRPr lang="en-GB"/>
            </a:p>
          </p:txBody>
        </p:sp>
      </p:grpSp>
      <p:pic>
        <p:nvPicPr>
          <p:cNvPr id="29" name="Picture 28" descr="A pink and white rectangular object&#10;&#10;Description automatically generated">
            <a:extLst>
              <a:ext uri="{FF2B5EF4-FFF2-40B4-BE49-F238E27FC236}">
                <a16:creationId xmlns:a16="http://schemas.microsoft.com/office/drawing/2014/main" id="{2CE5596C-26C4-CAA9-F67A-DB3984E6D418}"/>
              </a:ext>
            </a:extLst>
          </p:cNvPr>
          <p:cNvPicPr>
            <a:picLocks noChangeAspect="1"/>
          </p:cNvPicPr>
          <p:nvPr/>
        </p:nvPicPr>
        <p:blipFill>
          <a:blip r:embed="rId3"/>
          <a:srcRect l="17391" b="188"/>
          <a:stretch/>
        </p:blipFill>
        <p:spPr>
          <a:xfrm>
            <a:off x="7136664" y="1435970"/>
            <a:ext cx="590940" cy="4132655"/>
          </a:xfrm>
          <a:prstGeom prst="rect">
            <a:avLst/>
          </a:prstGeom>
        </p:spPr>
      </p:pic>
      <p:pic>
        <p:nvPicPr>
          <p:cNvPr id="6" name="Picture 5" descr="A white rectangular object with a red and white stripe&#10;&#10;Description automatically generated">
            <a:extLst>
              <a:ext uri="{FF2B5EF4-FFF2-40B4-BE49-F238E27FC236}">
                <a16:creationId xmlns:a16="http://schemas.microsoft.com/office/drawing/2014/main" id="{8320B79A-2E14-5C8C-38DE-1AF0DF5850B0}"/>
              </a:ext>
            </a:extLst>
          </p:cNvPr>
          <p:cNvPicPr>
            <a:picLocks noChangeAspect="1"/>
          </p:cNvPicPr>
          <p:nvPr/>
        </p:nvPicPr>
        <p:blipFill>
          <a:blip r:embed="rId4"/>
          <a:stretch>
            <a:fillRect/>
          </a:stretch>
        </p:blipFill>
        <p:spPr>
          <a:xfrm>
            <a:off x="9570098" y="2836233"/>
            <a:ext cx="1371600" cy="3067050"/>
          </a:xfrm>
          <a:prstGeom prst="rect">
            <a:avLst/>
          </a:prstGeom>
        </p:spPr>
      </p:pic>
      <p:sp>
        <p:nvSpPr>
          <p:cNvPr id="4" name="Google Shape;18;p31">
            <a:extLst>
              <a:ext uri="{FF2B5EF4-FFF2-40B4-BE49-F238E27FC236}">
                <a16:creationId xmlns:a16="http://schemas.microsoft.com/office/drawing/2014/main" id="{A2AB485B-3831-893C-733D-1BABBB84859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36</a:t>
            </a:fld>
            <a:endParaRPr sz="1200">
              <a:solidFill>
                <a:schemeClr val="tx1">
                  <a:lumMod val="40000"/>
                  <a:lumOff val="60000"/>
                </a:schemeClr>
              </a:solidFill>
            </a:endParaRPr>
          </a:p>
        </p:txBody>
      </p:sp>
      <p:cxnSp>
        <p:nvCxnSpPr>
          <p:cNvPr id="7" name="Straight Arrow Connector 6">
            <a:extLst>
              <a:ext uri="{FF2B5EF4-FFF2-40B4-BE49-F238E27FC236}">
                <a16:creationId xmlns:a16="http://schemas.microsoft.com/office/drawing/2014/main" id="{53295BD1-2C9C-41F7-AC99-2F7FDFE23FB5}"/>
              </a:ext>
            </a:extLst>
          </p:cNvPr>
          <p:cNvCxnSpPr>
            <a:cxnSpLocks/>
          </p:cNvCxnSpPr>
          <p:nvPr/>
        </p:nvCxnSpPr>
        <p:spPr>
          <a:xfrm>
            <a:off x="6781821" y="3204218"/>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19F1580-18F0-18ED-E10C-96894332108B}"/>
              </a:ext>
            </a:extLst>
          </p:cNvPr>
          <p:cNvCxnSpPr>
            <a:cxnSpLocks/>
          </p:cNvCxnSpPr>
          <p:nvPr/>
        </p:nvCxnSpPr>
        <p:spPr>
          <a:xfrm>
            <a:off x="9254783" y="416169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0693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353291" y="365125"/>
            <a:ext cx="11393054" cy="1360199"/>
          </a:xfrm>
        </p:spPr>
        <p:txBody>
          <a:bodyPr/>
          <a:lstStyle/>
          <a:p>
            <a:r>
              <a:rPr lang="fr-FR" b="1"/>
              <a:t>Non réactif pour O1 et O139: lecture</a:t>
            </a:r>
          </a:p>
        </p:txBody>
      </p:sp>
      <p:sp>
        <p:nvSpPr>
          <p:cNvPr id="23" name="Text Placeholder 4">
            <a:extLst>
              <a:ext uri="{FF2B5EF4-FFF2-40B4-BE49-F238E27FC236}">
                <a16:creationId xmlns:a16="http://schemas.microsoft.com/office/drawing/2014/main" id="{0E144047-CFBB-2498-BF5F-C4D66108D640}"/>
              </a:ext>
            </a:extLst>
          </p:cNvPr>
          <p:cNvSpPr txBox="1">
            <a:spLocks/>
          </p:cNvSpPr>
          <p:nvPr/>
        </p:nvSpPr>
        <p:spPr>
          <a:xfrm>
            <a:off x="620608" y="2030471"/>
            <a:ext cx="3852656" cy="1354928"/>
          </a:xfrm>
          <a:prstGeom prst="rect">
            <a:avLst/>
          </a:prstGeom>
          <a:ln w="3175">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0000" kern="1200">
                <a:solidFill>
                  <a:schemeClr val="accent4">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7485" indent="-197485">
              <a:buFont typeface="Arial" panose="020B0604020202020204" pitchFamily="34" charset="0"/>
              <a:buChar char="•"/>
            </a:pPr>
            <a:r>
              <a:rPr lang="fr-FR" sz="2000">
                <a:solidFill>
                  <a:schemeClr val="tx1"/>
                </a:solidFill>
              </a:rPr>
              <a:t>Ligne contrôle visible</a:t>
            </a:r>
          </a:p>
          <a:p>
            <a:pPr marL="197485" indent="-197485">
              <a:buFont typeface="Arial" panose="020B0604020202020204" pitchFamily="34" charset="0"/>
              <a:buChar char="•"/>
            </a:pPr>
            <a:r>
              <a:rPr lang="fr-FR" sz="2000">
                <a:solidFill>
                  <a:schemeClr val="tx1"/>
                </a:solidFill>
              </a:rPr>
              <a:t>Absence de ligne pour O1</a:t>
            </a:r>
          </a:p>
          <a:p>
            <a:pPr marL="197485" indent="-197485">
              <a:buFont typeface="Arial" panose="020B0604020202020204" pitchFamily="34" charset="0"/>
              <a:buChar char="•"/>
            </a:pPr>
            <a:r>
              <a:rPr lang="fr-FR" sz="2000">
                <a:solidFill>
                  <a:schemeClr val="tx1"/>
                </a:solidFill>
              </a:rPr>
              <a:t>Absence de ligne pour O139</a:t>
            </a: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93966" y="1898572"/>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nvGrpSpPr>
          <p:cNvPr id="49" name="Group 48">
            <a:extLst>
              <a:ext uri="{FF2B5EF4-FFF2-40B4-BE49-F238E27FC236}">
                <a16:creationId xmlns:a16="http://schemas.microsoft.com/office/drawing/2014/main" id="{4787C838-BD63-A73C-0359-4041A9C9CF12}"/>
              </a:ext>
            </a:extLst>
          </p:cNvPr>
          <p:cNvGrpSpPr/>
          <p:nvPr/>
        </p:nvGrpSpPr>
        <p:grpSpPr>
          <a:xfrm>
            <a:off x="5211949" y="1424394"/>
            <a:ext cx="5413331" cy="4502123"/>
            <a:chOff x="5211949" y="1424394"/>
            <a:chExt cx="5413331" cy="4502123"/>
          </a:xfrm>
        </p:grpSpPr>
        <p:sp>
          <p:nvSpPr>
            <p:cNvPr id="10" name="TextBox 9">
              <a:extLst>
                <a:ext uri="{FF2B5EF4-FFF2-40B4-BE49-F238E27FC236}">
                  <a16:creationId xmlns:a16="http://schemas.microsoft.com/office/drawing/2014/main" id="{B37D95CA-BE0F-4ED5-D2F1-84CA81882E52}"/>
                </a:ext>
              </a:extLst>
            </p:cNvPr>
            <p:cNvSpPr txBox="1"/>
            <p:nvPr/>
          </p:nvSpPr>
          <p:spPr>
            <a:xfrm>
              <a:off x="5211949" y="3035301"/>
              <a:ext cx="1410098" cy="307777"/>
            </a:xfrm>
            <a:prstGeom prst="rect">
              <a:avLst/>
            </a:prstGeom>
            <a:noFill/>
          </p:spPr>
          <p:txBody>
            <a:bodyPr wrap="square" lIns="91440" tIns="45720" rIns="91440" bIns="45720" rtlCol="0" anchor="t">
              <a:spAutoFit/>
            </a:bodyPr>
            <a:lstStyle/>
            <a:p>
              <a:pPr algn="r"/>
              <a:r>
                <a:rPr lang="fr-FR" sz="1400"/>
                <a:t>Ligne contrôle</a:t>
              </a:r>
            </a:p>
          </p:txBody>
        </p:sp>
        <p:sp>
          <p:nvSpPr>
            <p:cNvPr id="11" name="TextBox 10">
              <a:extLst>
                <a:ext uri="{FF2B5EF4-FFF2-40B4-BE49-F238E27FC236}">
                  <a16:creationId xmlns:a16="http://schemas.microsoft.com/office/drawing/2014/main" id="{45E4CA07-8825-CF55-6417-10F3DCA93BD9}"/>
                </a:ext>
              </a:extLst>
            </p:cNvPr>
            <p:cNvSpPr txBox="1"/>
            <p:nvPr/>
          </p:nvSpPr>
          <p:spPr>
            <a:xfrm>
              <a:off x="5349358" y="4018356"/>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12" name="Straight Arrow Connector 11">
              <a:extLst>
                <a:ext uri="{FF2B5EF4-FFF2-40B4-BE49-F238E27FC236}">
                  <a16:creationId xmlns:a16="http://schemas.microsoft.com/office/drawing/2014/main" id="{E22FD9C5-C4CC-FFF4-3EF9-7FCFC82F47AB}"/>
                </a:ext>
              </a:extLst>
            </p:cNvPr>
            <p:cNvCxnSpPr>
              <a:cxnSpLocks/>
              <a:stCxn id="10"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EA81D7A-6820-E951-7831-984120C0D807}"/>
                </a:ext>
              </a:extLst>
            </p:cNvPr>
            <p:cNvCxnSpPr>
              <a:cxnSpLocks/>
            </p:cNvCxnSpPr>
            <p:nvPr/>
          </p:nvCxnSpPr>
          <p:spPr>
            <a:xfrm>
              <a:off x="6622047" y="41895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BA1F61D-C503-9DF7-7104-1D9A09290F26}"/>
                </a:ext>
              </a:extLst>
            </p:cNvPr>
            <p:cNvSpPr txBox="1"/>
            <p:nvPr/>
          </p:nvSpPr>
          <p:spPr>
            <a:xfrm>
              <a:off x="5349358" y="3675456"/>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8" name="Straight Arrow Connector 7">
              <a:extLst>
                <a:ext uri="{FF2B5EF4-FFF2-40B4-BE49-F238E27FC236}">
                  <a16:creationId xmlns:a16="http://schemas.microsoft.com/office/drawing/2014/main" id="{E084C2EC-8CC9-F862-90FC-86A77F8A3DFD}"/>
                </a:ext>
              </a:extLst>
            </p:cNvPr>
            <p:cNvCxnSpPr>
              <a:cxnSpLocks/>
            </p:cNvCxnSpPr>
            <p:nvPr/>
          </p:nvCxnSpPr>
          <p:spPr>
            <a:xfrm>
              <a:off x="6622047" y="38466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09BA52B0-7ACD-5D64-E28B-661A725F2024}"/>
                </a:ext>
              </a:extLst>
            </p:cNvPr>
            <p:cNvPicPr>
              <a:picLocks noChangeAspect="1"/>
            </p:cNvPicPr>
            <p:nvPr/>
          </p:nvPicPr>
          <p:blipFill>
            <a:blip r:embed="rId3"/>
            <a:stretch>
              <a:fillRect/>
            </a:stretch>
          </p:blipFill>
          <p:spPr>
            <a:xfrm>
              <a:off x="6756268" y="1424394"/>
              <a:ext cx="1138468" cy="4502123"/>
            </a:xfrm>
            <a:prstGeom prst="rect">
              <a:avLst/>
            </a:prstGeom>
          </p:spPr>
        </p:pic>
        <p:pic>
          <p:nvPicPr>
            <p:cNvPr id="29" name="Picture 28">
              <a:extLst>
                <a:ext uri="{FF2B5EF4-FFF2-40B4-BE49-F238E27FC236}">
                  <a16:creationId xmlns:a16="http://schemas.microsoft.com/office/drawing/2014/main" id="{9843E793-1B15-35F3-EFAF-08FC62A94441}"/>
                </a:ext>
              </a:extLst>
            </p:cNvPr>
            <p:cNvPicPr>
              <a:picLocks noChangeAspect="1"/>
            </p:cNvPicPr>
            <p:nvPr/>
          </p:nvPicPr>
          <p:blipFill rotWithShape="1">
            <a:blip r:embed="rId4"/>
            <a:srcRect t="42444"/>
            <a:stretch/>
          </p:blipFill>
          <p:spPr>
            <a:xfrm>
              <a:off x="9203206" y="2610908"/>
              <a:ext cx="1422074" cy="3224363"/>
            </a:xfrm>
            <a:prstGeom prst="rect">
              <a:avLst/>
            </a:prstGeom>
          </p:spPr>
        </p:pic>
        <p:sp>
          <p:nvSpPr>
            <p:cNvPr id="30" name="TextBox 29">
              <a:extLst>
                <a:ext uri="{FF2B5EF4-FFF2-40B4-BE49-F238E27FC236}">
                  <a16:creationId xmlns:a16="http://schemas.microsoft.com/office/drawing/2014/main" id="{698C3123-8F99-CC10-2F95-74251B8D0B57}"/>
                </a:ext>
              </a:extLst>
            </p:cNvPr>
            <p:cNvSpPr txBox="1"/>
            <p:nvPr/>
          </p:nvSpPr>
          <p:spPr>
            <a:xfrm>
              <a:off x="7712267" y="3990886"/>
              <a:ext cx="1397607" cy="523220"/>
            </a:xfrm>
            <a:prstGeom prst="rect">
              <a:avLst/>
            </a:prstGeom>
            <a:noFill/>
          </p:spPr>
          <p:txBody>
            <a:bodyPr wrap="square" lIns="91440" tIns="45720" rIns="91440" bIns="45720" rtlCol="0" anchor="t">
              <a:spAutoFit/>
            </a:bodyPr>
            <a:lstStyle/>
            <a:p>
              <a:pPr algn="r"/>
              <a:r>
                <a:rPr lang="fr-FR" sz="1400"/>
                <a:t>Ligne contrôle</a:t>
              </a:r>
              <a:endParaRPr lang="en-US" sz="1400"/>
            </a:p>
            <a:p>
              <a:pPr algn="r"/>
              <a:endParaRPr lang="en-GB" sz="1400"/>
            </a:p>
          </p:txBody>
        </p:sp>
        <p:sp>
          <p:nvSpPr>
            <p:cNvPr id="31" name="TextBox 30">
              <a:extLst>
                <a:ext uri="{FF2B5EF4-FFF2-40B4-BE49-F238E27FC236}">
                  <a16:creationId xmlns:a16="http://schemas.microsoft.com/office/drawing/2014/main" id="{C615FA14-35FE-89E8-9000-92A8662C88B7}"/>
                </a:ext>
              </a:extLst>
            </p:cNvPr>
            <p:cNvSpPr txBox="1"/>
            <p:nvPr/>
          </p:nvSpPr>
          <p:spPr>
            <a:xfrm>
              <a:off x="7837185" y="4413765"/>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33" name="Straight Arrow Connector 32">
              <a:extLst>
                <a:ext uri="{FF2B5EF4-FFF2-40B4-BE49-F238E27FC236}">
                  <a16:creationId xmlns:a16="http://schemas.microsoft.com/office/drawing/2014/main" id="{D22DF6F6-12AA-C7E6-820E-EC6715C6677D}"/>
                </a:ext>
              </a:extLst>
            </p:cNvPr>
            <p:cNvCxnSpPr>
              <a:cxnSpLocks/>
            </p:cNvCxnSpPr>
            <p:nvPr/>
          </p:nvCxnSpPr>
          <p:spPr>
            <a:xfrm>
              <a:off x="9109874" y="458495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43271D7-5E26-E18A-DCB3-0181FC3268EC}"/>
                </a:ext>
              </a:extLst>
            </p:cNvPr>
            <p:cNvSpPr txBox="1"/>
            <p:nvPr/>
          </p:nvSpPr>
          <p:spPr>
            <a:xfrm>
              <a:off x="7837185" y="4219149"/>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35" name="Straight Arrow Connector 34">
              <a:extLst>
                <a:ext uri="{FF2B5EF4-FFF2-40B4-BE49-F238E27FC236}">
                  <a16:creationId xmlns:a16="http://schemas.microsoft.com/office/drawing/2014/main" id="{7F880B9E-675C-8E62-88BA-AC7D27B99829}"/>
                </a:ext>
              </a:extLst>
            </p:cNvPr>
            <p:cNvCxnSpPr>
              <a:cxnSpLocks/>
            </p:cNvCxnSpPr>
            <p:nvPr/>
          </p:nvCxnSpPr>
          <p:spPr>
            <a:xfrm>
              <a:off x="9109874" y="43903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Oval 3">
            <a:extLst>
              <a:ext uri="{FF2B5EF4-FFF2-40B4-BE49-F238E27FC236}">
                <a16:creationId xmlns:a16="http://schemas.microsoft.com/office/drawing/2014/main" id="{9BA6986D-BB01-BE2F-B769-0ADA799799ED}"/>
              </a:ext>
            </a:extLst>
          </p:cNvPr>
          <p:cNvSpPr/>
          <p:nvPr/>
        </p:nvSpPr>
        <p:spPr>
          <a:xfrm>
            <a:off x="1357846" y="3860187"/>
            <a:ext cx="2520000" cy="2520000"/>
          </a:xfrm>
          <a:prstGeom prst="ellipse">
            <a:avLst/>
          </a:prstGeom>
          <a:solidFill>
            <a:schemeClr val="accent5"/>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HU"/>
          </a:p>
        </p:txBody>
      </p:sp>
      <p:sp>
        <p:nvSpPr>
          <p:cNvPr id="5" name="TextBox 4">
            <a:extLst>
              <a:ext uri="{FF2B5EF4-FFF2-40B4-BE49-F238E27FC236}">
                <a16:creationId xmlns:a16="http://schemas.microsoft.com/office/drawing/2014/main" id="{90B08A15-73EA-E127-6599-94BD0085EE4A}"/>
              </a:ext>
            </a:extLst>
          </p:cNvPr>
          <p:cNvSpPr txBox="1"/>
          <p:nvPr/>
        </p:nvSpPr>
        <p:spPr>
          <a:xfrm>
            <a:off x="2009877" y="3519158"/>
            <a:ext cx="1648278" cy="3170099"/>
          </a:xfrm>
          <a:prstGeom prst="rect">
            <a:avLst/>
          </a:prstGeom>
          <a:noFill/>
        </p:spPr>
        <p:txBody>
          <a:bodyPr wrap="square" rtlCol="0">
            <a:spAutoFit/>
          </a:bodyPr>
          <a:lstStyle/>
          <a:p>
            <a:r>
              <a:rPr lang="en-HU" sz="20000" b="1">
                <a:solidFill>
                  <a:schemeClr val="accent5">
                    <a:lumMod val="60000"/>
                    <a:lumOff val="40000"/>
                  </a:schemeClr>
                </a:solidFill>
                <a:latin typeface="Trebuchet MS" panose="020B0703020202090204" pitchFamily="34" charset="0"/>
              </a:rPr>
              <a:t>!</a:t>
            </a:r>
          </a:p>
        </p:txBody>
      </p:sp>
      <p:sp>
        <p:nvSpPr>
          <p:cNvPr id="19" name="Text Placeholder 18">
            <a:extLst>
              <a:ext uri="{FF2B5EF4-FFF2-40B4-BE49-F238E27FC236}">
                <a16:creationId xmlns:a16="http://schemas.microsoft.com/office/drawing/2014/main" id="{3707F7C6-F969-95B3-A9E1-51A0074C44E1}"/>
              </a:ext>
            </a:extLst>
          </p:cNvPr>
          <p:cNvSpPr>
            <a:spLocks noGrp="1"/>
          </p:cNvSpPr>
          <p:nvPr>
            <p:ph sz="half" idx="2"/>
          </p:nvPr>
        </p:nvSpPr>
        <p:spPr>
          <a:xfrm>
            <a:off x="1407633" y="3998484"/>
            <a:ext cx="2420426" cy="1810013"/>
          </a:xfrm>
        </p:spPr>
        <p:txBody>
          <a:bodyPr vert="horz" wrap="square" lIns="91440" tIns="45720" rIns="91440" bIns="45720" rtlCol="0" anchor="t">
            <a:noAutofit/>
          </a:bodyPr>
          <a:lstStyle/>
          <a:p>
            <a:pPr algn="ctr"/>
            <a:r>
              <a:rPr lang="en-US" sz="3200" b="1" dirty="0">
                <a:solidFill>
                  <a:schemeClr val="accent1"/>
                </a:solidFill>
              </a:rPr>
              <a:t>ACTION</a:t>
            </a:r>
            <a:r>
              <a:rPr lang="en-US" sz="2800" b="1" dirty="0"/>
              <a:t> </a:t>
            </a:r>
          </a:p>
          <a:p>
            <a:pPr algn="ctr">
              <a:lnSpc>
                <a:spcPct val="100000"/>
              </a:lnSpc>
              <a:spcBef>
                <a:spcPts val="600"/>
              </a:spcBef>
            </a:pPr>
            <a:r>
              <a:rPr lang="fr-FR" sz="2800" b="1" dirty="0"/>
              <a:t>Rendre</a:t>
            </a:r>
            <a:r>
              <a:rPr lang="fr-CA" sz="2800" b="1" dirty="0"/>
              <a:t> un résultat TDR </a:t>
            </a:r>
            <a:r>
              <a:rPr lang="fr-CA" sz="2800" b="1" u="sng" dirty="0"/>
              <a:t>non réactif</a:t>
            </a:r>
            <a:endParaRPr lang="fr-CA" sz="2800" b="1" dirty="0"/>
          </a:p>
          <a:p>
            <a:endParaRPr lang="en-GB"/>
          </a:p>
        </p:txBody>
      </p:sp>
      <p:sp>
        <p:nvSpPr>
          <p:cNvPr id="6" name="Google Shape;18;p31">
            <a:extLst>
              <a:ext uri="{FF2B5EF4-FFF2-40B4-BE49-F238E27FC236}">
                <a16:creationId xmlns:a16="http://schemas.microsoft.com/office/drawing/2014/main" id="{806CED48-FCAB-C875-5F42-A918C5056E3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37</a:t>
            </a:fld>
            <a:endParaRPr sz="1200">
              <a:solidFill>
                <a:schemeClr val="tx1">
                  <a:lumMod val="40000"/>
                  <a:lumOff val="60000"/>
                </a:schemeClr>
              </a:solidFill>
            </a:endParaRPr>
          </a:p>
        </p:txBody>
      </p:sp>
      <p:cxnSp>
        <p:nvCxnSpPr>
          <p:cNvPr id="9" name="Straight Arrow Connector 8">
            <a:extLst>
              <a:ext uri="{FF2B5EF4-FFF2-40B4-BE49-F238E27FC236}">
                <a16:creationId xmlns:a16="http://schemas.microsoft.com/office/drawing/2014/main" id="{2D7CEEC1-F960-A587-0E60-BC7402900094}"/>
              </a:ext>
            </a:extLst>
          </p:cNvPr>
          <p:cNvCxnSpPr>
            <a:cxnSpLocks/>
          </p:cNvCxnSpPr>
          <p:nvPr/>
        </p:nvCxnSpPr>
        <p:spPr>
          <a:xfrm>
            <a:off x="9095004" y="4163598"/>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870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r>
              <a:rPr lang="fr-FR" b="1"/>
              <a:t>Réactif pour O1: lecture</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613463" y="2018738"/>
            <a:ext cx="3936163" cy="1362476"/>
          </a:xfrm>
        </p:spPr>
        <p:txBody>
          <a:bodyPr vert="horz" lIns="216000" tIns="216000" rIns="216000" bIns="216000" rtlCol="0" anchor="t">
            <a:noAutofit/>
          </a:bodyPr>
          <a:lstStyle/>
          <a:p>
            <a:pPr marL="197485" indent="-197485">
              <a:buFont typeface="Arial" panose="020B0604020202020204" pitchFamily="34" charset="0"/>
              <a:buChar char="•"/>
            </a:pPr>
            <a:r>
              <a:rPr lang="fr-FR" sz="2000"/>
              <a:t>Ligne contrôle visible</a:t>
            </a:r>
          </a:p>
          <a:p>
            <a:pPr marL="197485" indent="-197485">
              <a:buFont typeface="Arial" panose="020B0604020202020204" pitchFamily="34" charset="0"/>
              <a:buChar char="•"/>
            </a:pPr>
            <a:r>
              <a:rPr lang="fr-FR" sz="2000"/>
              <a:t>Ligne O1 visible</a:t>
            </a:r>
          </a:p>
          <a:p>
            <a:pPr marL="197485" indent="-197485">
              <a:buFont typeface="Arial" panose="020B0604020202020204" pitchFamily="34" charset="0"/>
              <a:buChar char="•"/>
            </a:pPr>
            <a:r>
              <a:rPr lang="fr-FR" sz="2000"/>
              <a:t>Absence de ligne pour O139</a:t>
            </a:r>
            <a:endParaRPr lang="fr-F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86821" y="1897279"/>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4" name="Oval 3">
            <a:extLst>
              <a:ext uri="{FF2B5EF4-FFF2-40B4-BE49-F238E27FC236}">
                <a16:creationId xmlns:a16="http://schemas.microsoft.com/office/drawing/2014/main" id="{1BB14EA0-3EA6-150F-EECB-526E61141006}"/>
              </a:ext>
            </a:extLst>
          </p:cNvPr>
          <p:cNvSpPr/>
          <p:nvPr/>
        </p:nvSpPr>
        <p:spPr>
          <a:xfrm>
            <a:off x="1294536" y="3830171"/>
            <a:ext cx="2839683" cy="283968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7B80E846-74B3-FFFA-EDFC-78F06C312E18}"/>
              </a:ext>
            </a:extLst>
          </p:cNvPr>
          <p:cNvGrpSpPr/>
          <p:nvPr/>
        </p:nvGrpSpPr>
        <p:grpSpPr>
          <a:xfrm>
            <a:off x="5046646" y="1424394"/>
            <a:ext cx="5578634" cy="4502123"/>
            <a:chOff x="5046646" y="1424394"/>
            <a:chExt cx="5578634" cy="4502123"/>
          </a:xfrm>
        </p:grpSpPr>
        <p:sp>
          <p:nvSpPr>
            <p:cNvPr id="9" name="TextBox 8">
              <a:extLst>
                <a:ext uri="{FF2B5EF4-FFF2-40B4-BE49-F238E27FC236}">
                  <a16:creationId xmlns:a16="http://schemas.microsoft.com/office/drawing/2014/main" id="{558515C1-4C02-DD2D-FCFE-A5EF74A582B3}"/>
                </a:ext>
              </a:extLst>
            </p:cNvPr>
            <p:cNvSpPr txBox="1"/>
            <p:nvPr/>
          </p:nvSpPr>
          <p:spPr>
            <a:xfrm>
              <a:off x="5046646" y="3043297"/>
              <a:ext cx="1575401" cy="523220"/>
            </a:xfrm>
            <a:prstGeom prst="rect">
              <a:avLst/>
            </a:prstGeom>
            <a:noFill/>
          </p:spPr>
          <p:txBody>
            <a:bodyPr wrap="square" lIns="91440" tIns="45720" rIns="91440" bIns="45720" rtlCol="0" anchor="t">
              <a:spAutoFit/>
            </a:bodyPr>
            <a:lstStyle/>
            <a:p>
              <a:pPr algn="r"/>
              <a:r>
                <a:rPr lang="fr-FR" sz="1400"/>
                <a:t>Ligne contrôle</a:t>
              </a:r>
              <a:endParaRPr lang="en-US" sz="1400"/>
            </a:p>
            <a:p>
              <a:pPr algn="r"/>
              <a:endParaRPr lang="en-GB" sz="1400"/>
            </a:p>
          </p:txBody>
        </p:sp>
        <p:sp>
          <p:nvSpPr>
            <p:cNvPr id="16" name="TextBox 15">
              <a:extLst>
                <a:ext uri="{FF2B5EF4-FFF2-40B4-BE49-F238E27FC236}">
                  <a16:creationId xmlns:a16="http://schemas.microsoft.com/office/drawing/2014/main" id="{B0337CE2-A4B4-6BC5-3F45-E33EB0D16323}"/>
                </a:ext>
              </a:extLst>
            </p:cNvPr>
            <p:cNvSpPr txBox="1"/>
            <p:nvPr/>
          </p:nvSpPr>
          <p:spPr>
            <a:xfrm>
              <a:off x="5349358" y="4150164"/>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18" name="Straight Arrow Connector 17">
              <a:extLst>
                <a:ext uri="{FF2B5EF4-FFF2-40B4-BE49-F238E27FC236}">
                  <a16:creationId xmlns:a16="http://schemas.microsoft.com/office/drawing/2014/main" id="{D1991292-A59D-1A63-89E5-B7A7027926B2}"/>
                </a:ext>
              </a:extLst>
            </p:cNvPr>
            <p:cNvCxnSpPr>
              <a:cxnSpLocks/>
            </p:cNvCxnSpPr>
            <p:nvPr/>
          </p:nvCxnSpPr>
          <p:spPr>
            <a:xfrm>
              <a:off x="6622047" y="429664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C32D926-B32F-C9D8-51C0-5921AEE1C949}"/>
                </a:ext>
              </a:extLst>
            </p:cNvPr>
            <p:cNvSpPr txBox="1"/>
            <p:nvPr/>
          </p:nvSpPr>
          <p:spPr>
            <a:xfrm>
              <a:off x="5349358" y="3658980"/>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0" name="Straight Arrow Connector 19">
              <a:extLst>
                <a:ext uri="{FF2B5EF4-FFF2-40B4-BE49-F238E27FC236}">
                  <a16:creationId xmlns:a16="http://schemas.microsoft.com/office/drawing/2014/main" id="{45CB7D06-7F4F-978B-FEED-4983285A0285}"/>
                </a:ext>
              </a:extLst>
            </p:cNvPr>
            <p:cNvCxnSpPr>
              <a:cxnSpLocks/>
            </p:cNvCxnSpPr>
            <p:nvPr/>
          </p:nvCxnSpPr>
          <p:spPr>
            <a:xfrm>
              <a:off x="6622047" y="383017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EF21C71A-1AF8-46F6-6A99-6EDFFA9C7CA1}"/>
                </a:ext>
              </a:extLst>
            </p:cNvPr>
            <p:cNvPicPr>
              <a:picLocks noChangeAspect="1"/>
            </p:cNvPicPr>
            <p:nvPr/>
          </p:nvPicPr>
          <p:blipFill>
            <a:blip r:embed="rId3"/>
            <a:srcRect/>
            <a:stretch/>
          </p:blipFill>
          <p:spPr>
            <a:xfrm>
              <a:off x="6756268" y="1424394"/>
              <a:ext cx="1138467" cy="4502123"/>
            </a:xfrm>
            <a:prstGeom prst="rect">
              <a:avLst/>
            </a:prstGeom>
          </p:spPr>
        </p:pic>
        <p:pic>
          <p:nvPicPr>
            <p:cNvPr id="22" name="Picture 21">
              <a:extLst>
                <a:ext uri="{FF2B5EF4-FFF2-40B4-BE49-F238E27FC236}">
                  <a16:creationId xmlns:a16="http://schemas.microsoft.com/office/drawing/2014/main" id="{7370F72E-E88A-EC28-3458-AA67700EB13D}"/>
                </a:ext>
              </a:extLst>
            </p:cNvPr>
            <p:cNvPicPr>
              <a:picLocks noChangeAspect="1"/>
            </p:cNvPicPr>
            <p:nvPr/>
          </p:nvPicPr>
          <p:blipFill rotWithShape="1">
            <a:blip r:embed="rId4"/>
            <a:srcRect t="40815" b="1629"/>
            <a:stretch/>
          </p:blipFill>
          <p:spPr>
            <a:xfrm>
              <a:off x="9203206" y="2495576"/>
              <a:ext cx="1422074" cy="3224363"/>
            </a:xfrm>
            <a:prstGeom prst="rect">
              <a:avLst/>
            </a:prstGeom>
          </p:spPr>
        </p:pic>
        <p:sp>
          <p:nvSpPr>
            <p:cNvPr id="23" name="TextBox 22">
              <a:extLst>
                <a:ext uri="{FF2B5EF4-FFF2-40B4-BE49-F238E27FC236}">
                  <a16:creationId xmlns:a16="http://schemas.microsoft.com/office/drawing/2014/main" id="{EC927A05-7941-5C9D-8958-8AE6F6265C65}"/>
                </a:ext>
              </a:extLst>
            </p:cNvPr>
            <p:cNvSpPr txBox="1"/>
            <p:nvPr/>
          </p:nvSpPr>
          <p:spPr>
            <a:xfrm>
              <a:off x="7607542" y="3990886"/>
              <a:ext cx="1502332" cy="523220"/>
            </a:xfrm>
            <a:prstGeom prst="rect">
              <a:avLst/>
            </a:prstGeom>
            <a:noFill/>
          </p:spPr>
          <p:txBody>
            <a:bodyPr wrap="square" lIns="91440" tIns="45720" rIns="91440" bIns="45720" rtlCol="0" anchor="t">
              <a:spAutoFit/>
            </a:bodyPr>
            <a:lstStyle/>
            <a:p>
              <a:pPr algn="r"/>
              <a:r>
                <a:rPr lang="fr-FR" sz="1400"/>
                <a:t>Ligne contrôle</a:t>
              </a:r>
              <a:endParaRPr lang="en-US" sz="1400"/>
            </a:p>
            <a:p>
              <a:pPr algn="r"/>
              <a:endParaRPr lang="en-GB" sz="1400"/>
            </a:p>
          </p:txBody>
        </p:sp>
        <p:sp>
          <p:nvSpPr>
            <p:cNvPr id="24" name="TextBox 23">
              <a:extLst>
                <a:ext uri="{FF2B5EF4-FFF2-40B4-BE49-F238E27FC236}">
                  <a16:creationId xmlns:a16="http://schemas.microsoft.com/office/drawing/2014/main" id="{3DD1A77D-AF71-9BBA-B1F7-5783465D00EC}"/>
                </a:ext>
              </a:extLst>
            </p:cNvPr>
            <p:cNvSpPr txBox="1"/>
            <p:nvPr/>
          </p:nvSpPr>
          <p:spPr>
            <a:xfrm>
              <a:off x="7837185" y="4178785"/>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26" name="Straight Arrow Connector 25">
              <a:extLst>
                <a:ext uri="{FF2B5EF4-FFF2-40B4-BE49-F238E27FC236}">
                  <a16:creationId xmlns:a16="http://schemas.microsoft.com/office/drawing/2014/main" id="{F6BE178E-8BB3-5F70-894A-403599E94421}"/>
                </a:ext>
              </a:extLst>
            </p:cNvPr>
            <p:cNvCxnSpPr>
              <a:cxnSpLocks/>
            </p:cNvCxnSpPr>
            <p:nvPr/>
          </p:nvCxnSpPr>
          <p:spPr>
            <a:xfrm>
              <a:off x="9109874" y="450257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0045F36-8D3A-847B-5279-F96FF03A49D4}"/>
                </a:ext>
              </a:extLst>
            </p:cNvPr>
            <p:cNvSpPr txBox="1"/>
            <p:nvPr/>
          </p:nvSpPr>
          <p:spPr>
            <a:xfrm>
              <a:off x="7837185" y="4356209"/>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8" name="Straight Arrow Connector 27">
              <a:extLst>
                <a:ext uri="{FF2B5EF4-FFF2-40B4-BE49-F238E27FC236}">
                  <a16:creationId xmlns:a16="http://schemas.microsoft.com/office/drawing/2014/main" id="{7C6E502C-5D53-274F-DB25-6DC6404499D6}"/>
                </a:ext>
              </a:extLst>
            </p:cNvPr>
            <p:cNvCxnSpPr>
              <a:cxnSpLocks/>
            </p:cNvCxnSpPr>
            <p:nvPr/>
          </p:nvCxnSpPr>
          <p:spPr>
            <a:xfrm>
              <a:off x="9109874" y="433267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15D7B50E-9B5C-A569-6CB3-1959F6B7F87A}"/>
              </a:ext>
            </a:extLst>
          </p:cNvPr>
          <p:cNvSpPr txBox="1"/>
          <p:nvPr/>
        </p:nvSpPr>
        <p:spPr>
          <a:xfrm>
            <a:off x="1990711" y="3280242"/>
            <a:ext cx="1219670" cy="3939540"/>
          </a:xfrm>
          <a:prstGeom prst="rect">
            <a:avLst/>
          </a:prstGeom>
          <a:noFill/>
        </p:spPr>
        <p:txBody>
          <a:bodyPr wrap="square" rtlCol="0">
            <a:spAutoFit/>
          </a:bodyPr>
          <a:lstStyle/>
          <a:p>
            <a:r>
              <a:rPr lang="en-HU" sz="25000" b="1">
                <a:solidFill>
                  <a:schemeClr val="accent5">
                    <a:lumMod val="60000"/>
                    <a:lumOff val="40000"/>
                  </a:schemeClr>
                </a:solidFill>
                <a:latin typeface="Trebuchet MS" panose="020B0703020202090204" pitchFamily="34" charset="0"/>
              </a:rPr>
              <a:t>!</a:t>
            </a:r>
          </a:p>
        </p:txBody>
      </p:sp>
      <p:sp>
        <p:nvSpPr>
          <p:cNvPr id="7" name="Text Placeholder 18">
            <a:extLst>
              <a:ext uri="{FF2B5EF4-FFF2-40B4-BE49-F238E27FC236}">
                <a16:creationId xmlns:a16="http://schemas.microsoft.com/office/drawing/2014/main" id="{45066B0E-4D9C-1C37-E709-757392BB2DB3}"/>
              </a:ext>
            </a:extLst>
          </p:cNvPr>
          <p:cNvSpPr txBox="1">
            <a:spLocks/>
          </p:cNvSpPr>
          <p:nvPr/>
        </p:nvSpPr>
        <p:spPr>
          <a:xfrm>
            <a:off x="1294536" y="4289303"/>
            <a:ext cx="2839683" cy="1650037"/>
          </a:xfrm>
          <a:prstGeom prst="rect">
            <a:avLst/>
          </a:prstGeom>
        </p:spPr>
        <p:txBody>
          <a:bodyPr lIns="91440" tIns="45720" rIns="91440" bIns="45720" anchor="t">
            <a:normAutofit fontScale="92500" lnSpcReduction="10000"/>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a:solidFill>
                  <a:schemeClr val="accent1"/>
                </a:solidFill>
              </a:rPr>
              <a:t>ACTION</a:t>
            </a:r>
            <a:r>
              <a:rPr lang="en-US" sz="2800" b="1"/>
              <a:t> </a:t>
            </a:r>
          </a:p>
          <a:p>
            <a:pPr algn="ctr"/>
            <a:r>
              <a:rPr lang="fr-FR" sz="2800" b="1"/>
              <a:t>Rendre un résultat TDR </a:t>
            </a:r>
            <a:r>
              <a:rPr lang="fr-FR" sz="2800" b="1" u="sng"/>
              <a:t>réactif pour O1</a:t>
            </a:r>
          </a:p>
          <a:p>
            <a:endParaRPr lang="en-GB"/>
          </a:p>
        </p:txBody>
      </p:sp>
      <p:sp>
        <p:nvSpPr>
          <p:cNvPr id="6" name="Google Shape;18;p31">
            <a:extLst>
              <a:ext uri="{FF2B5EF4-FFF2-40B4-BE49-F238E27FC236}">
                <a16:creationId xmlns:a16="http://schemas.microsoft.com/office/drawing/2014/main" id="{FCCDDE89-A699-EB4C-FC0D-04F9E1BB795D}"/>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38</a:t>
            </a:fld>
            <a:endParaRPr sz="1200">
              <a:solidFill>
                <a:schemeClr val="tx1">
                  <a:lumMod val="40000"/>
                  <a:lumOff val="60000"/>
                </a:schemeClr>
              </a:solidFill>
            </a:endParaRPr>
          </a:p>
        </p:txBody>
      </p:sp>
      <p:cxnSp>
        <p:nvCxnSpPr>
          <p:cNvPr id="11" name="Straight Arrow Connector 10">
            <a:extLst>
              <a:ext uri="{FF2B5EF4-FFF2-40B4-BE49-F238E27FC236}">
                <a16:creationId xmlns:a16="http://schemas.microsoft.com/office/drawing/2014/main" id="{5772CEEA-E214-B904-FD3B-46B92F6B2D94}"/>
              </a:ext>
            </a:extLst>
          </p:cNvPr>
          <p:cNvCxnSpPr>
            <a:cxnSpLocks/>
          </p:cNvCxnSpPr>
          <p:nvPr/>
        </p:nvCxnSpPr>
        <p:spPr>
          <a:xfrm>
            <a:off x="9098723" y="4167318"/>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CDF97AA-C310-C7B8-3BD9-718ED1904FB7}"/>
              </a:ext>
            </a:extLst>
          </p:cNvPr>
          <p:cNvCxnSpPr>
            <a:cxnSpLocks/>
          </p:cNvCxnSpPr>
          <p:nvPr/>
        </p:nvCxnSpPr>
        <p:spPr>
          <a:xfrm>
            <a:off x="6622047" y="3186008"/>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5162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959626" y="241085"/>
            <a:ext cx="10515600" cy="1325563"/>
          </a:xfrm>
        </p:spPr>
        <p:txBody>
          <a:bodyPr/>
          <a:lstStyle/>
          <a:p>
            <a:r>
              <a:rPr lang="fr-FR" b="1"/>
              <a:t>Réactif pour O139</a:t>
            </a:r>
            <a:r>
              <a:rPr lang="en-GB" b="1"/>
              <a:t>: lecture</a:t>
            </a:r>
            <a:endParaRPr lang="en-US"/>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337756" y="2059660"/>
            <a:ext cx="3576322" cy="1422119"/>
          </a:xfrm>
        </p:spPr>
        <p:txBody>
          <a:bodyPr vert="horz" lIns="216000" tIns="216000" rIns="216000" bIns="216000" rtlCol="0" anchor="t">
            <a:noAutofit/>
          </a:bodyPr>
          <a:lstStyle/>
          <a:p>
            <a:pPr marL="197485" indent="-197485">
              <a:buFont typeface="Arial" panose="020B0604020202020204" pitchFamily="34" charset="0"/>
              <a:buChar char="•"/>
            </a:pPr>
            <a:r>
              <a:rPr lang="fr-FR" sz="2000"/>
              <a:t>Ligne contrôle visible</a:t>
            </a:r>
            <a:endParaRPr lang="en-US"/>
          </a:p>
          <a:p>
            <a:pPr marL="197485" indent="-197485">
              <a:buFont typeface="Arial" panose="020B0604020202020204" pitchFamily="34" charset="0"/>
              <a:buChar char="•"/>
            </a:pPr>
            <a:r>
              <a:rPr lang="fr-FR" sz="2000"/>
              <a:t>Ligne O139 visible</a:t>
            </a:r>
          </a:p>
          <a:p>
            <a:pPr marL="197485" indent="-197485">
              <a:buFont typeface="Arial" panose="020B0604020202020204" pitchFamily="34" charset="0"/>
              <a:buChar char="•"/>
            </a:pPr>
            <a:r>
              <a:rPr lang="fr-FR" sz="2000"/>
              <a:t>Absence de ligne pour O1 </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82511" y="19516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7" name="TextBox 16">
            <a:extLst>
              <a:ext uri="{FF2B5EF4-FFF2-40B4-BE49-F238E27FC236}">
                <a16:creationId xmlns:a16="http://schemas.microsoft.com/office/drawing/2014/main" id="{1CFEEF4F-AA44-50BE-B16C-4EBB45C93C07}"/>
              </a:ext>
            </a:extLst>
          </p:cNvPr>
          <p:cNvSpPr txBox="1"/>
          <p:nvPr/>
        </p:nvSpPr>
        <p:spPr>
          <a:xfrm>
            <a:off x="716775" y="1268959"/>
            <a:ext cx="11096284" cy="672224"/>
          </a:xfrm>
          <a:prstGeom prst="rect">
            <a:avLst/>
          </a:prstGeom>
          <a:noFill/>
        </p:spPr>
        <p:txBody>
          <a:bodyPr wrap="square" lIns="91440" tIns="45720" rIns="91440" bIns="45720" rtlCol="0" anchor="t">
            <a:noAutofit/>
          </a:bodyPr>
          <a:lstStyle/>
          <a:p>
            <a:pPr algn="ctr"/>
            <a:r>
              <a:rPr lang="fr-FR"/>
              <a:t>Le sérogroupe O139</a:t>
            </a:r>
            <a:r>
              <a:rPr lang="fr-FR" sz="1800"/>
              <a:t> </a:t>
            </a:r>
            <a:r>
              <a:rPr lang="fr-FR"/>
              <a:t>ne circule pas actuellement en dehors d'Asie du Sud Est. Les tests actuels ne sont pas toujours fiables pour O139, et il est possible que la ligne O139 apparaisse faussement. </a:t>
            </a:r>
          </a:p>
          <a:p>
            <a:endParaRPr lang="en-US"/>
          </a:p>
        </p:txBody>
      </p:sp>
      <p:grpSp>
        <p:nvGrpSpPr>
          <p:cNvPr id="9" name="Group 8">
            <a:extLst>
              <a:ext uri="{FF2B5EF4-FFF2-40B4-BE49-F238E27FC236}">
                <a16:creationId xmlns:a16="http://schemas.microsoft.com/office/drawing/2014/main" id="{A22EBEC1-607D-7AF7-5D1E-216FB23D0D71}"/>
              </a:ext>
            </a:extLst>
          </p:cNvPr>
          <p:cNvGrpSpPr/>
          <p:nvPr/>
        </p:nvGrpSpPr>
        <p:grpSpPr>
          <a:xfrm>
            <a:off x="5619158" y="1795098"/>
            <a:ext cx="5359346" cy="4502119"/>
            <a:chOff x="5265934" y="1424396"/>
            <a:chExt cx="5359346" cy="4502119"/>
          </a:xfrm>
        </p:grpSpPr>
        <p:sp>
          <p:nvSpPr>
            <p:cNvPr id="15" name="TextBox 14">
              <a:extLst>
                <a:ext uri="{FF2B5EF4-FFF2-40B4-BE49-F238E27FC236}">
                  <a16:creationId xmlns:a16="http://schemas.microsoft.com/office/drawing/2014/main" id="{17A44CEB-2D87-6564-F213-CD1787AA21D6}"/>
                </a:ext>
              </a:extLst>
            </p:cNvPr>
            <p:cNvSpPr txBox="1"/>
            <p:nvPr/>
          </p:nvSpPr>
          <p:spPr>
            <a:xfrm>
              <a:off x="5265934" y="2995791"/>
              <a:ext cx="1402509" cy="307777"/>
            </a:xfrm>
            <a:prstGeom prst="rect">
              <a:avLst/>
            </a:prstGeom>
            <a:noFill/>
          </p:spPr>
          <p:txBody>
            <a:bodyPr wrap="square" lIns="91440" tIns="45720" rIns="91440" bIns="45720" rtlCol="0" anchor="t">
              <a:spAutoFit/>
            </a:bodyPr>
            <a:lstStyle/>
            <a:p>
              <a:pPr algn="r"/>
              <a:r>
                <a:rPr lang="fr-FR" sz="1400"/>
                <a:t>Ligne contrôle</a:t>
              </a:r>
            </a:p>
          </p:txBody>
        </p:sp>
        <p:sp>
          <p:nvSpPr>
            <p:cNvPr id="16" name="TextBox 15">
              <a:extLst>
                <a:ext uri="{FF2B5EF4-FFF2-40B4-BE49-F238E27FC236}">
                  <a16:creationId xmlns:a16="http://schemas.microsoft.com/office/drawing/2014/main" id="{286E0E68-5E0F-371A-0B10-BAE67F909030}"/>
                </a:ext>
              </a:extLst>
            </p:cNvPr>
            <p:cNvSpPr txBox="1"/>
            <p:nvPr/>
          </p:nvSpPr>
          <p:spPr>
            <a:xfrm>
              <a:off x="5349358" y="4133688"/>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19" name="Straight Arrow Connector 18">
              <a:extLst>
                <a:ext uri="{FF2B5EF4-FFF2-40B4-BE49-F238E27FC236}">
                  <a16:creationId xmlns:a16="http://schemas.microsoft.com/office/drawing/2014/main" id="{4B1BA282-C935-F7BD-647C-2FF2B8D43A50}"/>
                </a:ext>
              </a:extLst>
            </p:cNvPr>
            <p:cNvCxnSpPr>
              <a:cxnSpLocks/>
            </p:cNvCxnSpPr>
            <p:nvPr/>
          </p:nvCxnSpPr>
          <p:spPr>
            <a:xfrm>
              <a:off x="6622047" y="428016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70C035A-CE03-9945-7B17-474579181C97}"/>
                </a:ext>
              </a:extLst>
            </p:cNvPr>
            <p:cNvSpPr txBox="1"/>
            <p:nvPr/>
          </p:nvSpPr>
          <p:spPr>
            <a:xfrm>
              <a:off x="5349358" y="3675456"/>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1" name="Straight Arrow Connector 20">
              <a:extLst>
                <a:ext uri="{FF2B5EF4-FFF2-40B4-BE49-F238E27FC236}">
                  <a16:creationId xmlns:a16="http://schemas.microsoft.com/office/drawing/2014/main" id="{77B263BC-623E-D52B-3781-2DFBC7DA364A}"/>
                </a:ext>
              </a:extLst>
            </p:cNvPr>
            <p:cNvCxnSpPr>
              <a:cxnSpLocks/>
            </p:cNvCxnSpPr>
            <p:nvPr/>
          </p:nvCxnSpPr>
          <p:spPr>
            <a:xfrm>
              <a:off x="6622047" y="38466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BD50A0EA-64C7-5F6E-FFAE-9A81B79987E2}"/>
                </a:ext>
              </a:extLst>
            </p:cNvPr>
            <p:cNvPicPr>
              <a:picLocks noChangeAspect="1"/>
            </p:cNvPicPr>
            <p:nvPr/>
          </p:nvPicPr>
          <p:blipFill>
            <a:blip r:embed="rId3"/>
            <a:srcRect/>
            <a:stretch/>
          </p:blipFill>
          <p:spPr>
            <a:xfrm>
              <a:off x="6555545" y="1424396"/>
              <a:ext cx="1138467" cy="4502119"/>
            </a:xfrm>
            <a:prstGeom prst="rect">
              <a:avLst/>
            </a:prstGeom>
          </p:spPr>
        </p:pic>
        <p:pic>
          <p:nvPicPr>
            <p:cNvPr id="23" name="Picture 22">
              <a:extLst>
                <a:ext uri="{FF2B5EF4-FFF2-40B4-BE49-F238E27FC236}">
                  <a16:creationId xmlns:a16="http://schemas.microsoft.com/office/drawing/2014/main" id="{A3E46863-D173-CF99-CD95-425FB745B2BC}"/>
                </a:ext>
              </a:extLst>
            </p:cNvPr>
            <p:cNvPicPr>
              <a:picLocks noChangeAspect="1"/>
            </p:cNvPicPr>
            <p:nvPr/>
          </p:nvPicPr>
          <p:blipFill rotWithShape="1">
            <a:blip r:embed="rId4"/>
            <a:srcRect t="41011" b="1433"/>
            <a:stretch/>
          </p:blipFill>
          <p:spPr>
            <a:xfrm>
              <a:off x="9203206" y="2495576"/>
              <a:ext cx="1422074" cy="3224363"/>
            </a:xfrm>
            <a:prstGeom prst="rect">
              <a:avLst/>
            </a:prstGeom>
          </p:spPr>
        </p:pic>
        <p:sp>
          <p:nvSpPr>
            <p:cNvPr id="24" name="TextBox 23">
              <a:extLst>
                <a:ext uri="{FF2B5EF4-FFF2-40B4-BE49-F238E27FC236}">
                  <a16:creationId xmlns:a16="http://schemas.microsoft.com/office/drawing/2014/main" id="{E451DF49-E5DF-0727-7A7F-6CEB42569D11}"/>
                </a:ext>
              </a:extLst>
            </p:cNvPr>
            <p:cNvSpPr txBox="1"/>
            <p:nvPr/>
          </p:nvSpPr>
          <p:spPr>
            <a:xfrm>
              <a:off x="7724297" y="3990886"/>
              <a:ext cx="1385577" cy="307777"/>
            </a:xfrm>
            <a:prstGeom prst="rect">
              <a:avLst/>
            </a:prstGeom>
            <a:noFill/>
          </p:spPr>
          <p:txBody>
            <a:bodyPr wrap="square" lIns="91440" tIns="45720" rIns="91440" bIns="45720" rtlCol="0" anchor="t">
              <a:spAutoFit/>
            </a:bodyPr>
            <a:lstStyle/>
            <a:p>
              <a:pPr algn="r"/>
              <a:r>
                <a:rPr lang="fr-FR" sz="1400"/>
                <a:t>Ligne contrôle</a:t>
              </a:r>
            </a:p>
          </p:txBody>
        </p:sp>
        <p:sp>
          <p:nvSpPr>
            <p:cNvPr id="25" name="TextBox 24">
              <a:extLst>
                <a:ext uri="{FF2B5EF4-FFF2-40B4-BE49-F238E27FC236}">
                  <a16:creationId xmlns:a16="http://schemas.microsoft.com/office/drawing/2014/main" id="{C4BB2457-BF66-2C39-0986-CBA1934D2E50}"/>
                </a:ext>
              </a:extLst>
            </p:cNvPr>
            <p:cNvSpPr txBox="1"/>
            <p:nvPr/>
          </p:nvSpPr>
          <p:spPr>
            <a:xfrm>
              <a:off x="7837185" y="4389051"/>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6" name="Straight Arrow Connector 25">
              <a:extLst>
                <a:ext uri="{FF2B5EF4-FFF2-40B4-BE49-F238E27FC236}">
                  <a16:creationId xmlns:a16="http://schemas.microsoft.com/office/drawing/2014/main" id="{DC18E7B6-322C-7B9A-B5A4-9C1DAA316882}"/>
                </a:ext>
              </a:extLst>
            </p:cNvPr>
            <p:cNvCxnSpPr>
              <a:cxnSpLocks/>
              <a:stCxn id="24"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F1B41397-1BC5-CBDE-C766-ADB87E48775B}"/>
                </a:ext>
              </a:extLst>
            </p:cNvPr>
            <p:cNvCxnSpPr>
              <a:cxnSpLocks/>
            </p:cNvCxnSpPr>
            <p:nvPr/>
          </p:nvCxnSpPr>
          <p:spPr>
            <a:xfrm>
              <a:off x="9109874" y="4535528"/>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9B2D5B3-5D43-0669-2243-397D293FDBEB}"/>
                </a:ext>
              </a:extLst>
            </p:cNvPr>
            <p:cNvSpPr txBox="1"/>
            <p:nvPr/>
          </p:nvSpPr>
          <p:spPr>
            <a:xfrm>
              <a:off x="7837185" y="4194435"/>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29" name="Straight Arrow Connector 28">
              <a:extLst>
                <a:ext uri="{FF2B5EF4-FFF2-40B4-BE49-F238E27FC236}">
                  <a16:creationId xmlns:a16="http://schemas.microsoft.com/office/drawing/2014/main" id="{2B6C1A7D-84D1-A4C9-06D4-BC3575AE5F99}"/>
                </a:ext>
              </a:extLst>
            </p:cNvPr>
            <p:cNvCxnSpPr>
              <a:cxnSpLocks/>
            </p:cNvCxnSpPr>
            <p:nvPr/>
          </p:nvCxnSpPr>
          <p:spPr>
            <a:xfrm>
              <a:off x="9109874" y="434915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6" name="Oval 5">
            <a:extLst>
              <a:ext uri="{FF2B5EF4-FFF2-40B4-BE49-F238E27FC236}">
                <a16:creationId xmlns:a16="http://schemas.microsoft.com/office/drawing/2014/main" id="{14DB2B38-BF1D-6309-2FB4-47CAC0694CD0}"/>
              </a:ext>
            </a:extLst>
          </p:cNvPr>
          <p:cNvSpPr/>
          <p:nvPr/>
        </p:nvSpPr>
        <p:spPr>
          <a:xfrm>
            <a:off x="2456703" y="3270141"/>
            <a:ext cx="3468943" cy="346894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6DFB85C-87B8-CDAE-5DAA-6F09C8ED218F}"/>
              </a:ext>
            </a:extLst>
          </p:cNvPr>
          <p:cNvSpPr txBox="1"/>
          <p:nvPr/>
        </p:nvSpPr>
        <p:spPr>
          <a:xfrm>
            <a:off x="3403277" y="2665618"/>
            <a:ext cx="1219670" cy="4708981"/>
          </a:xfrm>
          <a:prstGeom prst="rect">
            <a:avLst/>
          </a:prstGeom>
          <a:noFill/>
        </p:spPr>
        <p:txBody>
          <a:bodyPr wrap="square" rtlCol="0">
            <a:spAutoFit/>
          </a:bodyPr>
          <a:lstStyle/>
          <a:p>
            <a:r>
              <a:rPr lang="en-HU" sz="30000" b="1">
                <a:solidFill>
                  <a:schemeClr val="accent5">
                    <a:lumMod val="60000"/>
                    <a:lumOff val="40000"/>
                  </a:schemeClr>
                </a:solidFill>
                <a:latin typeface="Trebuchet MS" panose="020B0703020202090204" pitchFamily="34" charset="0"/>
              </a:rPr>
              <a:t>!</a:t>
            </a:r>
          </a:p>
        </p:txBody>
      </p:sp>
      <p:sp>
        <p:nvSpPr>
          <p:cNvPr id="8" name="Text Placeholder 18">
            <a:extLst>
              <a:ext uri="{FF2B5EF4-FFF2-40B4-BE49-F238E27FC236}">
                <a16:creationId xmlns:a16="http://schemas.microsoft.com/office/drawing/2014/main" id="{2EDB3C9F-CF8C-4032-1EEA-B9FA56817E36}"/>
              </a:ext>
            </a:extLst>
          </p:cNvPr>
          <p:cNvSpPr txBox="1">
            <a:spLocks/>
          </p:cNvSpPr>
          <p:nvPr/>
        </p:nvSpPr>
        <p:spPr>
          <a:xfrm>
            <a:off x="2346069" y="3695917"/>
            <a:ext cx="3662765" cy="2617389"/>
          </a:xfrm>
          <a:prstGeom prst="rect">
            <a:avLst/>
          </a:prstGeom>
        </p:spPr>
        <p:txBody>
          <a:bodyPr lIns="91440" tIns="45720" rIns="91440" bIns="45720" anchor="t">
            <a:normAutofit lnSpcReduction="10000"/>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200" b="1">
                <a:solidFill>
                  <a:schemeClr val="accent1"/>
                </a:solidFill>
              </a:rPr>
              <a:t>ACTIONS</a:t>
            </a:r>
            <a:r>
              <a:rPr lang="fr-FR" sz="2800" b="1"/>
              <a:t> </a:t>
            </a:r>
          </a:p>
          <a:p>
            <a:pPr algn="ctr"/>
            <a:r>
              <a:rPr lang="fr-FR" sz="2000" b="1"/>
              <a:t>1.Refaire le test</a:t>
            </a:r>
          </a:p>
          <a:p>
            <a:pPr algn="ctr"/>
            <a:r>
              <a:rPr lang="fr-FR" sz="2000" b="1"/>
              <a:t>2.Si le résultat est le même, rendre un résultat TDR </a:t>
            </a:r>
            <a:r>
              <a:rPr lang="fr-FR" sz="2000" b="1" u="sng"/>
              <a:t>réactif pour O139</a:t>
            </a:r>
            <a:endParaRPr lang="fr-FR" sz="2000" b="1"/>
          </a:p>
          <a:p>
            <a:pPr algn="ctr"/>
            <a:r>
              <a:rPr lang="fr-FR" sz="2000" b="1"/>
              <a:t>3.Envoyer l'échantillon au laboratoire pour confirmation</a:t>
            </a:r>
            <a:endParaRPr lang="fr-FR" sz="2000" b="1" u="sng"/>
          </a:p>
          <a:p>
            <a:endParaRPr lang="en-GB"/>
          </a:p>
        </p:txBody>
      </p:sp>
      <p:sp>
        <p:nvSpPr>
          <p:cNvPr id="4" name="Google Shape;18;p31">
            <a:extLst>
              <a:ext uri="{FF2B5EF4-FFF2-40B4-BE49-F238E27FC236}">
                <a16:creationId xmlns:a16="http://schemas.microsoft.com/office/drawing/2014/main" id="{5E2562DA-E2C9-FD2E-4D63-D54BF29F4A7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39</a:t>
            </a:fld>
            <a:endParaRPr sz="1200">
              <a:solidFill>
                <a:schemeClr val="tx1">
                  <a:lumMod val="40000"/>
                  <a:lumOff val="60000"/>
                </a:schemeClr>
              </a:solidFill>
            </a:endParaRPr>
          </a:p>
        </p:txBody>
      </p:sp>
      <p:cxnSp>
        <p:nvCxnSpPr>
          <p:cNvPr id="10" name="Straight Arrow Connector 9">
            <a:extLst>
              <a:ext uri="{FF2B5EF4-FFF2-40B4-BE49-F238E27FC236}">
                <a16:creationId xmlns:a16="http://schemas.microsoft.com/office/drawing/2014/main" id="{E4C7E2BF-50AC-C102-A005-5BB5A64139BC}"/>
              </a:ext>
            </a:extLst>
          </p:cNvPr>
          <p:cNvCxnSpPr>
            <a:cxnSpLocks/>
          </p:cNvCxnSpPr>
          <p:nvPr/>
        </p:nvCxnSpPr>
        <p:spPr>
          <a:xfrm>
            <a:off x="6982706" y="3533408"/>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29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743104-9CFC-2BBE-5CAD-FF510B3DBDB6}"/>
              </a:ext>
            </a:extLst>
          </p:cNvPr>
          <p:cNvSpPr/>
          <p:nvPr/>
        </p:nvSpPr>
        <p:spPr>
          <a:xfrm>
            <a:off x="-55659" y="0"/>
            <a:ext cx="12247659" cy="685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4" name="Oval 13">
            <a:extLst>
              <a:ext uri="{FF2B5EF4-FFF2-40B4-BE49-F238E27FC236}">
                <a16:creationId xmlns:a16="http://schemas.microsoft.com/office/drawing/2014/main" id="{3A6CAE87-215E-77A4-5912-894F86D02D0F}"/>
              </a:ext>
            </a:extLst>
          </p:cNvPr>
          <p:cNvSpPr/>
          <p:nvPr/>
        </p:nvSpPr>
        <p:spPr>
          <a:xfrm>
            <a:off x="2072640" y="2378479"/>
            <a:ext cx="3373120" cy="33731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Content Placeholder 2">
            <a:extLst>
              <a:ext uri="{FF2B5EF4-FFF2-40B4-BE49-F238E27FC236}">
                <a16:creationId xmlns:a16="http://schemas.microsoft.com/office/drawing/2014/main" id="{97D9E5FD-D8F0-C5EB-BD9F-4D177013597F}"/>
              </a:ext>
            </a:extLst>
          </p:cNvPr>
          <p:cNvSpPr txBox="1">
            <a:spLocks/>
          </p:cNvSpPr>
          <p:nvPr/>
        </p:nvSpPr>
        <p:spPr>
          <a:xfrm>
            <a:off x="784789" y="913779"/>
            <a:ext cx="10733736" cy="112124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800"/>
              </a:spcAft>
            </a:pPr>
            <a:r>
              <a:rPr lang="fr-BE" sz="3000" i="1">
                <a:solidFill>
                  <a:srgbClr val="414142"/>
                </a:solidFill>
              </a:rPr>
              <a:t>La qualité de l’échantillon influence                                   la qualité du résultat de l’analyse</a:t>
            </a:r>
            <a:r>
              <a:rPr lang="en-US" sz="3200" i="1"/>
              <a:t>.</a:t>
            </a:r>
            <a:endParaRPr lang="en-US"/>
          </a:p>
        </p:txBody>
      </p:sp>
      <p:sp>
        <p:nvSpPr>
          <p:cNvPr id="15" name="Oval 14">
            <a:extLst>
              <a:ext uri="{FF2B5EF4-FFF2-40B4-BE49-F238E27FC236}">
                <a16:creationId xmlns:a16="http://schemas.microsoft.com/office/drawing/2014/main" id="{1C4C8690-7496-0E59-11FE-A27E2F77DD1C}"/>
              </a:ext>
            </a:extLst>
          </p:cNvPr>
          <p:cNvSpPr/>
          <p:nvPr/>
        </p:nvSpPr>
        <p:spPr>
          <a:xfrm>
            <a:off x="6746240" y="2378479"/>
            <a:ext cx="3373120" cy="33731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8" name="Picture 8">
            <a:extLst>
              <a:ext uri="{FF2B5EF4-FFF2-40B4-BE49-F238E27FC236}">
                <a16:creationId xmlns:a16="http://schemas.microsoft.com/office/drawing/2014/main" id="{445D1F42-98AB-E2D3-A196-8154B19AEE6B}"/>
              </a:ext>
            </a:extLst>
          </p:cNvPr>
          <p:cNvPicPr>
            <a:picLocks noChangeAspect="1" noChangeArrowheads="1"/>
          </p:cNvPicPr>
          <p:nvPr/>
        </p:nvPicPr>
        <p:blipFill>
          <a:blip r:embed="rId3"/>
          <a:srcRect/>
          <a:stretch/>
        </p:blipFill>
        <p:spPr bwMode="auto">
          <a:xfrm>
            <a:off x="1120946" y="1322898"/>
            <a:ext cx="5484277" cy="5484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D02FFB1-059B-4B1D-0EC4-A6794FC21B72}"/>
              </a:ext>
            </a:extLst>
          </p:cNvPr>
          <p:cNvSpPr txBox="1"/>
          <p:nvPr/>
        </p:nvSpPr>
        <p:spPr>
          <a:xfrm>
            <a:off x="2194667" y="599623"/>
            <a:ext cx="645953" cy="1446550"/>
          </a:xfrm>
          <a:prstGeom prst="rect">
            <a:avLst/>
          </a:prstGeom>
          <a:noFill/>
        </p:spPr>
        <p:txBody>
          <a:bodyPr wrap="square" rtlCol="0">
            <a:spAutoFit/>
          </a:bodyPr>
          <a:lstStyle/>
          <a:p>
            <a:r>
              <a:rPr lang="en-HU" sz="8800" b="1">
                <a:solidFill>
                  <a:schemeClr val="accent1"/>
                </a:solidFill>
                <a:latin typeface="Tw Cen MT" panose="020B0602020104020603" pitchFamily="34" charset="77"/>
              </a:rPr>
              <a:t>“</a:t>
            </a:r>
          </a:p>
        </p:txBody>
      </p:sp>
      <p:sp>
        <p:nvSpPr>
          <p:cNvPr id="10" name="TextBox 9">
            <a:extLst>
              <a:ext uri="{FF2B5EF4-FFF2-40B4-BE49-F238E27FC236}">
                <a16:creationId xmlns:a16="http://schemas.microsoft.com/office/drawing/2014/main" id="{95C1DFF3-ED8D-9DFE-38FB-DCE6DA6FB8BC}"/>
              </a:ext>
            </a:extLst>
          </p:cNvPr>
          <p:cNvSpPr txBox="1"/>
          <p:nvPr/>
        </p:nvSpPr>
        <p:spPr>
          <a:xfrm>
            <a:off x="9262227" y="1017440"/>
            <a:ext cx="645953" cy="1446550"/>
          </a:xfrm>
          <a:prstGeom prst="rect">
            <a:avLst/>
          </a:prstGeom>
          <a:noFill/>
        </p:spPr>
        <p:txBody>
          <a:bodyPr wrap="square" rtlCol="0">
            <a:spAutoFit/>
          </a:bodyPr>
          <a:lstStyle/>
          <a:p>
            <a:r>
              <a:rPr lang="en-US" sz="8800" b="1" i="1">
                <a:solidFill>
                  <a:schemeClr val="accent1"/>
                </a:solidFill>
                <a:latin typeface="Tw Cen MT" panose="020B0602020104020603" pitchFamily="34" charset="77"/>
              </a:rPr>
              <a:t>”</a:t>
            </a:r>
            <a:endParaRPr lang="en-HU" sz="8800" b="1">
              <a:solidFill>
                <a:schemeClr val="accent1"/>
              </a:solidFill>
              <a:latin typeface="Tw Cen MT" panose="020B0602020104020603" pitchFamily="34" charset="77"/>
            </a:endParaRPr>
          </a:p>
        </p:txBody>
      </p:sp>
      <p:sp>
        <p:nvSpPr>
          <p:cNvPr id="12" name="TextBox 11">
            <a:extLst>
              <a:ext uri="{FF2B5EF4-FFF2-40B4-BE49-F238E27FC236}">
                <a16:creationId xmlns:a16="http://schemas.microsoft.com/office/drawing/2014/main" id="{B4D47C27-E948-030F-8982-8CB95E893158}"/>
              </a:ext>
            </a:extLst>
          </p:cNvPr>
          <p:cNvSpPr txBox="1"/>
          <p:nvPr/>
        </p:nvSpPr>
        <p:spPr>
          <a:xfrm>
            <a:off x="1932888" y="6094722"/>
            <a:ext cx="3652623" cy="369332"/>
          </a:xfrm>
          <a:prstGeom prst="rect">
            <a:avLst/>
          </a:prstGeom>
          <a:noFill/>
        </p:spPr>
        <p:txBody>
          <a:bodyPr wrap="square" lIns="91440" tIns="45720" rIns="91440" bIns="45720" rtlCol="0" anchor="t">
            <a:spAutoFit/>
          </a:bodyPr>
          <a:lstStyle/>
          <a:p>
            <a:pPr algn="ctr"/>
            <a:r>
              <a:rPr lang="fr-CA" i="1">
                <a:latin typeface="Trebuchet MS"/>
              </a:rPr>
              <a:t>Un bon échantillon</a:t>
            </a:r>
            <a:endParaRPr lang="fr-CA" i="1">
              <a:latin typeface="Trebuchet MS" panose="020B0703020202090204" pitchFamily="34" charset="0"/>
            </a:endParaRPr>
          </a:p>
        </p:txBody>
      </p:sp>
      <p:sp>
        <p:nvSpPr>
          <p:cNvPr id="13" name="TextBox 12">
            <a:extLst>
              <a:ext uri="{FF2B5EF4-FFF2-40B4-BE49-F238E27FC236}">
                <a16:creationId xmlns:a16="http://schemas.microsoft.com/office/drawing/2014/main" id="{8D0CD8F4-ED5F-1A65-4D67-E35C7EF953CB}"/>
              </a:ext>
            </a:extLst>
          </p:cNvPr>
          <p:cNvSpPr txBox="1"/>
          <p:nvPr/>
        </p:nvSpPr>
        <p:spPr>
          <a:xfrm>
            <a:off x="6671300" y="6094722"/>
            <a:ext cx="3652623" cy="369332"/>
          </a:xfrm>
          <a:prstGeom prst="rect">
            <a:avLst/>
          </a:prstGeom>
          <a:noFill/>
        </p:spPr>
        <p:txBody>
          <a:bodyPr wrap="square" lIns="91440" tIns="45720" rIns="91440" bIns="45720" rtlCol="0" anchor="t">
            <a:spAutoFit/>
          </a:bodyPr>
          <a:lstStyle/>
          <a:p>
            <a:pPr algn="ctr"/>
            <a:r>
              <a:rPr lang="fr-FR" i="1">
                <a:latin typeface="Trebuchet MS"/>
              </a:rPr>
              <a:t>Un mauvais échantillon</a:t>
            </a:r>
            <a:endParaRPr lang="fr-FR" i="1">
              <a:latin typeface="Trebuchet MS" panose="020B0703020202090204" pitchFamily="34" charset="0"/>
            </a:endParaRPr>
          </a:p>
        </p:txBody>
      </p:sp>
      <p:pic>
        <p:nvPicPr>
          <p:cNvPr id="2" name="Picture 7">
            <a:extLst>
              <a:ext uri="{FF2B5EF4-FFF2-40B4-BE49-F238E27FC236}">
                <a16:creationId xmlns:a16="http://schemas.microsoft.com/office/drawing/2014/main" id="{BDE7D735-DA33-F184-65A1-1A8C64F0A6BD}"/>
              </a:ext>
            </a:extLst>
          </p:cNvPr>
          <p:cNvPicPr>
            <a:picLocks noChangeAspect="1" noChangeArrowheads="1"/>
          </p:cNvPicPr>
          <p:nvPr/>
        </p:nvPicPr>
        <p:blipFill>
          <a:blip r:embed="rId4"/>
          <a:srcRect t="5782" b="5782"/>
          <a:stretch/>
        </p:blipFill>
        <p:spPr bwMode="auto">
          <a:xfrm>
            <a:off x="6264998" y="2168285"/>
            <a:ext cx="4245849" cy="375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48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73918" y="175651"/>
            <a:ext cx="10515600" cy="1325563"/>
          </a:xfrm>
        </p:spPr>
        <p:txBody>
          <a:bodyPr/>
          <a:lstStyle/>
          <a:p>
            <a:r>
              <a:rPr lang="fr-FR" b="1"/>
              <a:t>Réactif pour O1 et O139: lecture</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646262" y="2117171"/>
            <a:ext cx="3456000" cy="1556949"/>
          </a:xfrm>
        </p:spPr>
        <p:txBody>
          <a:bodyPr vert="horz" lIns="216000" tIns="216000" rIns="216000" bIns="216000" rtlCol="0" anchor="t">
            <a:noAutofit/>
          </a:bodyPr>
          <a:lstStyle/>
          <a:p>
            <a:pPr marL="197485" indent="-197485">
              <a:buFont typeface="Arial" panose="020B0604020202020204" pitchFamily="34" charset="0"/>
              <a:buChar char="•"/>
            </a:pPr>
            <a:r>
              <a:rPr lang="fr-FR" sz="2000"/>
              <a:t>Ligne contrôle visible</a:t>
            </a:r>
          </a:p>
          <a:p>
            <a:pPr marL="197485" indent="-197485">
              <a:buFont typeface="Arial" panose="020B0604020202020204" pitchFamily="34" charset="0"/>
              <a:buChar char="•"/>
            </a:pPr>
            <a:r>
              <a:rPr lang="fr-FR" sz="2000"/>
              <a:t>Ligne O1 visible</a:t>
            </a:r>
          </a:p>
          <a:p>
            <a:pPr marL="197485" indent="-197485">
              <a:buFont typeface="Arial" panose="020B0604020202020204" pitchFamily="34" charset="0"/>
              <a:buChar char="•"/>
            </a:pPr>
            <a:r>
              <a:rPr lang="fr-FR" sz="2000"/>
              <a:t>Ligne O139 visible</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819620" y="201658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6" name="TextBox 15">
            <a:extLst>
              <a:ext uri="{FF2B5EF4-FFF2-40B4-BE49-F238E27FC236}">
                <a16:creationId xmlns:a16="http://schemas.microsoft.com/office/drawing/2014/main" id="{90384868-C15F-1199-E36B-E507D4EEDBD3}"/>
              </a:ext>
            </a:extLst>
          </p:cNvPr>
          <p:cNvSpPr txBox="1"/>
          <p:nvPr/>
        </p:nvSpPr>
        <p:spPr>
          <a:xfrm>
            <a:off x="752512" y="1211951"/>
            <a:ext cx="10829888" cy="633139"/>
          </a:xfrm>
          <a:prstGeom prst="rect">
            <a:avLst/>
          </a:prstGeom>
          <a:noFill/>
        </p:spPr>
        <p:txBody>
          <a:bodyPr wrap="none" lIns="91440" tIns="45720" rIns="91440" bIns="45720" rtlCol="0" anchor="t">
            <a:noAutofit/>
          </a:bodyPr>
          <a:lstStyle/>
          <a:p>
            <a:pPr algn="ctr"/>
            <a:r>
              <a:rPr lang="fr-FR"/>
              <a:t>Le sérogroupe </a:t>
            </a:r>
            <a:r>
              <a:rPr lang="fr-FR" sz="1800"/>
              <a:t>O139 </a:t>
            </a:r>
            <a:r>
              <a:rPr lang="fr-FR"/>
              <a:t>ne circule pas actuellement en dehors d'Asie du Sud Est</a:t>
            </a:r>
            <a:r>
              <a:rPr lang="fr-FR" sz="1800"/>
              <a:t>.</a:t>
            </a:r>
            <a:r>
              <a:rPr lang="fr-FR"/>
              <a:t> </a:t>
            </a:r>
          </a:p>
          <a:p>
            <a:pPr algn="ctr"/>
            <a:r>
              <a:rPr lang="fr-FR"/>
              <a:t>Les </a:t>
            </a:r>
            <a:r>
              <a:rPr lang="fr-FR" sz="1800"/>
              <a:t>tests </a:t>
            </a:r>
            <a:r>
              <a:rPr lang="fr-FR"/>
              <a:t>actuels ne sont pas toujours fiables pour </a:t>
            </a:r>
            <a:r>
              <a:rPr lang="fr-FR" sz="1800"/>
              <a:t>O139</a:t>
            </a:r>
            <a:r>
              <a:rPr lang="fr-FR"/>
              <a:t>, et il est possible que la ligne</a:t>
            </a:r>
            <a:r>
              <a:rPr lang="fr-FR" sz="1800"/>
              <a:t> O139 </a:t>
            </a:r>
            <a:r>
              <a:rPr lang="fr-FR"/>
              <a:t>apparaisse faussement</a:t>
            </a:r>
            <a:r>
              <a:rPr lang="fr-FR" sz="1800"/>
              <a:t>.</a:t>
            </a:r>
            <a:r>
              <a:rPr lang="fr-FR"/>
              <a:t> </a:t>
            </a:r>
            <a:endParaRPr lang="en-US"/>
          </a:p>
          <a:p>
            <a:endParaRPr lang="en-US" sz="1800"/>
          </a:p>
        </p:txBody>
      </p:sp>
      <p:grpSp>
        <p:nvGrpSpPr>
          <p:cNvPr id="10" name="Group 9">
            <a:extLst>
              <a:ext uri="{FF2B5EF4-FFF2-40B4-BE49-F238E27FC236}">
                <a16:creationId xmlns:a16="http://schemas.microsoft.com/office/drawing/2014/main" id="{90B6AFA4-A204-E52C-CB80-863C02EED6A0}"/>
              </a:ext>
            </a:extLst>
          </p:cNvPr>
          <p:cNvGrpSpPr/>
          <p:nvPr/>
        </p:nvGrpSpPr>
        <p:grpSpPr>
          <a:xfrm>
            <a:off x="5500417" y="2017849"/>
            <a:ext cx="5453374" cy="4502119"/>
            <a:chOff x="5500417" y="2017849"/>
            <a:chExt cx="5453374" cy="4502119"/>
          </a:xfrm>
        </p:grpSpPr>
        <p:sp>
          <p:nvSpPr>
            <p:cNvPr id="12" name="TextBox 6">
              <a:extLst>
                <a:ext uri="{FF2B5EF4-FFF2-40B4-BE49-F238E27FC236}">
                  <a16:creationId xmlns:a16="http://schemas.microsoft.com/office/drawing/2014/main" id="{89C49687-4CF4-C15C-4B93-63B5E9BC5733}"/>
                </a:ext>
              </a:extLst>
            </p:cNvPr>
            <p:cNvSpPr txBox="1"/>
            <p:nvPr/>
          </p:nvSpPr>
          <p:spPr>
            <a:xfrm>
              <a:off x="5677868" y="4702427"/>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O139</a:t>
              </a:r>
            </a:p>
          </p:txBody>
        </p:sp>
        <p:cxnSp>
          <p:nvCxnSpPr>
            <p:cNvPr id="15" name="Straight Arrow Connector 14">
              <a:extLst>
                <a:ext uri="{FF2B5EF4-FFF2-40B4-BE49-F238E27FC236}">
                  <a16:creationId xmlns:a16="http://schemas.microsoft.com/office/drawing/2014/main" id="{89E87C3D-B01F-F782-D412-18F9757B018D}"/>
                </a:ext>
              </a:extLst>
            </p:cNvPr>
            <p:cNvCxnSpPr>
              <a:cxnSpLocks/>
            </p:cNvCxnSpPr>
            <p:nvPr/>
          </p:nvCxnSpPr>
          <p:spPr>
            <a:xfrm>
              <a:off x="6950557" y="484890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16">
              <a:extLst>
                <a:ext uri="{FF2B5EF4-FFF2-40B4-BE49-F238E27FC236}">
                  <a16:creationId xmlns:a16="http://schemas.microsoft.com/office/drawing/2014/main" id="{D23700BA-22AD-99A7-580A-F8D964F79E3D}"/>
                </a:ext>
              </a:extLst>
            </p:cNvPr>
            <p:cNvSpPr txBox="1"/>
            <p:nvPr/>
          </p:nvSpPr>
          <p:spPr>
            <a:xfrm>
              <a:off x="5677868" y="424419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a:t>
              </a:r>
            </a:p>
          </p:txBody>
        </p:sp>
        <p:cxnSp>
          <p:nvCxnSpPr>
            <p:cNvPr id="30" name="Straight Arrow Connector 29">
              <a:extLst>
                <a:ext uri="{FF2B5EF4-FFF2-40B4-BE49-F238E27FC236}">
                  <a16:creationId xmlns:a16="http://schemas.microsoft.com/office/drawing/2014/main" id="{273E486C-0746-E901-4E46-7B541B649E63}"/>
                </a:ext>
              </a:extLst>
            </p:cNvPr>
            <p:cNvCxnSpPr>
              <a:cxnSpLocks/>
            </p:cNvCxnSpPr>
            <p:nvPr/>
          </p:nvCxnSpPr>
          <p:spPr>
            <a:xfrm>
              <a:off x="6950557" y="441538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5">
              <a:extLst>
                <a:ext uri="{FF2B5EF4-FFF2-40B4-BE49-F238E27FC236}">
                  <a16:creationId xmlns:a16="http://schemas.microsoft.com/office/drawing/2014/main" id="{3EFFDB56-26D1-DC93-2412-2645F1B9B128}"/>
                </a:ext>
              </a:extLst>
            </p:cNvPr>
            <p:cNvSpPr txBox="1"/>
            <p:nvPr/>
          </p:nvSpPr>
          <p:spPr>
            <a:xfrm>
              <a:off x="5500417" y="3614479"/>
              <a:ext cx="1471016"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a:t>Ligne contrôle</a:t>
              </a:r>
              <a:endParaRPr lang="en-US" sz="1400"/>
            </a:p>
            <a:p>
              <a:pPr algn="r"/>
              <a:endParaRPr lang="en-GB" sz="1400"/>
            </a:p>
          </p:txBody>
        </p:sp>
        <p:pic>
          <p:nvPicPr>
            <p:cNvPr id="31" name="Picture 30">
              <a:extLst>
                <a:ext uri="{FF2B5EF4-FFF2-40B4-BE49-F238E27FC236}">
                  <a16:creationId xmlns:a16="http://schemas.microsoft.com/office/drawing/2014/main" id="{BFD781A4-3474-2203-7F11-CFA3484C0A23}"/>
                </a:ext>
              </a:extLst>
            </p:cNvPr>
            <p:cNvPicPr>
              <a:picLocks noChangeAspect="1"/>
            </p:cNvPicPr>
            <p:nvPr/>
          </p:nvPicPr>
          <p:blipFill>
            <a:blip r:embed="rId3"/>
            <a:srcRect/>
            <a:stretch/>
          </p:blipFill>
          <p:spPr>
            <a:xfrm>
              <a:off x="6977684" y="2017849"/>
              <a:ext cx="1138466" cy="4502119"/>
            </a:xfrm>
            <a:prstGeom prst="rect">
              <a:avLst/>
            </a:prstGeom>
          </p:spPr>
        </p:pic>
        <p:pic>
          <p:nvPicPr>
            <p:cNvPr id="32" name="Picture 31">
              <a:extLst>
                <a:ext uri="{FF2B5EF4-FFF2-40B4-BE49-F238E27FC236}">
                  <a16:creationId xmlns:a16="http://schemas.microsoft.com/office/drawing/2014/main" id="{D7705AFA-1F6E-AC73-FC4F-2F1FA57AC4CA}"/>
                </a:ext>
              </a:extLst>
            </p:cNvPr>
            <p:cNvPicPr>
              <a:picLocks noChangeAspect="1"/>
            </p:cNvPicPr>
            <p:nvPr/>
          </p:nvPicPr>
          <p:blipFill rotWithShape="1">
            <a:blip r:embed="rId4"/>
            <a:srcRect t="41368" b="1076"/>
            <a:stretch/>
          </p:blipFill>
          <p:spPr>
            <a:xfrm>
              <a:off x="9531716" y="3150992"/>
              <a:ext cx="1422075" cy="3224363"/>
            </a:xfrm>
            <a:prstGeom prst="rect">
              <a:avLst/>
            </a:prstGeom>
          </p:spPr>
        </p:pic>
        <p:sp>
          <p:nvSpPr>
            <p:cNvPr id="33" name="TextBox 20">
              <a:extLst>
                <a:ext uri="{FF2B5EF4-FFF2-40B4-BE49-F238E27FC236}">
                  <a16:creationId xmlns:a16="http://schemas.microsoft.com/office/drawing/2014/main" id="{C999335A-7FCD-B959-0D6B-DEE81967665D}"/>
                </a:ext>
              </a:extLst>
            </p:cNvPr>
            <p:cNvSpPr txBox="1"/>
            <p:nvPr/>
          </p:nvSpPr>
          <p:spPr>
            <a:xfrm>
              <a:off x="7988243" y="4559625"/>
              <a:ext cx="145014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a:t>Ligne contrôle</a:t>
              </a:r>
              <a:endParaRPr lang="en-US" sz="1400"/>
            </a:p>
            <a:p>
              <a:pPr algn="r"/>
              <a:endParaRPr lang="en-GB" sz="1400"/>
            </a:p>
          </p:txBody>
        </p:sp>
        <p:sp>
          <p:nvSpPr>
            <p:cNvPr id="34" name="TextBox 21">
              <a:extLst>
                <a:ext uri="{FF2B5EF4-FFF2-40B4-BE49-F238E27FC236}">
                  <a16:creationId xmlns:a16="http://schemas.microsoft.com/office/drawing/2014/main" id="{8F60DAD7-6986-1E78-7DCF-50B8C4D91408}"/>
                </a:ext>
              </a:extLst>
            </p:cNvPr>
            <p:cNvSpPr txBox="1"/>
            <p:nvPr/>
          </p:nvSpPr>
          <p:spPr>
            <a:xfrm>
              <a:off x="8165695" y="4957790"/>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O139</a:t>
              </a:r>
            </a:p>
          </p:txBody>
        </p:sp>
        <p:cxnSp>
          <p:nvCxnSpPr>
            <p:cNvPr id="35" name="Straight Arrow Connector 34">
              <a:extLst>
                <a:ext uri="{FF2B5EF4-FFF2-40B4-BE49-F238E27FC236}">
                  <a16:creationId xmlns:a16="http://schemas.microsoft.com/office/drawing/2014/main" id="{D66A2D65-DC4F-9C5F-9899-9937A697AE44}"/>
                </a:ext>
              </a:extLst>
            </p:cNvPr>
            <p:cNvCxnSpPr>
              <a:cxnSpLocks/>
              <a:stCxn id="21" idx="3"/>
            </p:cNvCxnSpPr>
            <p:nvPr/>
          </p:nvCxnSpPr>
          <p:spPr>
            <a:xfrm>
              <a:off x="9438384" y="471351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705BACC-E120-2E55-3FB3-49833C138BAF}"/>
                </a:ext>
              </a:extLst>
            </p:cNvPr>
            <p:cNvCxnSpPr>
              <a:cxnSpLocks/>
            </p:cNvCxnSpPr>
            <p:nvPr/>
          </p:nvCxnSpPr>
          <p:spPr>
            <a:xfrm>
              <a:off x="9438384" y="510426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24">
              <a:extLst>
                <a:ext uri="{FF2B5EF4-FFF2-40B4-BE49-F238E27FC236}">
                  <a16:creationId xmlns:a16="http://schemas.microsoft.com/office/drawing/2014/main" id="{57D010AB-043D-4AF4-2AA7-E91BDF2D2587}"/>
                </a:ext>
              </a:extLst>
            </p:cNvPr>
            <p:cNvSpPr txBox="1"/>
            <p:nvPr/>
          </p:nvSpPr>
          <p:spPr>
            <a:xfrm>
              <a:off x="8165695" y="4763174"/>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a:t>
              </a:r>
            </a:p>
          </p:txBody>
        </p:sp>
        <p:cxnSp>
          <p:nvCxnSpPr>
            <p:cNvPr id="38" name="Straight Arrow Connector 37">
              <a:extLst>
                <a:ext uri="{FF2B5EF4-FFF2-40B4-BE49-F238E27FC236}">
                  <a16:creationId xmlns:a16="http://schemas.microsoft.com/office/drawing/2014/main" id="{D9D4559F-0D26-6706-086C-8614035824B4}"/>
                </a:ext>
              </a:extLst>
            </p:cNvPr>
            <p:cNvCxnSpPr>
              <a:cxnSpLocks/>
            </p:cNvCxnSpPr>
            <p:nvPr/>
          </p:nvCxnSpPr>
          <p:spPr>
            <a:xfrm>
              <a:off x="9438384" y="49178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1A089112-B5B5-2338-4C13-098337D90073}"/>
              </a:ext>
            </a:extLst>
          </p:cNvPr>
          <p:cNvGrpSpPr/>
          <p:nvPr/>
        </p:nvGrpSpPr>
        <p:grpSpPr>
          <a:xfrm>
            <a:off x="2374262" y="2562571"/>
            <a:ext cx="3600000" cy="4708981"/>
            <a:chOff x="2374037" y="2647403"/>
            <a:chExt cx="3600000" cy="4708981"/>
          </a:xfrm>
        </p:grpSpPr>
        <p:sp>
          <p:nvSpPr>
            <p:cNvPr id="4" name="Oval 3">
              <a:extLst>
                <a:ext uri="{FF2B5EF4-FFF2-40B4-BE49-F238E27FC236}">
                  <a16:creationId xmlns:a16="http://schemas.microsoft.com/office/drawing/2014/main" id="{B52A1317-D04D-2F6F-3F24-870FDAB57B36}"/>
                </a:ext>
              </a:extLst>
            </p:cNvPr>
            <p:cNvSpPr/>
            <p:nvPr/>
          </p:nvSpPr>
          <p:spPr>
            <a:xfrm>
              <a:off x="2374037" y="3117889"/>
              <a:ext cx="3600000" cy="36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7EC28DE-2951-6FDE-5679-94F53702F9E3}"/>
                </a:ext>
              </a:extLst>
            </p:cNvPr>
            <p:cNvSpPr txBox="1"/>
            <p:nvPr/>
          </p:nvSpPr>
          <p:spPr>
            <a:xfrm>
              <a:off x="3349295" y="2647403"/>
              <a:ext cx="1219670" cy="4708981"/>
            </a:xfrm>
            <a:prstGeom prst="rect">
              <a:avLst/>
            </a:prstGeom>
            <a:noFill/>
          </p:spPr>
          <p:txBody>
            <a:bodyPr wrap="square" rtlCol="0">
              <a:spAutoFit/>
            </a:bodyPr>
            <a:lstStyle/>
            <a:p>
              <a:r>
                <a:rPr lang="en-HU" sz="30000" b="1">
                  <a:solidFill>
                    <a:schemeClr val="accent5">
                      <a:lumMod val="60000"/>
                      <a:lumOff val="40000"/>
                    </a:schemeClr>
                  </a:solidFill>
                  <a:latin typeface="Trebuchet MS" panose="020B0703020202090204" pitchFamily="34" charset="0"/>
                </a:rPr>
                <a:t>!</a:t>
              </a:r>
            </a:p>
          </p:txBody>
        </p:sp>
        <p:sp>
          <p:nvSpPr>
            <p:cNvPr id="28" name="Text Placeholder 18">
              <a:extLst>
                <a:ext uri="{FF2B5EF4-FFF2-40B4-BE49-F238E27FC236}">
                  <a16:creationId xmlns:a16="http://schemas.microsoft.com/office/drawing/2014/main" id="{AA0770AA-A773-CC12-C833-91258E19B8FC}"/>
                </a:ext>
              </a:extLst>
            </p:cNvPr>
            <p:cNvSpPr txBox="1">
              <a:spLocks/>
            </p:cNvSpPr>
            <p:nvPr/>
          </p:nvSpPr>
          <p:spPr>
            <a:xfrm>
              <a:off x="2487853" y="3574195"/>
              <a:ext cx="3362584" cy="2781566"/>
            </a:xfrm>
            <a:prstGeom prst="rect">
              <a:avLst/>
            </a:prstGeom>
          </p:spPr>
          <p:txBody>
            <a:bodyPr lIns="91440" tIns="45720" rIns="91440" bIns="45720" anchor="t">
              <a:normAutofit lnSpcReduction="10000"/>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500" b="1">
                  <a:solidFill>
                    <a:schemeClr val="accent1"/>
                  </a:solidFill>
                </a:rPr>
                <a:t>ACTIONS</a:t>
              </a:r>
              <a:r>
                <a:rPr lang="en-US" sz="2800" b="1"/>
                <a:t> </a:t>
              </a:r>
            </a:p>
            <a:p>
              <a:pPr algn="ctr"/>
              <a:r>
                <a:rPr lang="fr-FR" sz="2000" b="1"/>
                <a:t>1.Refaire le test</a:t>
              </a:r>
            </a:p>
            <a:p>
              <a:pPr algn="ctr"/>
              <a:r>
                <a:rPr lang="fr-FR" sz="2000" b="1"/>
                <a:t>2.Si le résultat est le même, rendre un résultat TDR </a:t>
              </a:r>
              <a:r>
                <a:rPr lang="fr-FR" sz="2000" b="1" u="sng"/>
                <a:t>r</a:t>
              </a:r>
              <a:r>
                <a:rPr lang="fr-FR" sz="2000" b="1"/>
                <a:t>é</a:t>
              </a:r>
              <a:r>
                <a:rPr lang="fr-FR" sz="2000" b="1" u="sng"/>
                <a:t>actif O1 et O139</a:t>
              </a:r>
            </a:p>
            <a:p>
              <a:pPr algn="ctr"/>
              <a:r>
                <a:rPr lang="fr-FR" sz="2000" b="1"/>
                <a:t>3.Envoyer l'échantillon au laboratoire pour confirmation</a:t>
              </a:r>
              <a:endParaRPr lang="fr-FR" sz="2000">
                <a:solidFill>
                  <a:srgbClr val="000000"/>
                </a:solidFill>
              </a:endParaRPr>
            </a:p>
            <a:p>
              <a:pPr algn="ctr"/>
              <a:endParaRPr lang="en-US" b="1"/>
            </a:p>
            <a:p>
              <a:endParaRPr lang="en-GB"/>
            </a:p>
          </p:txBody>
        </p:sp>
      </p:grpSp>
      <p:cxnSp>
        <p:nvCxnSpPr>
          <p:cNvPr id="17" name="Straight Arrow Connector 16">
            <a:extLst>
              <a:ext uri="{FF2B5EF4-FFF2-40B4-BE49-F238E27FC236}">
                <a16:creationId xmlns:a16="http://schemas.microsoft.com/office/drawing/2014/main" id="{A53D5A91-A1DD-F089-C7BD-0D421F4A4ECF}"/>
              </a:ext>
            </a:extLst>
          </p:cNvPr>
          <p:cNvCxnSpPr>
            <a:cxnSpLocks/>
          </p:cNvCxnSpPr>
          <p:nvPr/>
        </p:nvCxnSpPr>
        <p:spPr>
          <a:xfrm>
            <a:off x="6977684" y="378690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Google Shape;18;p31">
            <a:extLst>
              <a:ext uri="{FF2B5EF4-FFF2-40B4-BE49-F238E27FC236}">
                <a16:creationId xmlns:a16="http://schemas.microsoft.com/office/drawing/2014/main" id="{158563B3-8370-B09B-ACC4-B10A22911B8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40</a:t>
            </a:fld>
            <a:endParaRPr sz="1200">
              <a:solidFill>
                <a:schemeClr val="tx1">
                  <a:lumMod val="40000"/>
                  <a:lumOff val="60000"/>
                </a:schemeClr>
              </a:solidFill>
            </a:endParaRPr>
          </a:p>
        </p:txBody>
      </p:sp>
    </p:spTree>
    <p:extLst>
      <p:ext uri="{BB962C8B-B14F-4D97-AF65-F5344CB8AC3E}">
        <p14:creationId xmlns:p14="http://schemas.microsoft.com/office/powerpoint/2010/main" val="3733948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73918" y="365125"/>
            <a:ext cx="10515600" cy="1325563"/>
          </a:xfrm>
        </p:spPr>
        <p:txBody>
          <a:bodyPr>
            <a:normAutofit/>
          </a:bodyPr>
          <a:lstStyle/>
          <a:p>
            <a:r>
              <a:rPr lang="fr-FR" b="1"/>
              <a:t>Gestion des problèmes liés à la lecture</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Content Placeholder 2">
            <a:extLst>
              <a:ext uri="{FF2B5EF4-FFF2-40B4-BE49-F238E27FC236}">
                <a16:creationId xmlns:a16="http://schemas.microsoft.com/office/drawing/2014/main" id="{D0421060-6409-CAB3-7A4F-1D546BEE1D8D}"/>
              </a:ext>
            </a:extLst>
          </p:cNvPr>
          <p:cNvSpPr>
            <a:spLocks noGrp="1"/>
          </p:cNvSpPr>
          <p:nvPr>
            <p:ph idx="1"/>
          </p:nvPr>
        </p:nvSpPr>
        <p:spPr>
          <a:xfrm>
            <a:off x="4374104" y="4316861"/>
            <a:ext cx="6704861" cy="1950897"/>
          </a:xfrm>
          <a:ln w="6350">
            <a:solidFill>
              <a:schemeClr val="tx1"/>
            </a:solidFill>
          </a:ln>
        </p:spPr>
        <p:txBody>
          <a:bodyPr lIns="216000" tIns="216000" rIns="216000" bIns="216000" anchor="t" anchorCtr="0">
            <a:noAutofit/>
          </a:bodyPr>
          <a:lstStyle/>
          <a:p>
            <a:pPr marL="197485" indent="-197485" algn="l">
              <a:spcAft>
                <a:spcPts val="600"/>
              </a:spcAft>
              <a:buFont typeface="Arial" panose="020B0604020202020204" pitchFamily="34" charset="0"/>
              <a:buChar char="•"/>
            </a:pPr>
            <a:r>
              <a:rPr lang="fr-FR" sz="2000" b="1" dirty="0">
                <a:solidFill>
                  <a:schemeClr val="accent1"/>
                </a:solidFill>
              </a:rPr>
              <a:t>TDR réactif </a:t>
            </a:r>
            <a:r>
              <a:rPr lang="fr-FR" sz="2000" dirty="0"/>
              <a:t>= forte probabilité qu'un cas suspect soit infecté par VC mais pas de certitude à 100% </a:t>
            </a:r>
            <a:endParaRPr lang="fr-FR" sz="2000" dirty="0">
              <a:solidFill>
                <a:srgbClr val="414141"/>
              </a:solidFill>
            </a:endParaRPr>
          </a:p>
          <a:p>
            <a:pPr marL="197485" indent="-197485" algn="l">
              <a:spcAft>
                <a:spcPts val="600"/>
              </a:spcAft>
              <a:buFont typeface="Arial" panose="020B0604020202020204" pitchFamily="34" charset="0"/>
              <a:buChar char="•"/>
            </a:pPr>
            <a:r>
              <a:rPr lang="fr-FR" sz="2000" b="1" dirty="0">
                <a:solidFill>
                  <a:schemeClr val="accent1"/>
                </a:solidFill>
              </a:rPr>
              <a:t>TDR non-réactif  </a:t>
            </a:r>
            <a:r>
              <a:rPr lang="fr-FR" sz="2000" dirty="0"/>
              <a:t>= forte probabilité qu'un cas suspect ne soit pas infecté par VC mais pas de certitude à 100%</a:t>
            </a:r>
            <a:endParaRPr lang="fr-FR"/>
          </a:p>
        </p:txBody>
      </p:sp>
      <p:grpSp>
        <p:nvGrpSpPr>
          <p:cNvPr id="24" name="Group 23">
            <a:extLst>
              <a:ext uri="{FF2B5EF4-FFF2-40B4-BE49-F238E27FC236}">
                <a16:creationId xmlns:a16="http://schemas.microsoft.com/office/drawing/2014/main" id="{7AB5A9A0-CD6C-F60E-238D-BCF5616DD6F1}"/>
              </a:ext>
            </a:extLst>
          </p:cNvPr>
          <p:cNvGrpSpPr/>
          <p:nvPr/>
        </p:nvGrpSpPr>
        <p:grpSpPr>
          <a:xfrm>
            <a:off x="1334072" y="1812870"/>
            <a:ext cx="9295110" cy="2046303"/>
            <a:chOff x="1506765" y="1782538"/>
            <a:chExt cx="9295110" cy="2046303"/>
          </a:xfrm>
        </p:grpSpPr>
        <p:grpSp>
          <p:nvGrpSpPr>
            <p:cNvPr id="23" name="Group 22">
              <a:extLst>
                <a:ext uri="{FF2B5EF4-FFF2-40B4-BE49-F238E27FC236}">
                  <a16:creationId xmlns:a16="http://schemas.microsoft.com/office/drawing/2014/main" id="{289690CC-D9D4-8D95-17EC-8037CBB47A7A}"/>
                </a:ext>
              </a:extLst>
            </p:cNvPr>
            <p:cNvGrpSpPr/>
            <p:nvPr/>
          </p:nvGrpSpPr>
          <p:grpSpPr>
            <a:xfrm>
              <a:off x="1506765" y="1782538"/>
              <a:ext cx="2520000" cy="2044631"/>
              <a:chOff x="635333" y="1893053"/>
              <a:chExt cx="2520000" cy="2044631"/>
            </a:xfrm>
          </p:grpSpPr>
          <p:sp>
            <p:nvSpPr>
              <p:cNvPr id="4" name="Text Placeholder 4">
                <a:extLst>
                  <a:ext uri="{FF2B5EF4-FFF2-40B4-BE49-F238E27FC236}">
                    <a16:creationId xmlns:a16="http://schemas.microsoft.com/office/drawing/2014/main" id="{A34C2438-08BD-2BF0-6A06-9B067CB26781}"/>
                  </a:ext>
                </a:extLst>
              </p:cNvPr>
              <p:cNvSpPr txBox="1">
                <a:spLocks/>
              </p:cNvSpPr>
              <p:nvPr/>
            </p:nvSpPr>
            <p:spPr>
              <a:xfrm>
                <a:off x="635333" y="1986786"/>
                <a:ext cx="2520000" cy="1950898"/>
              </a:xfrm>
              <a:prstGeom prst="rect">
                <a:avLst/>
              </a:prstGeom>
              <a:ln w="6350">
                <a:solidFill>
                  <a:schemeClr val="tx1">
                    <a:lumMod val="75000"/>
                  </a:schemeClr>
                </a:solidFill>
              </a:ln>
            </p:spPr>
            <p:txBody>
              <a:bodyPr lIns="180000" tIns="216000" rIns="180000" bIns="216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a:t>Résultats non lus dans les délais recommandés (attente trop longue ou trop courte).</a:t>
                </a:r>
              </a:p>
            </p:txBody>
          </p:sp>
          <p:sp>
            <p:nvSpPr>
              <p:cNvPr id="9" name="Triangle 8">
                <a:extLst>
                  <a:ext uri="{FF2B5EF4-FFF2-40B4-BE49-F238E27FC236}">
                    <a16:creationId xmlns:a16="http://schemas.microsoft.com/office/drawing/2014/main" id="{17185194-7C24-BF84-5A32-053437B382E6}"/>
                  </a:ext>
                </a:extLst>
              </p:cNvPr>
              <p:cNvSpPr/>
              <p:nvPr/>
            </p:nvSpPr>
            <p:spPr>
              <a:xfrm rot="10800000">
                <a:off x="73095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nvGrpSpPr>
            <p:cNvPr id="20" name="Group 19">
              <a:extLst>
                <a:ext uri="{FF2B5EF4-FFF2-40B4-BE49-F238E27FC236}">
                  <a16:creationId xmlns:a16="http://schemas.microsoft.com/office/drawing/2014/main" id="{82013FBA-EF50-D153-2450-A49E6F09A171}"/>
                </a:ext>
              </a:extLst>
            </p:cNvPr>
            <p:cNvGrpSpPr/>
            <p:nvPr/>
          </p:nvGrpSpPr>
          <p:grpSpPr>
            <a:xfrm>
              <a:off x="4894320" y="1784209"/>
              <a:ext cx="2520000" cy="2044632"/>
              <a:chOff x="3434289" y="1893053"/>
              <a:chExt cx="2520000" cy="2044632"/>
            </a:xfrm>
          </p:grpSpPr>
          <p:sp>
            <p:nvSpPr>
              <p:cNvPr id="6" name="Text Placeholder 5">
                <a:extLst>
                  <a:ext uri="{FF2B5EF4-FFF2-40B4-BE49-F238E27FC236}">
                    <a16:creationId xmlns:a16="http://schemas.microsoft.com/office/drawing/2014/main" id="{E37FB769-7ACD-4913-8374-87D87A76CD65}"/>
                  </a:ext>
                </a:extLst>
              </p:cNvPr>
              <p:cNvSpPr txBox="1">
                <a:spLocks/>
              </p:cNvSpPr>
              <p:nvPr/>
            </p:nvSpPr>
            <p:spPr>
              <a:xfrm>
                <a:off x="3434289" y="1986787"/>
                <a:ext cx="2520000" cy="1950898"/>
              </a:xfrm>
              <a:prstGeom prst="rect">
                <a:avLst/>
              </a:prstGeom>
              <a:ln w="6350">
                <a:solidFill>
                  <a:schemeClr val="tx1">
                    <a:lumMod val="75000"/>
                  </a:schemeClr>
                </a:solidFill>
              </a:ln>
            </p:spPr>
            <p:txBody>
              <a:bodyPr lIns="180000" tIns="216000" rIns="216000" bIns="216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a:t>Mauvaise interprétation des résultats. Lecture erronée des lignes faibles/pâles.</a:t>
                </a:r>
              </a:p>
            </p:txBody>
          </p:sp>
          <p:sp>
            <p:nvSpPr>
              <p:cNvPr id="10" name="Triangle 9">
                <a:extLst>
                  <a:ext uri="{FF2B5EF4-FFF2-40B4-BE49-F238E27FC236}">
                    <a16:creationId xmlns:a16="http://schemas.microsoft.com/office/drawing/2014/main" id="{43802C12-AFF3-60CA-DD5F-30AEEC773345}"/>
                  </a:ext>
                </a:extLst>
              </p:cNvPr>
              <p:cNvSpPr/>
              <p:nvPr/>
            </p:nvSpPr>
            <p:spPr>
              <a:xfrm rot="10800000">
                <a:off x="355035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nvGrpSpPr>
            <p:cNvPr id="21" name="Group 20">
              <a:extLst>
                <a:ext uri="{FF2B5EF4-FFF2-40B4-BE49-F238E27FC236}">
                  <a16:creationId xmlns:a16="http://schemas.microsoft.com/office/drawing/2014/main" id="{7FA56018-B4BF-FE4F-5F52-1DDCC5718806}"/>
                </a:ext>
              </a:extLst>
            </p:cNvPr>
            <p:cNvGrpSpPr/>
            <p:nvPr/>
          </p:nvGrpSpPr>
          <p:grpSpPr>
            <a:xfrm>
              <a:off x="8281875" y="1784209"/>
              <a:ext cx="2520000" cy="2044632"/>
              <a:chOff x="6233245" y="1893053"/>
              <a:chExt cx="2520000" cy="2044632"/>
            </a:xfrm>
          </p:grpSpPr>
          <p:sp>
            <p:nvSpPr>
              <p:cNvPr id="7" name="Text Placeholder 6">
                <a:extLst>
                  <a:ext uri="{FF2B5EF4-FFF2-40B4-BE49-F238E27FC236}">
                    <a16:creationId xmlns:a16="http://schemas.microsoft.com/office/drawing/2014/main" id="{15725655-96B5-71EC-4F44-AECBDA4D9133}"/>
                  </a:ext>
                </a:extLst>
              </p:cNvPr>
              <p:cNvSpPr txBox="1">
                <a:spLocks/>
              </p:cNvSpPr>
              <p:nvPr/>
            </p:nvSpPr>
            <p:spPr>
              <a:xfrm>
                <a:off x="6233245" y="1986786"/>
                <a:ext cx="2520000" cy="1950899"/>
              </a:xfrm>
              <a:prstGeom prst="rect">
                <a:avLst/>
              </a:prstGeom>
              <a:ln w="6350">
                <a:solidFill>
                  <a:schemeClr val="tx1">
                    <a:lumMod val="75000"/>
                  </a:schemeClr>
                </a:solidFill>
              </a:ln>
            </p:spPr>
            <p:txBody>
              <a:bodyPr lIns="180000" tIns="216000" rIns="216000" bIns="216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a:t>L'absence d'une ligne contrôle invalide le test, qui doit être répété.</a:t>
                </a:r>
              </a:p>
            </p:txBody>
          </p:sp>
          <p:sp>
            <p:nvSpPr>
              <p:cNvPr id="11" name="Triangle 10">
                <a:extLst>
                  <a:ext uri="{FF2B5EF4-FFF2-40B4-BE49-F238E27FC236}">
                    <a16:creationId xmlns:a16="http://schemas.microsoft.com/office/drawing/2014/main" id="{BFB3962E-BB8C-4FCF-BEBD-7BF9472C86BC}"/>
                  </a:ext>
                </a:extLst>
              </p:cNvPr>
              <p:cNvSpPr/>
              <p:nvPr/>
            </p:nvSpPr>
            <p:spPr>
              <a:xfrm rot="10800000">
                <a:off x="639261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grpSp>
        <p:nvGrpSpPr>
          <p:cNvPr id="22" name="Group 21">
            <a:extLst>
              <a:ext uri="{FF2B5EF4-FFF2-40B4-BE49-F238E27FC236}">
                <a16:creationId xmlns:a16="http://schemas.microsoft.com/office/drawing/2014/main" id="{87B3D2FD-FA33-49D3-314A-1399674AFAC7}"/>
              </a:ext>
            </a:extLst>
          </p:cNvPr>
          <p:cNvGrpSpPr/>
          <p:nvPr/>
        </p:nvGrpSpPr>
        <p:grpSpPr>
          <a:xfrm>
            <a:off x="1334072" y="4223127"/>
            <a:ext cx="2520000" cy="2044632"/>
            <a:chOff x="9032201" y="1893053"/>
            <a:chExt cx="2520000" cy="2044632"/>
          </a:xfrm>
        </p:grpSpPr>
        <p:sp>
          <p:nvSpPr>
            <p:cNvPr id="8" name="Text Placeholder 6">
              <a:extLst>
                <a:ext uri="{FF2B5EF4-FFF2-40B4-BE49-F238E27FC236}">
                  <a16:creationId xmlns:a16="http://schemas.microsoft.com/office/drawing/2014/main" id="{DBEC57FA-2471-8F7F-8B28-1CA97764BACD}"/>
                </a:ext>
              </a:extLst>
            </p:cNvPr>
            <p:cNvSpPr txBox="1">
              <a:spLocks/>
            </p:cNvSpPr>
            <p:nvPr/>
          </p:nvSpPr>
          <p:spPr>
            <a:xfrm>
              <a:off x="9032201" y="1986787"/>
              <a:ext cx="2520000" cy="1950898"/>
            </a:xfrm>
            <a:prstGeom prst="rect">
              <a:avLst/>
            </a:prstGeom>
            <a:ln w="6350">
              <a:solidFill>
                <a:schemeClr val="tx1">
                  <a:lumMod val="75000"/>
                </a:schemeClr>
              </a:solidFill>
            </a:ln>
          </p:spPr>
          <p:txBody>
            <a:bodyPr vert="horz" wrap="square"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a:t>Faux négatifs/</a:t>
              </a:r>
              <a:br>
                <a:rPr lang="fr-FR" sz="2000"/>
              </a:br>
              <a:r>
                <a:rPr lang="fr-FR" sz="2000"/>
                <a:t>faux positifs.</a:t>
              </a:r>
            </a:p>
          </p:txBody>
        </p:sp>
        <p:sp>
          <p:nvSpPr>
            <p:cNvPr id="12" name="Triangle 11">
              <a:extLst>
                <a:ext uri="{FF2B5EF4-FFF2-40B4-BE49-F238E27FC236}">
                  <a16:creationId xmlns:a16="http://schemas.microsoft.com/office/drawing/2014/main" id="{0374E4F1-C1C8-B352-5368-A269EFD44B19}"/>
                </a:ext>
              </a:extLst>
            </p:cNvPr>
            <p:cNvSpPr/>
            <p:nvPr/>
          </p:nvSpPr>
          <p:spPr>
            <a:xfrm rot="10800000">
              <a:off x="914343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sp>
        <p:nvSpPr>
          <p:cNvPr id="16" name="Triangle 15">
            <a:extLst>
              <a:ext uri="{FF2B5EF4-FFF2-40B4-BE49-F238E27FC236}">
                <a16:creationId xmlns:a16="http://schemas.microsoft.com/office/drawing/2014/main" id="{045B6AE5-CC90-5306-DFA6-AA98F431C8A3}"/>
              </a:ext>
            </a:extLst>
          </p:cNvPr>
          <p:cNvSpPr/>
          <p:nvPr/>
        </p:nvSpPr>
        <p:spPr>
          <a:xfrm rot="5400000">
            <a:off x="4194099" y="451846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Google Shape;18;p31">
            <a:extLst>
              <a:ext uri="{FF2B5EF4-FFF2-40B4-BE49-F238E27FC236}">
                <a16:creationId xmlns:a16="http://schemas.microsoft.com/office/drawing/2014/main" id="{70CFA828-4B51-EB3C-94BA-9DDB0AE87D2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41</a:t>
            </a:fld>
            <a:endParaRPr sz="1200">
              <a:solidFill>
                <a:schemeClr val="tx1">
                  <a:lumMod val="40000"/>
                  <a:lumOff val="60000"/>
                </a:schemeClr>
              </a:solidFill>
            </a:endParaRPr>
          </a:p>
        </p:txBody>
      </p:sp>
    </p:spTree>
    <p:extLst>
      <p:ext uri="{BB962C8B-B14F-4D97-AF65-F5344CB8AC3E}">
        <p14:creationId xmlns:p14="http://schemas.microsoft.com/office/powerpoint/2010/main" val="4067648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r>
              <a:rPr lang="en-US">
                <a:latin typeface="Trebuchet MS"/>
              </a:rPr>
              <a:t>RENDU DES RESULTATS</a:t>
            </a:r>
            <a:endParaRPr lang="fr-FR"/>
          </a:p>
        </p:txBody>
      </p:sp>
      <p:pic>
        <p:nvPicPr>
          <p:cNvPr id="6" name="Picture Placeholder 5">
            <a:extLst>
              <a:ext uri="{FF2B5EF4-FFF2-40B4-BE49-F238E27FC236}">
                <a16:creationId xmlns:a16="http://schemas.microsoft.com/office/drawing/2014/main" id="{9D990A1E-F35B-8736-B730-77500E088332}"/>
              </a:ext>
            </a:extLst>
          </p:cNvPr>
          <p:cNvPicPr>
            <a:picLocks noGrp="1" noChangeAspect="1"/>
          </p:cNvPicPr>
          <p:nvPr>
            <p:ph type="pic" sz="quarter" idx="10"/>
          </p:nvPr>
        </p:nvPicPr>
        <p:blipFill>
          <a:blip r:embed="rId3"/>
          <a:srcRect l="8056" r="8056"/>
          <a:stretch>
            <a:fillRect/>
          </a:stretch>
        </p:blipFill>
        <p:spPr>
          <a:xfrm>
            <a:off x="7950390" y="2368296"/>
            <a:ext cx="4018579" cy="4790377"/>
          </a:xfrm>
        </p:spPr>
      </p:pic>
    </p:spTree>
    <p:extLst>
      <p:ext uri="{BB962C8B-B14F-4D97-AF65-F5344CB8AC3E}">
        <p14:creationId xmlns:p14="http://schemas.microsoft.com/office/powerpoint/2010/main" val="3499687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a:extLst>
              <a:ext uri="{FF2B5EF4-FFF2-40B4-BE49-F238E27FC236}">
                <a16:creationId xmlns:a16="http://schemas.microsoft.com/office/drawing/2014/main" id="{B2C1A36F-31F8-258F-F11D-F2F8BC987BFD}"/>
              </a:ext>
            </a:extLst>
          </p:cNvPr>
          <p:cNvSpPr txBox="1"/>
          <p:nvPr/>
        </p:nvSpPr>
        <p:spPr>
          <a:xfrm>
            <a:off x="787401" y="1854373"/>
            <a:ext cx="10640291" cy="1620000"/>
          </a:xfrm>
          <a:prstGeom prst="rect">
            <a:avLst/>
          </a:prstGeom>
          <a:noFill/>
          <a:ln>
            <a:solidFill>
              <a:schemeClr val="tx1"/>
            </a:solidFill>
          </a:ln>
        </p:spPr>
        <p:txBody>
          <a:bodyPr wrap="square" lIns="91440" tIns="45720" rIns="91440" bIns="4572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fr" sz="2800">
                <a:solidFill>
                  <a:srgbClr val="414141"/>
                </a:solidFill>
                <a:latin typeface="Trebuchet MS"/>
              </a:rPr>
              <a:t>Tous les résultats obtenus par TDR doivent être immédiatement enregistrés et conservés dans un registre électronique ou papier</a:t>
            </a:r>
            <a:r>
              <a:rPr lang="fr-FR" sz="2800">
                <a:solidFill>
                  <a:srgbClr val="414141"/>
                </a:solidFill>
                <a:latin typeface="Trebuchet MS"/>
              </a:rPr>
              <a:t>.</a:t>
            </a:r>
          </a:p>
        </p:txBody>
      </p:sp>
      <p:sp>
        <p:nvSpPr>
          <p:cNvPr id="17" name="TextBox 6">
            <a:extLst>
              <a:ext uri="{FF2B5EF4-FFF2-40B4-BE49-F238E27FC236}">
                <a16:creationId xmlns:a16="http://schemas.microsoft.com/office/drawing/2014/main" id="{1BC93FB7-BC66-22F4-1C9C-CF1AD38D28EF}"/>
              </a:ext>
            </a:extLst>
          </p:cNvPr>
          <p:cNvSpPr txBox="1"/>
          <p:nvPr/>
        </p:nvSpPr>
        <p:spPr>
          <a:xfrm>
            <a:off x="775855" y="4012450"/>
            <a:ext cx="10640291" cy="1620000"/>
          </a:xfrm>
          <a:prstGeom prst="rect">
            <a:avLst/>
          </a:prstGeom>
          <a:noFill/>
          <a:ln>
            <a:solidFill>
              <a:schemeClr val="tx1"/>
            </a:solidFill>
          </a:ln>
        </p:spPr>
        <p:txBody>
          <a:bodyPr wrap="square" lIns="91440" tIns="45720" rIns="91440" bIns="4572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fr-FR" sz="2800">
                <a:solidFill>
                  <a:srgbClr val="414141"/>
                </a:solidFill>
                <a:latin typeface="Trebuchet MS"/>
              </a:rPr>
              <a:t>Tous les résultats obtenus par TDR doivent être rendus/communiqués même si ils sont non réactif ou non valide. </a:t>
            </a:r>
          </a:p>
        </p:txBody>
      </p:sp>
      <p:sp>
        <p:nvSpPr>
          <p:cNvPr id="11" name="Triangle 8">
            <a:extLst>
              <a:ext uri="{FF2B5EF4-FFF2-40B4-BE49-F238E27FC236}">
                <a16:creationId xmlns:a16="http://schemas.microsoft.com/office/drawing/2014/main" id="{A5F23F1C-F5DF-AEC1-53BB-E7E1D641C700}"/>
              </a:ext>
            </a:extLst>
          </p:cNvPr>
          <p:cNvSpPr/>
          <p:nvPr/>
        </p:nvSpPr>
        <p:spPr>
          <a:xfrm rot="10800000">
            <a:off x="853349" y="3853783"/>
            <a:ext cx="567895" cy="31733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Triangle 8">
            <a:extLst>
              <a:ext uri="{FF2B5EF4-FFF2-40B4-BE49-F238E27FC236}">
                <a16:creationId xmlns:a16="http://schemas.microsoft.com/office/drawing/2014/main" id="{BE756171-B268-46C9-7B99-93D37417AB2E}"/>
              </a:ext>
            </a:extLst>
          </p:cNvPr>
          <p:cNvSpPr/>
          <p:nvPr/>
        </p:nvSpPr>
        <p:spPr>
          <a:xfrm rot="10800000">
            <a:off x="853349" y="1731174"/>
            <a:ext cx="567895" cy="31733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FDDA84AA-B8E6-D832-A453-6F6A0A21A53A}"/>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43</a:t>
            </a:fld>
            <a:endParaRPr sz="1200">
              <a:solidFill>
                <a:schemeClr val="tx1">
                  <a:lumMod val="40000"/>
                  <a:lumOff val="60000"/>
                </a:schemeClr>
              </a:solidFill>
            </a:endParaRPr>
          </a:p>
        </p:txBody>
      </p:sp>
    </p:spTree>
    <p:extLst>
      <p:ext uri="{BB962C8B-B14F-4D97-AF65-F5344CB8AC3E}">
        <p14:creationId xmlns:p14="http://schemas.microsoft.com/office/powerpoint/2010/main" val="2930815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D36B4A-D0CD-E5DD-3498-1830B1457597}"/>
              </a:ext>
            </a:extLst>
          </p:cNvPr>
          <p:cNvSpPr>
            <a:spLocks/>
          </p:cNvSpPr>
          <p:nvPr/>
        </p:nvSpPr>
        <p:spPr>
          <a:xfrm>
            <a:off x="969307" y="1892712"/>
            <a:ext cx="879549" cy="41155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B1C8DC4-BBF8-18C8-AFB6-307D8CB5302B}"/>
              </a:ext>
            </a:extLst>
          </p:cNvPr>
          <p:cNvSpPr>
            <a:spLocks/>
          </p:cNvSpPr>
          <p:nvPr/>
        </p:nvSpPr>
        <p:spPr>
          <a:xfrm>
            <a:off x="971284" y="2483221"/>
            <a:ext cx="1452283" cy="49298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7FDA434-CCEA-AFE5-924E-52FC746DE379}"/>
              </a:ext>
            </a:extLst>
          </p:cNvPr>
          <p:cNvSpPr>
            <a:spLocks/>
          </p:cNvSpPr>
          <p:nvPr/>
        </p:nvSpPr>
        <p:spPr>
          <a:xfrm>
            <a:off x="951126" y="3955207"/>
            <a:ext cx="872836" cy="43756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6D01AD3-4C3C-D79D-AF49-1551712F9447}"/>
              </a:ext>
            </a:extLst>
          </p:cNvPr>
          <p:cNvSpPr>
            <a:spLocks/>
          </p:cNvSpPr>
          <p:nvPr/>
        </p:nvSpPr>
        <p:spPr>
          <a:xfrm>
            <a:off x="953830" y="4646207"/>
            <a:ext cx="1535002" cy="3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BA19466-E913-D7A2-2D29-67F7EA2AFDC8}"/>
              </a:ext>
            </a:extLst>
          </p:cNvPr>
          <p:cNvSpPr>
            <a:spLocks noGrp="1"/>
          </p:cNvSpPr>
          <p:nvPr>
            <p:ph type="title"/>
          </p:nvPr>
        </p:nvSpPr>
        <p:spPr/>
        <p:txBody>
          <a:bodyPr/>
          <a:lstStyle/>
          <a:p>
            <a:r>
              <a:rPr lang="fr-FR" b="1"/>
              <a:t>Le rendu des résultats </a:t>
            </a:r>
            <a:endParaRPr lang="fr-FR"/>
          </a:p>
        </p:txBody>
      </p:sp>
      <p:sp>
        <p:nvSpPr>
          <p:cNvPr id="5" name="Text Placeholder 4">
            <a:extLst>
              <a:ext uri="{FF2B5EF4-FFF2-40B4-BE49-F238E27FC236}">
                <a16:creationId xmlns:a16="http://schemas.microsoft.com/office/drawing/2014/main" id="{8AE2BACB-9691-28B5-A645-C69B0143EB40}"/>
              </a:ext>
            </a:extLst>
          </p:cNvPr>
          <p:cNvSpPr>
            <a:spLocks noGrp="1"/>
          </p:cNvSpPr>
          <p:nvPr>
            <p:ph type="body" sz="quarter" idx="22"/>
          </p:nvPr>
        </p:nvSpPr>
        <p:spPr>
          <a:xfrm>
            <a:off x="568708" y="1856232"/>
            <a:ext cx="11109945" cy="4644581"/>
          </a:xfrm>
        </p:spPr>
        <p:txBody>
          <a:bodyPr vert="horz" lIns="91440" tIns="45720" rIns="91440" bIns="45720" rtlCol="0" anchor="t">
            <a:normAutofit/>
          </a:bodyPr>
          <a:lstStyle/>
          <a:p>
            <a:pPr marL="342900" indent="-342900">
              <a:lnSpc>
                <a:spcPct val="107000"/>
              </a:lnSpc>
              <a:spcBef>
                <a:spcPts val="0"/>
              </a:spcBef>
              <a:spcAft>
                <a:spcPts val="2000"/>
              </a:spcAft>
              <a:buFont typeface="Arial" panose="020B0604020202020204" pitchFamily="34" charset="0"/>
              <a:buChar char="•"/>
            </a:pPr>
            <a:r>
              <a:rPr lang="fr-FR" sz="2400" b="1"/>
              <a:t>Á qui: aux</a:t>
            </a:r>
            <a:r>
              <a:rPr lang="fr-FR" sz="2400"/>
              <a:t> autorités locales et au laboratoire en cas d'envoi de l'échantillon. </a:t>
            </a:r>
          </a:p>
          <a:p>
            <a:pPr marL="342900" indent="-342900">
              <a:lnSpc>
                <a:spcPct val="107000"/>
              </a:lnSpc>
              <a:spcBef>
                <a:spcPts val="0"/>
              </a:spcBef>
              <a:spcAft>
                <a:spcPts val="2000"/>
              </a:spcAft>
              <a:buFont typeface="Arial" panose="020B0604020202020204" pitchFamily="34" charset="0"/>
              <a:buChar char="•"/>
            </a:pPr>
            <a:r>
              <a:rPr lang="fr-FR" sz="2400" b="1"/>
              <a:t>Pourquoi: </a:t>
            </a:r>
            <a:r>
              <a:rPr lang="fr-FR" sz="2400"/>
              <a:t>les autorités de santé ont besoin des résultats des TDR pour prendre action et pour adapter la réponse à l'épidémie ; le laboratoire prend en compte les résultats pour l'analyse de l'échantillon.</a:t>
            </a:r>
            <a:r>
              <a:rPr lang="fr-FR" sz="2400" b="1"/>
              <a:t>  </a:t>
            </a:r>
            <a:endParaRPr lang="fr-FR" sz="2400"/>
          </a:p>
          <a:p>
            <a:pPr marL="342900" indent="-342900">
              <a:lnSpc>
                <a:spcPct val="107000"/>
              </a:lnSpc>
              <a:spcBef>
                <a:spcPts val="0"/>
              </a:spcBef>
              <a:spcAft>
                <a:spcPts val="2000"/>
              </a:spcAft>
              <a:buFont typeface="Arial" panose="020B0604020202020204" pitchFamily="34" charset="0"/>
              <a:buChar char="•"/>
            </a:pPr>
            <a:r>
              <a:rPr lang="fr-FR" sz="2400" b="1"/>
              <a:t>Quoi: </a:t>
            </a:r>
            <a:r>
              <a:rPr lang="fr-FR" sz="2400"/>
              <a:t>informations sur le patient, l'échantillon et les résultats du TDR.</a:t>
            </a:r>
          </a:p>
          <a:p>
            <a:pPr marL="342900" indent="-342900">
              <a:lnSpc>
                <a:spcPct val="107000"/>
              </a:lnSpc>
              <a:spcBef>
                <a:spcPts val="0"/>
              </a:spcBef>
              <a:spcAft>
                <a:spcPts val="2000"/>
              </a:spcAft>
              <a:buFont typeface="Arial" panose="020B0604020202020204" pitchFamily="34" charset="0"/>
              <a:buChar char="•"/>
            </a:pPr>
            <a:r>
              <a:rPr lang="fr-FR" sz="2400" b="1"/>
              <a:t>Comment: </a:t>
            </a:r>
            <a:r>
              <a:rPr lang="fr-FR" sz="2400"/>
              <a:t>Les résultats doivent être consignés dans </a:t>
            </a:r>
            <a:r>
              <a:rPr lang="fr-FR" sz="2400" b="1">
                <a:solidFill>
                  <a:srgbClr val="129C94"/>
                </a:solidFill>
                <a:hlinkClick r:id="rId3"/>
              </a:rPr>
              <a:t>le formulaire de notification des cas</a:t>
            </a:r>
            <a:r>
              <a:rPr lang="fr-FR" sz="2400">
                <a:solidFill>
                  <a:srgbClr val="414141"/>
                </a:solidFill>
              </a:rPr>
              <a:t> </a:t>
            </a:r>
            <a:r>
              <a:rPr lang="fr-FR" sz="2400"/>
              <a:t>et aussi dans </a:t>
            </a:r>
            <a:r>
              <a:rPr lang="fr-FR" sz="2400" b="1">
                <a:solidFill>
                  <a:srgbClr val="129C94"/>
                </a:solidFill>
                <a:hlinkClick r:id="rId4"/>
              </a:rPr>
              <a:t>le formulaire d'accompagnement</a:t>
            </a:r>
            <a:r>
              <a:rPr lang="fr-FR" sz="2400"/>
              <a:t> si l'échantillon doit être envoyé à un laboratoire.</a:t>
            </a:r>
            <a:r>
              <a:rPr lang="en-US" sz="2400"/>
              <a:t> </a:t>
            </a:r>
          </a:p>
        </p:txBody>
      </p:sp>
      <p:sp>
        <p:nvSpPr>
          <p:cNvPr id="8" name="Google Shape;18;p31">
            <a:extLst>
              <a:ext uri="{FF2B5EF4-FFF2-40B4-BE49-F238E27FC236}">
                <a16:creationId xmlns:a16="http://schemas.microsoft.com/office/drawing/2014/main" id="{02BDE513-7A93-18D0-A1EF-071AE8A9904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44</a:t>
            </a:fld>
            <a:endParaRPr sz="1200">
              <a:solidFill>
                <a:schemeClr val="tx1">
                  <a:lumMod val="40000"/>
                  <a:lumOff val="60000"/>
                </a:schemeClr>
              </a:solidFill>
            </a:endParaRPr>
          </a:p>
        </p:txBody>
      </p:sp>
    </p:spTree>
    <p:extLst>
      <p:ext uri="{BB962C8B-B14F-4D97-AF65-F5344CB8AC3E}">
        <p14:creationId xmlns:p14="http://schemas.microsoft.com/office/powerpoint/2010/main" val="2976192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FEC4-837A-0441-06DE-F514C6C63DB2}"/>
              </a:ext>
            </a:extLst>
          </p:cNvPr>
          <p:cNvSpPr>
            <a:spLocks noGrp="1"/>
          </p:cNvSpPr>
          <p:nvPr>
            <p:ph type="title"/>
          </p:nvPr>
        </p:nvSpPr>
        <p:spPr/>
        <p:txBody>
          <a:bodyPr/>
          <a:lstStyle/>
          <a:p>
            <a:r>
              <a:rPr lang="fr-FR" b="1"/>
              <a:t>Recommandations clés pour le compte rendu des résultats </a:t>
            </a:r>
          </a:p>
        </p:txBody>
      </p:sp>
      <p:grpSp>
        <p:nvGrpSpPr>
          <p:cNvPr id="30" name="Group 29">
            <a:extLst>
              <a:ext uri="{FF2B5EF4-FFF2-40B4-BE49-F238E27FC236}">
                <a16:creationId xmlns:a16="http://schemas.microsoft.com/office/drawing/2014/main" id="{E9BB54EF-31C7-CC89-AA39-2FFCB7911FCB}"/>
              </a:ext>
            </a:extLst>
          </p:cNvPr>
          <p:cNvGrpSpPr/>
          <p:nvPr/>
        </p:nvGrpSpPr>
        <p:grpSpPr>
          <a:xfrm>
            <a:off x="1261581" y="2074071"/>
            <a:ext cx="10884646" cy="770366"/>
            <a:chOff x="1261581" y="2058520"/>
            <a:chExt cx="10407370" cy="770366"/>
          </a:xfrm>
        </p:grpSpPr>
        <p:sp>
          <p:nvSpPr>
            <p:cNvPr id="4" name="Rectangle 3">
              <a:extLst>
                <a:ext uri="{FF2B5EF4-FFF2-40B4-BE49-F238E27FC236}">
                  <a16:creationId xmlns:a16="http://schemas.microsoft.com/office/drawing/2014/main" id="{FADD98E9-8FD7-BBBB-38B6-77010E03E678}"/>
                </a:ext>
              </a:extLst>
            </p:cNvPr>
            <p:cNvSpPr/>
            <p:nvPr/>
          </p:nvSpPr>
          <p:spPr>
            <a:xfrm>
              <a:off x="1310817" y="2058520"/>
              <a:ext cx="10087153" cy="758580"/>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TextBox 5">
              <a:extLst>
                <a:ext uri="{FF2B5EF4-FFF2-40B4-BE49-F238E27FC236}">
                  <a16:creationId xmlns:a16="http://schemas.microsoft.com/office/drawing/2014/main" id="{D6E287F9-B033-9C6F-5FE7-086E9D972096}"/>
                </a:ext>
              </a:extLst>
            </p:cNvPr>
            <p:cNvSpPr txBox="1"/>
            <p:nvPr/>
          </p:nvSpPr>
          <p:spPr>
            <a:xfrm>
              <a:off x="1450480" y="2106492"/>
              <a:ext cx="10218471" cy="722394"/>
            </a:xfrm>
            <a:prstGeom prst="rect">
              <a:avLst/>
            </a:prstGeom>
            <a:noFill/>
          </p:spPr>
          <p:txBody>
            <a:bodyPr wrap="square" lIns="91440" tIns="45720" rIns="91440" bIns="45720" anchor="t">
              <a:noAutofit/>
            </a:bodyPr>
            <a:lstStyle/>
            <a:p>
              <a:pPr>
                <a:spcAft>
                  <a:spcPts val="1800"/>
                </a:spcAft>
              </a:pPr>
              <a:r>
                <a:rPr lang="fr-FR" sz="2000">
                  <a:ea typeface="Calibri"/>
                  <a:cs typeface="Times New Roman"/>
                </a:rPr>
                <a:t>Écrire</a:t>
              </a:r>
              <a:r>
                <a:rPr lang="fr-FR" sz="2200">
                  <a:ea typeface="Calibri"/>
                  <a:cs typeface="Times New Roman"/>
                </a:rPr>
                <a:t> et vérifier l'identité du patient et celle l'échantillon afin que les résultats puissent être associes a une personne.</a:t>
              </a:r>
            </a:p>
          </p:txBody>
        </p:sp>
        <p:sp>
          <p:nvSpPr>
            <p:cNvPr id="7" name="Triangle 6">
              <a:extLst>
                <a:ext uri="{FF2B5EF4-FFF2-40B4-BE49-F238E27FC236}">
                  <a16:creationId xmlns:a16="http://schemas.microsoft.com/office/drawing/2014/main" id="{5A0B75CE-8065-2AFE-7139-387CBF8FC190}"/>
                </a:ext>
              </a:extLst>
            </p:cNvPr>
            <p:cNvSpPr/>
            <p:nvPr/>
          </p:nvSpPr>
          <p:spPr>
            <a:xfrm rot="5400000">
              <a:off x="1182162" y="224923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nvGrpSpPr>
          <p:cNvPr id="29" name="Group 28">
            <a:extLst>
              <a:ext uri="{FF2B5EF4-FFF2-40B4-BE49-F238E27FC236}">
                <a16:creationId xmlns:a16="http://schemas.microsoft.com/office/drawing/2014/main" id="{EAF4D42F-7FF5-BE92-E77A-447C22107F1C}"/>
              </a:ext>
            </a:extLst>
          </p:cNvPr>
          <p:cNvGrpSpPr/>
          <p:nvPr/>
        </p:nvGrpSpPr>
        <p:grpSpPr>
          <a:xfrm>
            <a:off x="1265242" y="3412618"/>
            <a:ext cx="8995582" cy="551092"/>
            <a:chOff x="1265242" y="2909166"/>
            <a:chExt cx="8995582" cy="551092"/>
          </a:xfrm>
        </p:grpSpPr>
        <p:sp>
          <p:nvSpPr>
            <p:cNvPr id="9" name="Rectangle 8">
              <a:extLst>
                <a:ext uri="{FF2B5EF4-FFF2-40B4-BE49-F238E27FC236}">
                  <a16:creationId xmlns:a16="http://schemas.microsoft.com/office/drawing/2014/main" id="{CE046365-915E-FDEF-F5F6-CBA15382E12E}"/>
                </a:ext>
              </a:extLst>
            </p:cNvPr>
            <p:cNvSpPr/>
            <p:nvPr/>
          </p:nvSpPr>
          <p:spPr>
            <a:xfrm>
              <a:off x="1310011" y="2909166"/>
              <a:ext cx="8927406" cy="551092"/>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0" name="TextBox 9">
              <a:extLst>
                <a:ext uri="{FF2B5EF4-FFF2-40B4-BE49-F238E27FC236}">
                  <a16:creationId xmlns:a16="http://schemas.microsoft.com/office/drawing/2014/main" id="{8B85B2F5-ED6C-00AE-A480-B483FA8ABA95}"/>
                </a:ext>
              </a:extLst>
            </p:cNvPr>
            <p:cNvSpPr txBox="1"/>
            <p:nvPr/>
          </p:nvSpPr>
          <p:spPr>
            <a:xfrm>
              <a:off x="1495382" y="2969656"/>
              <a:ext cx="8765442" cy="430887"/>
            </a:xfrm>
            <a:prstGeom prst="rect">
              <a:avLst/>
            </a:prstGeom>
            <a:noFill/>
          </p:spPr>
          <p:txBody>
            <a:bodyPr wrap="square" lIns="91440" tIns="45720" rIns="91440" bIns="45720" anchor="t">
              <a:spAutoFit/>
            </a:bodyPr>
            <a:lstStyle/>
            <a:p>
              <a:pPr>
                <a:spcAft>
                  <a:spcPts val="1800"/>
                </a:spcAft>
              </a:pPr>
              <a:r>
                <a:rPr lang="fr-FR" sz="2200">
                  <a:ea typeface="Calibri"/>
                  <a:cs typeface="Times New Roman"/>
                </a:rPr>
                <a:t>Dire que vous n'avez pas d'information est une information en soi.</a:t>
              </a:r>
            </a:p>
          </p:txBody>
        </p:sp>
        <p:sp>
          <p:nvSpPr>
            <p:cNvPr id="11" name="Triangle 10">
              <a:extLst>
                <a:ext uri="{FF2B5EF4-FFF2-40B4-BE49-F238E27FC236}">
                  <a16:creationId xmlns:a16="http://schemas.microsoft.com/office/drawing/2014/main" id="{E487B33A-8793-23FB-616B-A8265A2958D4}"/>
                </a:ext>
              </a:extLst>
            </p:cNvPr>
            <p:cNvSpPr/>
            <p:nvPr/>
          </p:nvSpPr>
          <p:spPr>
            <a:xfrm rot="5400000">
              <a:off x="1185823" y="3090675"/>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nvGrpSpPr>
          <p:cNvPr id="28" name="Group 27">
            <a:extLst>
              <a:ext uri="{FF2B5EF4-FFF2-40B4-BE49-F238E27FC236}">
                <a16:creationId xmlns:a16="http://schemas.microsoft.com/office/drawing/2014/main" id="{229943E8-1FB3-5A98-2CE3-E71065589153}"/>
              </a:ext>
            </a:extLst>
          </p:cNvPr>
          <p:cNvGrpSpPr/>
          <p:nvPr/>
        </p:nvGrpSpPr>
        <p:grpSpPr>
          <a:xfrm>
            <a:off x="1261581" y="4686204"/>
            <a:ext cx="10032304" cy="571968"/>
            <a:chOff x="1261581" y="3731128"/>
            <a:chExt cx="10032304" cy="571968"/>
          </a:xfrm>
        </p:grpSpPr>
        <p:sp>
          <p:nvSpPr>
            <p:cNvPr id="13" name="Rectangle 12">
              <a:extLst>
                <a:ext uri="{FF2B5EF4-FFF2-40B4-BE49-F238E27FC236}">
                  <a16:creationId xmlns:a16="http://schemas.microsoft.com/office/drawing/2014/main" id="{6A1199E8-66B7-A3E2-00B2-0AB0C9F89843}"/>
                </a:ext>
              </a:extLst>
            </p:cNvPr>
            <p:cNvSpPr/>
            <p:nvPr/>
          </p:nvSpPr>
          <p:spPr>
            <a:xfrm>
              <a:off x="1355425" y="3731128"/>
              <a:ext cx="8048552" cy="571968"/>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4" name="TextBox 13">
              <a:extLst>
                <a:ext uri="{FF2B5EF4-FFF2-40B4-BE49-F238E27FC236}">
                  <a16:creationId xmlns:a16="http://schemas.microsoft.com/office/drawing/2014/main" id="{EB75D62E-A10B-ED16-2DA9-CF1AFD76D76D}"/>
                </a:ext>
              </a:extLst>
            </p:cNvPr>
            <p:cNvSpPr txBox="1"/>
            <p:nvPr/>
          </p:nvSpPr>
          <p:spPr>
            <a:xfrm>
              <a:off x="1491720" y="3792362"/>
              <a:ext cx="9802165" cy="430887"/>
            </a:xfrm>
            <a:prstGeom prst="rect">
              <a:avLst/>
            </a:prstGeom>
            <a:noFill/>
          </p:spPr>
          <p:txBody>
            <a:bodyPr wrap="square" lIns="91440" tIns="45720" rIns="91440" bIns="45720" anchor="t">
              <a:spAutoFit/>
            </a:bodyPr>
            <a:lstStyle/>
            <a:p>
              <a:pPr marL="0" lvl="1">
                <a:spcAft>
                  <a:spcPts val="600"/>
                </a:spcAft>
                <a:buClr>
                  <a:srgbClr val="26BCB4"/>
                </a:buClr>
              </a:pPr>
              <a:r>
                <a:rPr lang="fr-FR" sz="2200">
                  <a:ea typeface="Calibri"/>
                  <a:cs typeface="Times New Roman"/>
                </a:rPr>
                <a:t>O139? S'arrêter et réfléchir au contexte. </a:t>
              </a:r>
              <a:endParaRPr lang="fr-FR" sz="2200">
                <a:latin typeface="Trebuchet MS" panose="020B0703020202090204" pitchFamily="34" charset="0"/>
                <a:ea typeface="Calibri"/>
                <a:cs typeface="Times New Roman"/>
              </a:endParaRPr>
            </a:p>
          </p:txBody>
        </p:sp>
        <p:sp>
          <p:nvSpPr>
            <p:cNvPr id="15" name="Triangle 14">
              <a:extLst>
                <a:ext uri="{FF2B5EF4-FFF2-40B4-BE49-F238E27FC236}">
                  <a16:creationId xmlns:a16="http://schemas.microsoft.com/office/drawing/2014/main" id="{866D66FA-824D-9060-5161-90A10406472C}"/>
                </a:ext>
              </a:extLst>
            </p:cNvPr>
            <p:cNvSpPr/>
            <p:nvPr/>
          </p:nvSpPr>
          <p:spPr>
            <a:xfrm rot="5400000">
              <a:off x="1182162" y="389425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sp>
        <p:nvSpPr>
          <p:cNvPr id="27" name="Oval 26">
            <a:extLst>
              <a:ext uri="{FF2B5EF4-FFF2-40B4-BE49-F238E27FC236}">
                <a16:creationId xmlns:a16="http://schemas.microsoft.com/office/drawing/2014/main" id="{8A5BDD94-F377-6557-A585-CF8583EDDB08}"/>
              </a:ext>
            </a:extLst>
          </p:cNvPr>
          <p:cNvSpPr/>
          <p:nvPr/>
        </p:nvSpPr>
        <p:spPr>
          <a:xfrm>
            <a:off x="8055915" y="4191749"/>
            <a:ext cx="1570010" cy="157001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23">
            <a:extLst>
              <a:ext uri="{FF2B5EF4-FFF2-40B4-BE49-F238E27FC236}">
                <a16:creationId xmlns:a16="http://schemas.microsoft.com/office/drawing/2014/main" id="{48364906-8E21-DD9D-A6FE-97F283528161}"/>
              </a:ext>
            </a:extLst>
          </p:cNvPr>
          <p:cNvSpPr>
            <a:spLocks noGrp="1"/>
          </p:cNvSpPr>
          <p:nvPr>
            <p:ph type="body" sz="quarter" idx="24"/>
          </p:nvPr>
        </p:nvSpPr>
        <p:spPr>
          <a:xfrm>
            <a:off x="8436582" y="4173819"/>
            <a:ext cx="540206" cy="1163285"/>
          </a:xfrm>
        </p:spPr>
        <p:txBody>
          <a:bodyPr/>
          <a:lstStyle/>
          <a:p>
            <a:r>
              <a:rPr lang="en-GB" sz="12500" b="1"/>
              <a:t>?</a:t>
            </a:r>
          </a:p>
        </p:txBody>
      </p:sp>
      <p:sp>
        <p:nvSpPr>
          <p:cNvPr id="23" name="Text Placeholder 22">
            <a:extLst>
              <a:ext uri="{FF2B5EF4-FFF2-40B4-BE49-F238E27FC236}">
                <a16:creationId xmlns:a16="http://schemas.microsoft.com/office/drawing/2014/main" id="{B7E03A37-D7C2-35D9-B272-D2AF4AF5F7CC}"/>
              </a:ext>
            </a:extLst>
          </p:cNvPr>
          <p:cNvSpPr>
            <a:spLocks noGrp="1"/>
          </p:cNvSpPr>
          <p:nvPr>
            <p:ph type="body" sz="quarter" idx="23"/>
          </p:nvPr>
        </p:nvSpPr>
        <p:spPr>
          <a:xfrm>
            <a:off x="8055915" y="4563425"/>
            <a:ext cx="1570010" cy="589316"/>
          </a:xfrm>
        </p:spPr>
        <p:txBody>
          <a:bodyPr vert="horz" lIns="91440" tIns="45720" rIns="91440" bIns="45720" rtlCol="0" anchor="t">
            <a:noAutofit/>
          </a:bodyPr>
          <a:lstStyle/>
          <a:p>
            <a:r>
              <a:rPr lang="fr-FR" sz="2200" b="1">
                <a:ea typeface="Calibri"/>
                <a:cs typeface="Times New Roman"/>
              </a:rPr>
              <a:t>Avez-vous </a:t>
            </a:r>
            <a:r>
              <a:rPr lang="fr-FR" sz="2200" b="1">
                <a:solidFill>
                  <a:srgbClr val="414141"/>
                </a:solidFill>
                <a:ea typeface="Calibri"/>
                <a:cs typeface="Times New Roman"/>
              </a:rPr>
              <a:t>refait</a:t>
            </a:r>
            <a:r>
              <a:rPr lang="fr-FR" sz="2200" b="1">
                <a:ea typeface="Calibri"/>
                <a:cs typeface="Times New Roman"/>
              </a:rPr>
              <a:t> le test</a:t>
            </a:r>
            <a:r>
              <a:rPr lang="en-US" sz="2200" b="1">
                <a:ea typeface="Calibri"/>
                <a:cs typeface="Times New Roman"/>
              </a:rPr>
              <a:t>?</a:t>
            </a:r>
            <a:endParaRPr lang="en-GB" sz="2200" b="1">
              <a:ea typeface="Calibri"/>
              <a:cs typeface="Times New Roman"/>
            </a:endParaRPr>
          </a:p>
        </p:txBody>
      </p:sp>
      <p:sp>
        <p:nvSpPr>
          <p:cNvPr id="12" name="Rectangle 11">
            <a:extLst>
              <a:ext uri="{FF2B5EF4-FFF2-40B4-BE49-F238E27FC236}">
                <a16:creationId xmlns:a16="http://schemas.microsoft.com/office/drawing/2014/main" id="{77049AC6-9AFD-B252-83EE-CAED736D8CB8}"/>
              </a:ext>
            </a:extLst>
          </p:cNvPr>
          <p:cNvSpPr/>
          <p:nvPr/>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C0C3A3BA-5E1F-E816-9405-8F78C0C81DD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45</a:t>
            </a:fld>
            <a:endParaRPr sz="1200">
              <a:solidFill>
                <a:schemeClr val="tx1">
                  <a:lumMod val="40000"/>
                  <a:lumOff val="60000"/>
                </a:schemeClr>
              </a:solidFill>
            </a:endParaRPr>
          </a:p>
        </p:txBody>
      </p:sp>
    </p:spTree>
    <p:extLst>
      <p:ext uri="{BB962C8B-B14F-4D97-AF65-F5344CB8AC3E}">
        <p14:creationId xmlns:p14="http://schemas.microsoft.com/office/powerpoint/2010/main" val="3877348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7E85-A3E2-ACF9-94C1-2A255B671E46}"/>
              </a:ext>
            </a:extLst>
          </p:cNvPr>
          <p:cNvSpPr>
            <a:spLocks noGrp="1"/>
          </p:cNvSpPr>
          <p:nvPr>
            <p:ph type="title"/>
          </p:nvPr>
        </p:nvSpPr>
        <p:spPr/>
        <p:txBody>
          <a:bodyPr>
            <a:normAutofit fontScale="90000"/>
          </a:bodyPr>
          <a:lstStyle/>
          <a:p>
            <a:r>
              <a:rPr lang="fr-FR" b="1">
                <a:solidFill>
                  <a:schemeClr val="accent1"/>
                </a:solidFill>
              </a:rPr>
              <a:t>GTFCC </a:t>
            </a:r>
            <a:r>
              <a:rPr lang="fr-FR" b="1">
                <a:solidFill>
                  <a:srgbClr val="D99229"/>
                </a:solidFill>
              </a:rPr>
              <a:t>Formulaire d'accompagnement d'un échantillon vers un laboratoire en cas de suspicion de choléra</a:t>
            </a:r>
            <a:endParaRPr lang="fr-FR">
              <a:solidFill>
                <a:srgbClr val="000000"/>
              </a:solidFill>
            </a:endParaRPr>
          </a:p>
        </p:txBody>
      </p:sp>
      <p:sp>
        <p:nvSpPr>
          <p:cNvPr id="5" name="TextBox 2">
            <a:extLst>
              <a:ext uri="{FF2B5EF4-FFF2-40B4-BE49-F238E27FC236}">
                <a16:creationId xmlns:a16="http://schemas.microsoft.com/office/drawing/2014/main" id="{8BD0C790-9AEB-1742-8CF8-8864EB36CDF3}"/>
              </a:ext>
            </a:extLst>
          </p:cNvPr>
          <p:cNvSpPr txBox="1"/>
          <p:nvPr/>
        </p:nvSpPr>
        <p:spPr>
          <a:xfrm rot="10800000" flipV="1">
            <a:off x="727786" y="6007108"/>
            <a:ext cx="10954139"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u="sng">
                <a:solidFill>
                  <a:srgbClr val="119C94"/>
                </a:solidFill>
                <a:latin typeface="Trebuchet MS"/>
                <a:hlinkClick r:id="rId3"/>
              </a:rPr>
              <a:t>h</a:t>
            </a:r>
            <a:r>
              <a:rPr lang="en-US" sz="2000" u="sng">
                <a:solidFill>
                  <a:srgbClr val="119C94"/>
                </a:solidFill>
                <a:latin typeface="Trebuchet MS"/>
              </a:rPr>
              <a:t>ttps://www.gtfcc.org/fr/resources/gtfcc-formulaires-daccompagnement-des-echantillons-ou-isolats-et-compte-rendus-de-resultats-de-laboratoire/</a:t>
            </a:r>
            <a:endParaRPr lang="en-US" sz="2000"/>
          </a:p>
        </p:txBody>
      </p:sp>
      <p:grpSp>
        <p:nvGrpSpPr>
          <p:cNvPr id="4" name="Group 3">
            <a:extLst>
              <a:ext uri="{FF2B5EF4-FFF2-40B4-BE49-F238E27FC236}">
                <a16:creationId xmlns:a16="http://schemas.microsoft.com/office/drawing/2014/main" id="{489DF701-23AB-2000-D283-0C8C6D4D3CCF}"/>
              </a:ext>
            </a:extLst>
          </p:cNvPr>
          <p:cNvGrpSpPr/>
          <p:nvPr/>
        </p:nvGrpSpPr>
        <p:grpSpPr>
          <a:xfrm>
            <a:off x="3278462" y="1951463"/>
            <a:ext cx="5677072" cy="3876328"/>
            <a:chOff x="3058048" y="1938433"/>
            <a:chExt cx="6708949" cy="4383156"/>
          </a:xfrm>
        </p:grpSpPr>
        <p:pic>
          <p:nvPicPr>
            <p:cNvPr id="6" name="Picture 5">
              <a:extLst>
                <a:ext uri="{FF2B5EF4-FFF2-40B4-BE49-F238E27FC236}">
                  <a16:creationId xmlns:a16="http://schemas.microsoft.com/office/drawing/2014/main" id="{88035CC1-81FA-1C70-F3A9-591B65C7F62D}"/>
                </a:ext>
              </a:extLst>
            </p:cNvPr>
            <p:cNvPicPr>
              <a:picLocks noChangeAspect="1"/>
            </p:cNvPicPr>
            <p:nvPr/>
          </p:nvPicPr>
          <p:blipFill>
            <a:blip r:embed="rId4"/>
            <a:srcRect/>
            <a:stretch/>
          </p:blipFill>
          <p:spPr>
            <a:xfrm>
              <a:off x="3058048" y="1938433"/>
              <a:ext cx="3101044" cy="4383156"/>
            </a:xfrm>
            <a:prstGeom prst="rect">
              <a:avLst/>
            </a:prstGeom>
            <a:ln>
              <a:solidFill>
                <a:schemeClr val="tx1"/>
              </a:solidFill>
            </a:ln>
          </p:spPr>
        </p:pic>
        <p:pic>
          <p:nvPicPr>
            <p:cNvPr id="7" name="Picture 6">
              <a:extLst>
                <a:ext uri="{FF2B5EF4-FFF2-40B4-BE49-F238E27FC236}">
                  <a16:creationId xmlns:a16="http://schemas.microsoft.com/office/drawing/2014/main" id="{5A7DDD72-0BC8-73C2-5A82-58527C02D7CB}"/>
                </a:ext>
              </a:extLst>
            </p:cNvPr>
            <p:cNvPicPr>
              <a:picLocks noChangeAspect="1"/>
            </p:cNvPicPr>
            <p:nvPr/>
          </p:nvPicPr>
          <p:blipFill>
            <a:blip r:embed="rId5"/>
            <a:srcRect/>
            <a:stretch/>
          </p:blipFill>
          <p:spPr>
            <a:xfrm>
              <a:off x="6665953" y="1938433"/>
              <a:ext cx="3101044" cy="4383156"/>
            </a:xfrm>
            <a:prstGeom prst="rect">
              <a:avLst/>
            </a:prstGeom>
            <a:ln>
              <a:solidFill>
                <a:schemeClr val="tx1"/>
              </a:solidFill>
            </a:ln>
          </p:spPr>
        </p:pic>
      </p:grpSp>
      <p:sp>
        <p:nvSpPr>
          <p:cNvPr id="3" name="Google Shape;18;p31">
            <a:extLst>
              <a:ext uri="{FF2B5EF4-FFF2-40B4-BE49-F238E27FC236}">
                <a16:creationId xmlns:a16="http://schemas.microsoft.com/office/drawing/2014/main" id="{B1CD06DB-83FD-1447-637A-62A8BD496BAF}"/>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46</a:t>
            </a:fld>
            <a:endParaRPr sz="1200">
              <a:solidFill>
                <a:schemeClr val="tx1">
                  <a:lumMod val="40000"/>
                  <a:lumOff val="60000"/>
                </a:schemeClr>
              </a:solidFill>
            </a:endParaRPr>
          </a:p>
        </p:txBody>
      </p:sp>
    </p:spTree>
    <p:extLst>
      <p:ext uri="{BB962C8B-B14F-4D97-AF65-F5344CB8AC3E}">
        <p14:creationId xmlns:p14="http://schemas.microsoft.com/office/powerpoint/2010/main" val="674275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B953-D642-9100-E44F-62BEDCA503DC}"/>
              </a:ext>
            </a:extLst>
          </p:cNvPr>
          <p:cNvSpPr>
            <a:spLocks noGrp="1"/>
          </p:cNvSpPr>
          <p:nvPr>
            <p:ph type="title"/>
          </p:nvPr>
        </p:nvSpPr>
        <p:spPr>
          <a:xfrm>
            <a:off x="873918" y="309709"/>
            <a:ext cx="10515600" cy="1325563"/>
          </a:xfrm>
        </p:spPr>
        <p:txBody>
          <a:bodyPr/>
          <a:lstStyle/>
          <a:p>
            <a:r>
              <a:rPr lang="fr-FR"/>
              <a:t>Remplir la section résultats TDR pour les échantillons envoyés au laboratoire</a:t>
            </a:r>
          </a:p>
        </p:txBody>
      </p:sp>
      <p:sp>
        <p:nvSpPr>
          <p:cNvPr id="19" name="Text Placeholder 18">
            <a:extLst>
              <a:ext uri="{FF2B5EF4-FFF2-40B4-BE49-F238E27FC236}">
                <a16:creationId xmlns:a16="http://schemas.microsoft.com/office/drawing/2014/main" id="{AD59DEDF-CF44-B618-31CD-7D5E5E9A1A0D}"/>
              </a:ext>
            </a:extLst>
          </p:cNvPr>
          <p:cNvSpPr>
            <a:spLocks noGrp="1"/>
          </p:cNvSpPr>
          <p:nvPr>
            <p:ph type="body" sz="quarter" idx="24"/>
          </p:nvPr>
        </p:nvSpPr>
        <p:spPr>
          <a:xfrm>
            <a:off x="1003324" y="3527808"/>
            <a:ext cx="3111500" cy="2834163"/>
          </a:xfrm>
        </p:spPr>
        <p:txBody>
          <a:bodyPr vert="horz" lIns="216000" tIns="216000" rIns="216000" bIns="216000" rtlCol="0" anchor="t">
            <a:noAutofit/>
          </a:bodyPr>
          <a:lstStyle/>
          <a:p>
            <a:r>
              <a:rPr lang="en-GB" b="1" dirty="0"/>
              <a:t>Oui</a:t>
            </a:r>
            <a:r>
              <a:rPr lang="en-GB" dirty="0"/>
              <a:t> = </a:t>
            </a:r>
            <a:r>
              <a:rPr lang="fr-FR" dirty="0"/>
              <a:t>TDR réalisé sur le même prélèvement que celui envoyé au laboratoire</a:t>
            </a:r>
          </a:p>
          <a:p>
            <a:r>
              <a:rPr lang="en-GB" b="1" dirty="0"/>
              <a:t>Non</a:t>
            </a:r>
            <a:r>
              <a:rPr lang="en-GB" dirty="0"/>
              <a:t> = TDR non </a:t>
            </a:r>
            <a:r>
              <a:rPr lang="fr-FR" dirty="0"/>
              <a:t>réalisé</a:t>
            </a:r>
          </a:p>
        </p:txBody>
      </p:sp>
      <p:sp>
        <p:nvSpPr>
          <p:cNvPr id="20" name="Text Placeholder 19">
            <a:extLst>
              <a:ext uri="{FF2B5EF4-FFF2-40B4-BE49-F238E27FC236}">
                <a16:creationId xmlns:a16="http://schemas.microsoft.com/office/drawing/2014/main" id="{E0416E0C-5C48-7EE8-80D4-8DCEE8847A34}"/>
              </a:ext>
            </a:extLst>
          </p:cNvPr>
          <p:cNvSpPr>
            <a:spLocks noGrp="1"/>
          </p:cNvSpPr>
          <p:nvPr>
            <p:ph type="body" sz="quarter" idx="25"/>
          </p:nvPr>
        </p:nvSpPr>
        <p:spPr>
          <a:xfrm>
            <a:off x="4649494" y="3527808"/>
            <a:ext cx="3111500" cy="2834163"/>
          </a:xfrm>
        </p:spPr>
        <p:txBody>
          <a:bodyPr vert="horz" lIns="216000" tIns="216000" rIns="216000" bIns="216000" rtlCol="0" anchor="t">
            <a:noAutofit/>
          </a:bodyPr>
          <a:lstStyle/>
          <a:p>
            <a:r>
              <a:rPr lang="fr-FR"/>
              <a:t>Direct = TDR réalisé sur des échantillons de selles fraiches</a:t>
            </a:r>
          </a:p>
          <a:p>
            <a:r>
              <a:rPr lang="fr-FR"/>
              <a:t>Enrichi = TDR réalisé sur des selles inoculées dans l’EPA pendant 6 à 8 heures</a:t>
            </a:r>
          </a:p>
        </p:txBody>
      </p:sp>
      <p:sp>
        <p:nvSpPr>
          <p:cNvPr id="21" name="Text Placeholder 20">
            <a:extLst>
              <a:ext uri="{FF2B5EF4-FFF2-40B4-BE49-F238E27FC236}">
                <a16:creationId xmlns:a16="http://schemas.microsoft.com/office/drawing/2014/main" id="{DC0BBF76-3A9C-171D-F742-DB0A8A49F9B9}"/>
              </a:ext>
            </a:extLst>
          </p:cNvPr>
          <p:cNvSpPr>
            <a:spLocks noGrp="1"/>
          </p:cNvSpPr>
          <p:nvPr>
            <p:ph type="body" sz="quarter" idx="26"/>
          </p:nvPr>
        </p:nvSpPr>
        <p:spPr>
          <a:xfrm>
            <a:off x="8295664" y="5099129"/>
            <a:ext cx="3111500" cy="1262842"/>
          </a:xfrm>
        </p:spPr>
        <p:txBody>
          <a:bodyPr vert="horz" lIns="216000" tIns="216000" rIns="216000" bIns="216000" rtlCol="0" anchor="t">
            <a:noAutofit/>
          </a:bodyPr>
          <a:lstStyle/>
          <a:p>
            <a:r>
              <a:rPr lang="fr-FR"/>
              <a:t>Le fabricant et le nom du TDR utilisé</a:t>
            </a:r>
          </a:p>
          <a:p>
            <a:endParaRPr lang="en-GB"/>
          </a:p>
        </p:txBody>
      </p:sp>
      <p:pic>
        <p:nvPicPr>
          <p:cNvPr id="17" name="Picture 16">
            <a:extLst>
              <a:ext uri="{FF2B5EF4-FFF2-40B4-BE49-F238E27FC236}">
                <a16:creationId xmlns:a16="http://schemas.microsoft.com/office/drawing/2014/main" id="{7B89A5EC-1C6E-4DD6-396B-CB5DB420D669}"/>
              </a:ext>
            </a:extLst>
          </p:cNvPr>
          <p:cNvPicPr>
            <a:picLocks noChangeAspect="1"/>
          </p:cNvPicPr>
          <p:nvPr/>
        </p:nvPicPr>
        <p:blipFill>
          <a:blip r:embed="rId3"/>
          <a:srcRect r="17138" b="17850"/>
          <a:stretch/>
        </p:blipFill>
        <p:spPr>
          <a:xfrm>
            <a:off x="1380398" y="1812430"/>
            <a:ext cx="9986575" cy="1325563"/>
          </a:xfrm>
          <a:prstGeom prst="rect">
            <a:avLst/>
          </a:prstGeom>
          <a:solidFill>
            <a:schemeClr val="accent1">
              <a:lumMod val="20000"/>
              <a:lumOff val="80000"/>
            </a:schemeClr>
          </a:solidFill>
          <a:ln>
            <a:solidFill>
              <a:schemeClr val="tx1"/>
            </a:solidFill>
          </a:ln>
        </p:spPr>
      </p:pic>
      <p:sp>
        <p:nvSpPr>
          <p:cNvPr id="23" name="Oval 22">
            <a:extLst>
              <a:ext uri="{FF2B5EF4-FFF2-40B4-BE49-F238E27FC236}">
                <a16:creationId xmlns:a16="http://schemas.microsoft.com/office/drawing/2014/main" id="{8CC623DB-5789-F163-6D2E-8221A15F448E}"/>
              </a:ext>
            </a:extLst>
          </p:cNvPr>
          <p:cNvSpPr/>
          <p:nvPr/>
        </p:nvSpPr>
        <p:spPr>
          <a:xfrm>
            <a:off x="951995" y="2324734"/>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Trebuchet MS" panose="020B0703020202090204" pitchFamily="34" charset="0"/>
              </a:rPr>
              <a:t>3</a:t>
            </a:r>
            <a:endParaRPr lang="en-HU" sz="1400" b="1">
              <a:latin typeface="Trebuchet MS" panose="020B0703020202090204" pitchFamily="34" charset="0"/>
            </a:endParaRPr>
          </a:p>
        </p:txBody>
      </p:sp>
      <p:sp>
        <p:nvSpPr>
          <p:cNvPr id="24" name="Oval 23">
            <a:extLst>
              <a:ext uri="{FF2B5EF4-FFF2-40B4-BE49-F238E27FC236}">
                <a16:creationId xmlns:a16="http://schemas.microsoft.com/office/drawing/2014/main" id="{A5412DCD-BB74-6B67-D4FC-16C7D5914DE2}"/>
              </a:ext>
            </a:extLst>
          </p:cNvPr>
          <p:cNvSpPr/>
          <p:nvPr/>
        </p:nvSpPr>
        <p:spPr>
          <a:xfrm>
            <a:off x="951995" y="1979504"/>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Trebuchet MS" panose="020B0703020202090204" pitchFamily="34" charset="0"/>
              </a:rPr>
              <a:t>1</a:t>
            </a:r>
            <a:endParaRPr lang="en-HU" sz="1400" b="1">
              <a:latin typeface="Trebuchet MS" panose="020B0703020202090204" pitchFamily="34" charset="0"/>
            </a:endParaRPr>
          </a:p>
        </p:txBody>
      </p:sp>
      <p:sp>
        <p:nvSpPr>
          <p:cNvPr id="25" name="Oval 24">
            <a:extLst>
              <a:ext uri="{FF2B5EF4-FFF2-40B4-BE49-F238E27FC236}">
                <a16:creationId xmlns:a16="http://schemas.microsoft.com/office/drawing/2014/main" id="{364F7BD0-9B99-6545-D6CF-1090A74015DE}"/>
              </a:ext>
            </a:extLst>
          </p:cNvPr>
          <p:cNvSpPr/>
          <p:nvPr/>
        </p:nvSpPr>
        <p:spPr>
          <a:xfrm>
            <a:off x="8089716" y="4938290"/>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4</a:t>
            </a:r>
            <a:endParaRPr lang="en-HU" b="1">
              <a:latin typeface="Trebuchet MS" panose="020B0703020202090204" pitchFamily="34" charset="0"/>
            </a:endParaRPr>
          </a:p>
        </p:txBody>
      </p:sp>
      <p:sp>
        <p:nvSpPr>
          <p:cNvPr id="26" name="Oval 25">
            <a:extLst>
              <a:ext uri="{FF2B5EF4-FFF2-40B4-BE49-F238E27FC236}">
                <a16:creationId xmlns:a16="http://schemas.microsoft.com/office/drawing/2014/main" id="{CD8FB8D7-24BB-62D6-263B-22C3F1A7940A}"/>
              </a:ext>
            </a:extLst>
          </p:cNvPr>
          <p:cNvSpPr/>
          <p:nvPr/>
        </p:nvSpPr>
        <p:spPr>
          <a:xfrm>
            <a:off x="806841" y="33674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1</a:t>
            </a:r>
            <a:endParaRPr lang="en-HU" b="1">
              <a:latin typeface="Trebuchet MS" panose="020B0703020202090204" pitchFamily="34" charset="0"/>
            </a:endParaRPr>
          </a:p>
        </p:txBody>
      </p:sp>
      <p:sp>
        <p:nvSpPr>
          <p:cNvPr id="27" name="Oval 26">
            <a:extLst>
              <a:ext uri="{FF2B5EF4-FFF2-40B4-BE49-F238E27FC236}">
                <a16:creationId xmlns:a16="http://schemas.microsoft.com/office/drawing/2014/main" id="{0C5C0FF7-B249-6F88-AC92-1B0DE3998566}"/>
              </a:ext>
            </a:extLst>
          </p:cNvPr>
          <p:cNvSpPr/>
          <p:nvPr/>
        </p:nvSpPr>
        <p:spPr>
          <a:xfrm>
            <a:off x="4443546" y="33674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2</a:t>
            </a:r>
            <a:endParaRPr lang="en-HU" b="1">
              <a:latin typeface="Trebuchet MS" panose="020B0703020202090204" pitchFamily="34" charset="0"/>
            </a:endParaRPr>
          </a:p>
        </p:txBody>
      </p:sp>
      <p:sp>
        <p:nvSpPr>
          <p:cNvPr id="28" name="Oval 27">
            <a:extLst>
              <a:ext uri="{FF2B5EF4-FFF2-40B4-BE49-F238E27FC236}">
                <a16:creationId xmlns:a16="http://schemas.microsoft.com/office/drawing/2014/main" id="{2A57C6F8-9065-FCC8-F9D2-2311EEF40212}"/>
              </a:ext>
            </a:extLst>
          </p:cNvPr>
          <p:cNvSpPr/>
          <p:nvPr/>
        </p:nvSpPr>
        <p:spPr>
          <a:xfrm>
            <a:off x="951995" y="2760506"/>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Trebuchet MS" panose="020B0703020202090204" pitchFamily="34" charset="0"/>
              </a:rPr>
              <a:t>4</a:t>
            </a:r>
            <a:endParaRPr lang="en-HU" sz="1400" b="1">
              <a:latin typeface="Trebuchet MS" panose="020B0703020202090204" pitchFamily="34" charset="0"/>
            </a:endParaRPr>
          </a:p>
        </p:txBody>
      </p:sp>
      <p:sp>
        <p:nvSpPr>
          <p:cNvPr id="30" name="Text Placeholder 20">
            <a:extLst>
              <a:ext uri="{FF2B5EF4-FFF2-40B4-BE49-F238E27FC236}">
                <a16:creationId xmlns:a16="http://schemas.microsoft.com/office/drawing/2014/main" id="{B5280CAF-06E9-3CE1-7E96-487112DF43E0}"/>
              </a:ext>
            </a:extLst>
          </p:cNvPr>
          <p:cNvSpPr txBox="1">
            <a:spLocks/>
          </p:cNvSpPr>
          <p:nvPr/>
        </p:nvSpPr>
        <p:spPr>
          <a:xfrm>
            <a:off x="8295664" y="3563965"/>
            <a:ext cx="3111500" cy="1262842"/>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Indiquer les résultats de la lecture du TDR</a:t>
            </a:r>
            <a:r>
              <a:rPr lang="fr-FR" dirty="0"/>
              <a:t> </a:t>
            </a:r>
          </a:p>
        </p:txBody>
      </p:sp>
      <p:sp>
        <p:nvSpPr>
          <p:cNvPr id="4" name="Oval 3">
            <a:extLst>
              <a:ext uri="{FF2B5EF4-FFF2-40B4-BE49-F238E27FC236}">
                <a16:creationId xmlns:a16="http://schemas.microsoft.com/office/drawing/2014/main" id="{7292A140-7821-4943-BED1-1DFF02F8A699}"/>
              </a:ext>
            </a:extLst>
          </p:cNvPr>
          <p:cNvSpPr/>
          <p:nvPr/>
        </p:nvSpPr>
        <p:spPr>
          <a:xfrm>
            <a:off x="7670879" y="1676135"/>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Trebuchet MS" panose="020B0703020202090204" pitchFamily="34" charset="0"/>
              </a:rPr>
              <a:t>2</a:t>
            </a:r>
            <a:endParaRPr lang="en-HU" sz="1400" b="1">
              <a:latin typeface="Trebuchet MS" panose="020B0703020202090204" pitchFamily="34" charset="0"/>
            </a:endParaRPr>
          </a:p>
        </p:txBody>
      </p:sp>
      <p:sp>
        <p:nvSpPr>
          <p:cNvPr id="29" name="Oval 28">
            <a:extLst>
              <a:ext uri="{FF2B5EF4-FFF2-40B4-BE49-F238E27FC236}">
                <a16:creationId xmlns:a16="http://schemas.microsoft.com/office/drawing/2014/main" id="{081BF1C2-C6DA-BF55-1524-A85AD4CEBA03}"/>
              </a:ext>
            </a:extLst>
          </p:cNvPr>
          <p:cNvSpPr/>
          <p:nvPr/>
        </p:nvSpPr>
        <p:spPr>
          <a:xfrm>
            <a:off x="8089716" y="33674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3</a:t>
            </a:r>
            <a:endParaRPr lang="en-HU" b="1">
              <a:latin typeface="Trebuchet MS" panose="020B0703020202090204" pitchFamily="34" charset="0"/>
            </a:endParaRPr>
          </a:p>
        </p:txBody>
      </p:sp>
      <p:cxnSp>
        <p:nvCxnSpPr>
          <p:cNvPr id="8" name="Straight Connector 7">
            <a:extLst>
              <a:ext uri="{FF2B5EF4-FFF2-40B4-BE49-F238E27FC236}">
                <a16:creationId xmlns:a16="http://schemas.microsoft.com/office/drawing/2014/main" id="{A4B7AABC-FE84-7EE8-9E1F-E2379EE17F70}"/>
              </a:ext>
            </a:extLst>
          </p:cNvPr>
          <p:cNvCxnSpPr>
            <a:cxnSpLocks/>
            <a:stCxn id="24" idx="6"/>
          </p:cNvCxnSpPr>
          <p:nvPr/>
        </p:nvCxnSpPr>
        <p:spPr>
          <a:xfrm>
            <a:off x="1181721" y="2094367"/>
            <a:ext cx="2311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8185AF7-7264-BEE4-F155-9D7553E98D12}"/>
              </a:ext>
            </a:extLst>
          </p:cNvPr>
          <p:cNvCxnSpPr>
            <a:cxnSpLocks/>
            <a:stCxn id="23" idx="6"/>
          </p:cNvCxnSpPr>
          <p:nvPr/>
        </p:nvCxnSpPr>
        <p:spPr>
          <a:xfrm>
            <a:off x="1181721" y="2439597"/>
            <a:ext cx="2375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391DEF2-0F6E-41EF-A675-68A7CC89EF46}"/>
              </a:ext>
            </a:extLst>
          </p:cNvPr>
          <p:cNvCxnSpPr>
            <a:cxnSpLocks/>
            <a:stCxn id="28" idx="6"/>
          </p:cNvCxnSpPr>
          <p:nvPr/>
        </p:nvCxnSpPr>
        <p:spPr>
          <a:xfrm>
            <a:off x="1181721" y="2875369"/>
            <a:ext cx="24702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Google Shape;18;p31">
            <a:extLst>
              <a:ext uri="{FF2B5EF4-FFF2-40B4-BE49-F238E27FC236}">
                <a16:creationId xmlns:a16="http://schemas.microsoft.com/office/drawing/2014/main" id="{54AE6E50-2B86-194E-267B-828C0B3D677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47</a:t>
            </a:fld>
            <a:endParaRPr sz="1200">
              <a:solidFill>
                <a:schemeClr val="tx1">
                  <a:lumMod val="40000"/>
                  <a:lumOff val="60000"/>
                </a:schemeClr>
              </a:solidFill>
            </a:endParaRPr>
          </a:p>
        </p:txBody>
      </p:sp>
    </p:spTree>
    <p:extLst>
      <p:ext uri="{BB962C8B-B14F-4D97-AF65-F5344CB8AC3E}">
        <p14:creationId xmlns:p14="http://schemas.microsoft.com/office/powerpoint/2010/main" val="3240602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E002C-64C8-E7A0-4F58-30940B231B90}"/>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86E668E2-C5A1-0EA4-08C3-B334FA7E9E3D}"/>
              </a:ext>
            </a:extLst>
          </p:cNvPr>
          <p:cNvPicPr>
            <a:picLocks noChangeAspect="1"/>
          </p:cNvPicPr>
          <p:nvPr/>
        </p:nvPicPr>
        <p:blipFill>
          <a:blip r:embed="rId3"/>
          <a:srcRect r="17138"/>
          <a:stretch/>
        </p:blipFill>
        <p:spPr>
          <a:xfrm>
            <a:off x="624390" y="1305758"/>
            <a:ext cx="8266460" cy="1389149"/>
          </a:xfrm>
          <a:prstGeom prst="rect">
            <a:avLst/>
          </a:prstGeom>
          <a:solidFill>
            <a:schemeClr val="accent1">
              <a:lumMod val="20000"/>
              <a:lumOff val="80000"/>
            </a:schemeClr>
          </a:solidFill>
          <a:ln>
            <a:solidFill>
              <a:schemeClr val="tx1"/>
            </a:solidFill>
          </a:ln>
        </p:spPr>
      </p:pic>
      <p:sp>
        <p:nvSpPr>
          <p:cNvPr id="2" name="Title 1">
            <a:extLst>
              <a:ext uri="{FF2B5EF4-FFF2-40B4-BE49-F238E27FC236}">
                <a16:creationId xmlns:a16="http://schemas.microsoft.com/office/drawing/2014/main" id="{8EB76A79-53F3-6CD8-2E84-8E914FCCBA53}"/>
              </a:ext>
            </a:extLst>
          </p:cNvPr>
          <p:cNvSpPr>
            <a:spLocks noGrp="1"/>
          </p:cNvSpPr>
          <p:nvPr>
            <p:ph type="title"/>
          </p:nvPr>
        </p:nvSpPr>
        <p:spPr>
          <a:xfrm>
            <a:off x="873918" y="309710"/>
            <a:ext cx="10515600" cy="815886"/>
          </a:xfrm>
        </p:spPr>
        <p:txBody>
          <a:bodyPr/>
          <a:lstStyle/>
          <a:p>
            <a:r>
              <a:rPr lang="fr-FR" b="1"/>
              <a:t>Exemples</a:t>
            </a:r>
          </a:p>
        </p:txBody>
      </p:sp>
      <p:sp>
        <p:nvSpPr>
          <p:cNvPr id="19" name="Text Placeholder 18">
            <a:extLst>
              <a:ext uri="{FF2B5EF4-FFF2-40B4-BE49-F238E27FC236}">
                <a16:creationId xmlns:a16="http://schemas.microsoft.com/office/drawing/2014/main" id="{15EF032C-D8D9-B48F-8FA9-242D0C18B4E4}"/>
              </a:ext>
            </a:extLst>
          </p:cNvPr>
          <p:cNvSpPr>
            <a:spLocks noGrp="1"/>
          </p:cNvSpPr>
          <p:nvPr>
            <p:ph type="body" sz="quarter" idx="24"/>
          </p:nvPr>
        </p:nvSpPr>
        <p:spPr>
          <a:xfrm>
            <a:off x="9090951" y="1305758"/>
            <a:ext cx="2685416" cy="1389600"/>
          </a:xfrm>
          <a:solidFill>
            <a:schemeClr val="accent5">
              <a:lumMod val="20000"/>
              <a:lumOff val="80000"/>
            </a:schemeClr>
          </a:solidFill>
        </p:spPr>
        <p:txBody>
          <a:bodyPr vert="horz" lIns="216000" tIns="216000" rIns="216000" bIns="216000" rtlCol="0" anchor="t">
            <a:noAutofit/>
          </a:bodyPr>
          <a:lstStyle/>
          <a:p>
            <a:r>
              <a:rPr lang="fr-FR"/>
              <a:t>TDR non réalisé</a:t>
            </a:r>
            <a:r>
              <a:rPr lang="en-GB"/>
              <a:t>  </a:t>
            </a:r>
          </a:p>
        </p:txBody>
      </p:sp>
      <p:sp>
        <p:nvSpPr>
          <p:cNvPr id="9" name="Text Placeholder 18">
            <a:extLst>
              <a:ext uri="{FF2B5EF4-FFF2-40B4-BE49-F238E27FC236}">
                <a16:creationId xmlns:a16="http://schemas.microsoft.com/office/drawing/2014/main" id="{BEA2A7CB-68A9-FB70-5106-16488FA064DB}"/>
              </a:ext>
            </a:extLst>
          </p:cNvPr>
          <p:cNvSpPr txBox="1">
            <a:spLocks/>
          </p:cNvSpPr>
          <p:nvPr/>
        </p:nvSpPr>
        <p:spPr>
          <a:xfrm>
            <a:off x="9090951" y="3067505"/>
            <a:ext cx="2685416" cy="1389600"/>
          </a:xfrm>
          <a:prstGeom prst="rect">
            <a:avLst/>
          </a:prstGeom>
          <a:solidFill>
            <a:schemeClr val="accent5">
              <a:lumMod val="20000"/>
              <a:lumOff val="80000"/>
            </a:schemeClr>
          </a:solidFill>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a:t>Absence d'information, le  labo doute – test non fait ? ou oubli ?</a:t>
            </a:r>
          </a:p>
        </p:txBody>
      </p:sp>
      <p:pic>
        <p:nvPicPr>
          <p:cNvPr id="10" name="Picture 9">
            <a:extLst>
              <a:ext uri="{FF2B5EF4-FFF2-40B4-BE49-F238E27FC236}">
                <a16:creationId xmlns:a16="http://schemas.microsoft.com/office/drawing/2014/main" id="{B3A202CF-4004-68DB-0D25-F816695EE18B}"/>
              </a:ext>
            </a:extLst>
          </p:cNvPr>
          <p:cNvPicPr>
            <a:picLocks noChangeAspect="1"/>
          </p:cNvPicPr>
          <p:nvPr/>
        </p:nvPicPr>
        <p:blipFill>
          <a:blip r:embed="rId3"/>
          <a:srcRect r="17138"/>
          <a:stretch/>
        </p:blipFill>
        <p:spPr>
          <a:xfrm>
            <a:off x="624390" y="3067956"/>
            <a:ext cx="8266460" cy="1389149"/>
          </a:xfrm>
          <a:prstGeom prst="rect">
            <a:avLst/>
          </a:prstGeom>
          <a:solidFill>
            <a:schemeClr val="accent1">
              <a:lumMod val="20000"/>
              <a:lumOff val="80000"/>
            </a:schemeClr>
          </a:solidFill>
          <a:ln>
            <a:solidFill>
              <a:schemeClr val="tx1"/>
            </a:solidFill>
          </a:ln>
        </p:spPr>
      </p:pic>
      <p:sp>
        <p:nvSpPr>
          <p:cNvPr id="11" name="Text Placeholder 18">
            <a:extLst>
              <a:ext uri="{FF2B5EF4-FFF2-40B4-BE49-F238E27FC236}">
                <a16:creationId xmlns:a16="http://schemas.microsoft.com/office/drawing/2014/main" id="{CE862B66-5A13-01C1-6C06-9DE881986F0F}"/>
              </a:ext>
            </a:extLst>
          </p:cNvPr>
          <p:cNvSpPr txBox="1">
            <a:spLocks/>
          </p:cNvSpPr>
          <p:nvPr/>
        </p:nvSpPr>
        <p:spPr>
          <a:xfrm>
            <a:off x="9090951" y="4829928"/>
            <a:ext cx="2685416" cy="1389600"/>
          </a:xfrm>
          <a:prstGeom prst="rect">
            <a:avLst/>
          </a:prstGeom>
          <a:solidFill>
            <a:schemeClr val="accent5">
              <a:lumMod val="20000"/>
              <a:lumOff val="80000"/>
            </a:schemeClr>
          </a:solidFill>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pPr>
            <a:r>
              <a:rPr lang="fr-FR" sz="1800"/>
              <a:t>Le TDR a été réalisé sur des selles fraiches, il est réactif pour O1 avec le test </a:t>
            </a:r>
            <a:r>
              <a:rPr lang="fr-FR" sz="1800" err="1"/>
              <a:t>Bioline</a:t>
            </a:r>
            <a:r>
              <a:rPr lang="fr-FR" sz="1800"/>
              <a:t> VC  O1/O139 </a:t>
            </a:r>
          </a:p>
        </p:txBody>
      </p:sp>
      <p:pic>
        <p:nvPicPr>
          <p:cNvPr id="12" name="Picture 11">
            <a:extLst>
              <a:ext uri="{FF2B5EF4-FFF2-40B4-BE49-F238E27FC236}">
                <a16:creationId xmlns:a16="http://schemas.microsoft.com/office/drawing/2014/main" id="{7C47601D-BF11-75FA-08CD-3AAF873C7FDC}"/>
              </a:ext>
            </a:extLst>
          </p:cNvPr>
          <p:cNvPicPr>
            <a:picLocks noChangeAspect="1"/>
          </p:cNvPicPr>
          <p:nvPr/>
        </p:nvPicPr>
        <p:blipFill>
          <a:blip r:embed="rId3"/>
          <a:srcRect r="17138"/>
          <a:stretch/>
        </p:blipFill>
        <p:spPr>
          <a:xfrm>
            <a:off x="624390" y="4830154"/>
            <a:ext cx="8266460" cy="1389149"/>
          </a:xfrm>
          <a:prstGeom prst="rect">
            <a:avLst/>
          </a:prstGeom>
          <a:solidFill>
            <a:schemeClr val="accent1">
              <a:lumMod val="20000"/>
              <a:lumOff val="80000"/>
            </a:schemeClr>
          </a:solidFill>
          <a:ln>
            <a:solidFill>
              <a:schemeClr val="tx1"/>
            </a:solidFill>
          </a:ln>
        </p:spPr>
      </p:pic>
      <p:pic>
        <p:nvPicPr>
          <p:cNvPr id="8" name="Graphic 7" descr="Close with solid fill">
            <a:extLst>
              <a:ext uri="{FF2B5EF4-FFF2-40B4-BE49-F238E27FC236}">
                <a16:creationId xmlns:a16="http://schemas.microsoft.com/office/drawing/2014/main" id="{B96B7684-6E79-0D6D-7D52-A0520B07C7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57620" y="4922035"/>
            <a:ext cx="316134" cy="316134"/>
          </a:xfrm>
          <a:prstGeom prst="rect">
            <a:avLst/>
          </a:prstGeom>
        </p:spPr>
      </p:pic>
      <p:pic>
        <p:nvPicPr>
          <p:cNvPr id="13" name="Graphic 12" descr="Close with solid fill">
            <a:extLst>
              <a:ext uri="{FF2B5EF4-FFF2-40B4-BE49-F238E27FC236}">
                <a16:creationId xmlns:a16="http://schemas.microsoft.com/office/drawing/2014/main" id="{3FA96EE2-B463-198E-9033-B06583E61D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7326" y="4922035"/>
            <a:ext cx="316134" cy="316134"/>
          </a:xfrm>
          <a:prstGeom prst="rect">
            <a:avLst/>
          </a:prstGeom>
        </p:spPr>
      </p:pic>
      <p:pic>
        <p:nvPicPr>
          <p:cNvPr id="15" name="Graphic 14" descr="Close with solid fill">
            <a:extLst>
              <a:ext uri="{FF2B5EF4-FFF2-40B4-BE49-F238E27FC236}">
                <a16:creationId xmlns:a16="http://schemas.microsoft.com/office/drawing/2014/main" id="{0C7C3E99-1B39-3B93-6B64-1D7295C97A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3319" y="5208599"/>
            <a:ext cx="316134" cy="316134"/>
          </a:xfrm>
          <a:prstGeom prst="rect">
            <a:avLst/>
          </a:prstGeom>
        </p:spPr>
      </p:pic>
      <p:sp>
        <p:nvSpPr>
          <p:cNvPr id="26" name="Oval 25">
            <a:extLst>
              <a:ext uri="{FF2B5EF4-FFF2-40B4-BE49-F238E27FC236}">
                <a16:creationId xmlns:a16="http://schemas.microsoft.com/office/drawing/2014/main" id="{FDE2A1C4-49DD-2AE3-EE84-2D57C2E9B483}"/>
              </a:ext>
            </a:extLst>
          </p:cNvPr>
          <p:cNvSpPr/>
          <p:nvPr/>
        </p:nvSpPr>
        <p:spPr>
          <a:xfrm>
            <a:off x="420784" y="103885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1</a:t>
            </a:r>
            <a:endParaRPr lang="en-HU" b="1">
              <a:latin typeface="Trebuchet MS" panose="020B0703020202090204" pitchFamily="34" charset="0"/>
            </a:endParaRPr>
          </a:p>
        </p:txBody>
      </p:sp>
      <p:sp>
        <p:nvSpPr>
          <p:cNvPr id="27" name="Oval 26">
            <a:extLst>
              <a:ext uri="{FF2B5EF4-FFF2-40B4-BE49-F238E27FC236}">
                <a16:creationId xmlns:a16="http://schemas.microsoft.com/office/drawing/2014/main" id="{CA4CCB8F-CEC0-9917-A79C-E7FC42AA9CB8}"/>
              </a:ext>
            </a:extLst>
          </p:cNvPr>
          <p:cNvSpPr/>
          <p:nvPr/>
        </p:nvSpPr>
        <p:spPr>
          <a:xfrm>
            <a:off x="415633" y="280846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2</a:t>
            </a:r>
            <a:endParaRPr lang="en-HU" b="1">
              <a:latin typeface="Trebuchet MS" panose="020B0703020202090204" pitchFamily="34" charset="0"/>
            </a:endParaRPr>
          </a:p>
        </p:txBody>
      </p:sp>
      <p:sp>
        <p:nvSpPr>
          <p:cNvPr id="29" name="Oval 28">
            <a:extLst>
              <a:ext uri="{FF2B5EF4-FFF2-40B4-BE49-F238E27FC236}">
                <a16:creationId xmlns:a16="http://schemas.microsoft.com/office/drawing/2014/main" id="{20B5B6B9-8855-C445-4C4C-43C81D30C470}"/>
              </a:ext>
            </a:extLst>
          </p:cNvPr>
          <p:cNvSpPr/>
          <p:nvPr/>
        </p:nvSpPr>
        <p:spPr>
          <a:xfrm>
            <a:off x="415633" y="456748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3</a:t>
            </a:r>
            <a:endParaRPr lang="en-HU" b="1">
              <a:latin typeface="Trebuchet MS" panose="020B0703020202090204" pitchFamily="34" charset="0"/>
            </a:endParaRPr>
          </a:p>
        </p:txBody>
      </p:sp>
      <p:sp>
        <p:nvSpPr>
          <p:cNvPr id="16" name="TextBox 15">
            <a:extLst>
              <a:ext uri="{FF2B5EF4-FFF2-40B4-BE49-F238E27FC236}">
                <a16:creationId xmlns:a16="http://schemas.microsoft.com/office/drawing/2014/main" id="{78FA094F-9ED2-B33F-1C53-A105C51ECBD2}"/>
              </a:ext>
            </a:extLst>
          </p:cNvPr>
          <p:cNvSpPr txBox="1"/>
          <p:nvPr/>
        </p:nvSpPr>
        <p:spPr>
          <a:xfrm>
            <a:off x="2491556" y="5536096"/>
            <a:ext cx="5063837" cy="369332"/>
          </a:xfrm>
          <a:prstGeom prst="rect">
            <a:avLst/>
          </a:prstGeom>
          <a:noFill/>
        </p:spPr>
        <p:txBody>
          <a:bodyPr wrap="square" rtlCol="0">
            <a:spAutoFit/>
          </a:bodyPr>
          <a:lstStyle/>
          <a:p>
            <a:r>
              <a:rPr lang="en-GB" err="1">
                <a:solidFill>
                  <a:schemeClr val="tx2">
                    <a:lumMod val="50000"/>
                    <a:lumOff val="50000"/>
                  </a:schemeClr>
                </a:solidFill>
                <a:latin typeface="Harlow Solid Italic" panose="04030604020F02020D02" pitchFamily="82" charset="0"/>
              </a:rPr>
              <a:t>Bioline</a:t>
            </a:r>
            <a:r>
              <a:rPr lang="en-GB">
                <a:solidFill>
                  <a:schemeClr val="tx2">
                    <a:lumMod val="50000"/>
                    <a:lumOff val="50000"/>
                  </a:schemeClr>
                </a:solidFill>
                <a:latin typeface="Harlow Solid Italic" panose="04030604020F02020D02" pitchFamily="82" charset="0"/>
              </a:rPr>
              <a:t> VC 01 /0139</a:t>
            </a:r>
          </a:p>
        </p:txBody>
      </p:sp>
      <p:pic>
        <p:nvPicPr>
          <p:cNvPr id="18" name="Graphic 17" descr="Close with solid fill">
            <a:extLst>
              <a:ext uri="{FF2B5EF4-FFF2-40B4-BE49-F238E27FC236}">
                <a16:creationId xmlns:a16="http://schemas.microsoft.com/office/drawing/2014/main" id="{9E6AB826-0604-FE3D-BB83-AE6D86BDCF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93013" y="1390527"/>
            <a:ext cx="316134" cy="316134"/>
          </a:xfrm>
          <a:prstGeom prst="rect">
            <a:avLst/>
          </a:prstGeom>
        </p:spPr>
      </p:pic>
      <p:sp>
        <p:nvSpPr>
          <p:cNvPr id="3" name="Google Shape;18;p31">
            <a:extLst>
              <a:ext uri="{FF2B5EF4-FFF2-40B4-BE49-F238E27FC236}">
                <a16:creationId xmlns:a16="http://schemas.microsoft.com/office/drawing/2014/main" id="{12B26B6F-7118-F4D8-B82A-3C2A7E446DD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48</a:t>
            </a:fld>
            <a:endParaRPr sz="1200">
              <a:solidFill>
                <a:schemeClr val="tx1">
                  <a:lumMod val="40000"/>
                  <a:lumOff val="60000"/>
                </a:schemeClr>
              </a:solidFill>
            </a:endParaRPr>
          </a:p>
        </p:txBody>
      </p:sp>
    </p:spTree>
    <p:extLst>
      <p:ext uri="{BB962C8B-B14F-4D97-AF65-F5344CB8AC3E}">
        <p14:creationId xmlns:p14="http://schemas.microsoft.com/office/powerpoint/2010/main" val="1873941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38200" y="365125"/>
            <a:ext cx="10515600" cy="1325563"/>
          </a:xfrm>
        </p:spPr>
        <p:txBody>
          <a:bodyPr/>
          <a:lstStyle/>
          <a:p>
            <a:r>
              <a:rPr lang="en-GB" b="1" dirty="0"/>
              <a:t>Que faire </a:t>
            </a:r>
            <a:r>
              <a:rPr lang="fr-FR" b="1" dirty="0"/>
              <a:t>à présent</a:t>
            </a:r>
            <a:endParaRPr lang="fr-FR" dirty="0"/>
          </a:p>
        </p:txBody>
      </p:sp>
      <p:sp>
        <p:nvSpPr>
          <p:cNvPr id="5" name="Text Placeholder 4">
            <a:extLst>
              <a:ext uri="{FF2B5EF4-FFF2-40B4-BE49-F238E27FC236}">
                <a16:creationId xmlns:a16="http://schemas.microsoft.com/office/drawing/2014/main" id="{83F7173C-2C72-BA77-7848-83496DA46369}"/>
              </a:ext>
            </a:extLst>
          </p:cNvPr>
          <p:cNvSpPr>
            <a:spLocks noGrp="1"/>
          </p:cNvSpPr>
          <p:nvPr>
            <p:ph type="body" sz="quarter" idx="22"/>
          </p:nvPr>
        </p:nvSpPr>
        <p:spPr>
          <a:xfrm>
            <a:off x="1162483" y="1946277"/>
            <a:ext cx="4680000" cy="3222624"/>
          </a:xfrm>
          <a:ln w="6350">
            <a:solidFill>
              <a:schemeClr val="tx1"/>
            </a:solidFill>
          </a:ln>
        </p:spPr>
        <p:txBody>
          <a:bodyPr vert="horz" lIns="216000" tIns="216000" rIns="216000" bIns="216000" rtlCol="0" anchor="t">
            <a:noAutofit/>
          </a:bodyPr>
          <a:lstStyle/>
          <a:p>
            <a:pPr>
              <a:lnSpc>
                <a:spcPct val="100000"/>
              </a:lnSpc>
            </a:pPr>
            <a:r>
              <a:rPr lang="fr-FR" sz="2400"/>
              <a:t>Si il n'y a pas d'épidémie connue de cholera ou si l'épidémie n'a pas été confirmée, envoyer immédiatement n'importe quel prélèvement TDR+ au laboratoire pour confirmation. </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4" name="TextBox 3">
            <a:extLst>
              <a:ext uri="{FF2B5EF4-FFF2-40B4-BE49-F238E27FC236}">
                <a16:creationId xmlns:a16="http://schemas.microsoft.com/office/drawing/2014/main" id="{692BBA36-31B6-5379-860A-6B2997EAA7C1}"/>
              </a:ext>
            </a:extLst>
          </p:cNvPr>
          <p:cNvSpPr txBox="1"/>
          <p:nvPr/>
        </p:nvSpPr>
        <p:spPr>
          <a:xfrm>
            <a:off x="6349518" y="1946276"/>
            <a:ext cx="4680000" cy="3222624"/>
          </a:xfrm>
          <a:prstGeom prst="rect">
            <a:avLst/>
          </a:prstGeom>
          <a:noFill/>
          <a:ln w="6350">
            <a:solidFill>
              <a:schemeClr val="tx1"/>
            </a:solidFill>
          </a:ln>
        </p:spPr>
        <p:txBody>
          <a:bodyPr wrap="square" lIns="216000" tIns="216000" rIns="216000" bIns="216000" anchor="t">
            <a:noAutofit/>
          </a:bodyPr>
          <a:lstStyle/>
          <a:p>
            <a:r>
              <a:rPr lang="fr-FR" sz="2400"/>
              <a:t>Si l'épidémie est confirmée, envoyer au moins 3 prélèvements TDR + par semaine par unité de surveillance au laboratoire pour confirmation. </a:t>
            </a:r>
          </a:p>
        </p:txBody>
      </p:sp>
      <p:sp>
        <p:nvSpPr>
          <p:cNvPr id="6" name="Triangle 5">
            <a:extLst>
              <a:ext uri="{FF2B5EF4-FFF2-40B4-BE49-F238E27FC236}">
                <a16:creationId xmlns:a16="http://schemas.microsoft.com/office/drawing/2014/main" id="{BA982391-BDE7-FD8C-ED9D-7DBF0E3BA622}"/>
              </a:ext>
            </a:extLst>
          </p:cNvPr>
          <p:cNvSpPr/>
          <p:nvPr/>
        </p:nvSpPr>
        <p:spPr>
          <a:xfrm rot="10800000">
            <a:off x="1326889" y="18456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7" name="Triangle 6">
            <a:extLst>
              <a:ext uri="{FF2B5EF4-FFF2-40B4-BE49-F238E27FC236}">
                <a16:creationId xmlns:a16="http://schemas.microsoft.com/office/drawing/2014/main" id="{F4161CFC-C67C-73B8-585A-57079E5A2696}"/>
              </a:ext>
            </a:extLst>
          </p:cNvPr>
          <p:cNvSpPr/>
          <p:nvPr/>
        </p:nvSpPr>
        <p:spPr>
          <a:xfrm rot="10800000">
            <a:off x="6488656" y="18456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TextBox 7">
            <a:extLst>
              <a:ext uri="{FF2B5EF4-FFF2-40B4-BE49-F238E27FC236}">
                <a16:creationId xmlns:a16="http://schemas.microsoft.com/office/drawing/2014/main" id="{EEC2BEC2-6BA8-6E4A-80E7-3FBD227B08B2}"/>
              </a:ext>
            </a:extLst>
          </p:cNvPr>
          <p:cNvSpPr txBox="1"/>
          <p:nvPr/>
        </p:nvSpPr>
        <p:spPr>
          <a:xfrm>
            <a:off x="1685348" y="5863258"/>
            <a:ext cx="9340849" cy="461665"/>
          </a:xfrm>
          <a:prstGeom prst="rect">
            <a:avLst/>
          </a:prstGeom>
          <a:noFill/>
        </p:spPr>
        <p:txBody>
          <a:bodyPr wrap="square" lIns="91440" tIns="45720" rIns="91440" bIns="45720" anchor="t">
            <a:spAutoFit/>
          </a:bodyPr>
          <a:lstStyle/>
          <a:p>
            <a:r>
              <a:rPr lang="fr-FR" sz="2400"/>
              <a:t>Pour </a:t>
            </a:r>
            <a:r>
              <a:rPr lang="fr-FR" sz="2400">
                <a:solidFill>
                  <a:srgbClr val="414141"/>
                </a:solidFill>
              </a:rPr>
              <a:t>plus d'information </a:t>
            </a:r>
            <a:r>
              <a:rPr lang="fr-FR" sz="2400">
                <a:solidFill>
                  <a:srgbClr val="129C94"/>
                </a:solidFill>
                <a:hlinkClick r:id="rId3"/>
              </a:rPr>
              <a:t>Surveillance de santé publique du choléra</a:t>
            </a:r>
            <a:r>
              <a:rPr lang="fr-FR" sz="2400">
                <a:hlinkClick r:id="rId3"/>
              </a:rPr>
              <a:t>.</a:t>
            </a:r>
            <a:endParaRPr lang="fr-FR" sz="2400"/>
          </a:p>
        </p:txBody>
      </p:sp>
      <p:sp>
        <p:nvSpPr>
          <p:cNvPr id="3" name="Google Shape;18;p31">
            <a:extLst>
              <a:ext uri="{FF2B5EF4-FFF2-40B4-BE49-F238E27FC236}">
                <a16:creationId xmlns:a16="http://schemas.microsoft.com/office/drawing/2014/main" id="{F1AC509C-F4FF-6B43-8741-240CEF4D1C90}"/>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49</a:t>
            </a:fld>
            <a:endParaRPr sz="1200">
              <a:solidFill>
                <a:schemeClr val="tx1">
                  <a:lumMod val="40000"/>
                  <a:lumOff val="60000"/>
                </a:schemeClr>
              </a:solidFill>
            </a:endParaRPr>
          </a:p>
        </p:txBody>
      </p:sp>
    </p:spTree>
    <p:extLst>
      <p:ext uri="{BB962C8B-B14F-4D97-AF65-F5344CB8AC3E}">
        <p14:creationId xmlns:p14="http://schemas.microsoft.com/office/powerpoint/2010/main" val="1604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a:xfrm>
            <a:off x="457200" y="5046863"/>
            <a:ext cx="7620000" cy="1289588"/>
          </a:xfrm>
        </p:spPr>
        <p:txBody>
          <a:bodyPr anchor="ctr">
            <a:normAutofit fontScale="90000"/>
          </a:bodyPr>
          <a:lstStyle/>
          <a:p>
            <a:r>
              <a:rPr lang="fr-FR">
                <a:latin typeface="Trebuchet MS"/>
              </a:rPr>
              <a:t>TDR – </a:t>
            </a:r>
            <a:br>
              <a:rPr lang="fr-FR"/>
            </a:br>
            <a:r>
              <a:rPr lang="fr-FR">
                <a:latin typeface="Trebuchet MS"/>
              </a:rPr>
              <a:t>QUOI • POURQUOI • COMMENT</a:t>
            </a:r>
          </a:p>
        </p:txBody>
      </p:sp>
      <p:pic>
        <p:nvPicPr>
          <p:cNvPr id="6" name="Picture Placeholder 5">
            <a:extLst>
              <a:ext uri="{FF2B5EF4-FFF2-40B4-BE49-F238E27FC236}">
                <a16:creationId xmlns:a16="http://schemas.microsoft.com/office/drawing/2014/main" id="{DF896FB0-4F10-517F-A9A2-59765787286F}"/>
              </a:ext>
            </a:extLst>
          </p:cNvPr>
          <p:cNvPicPr>
            <a:picLocks noGrp="1" noChangeAspect="1"/>
          </p:cNvPicPr>
          <p:nvPr>
            <p:ph type="pic" sz="quarter" idx="10"/>
          </p:nvPr>
        </p:nvPicPr>
        <p:blipFill rotWithShape="1">
          <a:blip r:embed="rId3"/>
          <a:srcRect l="8210" t="14545" r="1919" b="3812"/>
          <a:stretch/>
        </p:blipFill>
        <p:spPr>
          <a:xfrm rot="16200000">
            <a:off x="8217822" y="3544140"/>
            <a:ext cx="2843147" cy="2487221"/>
          </a:xfrm>
        </p:spPr>
      </p:pic>
    </p:spTree>
    <p:extLst>
      <p:ext uri="{BB962C8B-B14F-4D97-AF65-F5344CB8AC3E}">
        <p14:creationId xmlns:p14="http://schemas.microsoft.com/office/powerpoint/2010/main" val="4231797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CC8B-0D3B-094E-0DD0-CC261BAD13C8}"/>
              </a:ext>
            </a:extLst>
          </p:cNvPr>
          <p:cNvSpPr txBox="1">
            <a:spLocks/>
          </p:cNvSpPr>
          <p:nvPr/>
        </p:nvSpPr>
        <p:spPr>
          <a:xfrm>
            <a:off x="873918" y="365125"/>
            <a:ext cx="10515600" cy="1325563"/>
          </a:xfrm>
          <a:prstGeom prst="rect">
            <a:avLst/>
          </a:prstGeom>
        </p:spPr>
        <p:txBody>
          <a:bodyPr lIns="91440" tIns="45720" rIns="91440" bIns="45720" anchor="t">
            <a:normAutofit/>
          </a:bodyPr>
          <a:lstStyle>
            <a:lvl1pPr algn="ctr" defTabSz="914400" rtl="0" eaLnBrk="1" latinLnBrk="0" hangingPunct="1">
              <a:lnSpc>
                <a:spcPct val="90000"/>
              </a:lnSpc>
              <a:spcBef>
                <a:spcPct val="0"/>
              </a:spcBef>
              <a:buNone/>
              <a:defRPr sz="4400" kern="1200">
                <a:solidFill>
                  <a:schemeClr val="accent4"/>
                </a:solidFill>
                <a:latin typeface="+mj-lt"/>
                <a:ea typeface="+mj-ea"/>
                <a:cs typeface="+mj-cs"/>
              </a:defRPr>
            </a:lvl1pPr>
          </a:lstStyle>
          <a:p>
            <a:r>
              <a:rPr lang="fr-FR" b="1">
                <a:ea typeface="+mj-lt"/>
                <a:cs typeface="+mj-lt"/>
              </a:rPr>
              <a:t>Liens vers </a:t>
            </a:r>
            <a:r>
              <a:rPr lang="fr-FR" b="1">
                <a:solidFill>
                  <a:srgbClr val="D99228"/>
                </a:solidFill>
                <a:ea typeface="+mj-lt"/>
                <a:cs typeface="+mj-lt"/>
              </a:rPr>
              <a:t>les </a:t>
            </a:r>
            <a:r>
              <a:rPr lang="fr-FR" b="1">
                <a:ea typeface="+mj-lt"/>
                <a:cs typeface="+mj-lt"/>
              </a:rPr>
              <a:t>ressources du </a:t>
            </a:r>
            <a:r>
              <a:rPr lang="fr-FR" b="1">
                <a:solidFill>
                  <a:schemeClr val="accent1"/>
                </a:solidFill>
                <a:ea typeface="+mj-lt"/>
                <a:cs typeface="+mj-lt"/>
              </a:rPr>
              <a:t>GTFCC</a:t>
            </a:r>
            <a:endParaRPr lang="en-US" b="1">
              <a:solidFill>
                <a:schemeClr val="accent1"/>
              </a:solidFill>
            </a:endParaRPr>
          </a:p>
        </p:txBody>
      </p:sp>
      <p:sp>
        <p:nvSpPr>
          <p:cNvPr id="3" name="TextBox 2">
            <a:extLst>
              <a:ext uri="{FF2B5EF4-FFF2-40B4-BE49-F238E27FC236}">
                <a16:creationId xmlns:a16="http://schemas.microsoft.com/office/drawing/2014/main" id="{D579C4C6-89A9-4EE8-3D7F-C7DC51BBB0FA}"/>
              </a:ext>
            </a:extLst>
          </p:cNvPr>
          <p:cNvSpPr txBox="1"/>
          <p:nvPr/>
        </p:nvSpPr>
        <p:spPr>
          <a:xfrm>
            <a:off x="1333141" y="1534447"/>
            <a:ext cx="10056377" cy="4216539"/>
          </a:xfrm>
          <a:prstGeom prst="rect">
            <a:avLst/>
          </a:prstGeom>
          <a:noFill/>
        </p:spPr>
        <p:txBody>
          <a:bodyPr wrap="square" lIns="91440" tIns="45720" rIns="91440" bIns="45720" anchor="t">
            <a:spAutoFit/>
          </a:bodyPr>
          <a:lstStyle/>
          <a:p>
            <a:pPr>
              <a:spcBef>
                <a:spcPts val="1200"/>
              </a:spcBef>
            </a:pPr>
            <a:r>
              <a:rPr lang="en-US" sz="2000"/>
              <a:t>Recommendations pour “Surveillance de </a:t>
            </a:r>
            <a:r>
              <a:rPr lang="en-US" sz="2000" err="1"/>
              <a:t>santé</a:t>
            </a:r>
            <a:r>
              <a:rPr lang="en-US" sz="2000"/>
              <a:t> </a:t>
            </a:r>
            <a:r>
              <a:rPr lang="en-US" sz="2000" err="1"/>
              <a:t>publique</a:t>
            </a:r>
            <a:r>
              <a:rPr lang="en-US" sz="2000"/>
              <a:t> du </a:t>
            </a:r>
            <a:r>
              <a:rPr lang="en-US" sz="2000" err="1"/>
              <a:t>choléra</a:t>
            </a:r>
            <a:r>
              <a:rPr lang="en-US" sz="2000"/>
              <a:t>” : </a:t>
            </a:r>
            <a:r>
              <a:rPr lang="en-US" sz="2000">
                <a:ea typeface="+mn-lt"/>
                <a:cs typeface="+mn-lt"/>
                <a:hlinkClick r:id="rId3"/>
              </a:rPr>
              <a:t>https://www.gtfcc.org/fr/resources/surveillance-du-cholera/</a:t>
            </a:r>
            <a:r>
              <a:rPr lang="en-US" sz="2000">
                <a:ea typeface="+mn-lt"/>
                <a:cs typeface="+mn-lt"/>
              </a:rPr>
              <a:t> </a:t>
            </a:r>
            <a:endParaRPr lang="en-US" sz="2000"/>
          </a:p>
          <a:p>
            <a:pPr>
              <a:spcBef>
                <a:spcPts val="1200"/>
              </a:spcBef>
            </a:pPr>
            <a:r>
              <a:rPr lang="en-US" sz="2000"/>
              <a:t>T</a:t>
            </a:r>
            <a:r>
              <a:rPr lang="fr-FR" sz="2000"/>
              <a:t>est de détection rapide (TDR) pour la détection du choléra</a:t>
            </a:r>
            <a:r>
              <a:rPr lang="en-US" sz="2000"/>
              <a:t> : </a:t>
            </a:r>
            <a:r>
              <a:rPr lang="en-US" sz="2000">
                <a:hlinkClick r:id="rId4"/>
              </a:rPr>
              <a:t>h</a:t>
            </a:r>
            <a:r>
              <a:rPr lang="en-US" sz="2000">
                <a:ea typeface="+mn-lt"/>
                <a:cs typeface="+mn-lt"/>
                <a:hlinkClick r:id="rId4"/>
              </a:rPr>
              <a:t>ttps://www.gtfcc.org/fr/resources/test-de-diagnostic-rapide-tdr-pour-la-detection-du-cholera/</a:t>
            </a:r>
            <a:r>
              <a:rPr lang="en-US" sz="2000">
                <a:ea typeface="+mn-lt"/>
                <a:cs typeface="+mn-lt"/>
              </a:rPr>
              <a:t> </a:t>
            </a:r>
            <a:endParaRPr lang="en-US" sz="2000"/>
          </a:p>
          <a:p>
            <a:pPr>
              <a:spcBef>
                <a:spcPts val="1200"/>
              </a:spcBef>
            </a:pPr>
            <a:r>
              <a:rPr lang="fr-FR" sz="2000">
                <a:ea typeface="+mn-lt"/>
                <a:cs typeface="+mn-lt"/>
              </a:rPr>
              <a:t>Formulaire d’accompagnement d’un échantillon vers un laboratoire en cas de suspicion de choléra</a:t>
            </a:r>
            <a:r>
              <a:rPr lang="en-US" sz="2000"/>
              <a:t> </a:t>
            </a:r>
            <a:r>
              <a:rPr lang="en-US" sz="2000">
                <a:ea typeface="+mn-lt"/>
                <a:cs typeface="+mn-lt"/>
              </a:rPr>
              <a:t>: </a:t>
            </a:r>
            <a:r>
              <a:rPr lang="en-US" sz="2000">
                <a:ea typeface="+mn-lt"/>
                <a:cs typeface="+mn-lt"/>
                <a:hlinkClick r:id="rId5"/>
              </a:rPr>
              <a:t>https://www.gtfcc.org/fr/resources/gtfcc-formulaires-daccompagnement-des-echantillons-ou-isolats-et-compte-rendus-de-resultats-de-laboratoire/</a:t>
            </a:r>
            <a:r>
              <a:rPr lang="en-US" sz="2000">
                <a:ea typeface="+mn-lt"/>
                <a:cs typeface="+mn-lt"/>
              </a:rPr>
              <a:t> </a:t>
            </a:r>
            <a:endParaRPr lang="en-US" sz="2000"/>
          </a:p>
          <a:p>
            <a:pPr>
              <a:spcBef>
                <a:spcPts val="1200"/>
              </a:spcBef>
            </a:pPr>
            <a:r>
              <a:rPr lang="fr" sz="2000"/>
              <a:t>Modèle de formulaire de notification de cas de choléra</a:t>
            </a:r>
            <a:r>
              <a:rPr lang="en-US" sz="2000"/>
              <a:t> : </a:t>
            </a:r>
            <a:r>
              <a:rPr lang="en-US" sz="2000">
                <a:ea typeface="+mn-lt"/>
                <a:cs typeface="+mn-lt"/>
                <a:hlinkClick r:id="rId3"/>
              </a:rPr>
              <a:t>https://www.gtfcc.org/fr/resources/surveillance-du-cholera/</a:t>
            </a:r>
            <a:r>
              <a:rPr lang="en-US" sz="2000">
                <a:ea typeface="+mn-lt"/>
                <a:cs typeface="+mn-lt"/>
              </a:rPr>
              <a:t> </a:t>
            </a:r>
            <a:endParaRPr lang="en-US"/>
          </a:p>
          <a:p>
            <a:endParaRPr lang="en-US">
              <a:latin typeface="Trebuchet MS" panose="020B0703020202090204" pitchFamily="34" charset="0"/>
            </a:endParaRPr>
          </a:p>
        </p:txBody>
      </p:sp>
      <p:sp>
        <p:nvSpPr>
          <p:cNvPr id="4" name="Rectangle 3">
            <a:extLst>
              <a:ext uri="{FF2B5EF4-FFF2-40B4-BE49-F238E27FC236}">
                <a16:creationId xmlns:a16="http://schemas.microsoft.com/office/drawing/2014/main" id="{6058FD73-0688-8D3C-B08F-1A0D2ABE1CFE}"/>
              </a:ext>
            </a:extLst>
          </p:cNvPr>
          <p:cNvSpPr/>
          <p:nvPr/>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8A019AB-FDB2-C4F5-6B42-D6BE248398D1}"/>
              </a:ext>
            </a:extLst>
          </p:cNvPr>
          <p:cNvPicPr>
            <a:picLocks noChangeAspect="1"/>
          </p:cNvPicPr>
          <p:nvPr/>
        </p:nvPicPr>
        <p:blipFill>
          <a:blip r:embed="rId6"/>
          <a:srcRect/>
          <a:stretch/>
        </p:blipFill>
        <p:spPr>
          <a:xfrm rot="21136134">
            <a:off x="-467115" y="188345"/>
            <a:ext cx="2144099" cy="2144099"/>
          </a:xfrm>
          <a:prstGeom prst="rect">
            <a:avLst/>
          </a:prstGeom>
        </p:spPr>
      </p:pic>
      <p:sp>
        <p:nvSpPr>
          <p:cNvPr id="6" name="Google Shape;18;p31">
            <a:extLst>
              <a:ext uri="{FF2B5EF4-FFF2-40B4-BE49-F238E27FC236}">
                <a16:creationId xmlns:a16="http://schemas.microsoft.com/office/drawing/2014/main" id="{420AC956-456B-2484-BE08-23BCAFE594C8}"/>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50</a:t>
            </a:fld>
            <a:endParaRPr sz="1200">
              <a:solidFill>
                <a:schemeClr val="tx1">
                  <a:lumMod val="40000"/>
                  <a:lumOff val="60000"/>
                </a:schemeClr>
              </a:solidFill>
            </a:endParaRPr>
          </a:p>
        </p:txBody>
      </p:sp>
    </p:spTree>
    <p:extLst>
      <p:ext uri="{BB962C8B-B14F-4D97-AF65-F5344CB8AC3E}">
        <p14:creationId xmlns:p14="http://schemas.microsoft.com/office/powerpoint/2010/main" val="642012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fontScale="90000"/>
          </a:bodyPr>
          <a:lstStyle/>
          <a:p>
            <a:r>
              <a:rPr lang="en-US">
                <a:latin typeface="Trebuchet MS"/>
              </a:rPr>
              <a:t>ÉVALUATION DE            FIN DE MODULE</a:t>
            </a:r>
            <a:endParaRPr lang="en-US"/>
          </a:p>
        </p:txBody>
      </p:sp>
      <p:pic>
        <p:nvPicPr>
          <p:cNvPr id="5" name="Picture Placeholder 4">
            <a:extLst>
              <a:ext uri="{FF2B5EF4-FFF2-40B4-BE49-F238E27FC236}">
                <a16:creationId xmlns:a16="http://schemas.microsoft.com/office/drawing/2014/main" id="{FD8D869E-D086-3607-A1FF-9F425C5D538F}"/>
              </a:ext>
            </a:extLst>
          </p:cNvPr>
          <p:cNvPicPr>
            <a:picLocks noGrp="1" noChangeAspect="1"/>
          </p:cNvPicPr>
          <p:nvPr>
            <p:ph type="pic" sz="quarter" idx="10"/>
          </p:nvPr>
        </p:nvPicPr>
        <p:blipFill>
          <a:blip r:embed="rId2"/>
          <a:srcRect l="8056" r="8056"/>
          <a:stretch>
            <a:fillRect/>
          </a:stretch>
        </p:blipFill>
        <p:spPr>
          <a:xfrm>
            <a:off x="7840663" y="2350008"/>
            <a:ext cx="4233360" cy="5046409"/>
          </a:xfrm>
        </p:spPr>
      </p:pic>
    </p:spTree>
    <p:extLst>
      <p:ext uri="{BB962C8B-B14F-4D97-AF65-F5344CB8AC3E}">
        <p14:creationId xmlns:p14="http://schemas.microsoft.com/office/powerpoint/2010/main" val="4048806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r>
              <a:rPr lang="fr-FR" b="1"/>
              <a:t>Evaluation de fin de module</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844998" y="1200795"/>
            <a:ext cx="10502003" cy="5176110"/>
          </a:xfrm>
        </p:spPr>
        <p:txBody>
          <a:bodyPr vert="horz" lIns="91440" tIns="45720" rIns="91440" bIns="45720" rtlCol="0" anchor="t">
            <a:noAutofit/>
          </a:bodyPr>
          <a:lstStyle/>
          <a:p>
            <a:pPr marL="457200" indent="-457200" algn="just">
              <a:lnSpc>
                <a:spcPct val="100000"/>
              </a:lnSpc>
              <a:spcBef>
                <a:spcPts val="0"/>
              </a:spcBef>
              <a:spcAft>
                <a:spcPts val="600"/>
              </a:spcAft>
              <a:buClr>
                <a:srgbClr val="009999"/>
              </a:buClr>
              <a:buAutoNum type="arabicPeriod"/>
            </a:pPr>
            <a:r>
              <a:rPr lang="fr-FR" sz="2400">
                <a:ea typeface="Calibri"/>
              </a:rPr>
              <a:t>Les TDR devraient idéalement être réalisés sur des échantillons de selles fraîches prélevés dans les 4 heures suivant le recueil chez un malade depuis moins de 2 jours et n'ayant pas reçu d'antibiotiques</a:t>
            </a:r>
            <a:r>
              <a:rPr lang="en-GB" sz="2400">
                <a:ea typeface="Calibri"/>
              </a:rPr>
              <a:t>. </a:t>
            </a:r>
            <a:endParaRPr lang="en-US" sz="2400">
              <a:ea typeface="Calibri"/>
            </a:endParaRPr>
          </a:p>
          <a:p>
            <a:pPr marL="457200" lvl="1" indent="0" algn="just">
              <a:lnSpc>
                <a:spcPct val="100000"/>
              </a:lnSpc>
              <a:spcBef>
                <a:spcPts val="0"/>
              </a:spcBef>
              <a:spcAft>
                <a:spcPts val="1200"/>
              </a:spcAft>
              <a:buClr>
                <a:srgbClr val="009999"/>
              </a:buClr>
              <a:buNone/>
            </a:pPr>
            <a:r>
              <a:rPr lang="fr-FR" sz="2400">
                <a:solidFill>
                  <a:schemeClr val="accent1"/>
                </a:solidFill>
                <a:ea typeface="Calibri"/>
              </a:rPr>
              <a:t>Vrai</a:t>
            </a:r>
            <a:r>
              <a:rPr lang="fr-FR" sz="2400">
                <a:ea typeface="Calibri"/>
              </a:rPr>
              <a:t> ou </a:t>
            </a:r>
            <a:r>
              <a:rPr lang="fr-FR" sz="2400">
                <a:solidFill>
                  <a:schemeClr val="accent1"/>
                </a:solidFill>
                <a:ea typeface="Calibri"/>
              </a:rPr>
              <a:t>Faux</a:t>
            </a:r>
          </a:p>
          <a:p>
            <a:pPr marL="457200" indent="-457200">
              <a:lnSpc>
                <a:spcPct val="100000"/>
              </a:lnSpc>
              <a:spcBef>
                <a:spcPts val="0"/>
              </a:spcBef>
              <a:spcAft>
                <a:spcPts val="600"/>
              </a:spcAft>
              <a:buClr>
                <a:srgbClr val="009999"/>
              </a:buClr>
              <a:buAutoNum type="arabicPeriod"/>
            </a:pPr>
            <a:r>
              <a:rPr lang="fr-FR" sz="2400">
                <a:ea typeface="Calibri"/>
              </a:rPr>
              <a:t>Si un TDR indique une ligne pour O1, et la ligne contrôle n'est pas visible, alors le résultat est interprété comme réactif.</a:t>
            </a:r>
          </a:p>
          <a:p>
            <a:pPr marL="457200" lvl="1" indent="0" algn="just">
              <a:lnSpc>
                <a:spcPct val="100000"/>
              </a:lnSpc>
              <a:spcBef>
                <a:spcPts val="0"/>
              </a:spcBef>
              <a:spcAft>
                <a:spcPts val="1200"/>
              </a:spcAft>
              <a:buNone/>
            </a:pPr>
            <a:r>
              <a:rPr lang="fr-FR" sz="2400">
                <a:solidFill>
                  <a:schemeClr val="accent1"/>
                </a:solidFill>
                <a:ea typeface="Calibri"/>
              </a:rPr>
              <a:t>Vrai</a:t>
            </a:r>
            <a:r>
              <a:rPr lang="fr-FR" sz="2400">
                <a:ea typeface="Calibri"/>
              </a:rPr>
              <a:t> ou</a:t>
            </a:r>
            <a:r>
              <a:rPr lang="fr-FR" sz="2400">
                <a:solidFill>
                  <a:srgbClr val="414141"/>
                </a:solidFill>
                <a:ea typeface="Calibri"/>
              </a:rPr>
              <a:t> </a:t>
            </a:r>
            <a:r>
              <a:rPr lang="fr-FR" sz="2400">
                <a:solidFill>
                  <a:schemeClr val="accent1"/>
                </a:solidFill>
                <a:ea typeface="Calibri"/>
              </a:rPr>
              <a:t>Faux</a:t>
            </a:r>
            <a:endParaRPr lang="fr-FR">
              <a:solidFill>
                <a:schemeClr val="accent1"/>
              </a:solidFill>
            </a:endParaRPr>
          </a:p>
          <a:p>
            <a:pPr marL="457200" indent="-457200">
              <a:lnSpc>
                <a:spcPct val="100000"/>
              </a:lnSpc>
              <a:spcBef>
                <a:spcPts val="0"/>
              </a:spcBef>
              <a:spcAft>
                <a:spcPts val="600"/>
              </a:spcAft>
              <a:buClr>
                <a:srgbClr val="009999"/>
              </a:buClr>
              <a:buAutoNum type="arabicPeriod"/>
            </a:pPr>
            <a:r>
              <a:rPr lang="fr-FR" sz="2400">
                <a:ea typeface="Calibri"/>
              </a:rPr>
              <a:t>Il est important de rapporter les résultats des tests non réactifs ainsi que le fait d’avoir effectué ou non le TDR.</a:t>
            </a:r>
          </a:p>
          <a:p>
            <a:pPr marL="457200" lvl="1" indent="0" algn="just">
              <a:lnSpc>
                <a:spcPct val="100000"/>
              </a:lnSpc>
              <a:spcBef>
                <a:spcPts val="0"/>
              </a:spcBef>
              <a:spcAft>
                <a:spcPts val="1200"/>
              </a:spcAft>
              <a:buNone/>
            </a:pPr>
            <a:r>
              <a:rPr lang="fr-FR" sz="2400">
                <a:solidFill>
                  <a:schemeClr val="accent1"/>
                </a:solidFill>
                <a:ea typeface="Calibri"/>
              </a:rPr>
              <a:t>Vrai</a:t>
            </a:r>
            <a:r>
              <a:rPr lang="fr-FR" sz="2400">
                <a:ea typeface="Calibri"/>
              </a:rPr>
              <a:t> ou</a:t>
            </a:r>
            <a:r>
              <a:rPr lang="fr-FR" sz="2400">
                <a:solidFill>
                  <a:srgbClr val="414141"/>
                </a:solidFill>
                <a:ea typeface="Calibri"/>
              </a:rPr>
              <a:t> </a:t>
            </a:r>
            <a:r>
              <a:rPr lang="fr-FR" sz="2400">
                <a:solidFill>
                  <a:schemeClr val="accent1"/>
                </a:solidFill>
                <a:ea typeface="Calibri"/>
              </a:rPr>
              <a:t>Faux</a:t>
            </a:r>
            <a:endParaRPr lang="fr-FR">
              <a:solidFill>
                <a:schemeClr val="accent1"/>
              </a:solidFill>
            </a:endParaRPr>
          </a:p>
          <a:p>
            <a:pPr marL="457200" indent="-457200" algn="just">
              <a:lnSpc>
                <a:spcPct val="100000"/>
              </a:lnSpc>
              <a:spcBef>
                <a:spcPts val="0"/>
              </a:spcBef>
              <a:spcAft>
                <a:spcPts val="600"/>
              </a:spcAft>
              <a:buClr>
                <a:srgbClr val="009999"/>
              </a:buClr>
              <a:buAutoNum type="arabicPeriod"/>
            </a:pPr>
            <a:r>
              <a:rPr lang="fr-FR" sz="2400"/>
              <a:t>Les TDR choléra ne sont pas utilisés pour confirmer un cas de choléra. </a:t>
            </a:r>
          </a:p>
          <a:p>
            <a:pPr marL="457200" lvl="1" indent="0" algn="just">
              <a:lnSpc>
                <a:spcPct val="100000"/>
              </a:lnSpc>
              <a:spcBef>
                <a:spcPts val="0"/>
              </a:spcBef>
              <a:spcAft>
                <a:spcPts val="600"/>
              </a:spcAft>
              <a:buNone/>
            </a:pPr>
            <a:r>
              <a:rPr lang="fr-FR" sz="2400">
                <a:solidFill>
                  <a:schemeClr val="accent1"/>
                </a:solidFill>
                <a:ea typeface="Calibri"/>
              </a:rPr>
              <a:t>Vrai</a:t>
            </a:r>
            <a:r>
              <a:rPr lang="fr-FR" sz="2400">
                <a:ea typeface="Calibri"/>
              </a:rPr>
              <a:t> ou</a:t>
            </a:r>
            <a:r>
              <a:rPr lang="fr-FR" sz="2400">
                <a:solidFill>
                  <a:srgbClr val="414141"/>
                </a:solidFill>
                <a:ea typeface="Calibri"/>
              </a:rPr>
              <a:t> </a:t>
            </a:r>
            <a:r>
              <a:rPr lang="fr-FR" sz="2400">
                <a:solidFill>
                  <a:schemeClr val="accent1"/>
                </a:solidFill>
                <a:ea typeface="Calibri"/>
              </a:rPr>
              <a:t>Faux</a:t>
            </a:r>
            <a:endParaRPr lang="fr-FR">
              <a:solidFill>
                <a:schemeClr val="accent1"/>
              </a:solidFill>
            </a:endParaRPr>
          </a:p>
        </p:txBody>
      </p:sp>
      <p:sp>
        <p:nvSpPr>
          <p:cNvPr id="4" name="Google Shape;18;p31">
            <a:extLst>
              <a:ext uri="{FF2B5EF4-FFF2-40B4-BE49-F238E27FC236}">
                <a16:creationId xmlns:a16="http://schemas.microsoft.com/office/drawing/2014/main" id="{371723D1-0369-F58F-76C8-7FAC4846B8D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52</a:t>
            </a:fld>
            <a:endParaRPr sz="1200">
              <a:solidFill>
                <a:schemeClr val="tx1">
                  <a:lumMod val="40000"/>
                  <a:lumOff val="60000"/>
                </a:schemeClr>
              </a:solidFill>
            </a:endParaRPr>
          </a:p>
        </p:txBody>
      </p:sp>
    </p:spTree>
    <p:extLst>
      <p:ext uri="{BB962C8B-B14F-4D97-AF65-F5344CB8AC3E}">
        <p14:creationId xmlns:p14="http://schemas.microsoft.com/office/powerpoint/2010/main" val="431569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r>
              <a:rPr lang="fr-FR" b="1"/>
              <a:t>Evaluation de fin de module</a:t>
            </a:r>
            <a:endParaRPr lang="fr-F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844998" y="1303525"/>
            <a:ext cx="10502003" cy="5176110"/>
          </a:xfrm>
        </p:spPr>
        <p:txBody>
          <a:bodyPr vert="horz" lIns="91440" tIns="45720" rIns="91440" bIns="45720" rtlCol="0" anchor="t">
            <a:noAutofit/>
          </a:bodyPr>
          <a:lstStyle/>
          <a:p>
            <a:pPr algn="just">
              <a:lnSpc>
                <a:spcPct val="100000"/>
              </a:lnSpc>
              <a:spcBef>
                <a:spcPts val="0"/>
              </a:spcBef>
              <a:spcAft>
                <a:spcPts val="600"/>
              </a:spcAft>
              <a:buClr>
                <a:srgbClr val="009999"/>
              </a:buClr>
            </a:pPr>
            <a:r>
              <a:rPr lang="en-US" sz="2400">
                <a:solidFill>
                  <a:srgbClr val="129C94"/>
                </a:solidFill>
                <a:ea typeface="Calibri"/>
              </a:rPr>
              <a:t>5. </a:t>
            </a:r>
            <a:r>
              <a:rPr lang="fr-FR" sz="2400">
                <a:solidFill>
                  <a:srgbClr val="129C94"/>
                </a:solidFill>
                <a:ea typeface="Calibri"/>
              </a:rPr>
              <a:t> </a:t>
            </a:r>
            <a:r>
              <a:rPr lang="fr-FR" sz="2000">
                <a:ea typeface="Calibri"/>
              </a:rPr>
              <a:t>On peut tester un écouvillon rectal par TDR.</a:t>
            </a:r>
            <a:endParaRPr lang="fr-FR"/>
          </a:p>
          <a:p>
            <a:pPr marL="457200" lvl="1" indent="0" algn="just">
              <a:lnSpc>
                <a:spcPct val="100000"/>
              </a:lnSpc>
              <a:spcBef>
                <a:spcPts val="0"/>
              </a:spcBef>
              <a:spcAft>
                <a:spcPts val="1800"/>
              </a:spcAft>
              <a:buNone/>
            </a:pPr>
            <a:r>
              <a:rPr lang="fr-FR" sz="2000">
                <a:solidFill>
                  <a:schemeClr val="accent1"/>
                </a:solidFill>
                <a:ea typeface="Calibri"/>
              </a:rPr>
              <a:t>Vrai</a:t>
            </a:r>
            <a:r>
              <a:rPr lang="fr-FR" sz="2000">
                <a:ea typeface="Calibri"/>
              </a:rPr>
              <a:t> ou</a:t>
            </a:r>
            <a:r>
              <a:rPr lang="fr-FR" sz="2000">
                <a:solidFill>
                  <a:srgbClr val="414141"/>
                </a:solidFill>
                <a:ea typeface="Calibri"/>
              </a:rPr>
              <a:t> </a:t>
            </a:r>
            <a:r>
              <a:rPr lang="fr-FR" sz="2000">
                <a:solidFill>
                  <a:schemeClr val="accent1"/>
                </a:solidFill>
                <a:ea typeface="Calibri"/>
              </a:rPr>
              <a:t>Faux</a:t>
            </a:r>
            <a:endParaRPr lang="fr-FR" sz="2000">
              <a:solidFill>
                <a:schemeClr val="accent1"/>
              </a:solidFill>
            </a:endParaRPr>
          </a:p>
          <a:p>
            <a:pPr indent="-636905">
              <a:lnSpc>
                <a:spcPct val="100000"/>
              </a:lnSpc>
              <a:spcBef>
                <a:spcPts val="0"/>
              </a:spcBef>
              <a:spcAft>
                <a:spcPts val="600"/>
              </a:spcAft>
              <a:buClr>
                <a:srgbClr val="009999"/>
              </a:buClr>
            </a:pPr>
            <a:r>
              <a:rPr lang="fr-FR" sz="2000">
                <a:solidFill>
                  <a:srgbClr val="129C94"/>
                </a:solidFill>
                <a:ea typeface="Calibri"/>
              </a:rPr>
              <a:t>6.  </a:t>
            </a:r>
            <a:r>
              <a:rPr lang="fr-FR" sz="2000">
                <a:ea typeface="Calibri"/>
              </a:rPr>
              <a:t>Si le TDR montre les lignes O1 et O139, et la ligne contrôle est visible, que faites-vous? (choisir toutes les bonnes réponses)</a:t>
            </a:r>
          </a:p>
          <a:p>
            <a:pPr marL="457200" lvl="1" indent="0" algn="just">
              <a:lnSpc>
                <a:spcPct val="100000"/>
              </a:lnSpc>
              <a:spcBef>
                <a:spcPts val="0"/>
              </a:spcBef>
              <a:buClr>
                <a:srgbClr val="009999"/>
              </a:buClr>
              <a:buNone/>
            </a:pPr>
            <a:r>
              <a:rPr lang="fr-FR" sz="2000">
                <a:solidFill>
                  <a:srgbClr val="129C94"/>
                </a:solidFill>
                <a:ea typeface="Calibri"/>
              </a:rPr>
              <a:t>Refaire le test</a:t>
            </a:r>
          </a:p>
          <a:p>
            <a:pPr marL="457200" lvl="1" indent="0" algn="just">
              <a:lnSpc>
                <a:spcPct val="100000"/>
              </a:lnSpc>
              <a:spcBef>
                <a:spcPts val="0"/>
              </a:spcBef>
              <a:buNone/>
            </a:pPr>
            <a:r>
              <a:rPr lang="fr-FR" sz="2000">
                <a:solidFill>
                  <a:srgbClr val="129C94"/>
                </a:solidFill>
                <a:ea typeface="Calibri"/>
              </a:rPr>
              <a:t>Rendre le résultat O1 et O139 réactif</a:t>
            </a:r>
            <a:endParaRPr lang="fr-FR" sz="2000">
              <a:solidFill>
                <a:srgbClr val="129C94"/>
              </a:solidFill>
              <a:ea typeface="Calibri" panose="020F0502020204030204" pitchFamily="34" charset="0"/>
            </a:endParaRPr>
          </a:p>
          <a:p>
            <a:pPr marL="457200" lvl="1" indent="0" algn="just">
              <a:lnSpc>
                <a:spcPct val="100000"/>
              </a:lnSpc>
              <a:spcBef>
                <a:spcPts val="0"/>
              </a:spcBef>
              <a:buNone/>
            </a:pPr>
            <a:r>
              <a:rPr lang="fr-FR" sz="2000">
                <a:solidFill>
                  <a:srgbClr val="129C94"/>
                </a:solidFill>
                <a:ea typeface="Calibri"/>
              </a:rPr>
              <a:t>Rendre le résultat comme non valide </a:t>
            </a:r>
            <a:endParaRPr lang="fr-FR" sz="2000">
              <a:solidFill>
                <a:srgbClr val="129C94"/>
              </a:solidFill>
              <a:ea typeface="Calibri" panose="020F0502020204030204" pitchFamily="34" charset="0"/>
            </a:endParaRPr>
          </a:p>
          <a:p>
            <a:pPr marL="457200" lvl="1" indent="0" algn="just">
              <a:lnSpc>
                <a:spcPct val="100000"/>
              </a:lnSpc>
              <a:spcBef>
                <a:spcPts val="0"/>
              </a:spcBef>
              <a:spcAft>
                <a:spcPts val="1800"/>
              </a:spcAft>
              <a:buNone/>
            </a:pPr>
            <a:r>
              <a:rPr lang="fr-FR" sz="2000">
                <a:solidFill>
                  <a:srgbClr val="129C94"/>
                </a:solidFill>
                <a:ea typeface="Calibri"/>
              </a:rPr>
              <a:t>Envoyer l'échantillon</a:t>
            </a:r>
          </a:p>
          <a:p>
            <a:pPr marL="228600" indent="-457200" algn="just">
              <a:lnSpc>
                <a:spcPct val="100000"/>
              </a:lnSpc>
              <a:spcBef>
                <a:spcPts val="0"/>
              </a:spcBef>
              <a:buAutoNum type="arabicPeriod" startAt="7"/>
            </a:pPr>
            <a:r>
              <a:rPr lang="en-US" sz="2000">
                <a:ea typeface="Calibri"/>
              </a:rPr>
              <a:t>Comment </a:t>
            </a:r>
            <a:r>
              <a:rPr lang="en-US" sz="2000" err="1">
                <a:ea typeface="Calibri"/>
              </a:rPr>
              <a:t>rendre</a:t>
            </a:r>
            <a:r>
              <a:rPr lang="en-US" sz="2000">
                <a:ea typeface="Calibri"/>
              </a:rPr>
              <a:t> le </a:t>
            </a:r>
            <a:r>
              <a:rPr lang="en-US" sz="2000" err="1">
                <a:ea typeface="Calibri"/>
              </a:rPr>
              <a:t>résultat</a:t>
            </a:r>
            <a:r>
              <a:rPr lang="en-US" sz="2000">
                <a:ea typeface="Calibri"/>
              </a:rPr>
              <a:t> d'un TDR sans </a:t>
            </a:r>
            <a:r>
              <a:rPr lang="en-US" sz="2000" err="1">
                <a:ea typeface="Calibri"/>
              </a:rPr>
              <a:t>lignes</a:t>
            </a:r>
            <a:r>
              <a:rPr lang="en-US" sz="2000">
                <a:ea typeface="Calibri"/>
              </a:rPr>
              <a:t> </a:t>
            </a:r>
            <a:r>
              <a:rPr lang="en-US" sz="2000" err="1">
                <a:ea typeface="Calibri"/>
              </a:rPr>
              <a:t>visibles</a:t>
            </a:r>
            <a:r>
              <a:rPr lang="en-US" sz="2000">
                <a:ea typeface="Calibri"/>
              </a:rPr>
              <a:t>?</a:t>
            </a:r>
          </a:p>
          <a:p>
            <a:pPr algn="just">
              <a:lnSpc>
                <a:spcPct val="100000"/>
              </a:lnSpc>
              <a:spcBef>
                <a:spcPts val="0"/>
              </a:spcBef>
            </a:pPr>
            <a:endParaRPr lang="en-US" sz="2400">
              <a:ea typeface="Calibri" panose="020F0502020204030204" pitchFamily="34" charset="0"/>
            </a:endParaRPr>
          </a:p>
        </p:txBody>
      </p:sp>
      <p:grpSp>
        <p:nvGrpSpPr>
          <p:cNvPr id="12" name="Group 11">
            <a:extLst>
              <a:ext uri="{FF2B5EF4-FFF2-40B4-BE49-F238E27FC236}">
                <a16:creationId xmlns:a16="http://schemas.microsoft.com/office/drawing/2014/main" id="{CC489A97-F0BD-8E42-3820-F4D956CAE649}"/>
              </a:ext>
            </a:extLst>
          </p:cNvPr>
          <p:cNvGrpSpPr/>
          <p:nvPr/>
        </p:nvGrpSpPr>
        <p:grpSpPr>
          <a:xfrm>
            <a:off x="1286470" y="5039148"/>
            <a:ext cx="8789859" cy="1389149"/>
            <a:chOff x="1761600" y="5244898"/>
            <a:chExt cx="8789859" cy="1389149"/>
          </a:xfrm>
        </p:grpSpPr>
        <p:grpSp>
          <p:nvGrpSpPr>
            <p:cNvPr id="8" name="Group 7">
              <a:extLst>
                <a:ext uri="{FF2B5EF4-FFF2-40B4-BE49-F238E27FC236}">
                  <a16:creationId xmlns:a16="http://schemas.microsoft.com/office/drawing/2014/main" id="{0AB33CE7-D2B4-8B47-0E27-FFBAF4B5A4D2}"/>
                </a:ext>
              </a:extLst>
            </p:cNvPr>
            <p:cNvGrpSpPr/>
            <p:nvPr/>
          </p:nvGrpSpPr>
          <p:grpSpPr>
            <a:xfrm>
              <a:off x="2084426" y="5244898"/>
              <a:ext cx="8266460" cy="1389149"/>
              <a:chOff x="2084426" y="5244898"/>
              <a:chExt cx="8266460" cy="1389149"/>
            </a:xfrm>
          </p:grpSpPr>
          <p:pic>
            <p:nvPicPr>
              <p:cNvPr id="4" name="Picture 3">
                <a:extLst>
                  <a:ext uri="{FF2B5EF4-FFF2-40B4-BE49-F238E27FC236}">
                    <a16:creationId xmlns:a16="http://schemas.microsoft.com/office/drawing/2014/main" id="{4833AE2D-2EB9-FB97-E9FC-7AF03B415C99}"/>
                  </a:ext>
                </a:extLst>
              </p:cNvPr>
              <p:cNvPicPr>
                <a:picLocks noChangeAspect="1"/>
              </p:cNvPicPr>
              <p:nvPr/>
            </p:nvPicPr>
            <p:blipFill>
              <a:blip r:embed="rId3"/>
              <a:srcRect r="17138"/>
              <a:stretch/>
            </p:blipFill>
            <p:spPr>
              <a:xfrm>
                <a:off x="2084426" y="5244898"/>
                <a:ext cx="8266460" cy="1389149"/>
              </a:xfrm>
              <a:prstGeom prst="rect">
                <a:avLst/>
              </a:prstGeom>
              <a:solidFill>
                <a:schemeClr val="accent1">
                  <a:lumMod val="20000"/>
                  <a:lumOff val="80000"/>
                </a:schemeClr>
              </a:solidFill>
              <a:ln>
                <a:noFill/>
              </a:ln>
            </p:spPr>
          </p:pic>
          <p:pic>
            <p:nvPicPr>
              <p:cNvPr id="5" name="Graphic 4" descr="Close with solid fill">
                <a:extLst>
                  <a:ext uri="{FF2B5EF4-FFF2-40B4-BE49-F238E27FC236}">
                    <a16:creationId xmlns:a16="http://schemas.microsoft.com/office/drawing/2014/main" id="{A2781953-2DF6-9C68-EC53-941836309B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7656" y="5362860"/>
                <a:ext cx="316134" cy="316134"/>
              </a:xfrm>
              <a:prstGeom prst="rect">
                <a:avLst/>
              </a:prstGeom>
            </p:spPr>
          </p:pic>
          <p:sp>
            <p:nvSpPr>
              <p:cNvPr id="6" name="TextBox 5">
                <a:extLst>
                  <a:ext uri="{FF2B5EF4-FFF2-40B4-BE49-F238E27FC236}">
                    <a16:creationId xmlns:a16="http://schemas.microsoft.com/office/drawing/2014/main" id="{E872028A-8216-791A-8E9F-A847F1D4C50F}"/>
                  </a:ext>
                </a:extLst>
              </p:cNvPr>
              <p:cNvSpPr txBox="1"/>
              <p:nvPr/>
            </p:nvSpPr>
            <p:spPr>
              <a:xfrm>
                <a:off x="3819033" y="5944309"/>
                <a:ext cx="5063837" cy="369332"/>
              </a:xfrm>
              <a:prstGeom prst="rect">
                <a:avLst/>
              </a:prstGeom>
              <a:noFill/>
            </p:spPr>
            <p:txBody>
              <a:bodyPr wrap="square" rtlCol="0">
                <a:spAutoFit/>
              </a:bodyPr>
              <a:lstStyle/>
              <a:p>
                <a:r>
                  <a:rPr lang="en-GB" err="1">
                    <a:solidFill>
                      <a:schemeClr val="tx2">
                        <a:lumMod val="50000"/>
                        <a:lumOff val="50000"/>
                      </a:schemeClr>
                    </a:solidFill>
                    <a:latin typeface="Harlow Solid Italic" panose="04030604020F02020D02" pitchFamily="82" charset="0"/>
                  </a:rPr>
                  <a:t>Bioline</a:t>
                </a:r>
                <a:r>
                  <a:rPr lang="en-GB">
                    <a:solidFill>
                      <a:schemeClr val="tx2">
                        <a:lumMod val="50000"/>
                        <a:lumOff val="50000"/>
                      </a:schemeClr>
                    </a:solidFill>
                    <a:latin typeface="Harlow Solid Italic" panose="04030604020F02020D02" pitchFamily="82" charset="0"/>
                  </a:rPr>
                  <a:t> VC 01 /0139</a:t>
                </a:r>
              </a:p>
            </p:txBody>
          </p:sp>
          <p:pic>
            <p:nvPicPr>
              <p:cNvPr id="7" name="Graphic 6" descr="Close with solid fill">
                <a:extLst>
                  <a:ext uri="{FF2B5EF4-FFF2-40B4-BE49-F238E27FC236}">
                    <a16:creationId xmlns:a16="http://schemas.microsoft.com/office/drawing/2014/main" id="{F121DEA1-4307-AB5F-9714-2717575333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2870" y="5342619"/>
                <a:ext cx="316134" cy="316134"/>
              </a:xfrm>
              <a:prstGeom prst="rect">
                <a:avLst/>
              </a:prstGeom>
            </p:spPr>
          </p:pic>
        </p:grpSp>
        <p:sp>
          <p:nvSpPr>
            <p:cNvPr id="11" name="Rectangle 10">
              <a:extLst>
                <a:ext uri="{FF2B5EF4-FFF2-40B4-BE49-F238E27FC236}">
                  <a16:creationId xmlns:a16="http://schemas.microsoft.com/office/drawing/2014/main" id="{BA1C7C63-82D0-AD1F-FBBE-46B0B440195D}"/>
                </a:ext>
              </a:extLst>
            </p:cNvPr>
            <p:cNvSpPr/>
            <p:nvPr/>
          </p:nvSpPr>
          <p:spPr>
            <a:xfrm>
              <a:off x="1841114" y="5244898"/>
              <a:ext cx="8710345" cy="13891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iangle 5">
              <a:extLst>
                <a:ext uri="{FF2B5EF4-FFF2-40B4-BE49-F238E27FC236}">
                  <a16:creationId xmlns:a16="http://schemas.microsoft.com/office/drawing/2014/main" id="{EF4BE252-C435-CB82-BE33-4A5C639EB884}"/>
                </a:ext>
              </a:extLst>
            </p:cNvPr>
            <p:cNvSpPr/>
            <p:nvPr/>
          </p:nvSpPr>
          <p:spPr>
            <a:xfrm rot="5400000">
              <a:off x="1682181" y="575841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sp>
        <p:nvSpPr>
          <p:cNvPr id="9" name="Google Shape;18;p31">
            <a:extLst>
              <a:ext uri="{FF2B5EF4-FFF2-40B4-BE49-F238E27FC236}">
                <a16:creationId xmlns:a16="http://schemas.microsoft.com/office/drawing/2014/main" id="{62219940-9AD2-6B60-BD6F-88543DF1D50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53</a:t>
            </a:fld>
            <a:endParaRPr sz="1200">
              <a:solidFill>
                <a:schemeClr val="tx1">
                  <a:lumMod val="40000"/>
                  <a:lumOff val="60000"/>
                </a:schemeClr>
              </a:solidFill>
            </a:endParaRPr>
          </a:p>
        </p:txBody>
      </p:sp>
    </p:spTree>
    <p:extLst>
      <p:ext uri="{BB962C8B-B14F-4D97-AF65-F5344CB8AC3E}">
        <p14:creationId xmlns:p14="http://schemas.microsoft.com/office/powerpoint/2010/main" val="3451096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r>
              <a:rPr lang="fr-FR" b="1"/>
              <a:t>Réponses</a:t>
            </a:r>
            <a:endParaRPr lang="en-US"/>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634905" y="1279559"/>
            <a:ext cx="10958311" cy="5431886"/>
          </a:xfrm>
        </p:spPr>
        <p:txBody>
          <a:bodyPr vert="horz" lIns="91440" tIns="45720" rIns="91440" bIns="45720" rtlCol="0" anchor="t">
            <a:noAutofit/>
          </a:bodyPr>
          <a:lstStyle/>
          <a:p>
            <a:pPr marL="457200" indent="-457200" algn="just">
              <a:lnSpc>
                <a:spcPct val="100000"/>
              </a:lnSpc>
              <a:spcBef>
                <a:spcPts val="0"/>
              </a:spcBef>
              <a:spcAft>
                <a:spcPts val="600"/>
              </a:spcAft>
              <a:buClr>
                <a:srgbClr val="009999"/>
              </a:buClr>
              <a:buAutoNum type="arabicPeriod"/>
            </a:pPr>
            <a:r>
              <a:rPr lang="fr-FR" sz="2000">
                <a:ea typeface="Calibri"/>
              </a:rPr>
              <a:t>Les TDR devraient idéalement être réalisés sur des échantillons de selles fraîches prélevés dans les 4 heures suivant le recueil chez un malade depuis moins de 2 jours et n'ayant pas reçu d'antibiotiques</a:t>
            </a:r>
            <a:r>
              <a:rPr lang="en-GB" sz="2000">
                <a:ea typeface="Calibri"/>
              </a:rPr>
              <a:t>.</a:t>
            </a:r>
            <a:endParaRPr lang="en-GB" sz="2000"/>
          </a:p>
          <a:p>
            <a:pPr marL="457200" lvl="1" indent="0" algn="just">
              <a:lnSpc>
                <a:spcPct val="100000"/>
              </a:lnSpc>
              <a:spcBef>
                <a:spcPts val="0"/>
              </a:spcBef>
              <a:spcAft>
                <a:spcPts val="1800"/>
              </a:spcAft>
              <a:buClr>
                <a:srgbClr val="009999"/>
              </a:buClr>
              <a:buNone/>
            </a:pPr>
            <a:r>
              <a:rPr lang="fr-FR" sz="2000">
                <a:solidFill>
                  <a:schemeClr val="accent1"/>
                </a:solidFill>
                <a:ea typeface="Calibri"/>
              </a:rPr>
              <a:t>Faux </a:t>
            </a:r>
            <a:r>
              <a:rPr lang="fr-CA" sz="2000">
                <a:solidFill>
                  <a:srgbClr val="414142"/>
                </a:solidFill>
                <a:ea typeface="Calibri"/>
              </a:rPr>
              <a:t>consulter la diapo </a:t>
            </a:r>
            <a:r>
              <a:rPr lang="fr-FR" sz="2000">
                <a:solidFill>
                  <a:srgbClr val="414141"/>
                </a:solidFill>
                <a:ea typeface="Calibri"/>
              </a:rPr>
              <a:t>11</a:t>
            </a:r>
            <a:endParaRPr lang="fr-FR" sz="2000">
              <a:solidFill>
                <a:schemeClr val="accent1"/>
              </a:solidFill>
              <a:ea typeface="Calibri"/>
            </a:endParaRPr>
          </a:p>
          <a:p>
            <a:pPr marL="457200" indent="-457200">
              <a:lnSpc>
                <a:spcPct val="100000"/>
              </a:lnSpc>
              <a:spcBef>
                <a:spcPts val="0"/>
              </a:spcBef>
              <a:spcAft>
                <a:spcPts val="600"/>
              </a:spcAft>
              <a:buClr>
                <a:srgbClr val="009999"/>
              </a:buClr>
              <a:buFontTx/>
              <a:buAutoNum type="arabicPeriod"/>
            </a:pPr>
            <a:r>
              <a:rPr lang="fr-FR" sz="2000">
                <a:ea typeface="Calibri"/>
              </a:rPr>
              <a:t>Si un TDR indique une ligne pour O1, et la ligne contrôle n'est pas visible, alors le résultat est interprété comme réactif. </a:t>
            </a:r>
          </a:p>
          <a:p>
            <a:pPr marL="457200" lvl="1" indent="0" algn="just">
              <a:lnSpc>
                <a:spcPct val="100000"/>
              </a:lnSpc>
              <a:spcBef>
                <a:spcPts val="0"/>
              </a:spcBef>
              <a:spcAft>
                <a:spcPts val="1800"/>
              </a:spcAft>
              <a:buClr>
                <a:srgbClr val="009999"/>
              </a:buClr>
              <a:buNone/>
            </a:pPr>
            <a:r>
              <a:rPr lang="fr-FR" sz="2000">
                <a:solidFill>
                  <a:schemeClr val="accent1"/>
                </a:solidFill>
                <a:ea typeface="Calibri"/>
              </a:rPr>
              <a:t>Faux, ce résultat serait non valide en l'absence d'une ligne contrôle </a:t>
            </a:r>
            <a:r>
              <a:rPr lang="fr-CA" sz="2000">
                <a:solidFill>
                  <a:srgbClr val="414141"/>
                </a:solidFill>
                <a:ea typeface="Calibri"/>
              </a:rPr>
              <a:t>consulter les diapos</a:t>
            </a:r>
            <a:r>
              <a:rPr lang="fr-CA" sz="2000" i="1">
                <a:solidFill>
                  <a:srgbClr val="414141"/>
                </a:solidFill>
                <a:ea typeface="Calibri"/>
              </a:rPr>
              <a:t> </a:t>
            </a:r>
            <a:r>
              <a:rPr lang="fr-FR" sz="2000">
                <a:solidFill>
                  <a:srgbClr val="414141"/>
                </a:solidFill>
                <a:ea typeface="Calibri"/>
              </a:rPr>
              <a:t>33 et 36</a:t>
            </a:r>
          </a:p>
          <a:p>
            <a:pPr marL="457200" indent="-457200">
              <a:lnSpc>
                <a:spcPct val="100000"/>
              </a:lnSpc>
              <a:spcBef>
                <a:spcPts val="0"/>
              </a:spcBef>
              <a:spcAft>
                <a:spcPts val="600"/>
              </a:spcAft>
              <a:buClr>
                <a:srgbClr val="009999"/>
              </a:buClr>
              <a:buAutoNum type="arabicPeriod"/>
            </a:pPr>
            <a:r>
              <a:rPr lang="fr-FR" sz="2000">
                <a:ea typeface="Calibri"/>
              </a:rPr>
              <a:t>Il est important de rendre les résultats des tests non réactifs ainsi que le fait d’avoir effectué ou pas le TDR. </a:t>
            </a:r>
          </a:p>
          <a:p>
            <a:pPr marL="457200" lvl="1" indent="0" algn="just">
              <a:lnSpc>
                <a:spcPct val="100000"/>
              </a:lnSpc>
              <a:spcBef>
                <a:spcPts val="0"/>
              </a:spcBef>
              <a:spcAft>
                <a:spcPts val="1800"/>
              </a:spcAft>
              <a:buClr>
                <a:srgbClr val="009999"/>
              </a:buClr>
              <a:buNone/>
            </a:pPr>
            <a:r>
              <a:rPr lang="fr-FR" sz="2000">
                <a:solidFill>
                  <a:schemeClr val="accent1"/>
                </a:solidFill>
                <a:ea typeface="Calibri"/>
              </a:rPr>
              <a:t>Vrai, cela évite des tests inutiles et fourni des données épidémiologiques importantes </a:t>
            </a:r>
            <a:r>
              <a:rPr lang="fr-CA" sz="2000">
                <a:solidFill>
                  <a:srgbClr val="414141"/>
                </a:solidFill>
                <a:ea typeface="Calibri"/>
              </a:rPr>
              <a:t>consulter la diapo </a:t>
            </a:r>
            <a:r>
              <a:rPr lang="fr-FR" sz="2000">
                <a:solidFill>
                  <a:srgbClr val="414141"/>
                </a:solidFill>
                <a:ea typeface="Calibri"/>
              </a:rPr>
              <a:t>43</a:t>
            </a:r>
          </a:p>
          <a:p>
            <a:pPr marL="457200" indent="-457200" algn="just">
              <a:lnSpc>
                <a:spcPct val="100000"/>
              </a:lnSpc>
              <a:spcBef>
                <a:spcPts val="0"/>
              </a:spcBef>
              <a:spcAft>
                <a:spcPts val="600"/>
              </a:spcAft>
              <a:buClr>
                <a:srgbClr val="009999"/>
              </a:buClr>
              <a:buAutoNum type="arabicPeriod"/>
            </a:pPr>
            <a:r>
              <a:rPr lang="fr-FR" sz="2000">
                <a:ea typeface="Calibri"/>
              </a:rPr>
              <a:t>Les TDR choléra ne </a:t>
            </a:r>
            <a:r>
              <a:rPr lang="fr-FR" sz="2000"/>
              <a:t>sont pas utilisés pour confirmer un cas de choléra. </a:t>
            </a:r>
          </a:p>
          <a:p>
            <a:pPr marL="457200" lvl="1" indent="0" algn="just">
              <a:lnSpc>
                <a:spcPct val="100000"/>
              </a:lnSpc>
              <a:spcBef>
                <a:spcPts val="0"/>
              </a:spcBef>
              <a:spcAft>
                <a:spcPts val="600"/>
              </a:spcAft>
              <a:buClr>
                <a:srgbClr val="009999"/>
              </a:buClr>
              <a:buNone/>
            </a:pPr>
            <a:r>
              <a:rPr lang="fr-FR" sz="2000">
                <a:solidFill>
                  <a:schemeClr val="accent1"/>
                </a:solidFill>
                <a:ea typeface="Calibri"/>
              </a:rPr>
              <a:t>Vrai</a:t>
            </a:r>
            <a:r>
              <a:rPr lang="fr-FR" sz="2000">
                <a:ea typeface="Calibri"/>
              </a:rPr>
              <a:t> </a:t>
            </a:r>
            <a:r>
              <a:rPr lang="fr-CA" sz="2000">
                <a:ea typeface="Calibri"/>
              </a:rPr>
              <a:t>consulter la diapo</a:t>
            </a:r>
            <a:r>
              <a:rPr lang="fr-FR" sz="2000">
                <a:ea typeface="Calibri"/>
              </a:rPr>
              <a:t> 12</a:t>
            </a:r>
            <a:r>
              <a:rPr lang="fr-FR" sz="2000" i="1">
                <a:ea typeface="Calibri"/>
              </a:rPr>
              <a:t> </a:t>
            </a:r>
            <a:endParaRPr lang="fr-FR" sz="2000" i="1">
              <a:solidFill>
                <a:srgbClr val="000000"/>
              </a:solidFill>
              <a:ea typeface="Calibri"/>
            </a:endParaRPr>
          </a:p>
          <a:p>
            <a:pPr marL="457200" lvl="1" indent="0" algn="just">
              <a:lnSpc>
                <a:spcPct val="100000"/>
              </a:lnSpc>
              <a:spcBef>
                <a:spcPts val="0"/>
              </a:spcBef>
              <a:spcAft>
                <a:spcPts val="600"/>
              </a:spcAft>
              <a:buNone/>
            </a:pPr>
            <a:endParaRPr lang="en-US" sz="2000">
              <a:solidFill>
                <a:srgbClr val="414141"/>
              </a:solidFill>
              <a:ea typeface="Calibri"/>
            </a:endParaRPr>
          </a:p>
        </p:txBody>
      </p:sp>
      <p:sp>
        <p:nvSpPr>
          <p:cNvPr id="4" name="Google Shape;18;p31">
            <a:extLst>
              <a:ext uri="{FF2B5EF4-FFF2-40B4-BE49-F238E27FC236}">
                <a16:creationId xmlns:a16="http://schemas.microsoft.com/office/drawing/2014/main" id="{5E31A5EF-BAB2-F18E-F193-0BF804F03D40}"/>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54</a:t>
            </a:fld>
            <a:endParaRPr sz="1200">
              <a:solidFill>
                <a:schemeClr val="tx1">
                  <a:lumMod val="40000"/>
                  <a:lumOff val="60000"/>
                </a:schemeClr>
              </a:solidFill>
            </a:endParaRPr>
          </a:p>
        </p:txBody>
      </p:sp>
    </p:spTree>
    <p:extLst>
      <p:ext uri="{BB962C8B-B14F-4D97-AF65-F5344CB8AC3E}">
        <p14:creationId xmlns:p14="http://schemas.microsoft.com/office/powerpoint/2010/main" val="3011656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r>
              <a:rPr lang="fr-FR" b="1"/>
              <a:t>Réponses</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847725" y="1357314"/>
            <a:ext cx="10502003" cy="5176110"/>
          </a:xfrm>
        </p:spPr>
        <p:txBody>
          <a:bodyPr vert="horz" lIns="91440" tIns="45720" rIns="91440" bIns="45720" rtlCol="0" anchor="t">
            <a:noAutofit/>
          </a:bodyPr>
          <a:lstStyle/>
          <a:p>
            <a:pPr marL="457200" indent="-457200" algn="just">
              <a:lnSpc>
                <a:spcPct val="100000"/>
              </a:lnSpc>
              <a:spcBef>
                <a:spcPts val="0"/>
              </a:spcBef>
              <a:spcAft>
                <a:spcPts val="600"/>
              </a:spcAft>
              <a:buClr>
                <a:srgbClr val="009999"/>
              </a:buClr>
              <a:buAutoNum type="arabicPeriod"/>
            </a:pPr>
            <a:r>
              <a:rPr lang="fr-FR" sz="2000">
                <a:ea typeface="Calibri"/>
              </a:rPr>
              <a:t>On peut tester un écouvillon rectal par TDR.</a:t>
            </a:r>
            <a:endParaRPr lang="en-US" sz="2000">
              <a:ea typeface="Calibri"/>
            </a:endParaRPr>
          </a:p>
          <a:p>
            <a:pPr marL="457200" lvl="1" indent="0" algn="just">
              <a:lnSpc>
                <a:spcPct val="100000"/>
              </a:lnSpc>
              <a:spcBef>
                <a:spcPts val="0"/>
              </a:spcBef>
              <a:spcAft>
                <a:spcPts val="1800"/>
              </a:spcAft>
              <a:buClr>
                <a:srgbClr val="009999"/>
              </a:buClr>
              <a:buNone/>
            </a:pPr>
            <a:r>
              <a:rPr lang="fr-FR" sz="2000" dirty="0">
                <a:ea typeface="Calibri"/>
              </a:rPr>
              <a:t>Faux ou seulement à la suite d'étapes supplémentaires </a:t>
            </a:r>
            <a:r>
              <a:rPr lang="fr-CA" sz="2000" dirty="0">
                <a:ea typeface="Calibri"/>
              </a:rPr>
              <a:t>consulter la diapo </a:t>
            </a:r>
            <a:r>
              <a:rPr lang="fr-FR" sz="2000" dirty="0">
                <a:ea typeface="Calibri"/>
              </a:rPr>
              <a:t>11</a:t>
            </a:r>
          </a:p>
          <a:p>
            <a:pPr marL="457200" indent="-457200">
              <a:lnSpc>
                <a:spcPct val="100000"/>
              </a:lnSpc>
              <a:spcBef>
                <a:spcPts val="0"/>
              </a:spcBef>
              <a:spcAft>
                <a:spcPts val="600"/>
              </a:spcAft>
              <a:buClr>
                <a:srgbClr val="009999"/>
              </a:buClr>
              <a:buAutoNum type="arabicPeriod"/>
            </a:pPr>
            <a:r>
              <a:rPr lang="fr-FR" sz="2000" dirty="0">
                <a:ea typeface="Calibri"/>
              </a:rPr>
              <a:t>Si le TDR montre les lignes O1 et O139, et la ligne contrôle est visible, que faites-vous? </a:t>
            </a:r>
          </a:p>
          <a:p>
            <a:pPr marL="457200" lvl="1" indent="0" algn="just">
              <a:lnSpc>
                <a:spcPct val="100000"/>
              </a:lnSpc>
              <a:spcBef>
                <a:spcPts val="0"/>
              </a:spcBef>
              <a:spcAft>
                <a:spcPts val="1800"/>
              </a:spcAft>
              <a:buClr>
                <a:srgbClr val="009999"/>
              </a:buClr>
              <a:buNone/>
            </a:pPr>
            <a:r>
              <a:rPr lang="fr-FR" sz="2000" dirty="0">
                <a:ea typeface="Calibri"/>
              </a:rPr>
              <a:t>Refaire le test et rendre le deuxième résultat. Si le résultat est encore O1 et O139, envoyer au laboratoire pour analyse consulter la diapo 40</a:t>
            </a:r>
          </a:p>
          <a:p>
            <a:pPr marL="457200" indent="-457200" algn="just">
              <a:lnSpc>
                <a:spcPct val="100000"/>
              </a:lnSpc>
              <a:spcBef>
                <a:spcPts val="0"/>
              </a:spcBef>
              <a:buAutoNum type="arabicPeriod" startAt="7"/>
            </a:pPr>
            <a:r>
              <a:rPr lang="fr-FR" sz="2000" dirty="0">
                <a:ea typeface="Calibri"/>
              </a:rPr>
              <a:t>Comment rendre le résultat d'un TDR sans lignes visibles</a:t>
            </a:r>
            <a:r>
              <a:rPr lang="en-US" sz="2000" dirty="0">
                <a:ea typeface="Calibri"/>
              </a:rPr>
              <a:t>?</a:t>
            </a:r>
          </a:p>
          <a:p>
            <a:pPr marL="457200" indent="-457200" algn="just">
              <a:lnSpc>
                <a:spcPct val="100000"/>
              </a:lnSpc>
              <a:spcBef>
                <a:spcPts val="0"/>
              </a:spcBef>
              <a:spcAft>
                <a:spcPts val="2400"/>
              </a:spcAft>
              <a:buAutoNum type="arabicPeriod" startAt="7"/>
            </a:pPr>
            <a:endParaRPr lang="fr-FR" sz="2000">
              <a:ea typeface="Calibri"/>
            </a:endParaRPr>
          </a:p>
          <a:p>
            <a:pPr marL="457200" indent="-457200" algn="just">
              <a:lnSpc>
                <a:spcPct val="100000"/>
              </a:lnSpc>
              <a:spcBef>
                <a:spcPts val="0"/>
              </a:spcBef>
              <a:buFontTx/>
              <a:buAutoNum type="arabicPeriod" startAt="7"/>
            </a:pPr>
            <a:endParaRPr lang="fr-FR" sz="2000">
              <a:ea typeface="Calibri"/>
            </a:endParaRPr>
          </a:p>
          <a:p>
            <a:pPr marL="457200" indent="-457200" algn="just">
              <a:lnSpc>
                <a:spcPct val="100000"/>
              </a:lnSpc>
              <a:spcBef>
                <a:spcPts val="0"/>
              </a:spcBef>
              <a:buFontTx/>
              <a:buAutoNum type="arabicPeriod" startAt="7"/>
            </a:pPr>
            <a:endParaRPr lang="fr-FR" sz="2000">
              <a:ea typeface="Calibri"/>
            </a:endParaRPr>
          </a:p>
          <a:p>
            <a:pPr marL="457200" indent="-457200" algn="just">
              <a:lnSpc>
                <a:spcPct val="100000"/>
              </a:lnSpc>
              <a:spcBef>
                <a:spcPts val="0"/>
              </a:spcBef>
              <a:buFontTx/>
              <a:buAutoNum type="arabicPeriod" startAt="7"/>
            </a:pPr>
            <a:endParaRPr lang="fr-FR" sz="2000">
              <a:ea typeface="Calibri"/>
            </a:endParaRPr>
          </a:p>
          <a:p>
            <a:pPr marL="457200" indent="-457200" algn="just">
              <a:lnSpc>
                <a:spcPct val="100000"/>
              </a:lnSpc>
              <a:spcBef>
                <a:spcPts val="0"/>
              </a:spcBef>
              <a:buFontTx/>
              <a:buAutoNum type="arabicPeriod" startAt="7"/>
            </a:pPr>
            <a:endParaRPr lang="fr-FR" sz="2000">
              <a:ea typeface="Calibri"/>
            </a:endParaRPr>
          </a:p>
          <a:p>
            <a:pPr marL="457200" lvl="1" indent="0" algn="just">
              <a:lnSpc>
                <a:spcPct val="100000"/>
              </a:lnSpc>
              <a:spcBef>
                <a:spcPts val="0"/>
              </a:spcBef>
              <a:spcAft>
                <a:spcPts val="1800"/>
              </a:spcAft>
              <a:buNone/>
            </a:pPr>
            <a:r>
              <a:rPr lang="fr-FR" sz="2000" dirty="0">
                <a:ea typeface="Calibri"/>
              </a:rPr>
              <a:t>Consulter les diapos 47/48</a:t>
            </a:r>
            <a:endParaRPr lang="fr-CA" sz="2000" dirty="0">
              <a:ea typeface="Calibri"/>
            </a:endParaRPr>
          </a:p>
          <a:p>
            <a:pPr marL="457200" lvl="1" indent="0" algn="just">
              <a:lnSpc>
                <a:spcPct val="100000"/>
              </a:lnSpc>
              <a:spcBef>
                <a:spcPts val="0"/>
              </a:spcBef>
              <a:spcAft>
                <a:spcPts val="1800"/>
              </a:spcAft>
              <a:buNone/>
            </a:pPr>
            <a:endParaRPr lang="fr-FR" sz="2000">
              <a:ea typeface="Calibri"/>
            </a:endParaRPr>
          </a:p>
        </p:txBody>
      </p:sp>
      <p:grpSp>
        <p:nvGrpSpPr>
          <p:cNvPr id="4" name="Group 3">
            <a:extLst>
              <a:ext uri="{FF2B5EF4-FFF2-40B4-BE49-F238E27FC236}">
                <a16:creationId xmlns:a16="http://schemas.microsoft.com/office/drawing/2014/main" id="{74D5394A-0DD3-1D66-C60C-EB322913608B}"/>
              </a:ext>
            </a:extLst>
          </p:cNvPr>
          <p:cNvGrpSpPr/>
          <p:nvPr/>
        </p:nvGrpSpPr>
        <p:grpSpPr>
          <a:xfrm>
            <a:off x="1316368" y="4562403"/>
            <a:ext cx="8789859" cy="1389149"/>
            <a:chOff x="1761600" y="5244898"/>
            <a:chExt cx="8789859" cy="1389149"/>
          </a:xfrm>
        </p:grpSpPr>
        <p:grpSp>
          <p:nvGrpSpPr>
            <p:cNvPr id="5" name="Group 4">
              <a:extLst>
                <a:ext uri="{FF2B5EF4-FFF2-40B4-BE49-F238E27FC236}">
                  <a16:creationId xmlns:a16="http://schemas.microsoft.com/office/drawing/2014/main" id="{3BEB5C01-1333-7B5A-5003-098FD3CF0A46}"/>
                </a:ext>
              </a:extLst>
            </p:cNvPr>
            <p:cNvGrpSpPr/>
            <p:nvPr/>
          </p:nvGrpSpPr>
          <p:grpSpPr>
            <a:xfrm>
              <a:off x="2084426" y="5244898"/>
              <a:ext cx="8266460" cy="1389149"/>
              <a:chOff x="2084426" y="5244898"/>
              <a:chExt cx="8266460" cy="1389149"/>
            </a:xfrm>
          </p:grpSpPr>
          <p:pic>
            <p:nvPicPr>
              <p:cNvPr id="8" name="Picture 7">
                <a:extLst>
                  <a:ext uri="{FF2B5EF4-FFF2-40B4-BE49-F238E27FC236}">
                    <a16:creationId xmlns:a16="http://schemas.microsoft.com/office/drawing/2014/main" id="{1C27FE2B-662A-E4C0-FE54-E0F7ADACD9A7}"/>
                  </a:ext>
                </a:extLst>
              </p:cNvPr>
              <p:cNvPicPr>
                <a:picLocks noChangeAspect="1"/>
              </p:cNvPicPr>
              <p:nvPr/>
            </p:nvPicPr>
            <p:blipFill>
              <a:blip r:embed="rId2"/>
              <a:srcRect r="17138"/>
              <a:stretch/>
            </p:blipFill>
            <p:spPr>
              <a:xfrm>
                <a:off x="2084426" y="5244898"/>
                <a:ext cx="8266460" cy="1389149"/>
              </a:xfrm>
              <a:prstGeom prst="rect">
                <a:avLst/>
              </a:prstGeom>
              <a:solidFill>
                <a:schemeClr val="accent1">
                  <a:lumMod val="20000"/>
                  <a:lumOff val="80000"/>
                </a:schemeClr>
              </a:solidFill>
              <a:ln>
                <a:noFill/>
              </a:ln>
            </p:spPr>
          </p:pic>
          <p:pic>
            <p:nvPicPr>
              <p:cNvPr id="9" name="Graphic 8" descr="Close with solid fill">
                <a:extLst>
                  <a:ext uri="{FF2B5EF4-FFF2-40B4-BE49-F238E27FC236}">
                    <a16:creationId xmlns:a16="http://schemas.microsoft.com/office/drawing/2014/main" id="{CF5CF568-A741-1B13-8CAB-026FFCAAAC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7656" y="5362860"/>
                <a:ext cx="316134" cy="316134"/>
              </a:xfrm>
              <a:prstGeom prst="rect">
                <a:avLst/>
              </a:prstGeom>
            </p:spPr>
          </p:pic>
          <p:sp>
            <p:nvSpPr>
              <p:cNvPr id="17" name="TextBox 16">
                <a:extLst>
                  <a:ext uri="{FF2B5EF4-FFF2-40B4-BE49-F238E27FC236}">
                    <a16:creationId xmlns:a16="http://schemas.microsoft.com/office/drawing/2014/main" id="{2598F28A-2A36-9554-1E52-6524E94043FE}"/>
                  </a:ext>
                </a:extLst>
              </p:cNvPr>
              <p:cNvSpPr txBox="1"/>
              <p:nvPr/>
            </p:nvSpPr>
            <p:spPr>
              <a:xfrm>
                <a:off x="3819033" y="5944309"/>
                <a:ext cx="5063837" cy="369332"/>
              </a:xfrm>
              <a:prstGeom prst="rect">
                <a:avLst/>
              </a:prstGeom>
              <a:noFill/>
            </p:spPr>
            <p:txBody>
              <a:bodyPr wrap="square" rtlCol="0">
                <a:spAutoFit/>
              </a:bodyPr>
              <a:lstStyle/>
              <a:p>
                <a:r>
                  <a:rPr lang="en-GB" err="1">
                    <a:solidFill>
                      <a:schemeClr val="tx2">
                        <a:lumMod val="50000"/>
                        <a:lumOff val="50000"/>
                      </a:schemeClr>
                    </a:solidFill>
                    <a:latin typeface="Harlow Solid Italic" panose="04030604020F02020D02" pitchFamily="82" charset="0"/>
                  </a:rPr>
                  <a:t>Bioline</a:t>
                </a:r>
                <a:r>
                  <a:rPr lang="en-GB">
                    <a:solidFill>
                      <a:schemeClr val="tx2">
                        <a:lumMod val="50000"/>
                        <a:lumOff val="50000"/>
                      </a:schemeClr>
                    </a:solidFill>
                    <a:latin typeface="Harlow Solid Italic" panose="04030604020F02020D02" pitchFamily="82" charset="0"/>
                  </a:rPr>
                  <a:t> VC 01 /0139</a:t>
                </a:r>
              </a:p>
            </p:txBody>
          </p:sp>
          <p:pic>
            <p:nvPicPr>
              <p:cNvPr id="18" name="Graphic 17" descr="Close with solid fill">
                <a:extLst>
                  <a:ext uri="{FF2B5EF4-FFF2-40B4-BE49-F238E27FC236}">
                    <a16:creationId xmlns:a16="http://schemas.microsoft.com/office/drawing/2014/main" id="{294846CC-0C13-9AF6-7D7A-D67386B783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2870" y="5342619"/>
                <a:ext cx="316134" cy="316134"/>
              </a:xfrm>
              <a:prstGeom prst="rect">
                <a:avLst/>
              </a:prstGeom>
            </p:spPr>
          </p:pic>
        </p:grpSp>
        <p:sp>
          <p:nvSpPr>
            <p:cNvPr id="6" name="Rectangle 5">
              <a:extLst>
                <a:ext uri="{FF2B5EF4-FFF2-40B4-BE49-F238E27FC236}">
                  <a16:creationId xmlns:a16="http://schemas.microsoft.com/office/drawing/2014/main" id="{5D33E086-5130-F79C-E354-29D01ECA7BEE}"/>
                </a:ext>
              </a:extLst>
            </p:cNvPr>
            <p:cNvSpPr/>
            <p:nvPr/>
          </p:nvSpPr>
          <p:spPr>
            <a:xfrm>
              <a:off x="1841114" y="5244898"/>
              <a:ext cx="8710345" cy="13891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riangle 5">
              <a:extLst>
                <a:ext uri="{FF2B5EF4-FFF2-40B4-BE49-F238E27FC236}">
                  <a16:creationId xmlns:a16="http://schemas.microsoft.com/office/drawing/2014/main" id="{9811F3EA-73D3-0F8F-5DDF-0C170FD6DD94}"/>
                </a:ext>
              </a:extLst>
            </p:cNvPr>
            <p:cNvSpPr/>
            <p:nvPr/>
          </p:nvSpPr>
          <p:spPr>
            <a:xfrm rot="5400000">
              <a:off x="1682181" y="575841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pic>
        <p:nvPicPr>
          <p:cNvPr id="16" name="Graphic 15" descr="Close with solid fill">
            <a:extLst>
              <a:ext uri="{FF2B5EF4-FFF2-40B4-BE49-F238E27FC236}">
                <a16:creationId xmlns:a16="http://schemas.microsoft.com/office/drawing/2014/main" id="{6FCD85EA-4B43-5F23-35DD-49B81F9208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7501" y="4936773"/>
            <a:ext cx="316134" cy="316134"/>
          </a:xfrm>
          <a:prstGeom prst="rect">
            <a:avLst/>
          </a:prstGeom>
        </p:spPr>
      </p:pic>
      <p:sp>
        <p:nvSpPr>
          <p:cNvPr id="10" name="Google Shape;18;p31">
            <a:extLst>
              <a:ext uri="{FF2B5EF4-FFF2-40B4-BE49-F238E27FC236}">
                <a16:creationId xmlns:a16="http://schemas.microsoft.com/office/drawing/2014/main" id="{594E8235-4CBC-CD58-5105-96B75F2FB3E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55</a:t>
            </a:fld>
            <a:endParaRPr sz="1200">
              <a:solidFill>
                <a:schemeClr val="tx1">
                  <a:lumMod val="40000"/>
                  <a:lumOff val="60000"/>
                </a:schemeClr>
              </a:solidFill>
            </a:endParaRPr>
          </a:p>
        </p:txBody>
      </p:sp>
    </p:spTree>
    <p:extLst>
      <p:ext uri="{BB962C8B-B14F-4D97-AF65-F5344CB8AC3E}">
        <p14:creationId xmlns:p14="http://schemas.microsoft.com/office/powerpoint/2010/main" val="344789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p:txBody>
          <a:bodyPr>
            <a:normAutofit/>
          </a:bodyPr>
          <a:lstStyle/>
          <a:p>
            <a:r>
              <a:rPr lang="fr-FR" b="1"/>
              <a:t>Que sont les TDR</a:t>
            </a:r>
            <a:r>
              <a:rPr lang="en-US" b="1"/>
              <a:t>?</a:t>
            </a:r>
            <a:endParaRPr lang="en-US" b="1" cap="none"/>
          </a:p>
        </p:txBody>
      </p:sp>
      <p:sp>
        <p:nvSpPr>
          <p:cNvPr id="7" name="Text Placeholder 6">
            <a:extLst>
              <a:ext uri="{FF2B5EF4-FFF2-40B4-BE49-F238E27FC236}">
                <a16:creationId xmlns:a16="http://schemas.microsoft.com/office/drawing/2014/main" id="{595681BB-BE28-FDD8-9E7B-ECA04ED17E40}"/>
              </a:ext>
            </a:extLst>
          </p:cNvPr>
          <p:cNvSpPr>
            <a:spLocks noGrp="1" noChangeAspect="1"/>
          </p:cNvSpPr>
          <p:nvPr>
            <p:ph type="body" sz="quarter" idx="24"/>
          </p:nvPr>
        </p:nvSpPr>
        <p:spPr>
          <a:xfrm>
            <a:off x="631617" y="1676311"/>
            <a:ext cx="2987379" cy="4664515"/>
          </a:xfrm>
        </p:spPr>
        <p:txBody>
          <a:bodyPr vert="horz" lIns="216000" tIns="216000" rIns="216000" bIns="216000" rtlCol="0" anchor="t">
            <a:noAutofit/>
          </a:bodyPr>
          <a:lstStyle/>
          <a:p>
            <a:pPr>
              <a:lnSpc>
                <a:spcPct val="100000"/>
              </a:lnSpc>
              <a:spcAft>
                <a:spcPts val="600"/>
              </a:spcAft>
              <a:buClr>
                <a:srgbClr val="129C94"/>
              </a:buClr>
            </a:pPr>
            <a:r>
              <a:rPr lang="fr-CA" sz="2000" b="1"/>
              <a:t>Principe:</a:t>
            </a:r>
            <a:r>
              <a:rPr lang="fr-CA" sz="2000"/>
              <a:t> </a:t>
            </a:r>
            <a:br>
              <a:rPr lang="fr-CA" sz="2000"/>
            </a:br>
            <a:r>
              <a:rPr lang="fr-CA" sz="2000" i="1">
                <a:latin typeface="Trebuchet MS"/>
                <a:ea typeface="Calibri"/>
                <a:cs typeface="Calibri"/>
              </a:rPr>
              <a:t>Tests d’</a:t>
            </a:r>
            <a:r>
              <a:rPr lang="fr-CA" sz="2000" i="1" err="1">
                <a:latin typeface="Trebuchet MS"/>
                <a:ea typeface="Calibri"/>
                <a:cs typeface="Calibri"/>
              </a:rPr>
              <a:t>immuno</a:t>
            </a:r>
            <a:r>
              <a:rPr lang="fr-CA" sz="2000" i="1">
                <a:latin typeface="Trebuchet MS"/>
                <a:ea typeface="Calibri"/>
                <a:cs typeface="Calibri"/>
              </a:rPr>
              <a:t>-chromatographie à flux latéral</a:t>
            </a:r>
            <a:endParaRPr lang="fr-CA" sz="2000" i="1">
              <a:latin typeface="Trebuchet MS"/>
            </a:endParaRPr>
          </a:p>
          <a:p>
            <a:pPr marL="322580" lvl="1" indent="-285750">
              <a:lnSpc>
                <a:spcPct val="100000"/>
              </a:lnSpc>
              <a:spcAft>
                <a:spcPts val="600"/>
              </a:spcAft>
              <a:buClr>
                <a:srgbClr val="129C94"/>
              </a:buClr>
            </a:pPr>
            <a:r>
              <a:rPr lang="fr-CA" sz="1600"/>
              <a:t>Détection rapide des antigènes O1 ou O1 et O139 (&lt;30min)</a:t>
            </a:r>
          </a:p>
          <a:p>
            <a:pPr marL="322580" indent="-285750">
              <a:lnSpc>
                <a:spcPct val="100000"/>
              </a:lnSpc>
              <a:spcAft>
                <a:spcPts val="600"/>
              </a:spcAft>
              <a:buClr>
                <a:srgbClr val="129C94"/>
              </a:buClr>
              <a:buFont typeface="Arial" panose="020B0604020202020204" pitchFamily="34" charset="0"/>
              <a:buChar char="•"/>
            </a:pPr>
            <a:r>
              <a:rPr lang="fr-CA" sz="1600">
                <a:solidFill>
                  <a:srgbClr val="414141"/>
                </a:solidFill>
              </a:rPr>
              <a:t>Directement dans les échantillons de selles</a:t>
            </a:r>
          </a:p>
          <a:p>
            <a:pPr marL="322580" lvl="1" indent="-285750">
              <a:lnSpc>
                <a:spcPct val="100000"/>
              </a:lnSpc>
              <a:spcAft>
                <a:spcPts val="600"/>
              </a:spcAft>
              <a:buClr>
                <a:srgbClr val="129C94"/>
              </a:buClr>
            </a:pPr>
            <a:r>
              <a:rPr lang="fr-CA" sz="1600"/>
              <a:t>Ne requièrent pas une infrastructure de laboratoire sophistiquée</a:t>
            </a:r>
          </a:p>
        </p:txBody>
      </p:sp>
      <p:sp>
        <p:nvSpPr>
          <p:cNvPr id="13" name="Text Placeholder 12">
            <a:extLst>
              <a:ext uri="{FF2B5EF4-FFF2-40B4-BE49-F238E27FC236}">
                <a16:creationId xmlns:a16="http://schemas.microsoft.com/office/drawing/2014/main" id="{9B5CE640-E77F-E37A-33DE-B49CAB152625}"/>
              </a:ext>
            </a:extLst>
          </p:cNvPr>
          <p:cNvSpPr>
            <a:spLocks noGrp="1" noChangeAspect="1"/>
          </p:cNvSpPr>
          <p:nvPr>
            <p:ph type="body" sz="quarter" idx="25"/>
          </p:nvPr>
        </p:nvSpPr>
        <p:spPr>
          <a:xfrm>
            <a:off x="3877479" y="1690688"/>
            <a:ext cx="2988000" cy="4650138"/>
          </a:xfrm>
        </p:spPr>
        <p:txBody>
          <a:bodyPr vert="horz" lIns="216000" tIns="216000" rIns="216000" bIns="216000" rtlCol="0" anchor="t">
            <a:noAutofit/>
          </a:bodyPr>
          <a:lstStyle/>
          <a:p>
            <a:pPr>
              <a:lnSpc>
                <a:spcPct val="150000"/>
              </a:lnSpc>
              <a:buClr>
                <a:srgbClr val="129C94"/>
              </a:buClr>
            </a:pPr>
            <a:r>
              <a:rPr lang="en-US" sz="2000" b="1"/>
              <a:t>Format:</a:t>
            </a:r>
            <a:r>
              <a:rPr lang="en-US" sz="2000"/>
              <a:t> </a:t>
            </a:r>
          </a:p>
          <a:p>
            <a:pPr marL="321945" lvl="1" indent="-285750">
              <a:lnSpc>
                <a:spcPct val="150000"/>
              </a:lnSpc>
              <a:buClr>
                <a:srgbClr val="129C94"/>
              </a:buClr>
            </a:pPr>
            <a:r>
              <a:rPr lang="en-US" sz="1600"/>
              <a:t>Cassette </a:t>
            </a:r>
          </a:p>
          <a:p>
            <a:pPr marL="321945" lvl="1" indent="-285750">
              <a:lnSpc>
                <a:spcPct val="150000"/>
              </a:lnSpc>
              <a:buClr>
                <a:srgbClr val="129C94"/>
              </a:buClr>
            </a:pPr>
            <a:r>
              <a:rPr lang="en-US" sz="1600"/>
              <a:t>Bandelette</a:t>
            </a:r>
          </a:p>
          <a:p>
            <a:pPr marL="276225" lvl="2" indent="0">
              <a:lnSpc>
                <a:spcPct val="100000"/>
              </a:lnSpc>
              <a:spcAft>
                <a:spcPts val="600"/>
              </a:spcAft>
              <a:buClr>
                <a:srgbClr val="129C94"/>
              </a:buClr>
              <a:buNone/>
            </a:pPr>
            <a:r>
              <a:rPr lang="fr-FR" sz="1400" i="1">
                <a:latin typeface="Trebuchet MS"/>
              </a:rPr>
              <a:t>(Tout</a:t>
            </a:r>
            <a:r>
              <a:rPr lang="fr-FR" sz="1400" i="1">
                <a:ea typeface="+mn-lt"/>
                <a:cs typeface="+mn-lt"/>
              </a:rPr>
              <a:t> comme les tests de grossesse ou les tests COVID)</a:t>
            </a:r>
            <a:endParaRPr lang="fr-FR" sz="1400" i="1">
              <a:latin typeface="Trebuchet MS" panose="020B0703020202090204" pitchFamily="34" charset="0"/>
            </a:endParaRPr>
          </a:p>
          <a:p>
            <a:pPr marL="285750" lvl="1" indent="-285750">
              <a:lnSpc>
                <a:spcPct val="100000"/>
              </a:lnSpc>
            </a:pPr>
            <a:r>
              <a:rPr lang="fr-CA" sz="1600"/>
              <a:t>Sous forme de kits avec tous les réactifs nécessaires</a:t>
            </a:r>
          </a:p>
          <a:p>
            <a:pPr marL="35560" lvl="1">
              <a:lnSpc>
                <a:spcPct val="100000"/>
              </a:lnSpc>
            </a:pPr>
            <a:endParaRPr lang="en-US" sz="1600"/>
          </a:p>
          <a:p>
            <a:pPr marL="0" lvl="1" indent="0">
              <a:lnSpc>
                <a:spcPct val="100000"/>
              </a:lnSpc>
              <a:buNone/>
            </a:pPr>
            <a:endParaRPr lang="en-US" sz="1600"/>
          </a:p>
        </p:txBody>
      </p:sp>
      <p:sp>
        <p:nvSpPr>
          <p:cNvPr id="18" name="Triangle 17">
            <a:extLst>
              <a:ext uri="{FF2B5EF4-FFF2-40B4-BE49-F238E27FC236}">
                <a16:creationId xmlns:a16="http://schemas.microsoft.com/office/drawing/2014/main" id="{E9C335A6-47E0-EAAE-0BB4-0B7B0D448A7C}"/>
              </a:ext>
            </a:extLst>
          </p:cNvPr>
          <p:cNvSpPr/>
          <p:nvPr/>
        </p:nvSpPr>
        <p:spPr>
          <a:xfrm rot="10800000">
            <a:off x="844329" y="159010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2" name="Triangle 21">
            <a:extLst>
              <a:ext uri="{FF2B5EF4-FFF2-40B4-BE49-F238E27FC236}">
                <a16:creationId xmlns:a16="http://schemas.microsoft.com/office/drawing/2014/main" id="{743CB7AA-4076-14D3-2721-59D5DCA2C728}"/>
              </a:ext>
            </a:extLst>
          </p:cNvPr>
          <p:cNvSpPr/>
          <p:nvPr/>
        </p:nvSpPr>
        <p:spPr>
          <a:xfrm rot="10800000">
            <a:off x="4075499" y="159010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3" name="TextBox 22">
            <a:extLst>
              <a:ext uri="{FF2B5EF4-FFF2-40B4-BE49-F238E27FC236}">
                <a16:creationId xmlns:a16="http://schemas.microsoft.com/office/drawing/2014/main" id="{1F14E523-5CA9-5EC0-266A-1EA81D83002D}"/>
              </a:ext>
            </a:extLst>
          </p:cNvPr>
          <p:cNvSpPr txBox="1"/>
          <p:nvPr/>
        </p:nvSpPr>
        <p:spPr>
          <a:xfrm>
            <a:off x="7879900" y="1703632"/>
            <a:ext cx="979232" cy="276999"/>
          </a:xfrm>
          <a:prstGeom prst="rect">
            <a:avLst/>
          </a:prstGeom>
          <a:solidFill>
            <a:schemeClr val="bg1">
              <a:lumMod val="85000"/>
            </a:schemeClr>
          </a:solidFill>
        </p:spPr>
        <p:txBody>
          <a:bodyPr wrap="square" lIns="91440" tIns="45720" rIns="91440" bIns="45720" rtlCol="0" anchor="t">
            <a:spAutoFit/>
          </a:bodyPr>
          <a:lstStyle/>
          <a:p>
            <a:r>
              <a:rPr lang="en-GB" sz="1200">
                <a:solidFill>
                  <a:srgbClr val="3F3F3F"/>
                </a:solidFill>
                <a:latin typeface="Helvetica"/>
                <a:cs typeface="Helvetica"/>
              </a:rPr>
              <a:t>Bandelette</a:t>
            </a:r>
            <a:endParaRPr lang="en-GB" sz="1200">
              <a:solidFill>
                <a:srgbClr val="3F3F3F"/>
              </a:solidFill>
              <a:effectLst/>
              <a:latin typeface="Helvetica"/>
              <a:cs typeface="Helvetica"/>
            </a:endParaRPr>
          </a:p>
        </p:txBody>
      </p:sp>
      <p:sp>
        <p:nvSpPr>
          <p:cNvPr id="24" name="TextBox 23">
            <a:extLst>
              <a:ext uri="{FF2B5EF4-FFF2-40B4-BE49-F238E27FC236}">
                <a16:creationId xmlns:a16="http://schemas.microsoft.com/office/drawing/2014/main" id="{0DB14988-D463-2A35-A129-03B7747DC22E}"/>
              </a:ext>
            </a:extLst>
          </p:cNvPr>
          <p:cNvSpPr txBox="1"/>
          <p:nvPr/>
        </p:nvSpPr>
        <p:spPr>
          <a:xfrm>
            <a:off x="10543598" y="1712041"/>
            <a:ext cx="842937" cy="276999"/>
          </a:xfrm>
          <a:prstGeom prst="rect">
            <a:avLst/>
          </a:prstGeom>
          <a:solidFill>
            <a:schemeClr val="bg1">
              <a:lumMod val="85000"/>
            </a:schemeClr>
          </a:solidFill>
        </p:spPr>
        <p:txBody>
          <a:bodyPr wrap="square" lIns="91440" tIns="45720" rIns="91440" bIns="45720" rtlCol="0" anchor="t">
            <a:spAutoFit/>
          </a:bodyPr>
          <a:lstStyle/>
          <a:p>
            <a:r>
              <a:rPr lang="en-GB" sz="1200">
                <a:solidFill>
                  <a:srgbClr val="3F3F3F"/>
                </a:solidFill>
                <a:effectLst/>
                <a:latin typeface="Helvetica"/>
                <a:cs typeface="Helvetica"/>
              </a:rPr>
              <a:t>Cassette</a:t>
            </a:r>
          </a:p>
        </p:txBody>
      </p:sp>
      <p:grpSp>
        <p:nvGrpSpPr>
          <p:cNvPr id="4" name="Group 3">
            <a:extLst>
              <a:ext uri="{FF2B5EF4-FFF2-40B4-BE49-F238E27FC236}">
                <a16:creationId xmlns:a16="http://schemas.microsoft.com/office/drawing/2014/main" id="{90B6AFA4-A204-E52C-CB80-863C02EED6A0}"/>
              </a:ext>
            </a:extLst>
          </p:cNvPr>
          <p:cNvGrpSpPr/>
          <p:nvPr/>
        </p:nvGrpSpPr>
        <p:grpSpPr>
          <a:xfrm>
            <a:off x="7011251" y="2064626"/>
            <a:ext cx="5038999" cy="4502119"/>
            <a:chOff x="5677868" y="2017849"/>
            <a:chExt cx="5038999" cy="4502119"/>
          </a:xfrm>
        </p:grpSpPr>
        <p:sp>
          <p:nvSpPr>
            <p:cNvPr id="8" name="TextBox 5">
              <a:extLst>
                <a:ext uri="{FF2B5EF4-FFF2-40B4-BE49-F238E27FC236}">
                  <a16:creationId xmlns:a16="http://schemas.microsoft.com/office/drawing/2014/main" id="{3EFFDB56-26D1-DC93-2412-2645F1B9B128}"/>
                </a:ext>
              </a:extLst>
            </p:cNvPr>
            <p:cNvSpPr txBox="1"/>
            <p:nvPr/>
          </p:nvSpPr>
          <p:spPr>
            <a:xfrm>
              <a:off x="5677868" y="3604040"/>
              <a:ext cx="1272689"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BE" sz="1400"/>
                <a:t>Ligne de contrôle </a:t>
              </a:r>
            </a:p>
          </p:txBody>
        </p:sp>
        <p:sp>
          <p:nvSpPr>
            <p:cNvPr id="15" name="TextBox 6">
              <a:extLst>
                <a:ext uri="{FF2B5EF4-FFF2-40B4-BE49-F238E27FC236}">
                  <a16:creationId xmlns:a16="http://schemas.microsoft.com/office/drawing/2014/main" id="{89C49687-4CF4-C15C-4B93-63B5E9BC5733}"/>
                </a:ext>
              </a:extLst>
            </p:cNvPr>
            <p:cNvSpPr txBox="1"/>
            <p:nvPr/>
          </p:nvSpPr>
          <p:spPr>
            <a:xfrm>
              <a:off x="5677868" y="4702427"/>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O139</a:t>
              </a:r>
            </a:p>
          </p:txBody>
        </p:sp>
        <p:cxnSp>
          <p:nvCxnSpPr>
            <p:cNvPr id="16" name="Straight Arrow Connector 15">
              <a:extLst>
                <a:ext uri="{FF2B5EF4-FFF2-40B4-BE49-F238E27FC236}">
                  <a16:creationId xmlns:a16="http://schemas.microsoft.com/office/drawing/2014/main" id="{99A8EA6F-F238-287F-B801-8E3FC958FB0F}"/>
                </a:ext>
              </a:extLst>
            </p:cNvPr>
            <p:cNvCxnSpPr>
              <a:cxnSpLocks/>
            </p:cNvCxnSpPr>
            <p:nvPr/>
          </p:nvCxnSpPr>
          <p:spPr>
            <a:xfrm>
              <a:off x="6950557" y="375792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9E87C3D-B01F-F782-D412-18F9757B018D}"/>
                </a:ext>
              </a:extLst>
            </p:cNvPr>
            <p:cNvCxnSpPr>
              <a:cxnSpLocks/>
            </p:cNvCxnSpPr>
            <p:nvPr/>
          </p:nvCxnSpPr>
          <p:spPr>
            <a:xfrm>
              <a:off x="6950557" y="484890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6">
              <a:extLst>
                <a:ext uri="{FF2B5EF4-FFF2-40B4-BE49-F238E27FC236}">
                  <a16:creationId xmlns:a16="http://schemas.microsoft.com/office/drawing/2014/main" id="{D23700BA-22AD-99A7-580A-F8D964F79E3D}"/>
                </a:ext>
              </a:extLst>
            </p:cNvPr>
            <p:cNvSpPr txBox="1"/>
            <p:nvPr/>
          </p:nvSpPr>
          <p:spPr>
            <a:xfrm>
              <a:off x="5677868" y="424419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a:t>
              </a:r>
            </a:p>
          </p:txBody>
        </p:sp>
        <p:cxnSp>
          <p:nvCxnSpPr>
            <p:cNvPr id="20" name="Straight Arrow Connector 19">
              <a:extLst>
                <a:ext uri="{FF2B5EF4-FFF2-40B4-BE49-F238E27FC236}">
                  <a16:creationId xmlns:a16="http://schemas.microsoft.com/office/drawing/2014/main" id="{273E486C-0746-E901-4E46-7B541B649E63}"/>
                </a:ext>
              </a:extLst>
            </p:cNvPr>
            <p:cNvCxnSpPr>
              <a:cxnSpLocks/>
            </p:cNvCxnSpPr>
            <p:nvPr/>
          </p:nvCxnSpPr>
          <p:spPr>
            <a:xfrm>
              <a:off x="6950557" y="441538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BFD781A4-3474-2203-7F11-CFA3484C0A23}"/>
                </a:ext>
              </a:extLst>
            </p:cNvPr>
            <p:cNvPicPr>
              <a:picLocks noChangeAspect="1"/>
            </p:cNvPicPr>
            <p:nvPr/>
          </p:nvPicPr>
          <p:blipFill>
            <a:blip r:embed="rId3"/>
            <a:srcRect/>
            <a:stretch/>
          </p:blipFill>
          <p:spPr>
            <a:xfrm>
              <a:off x="6977684" y="2017849"/>
              <a:ext cx="1138466" cy="4502119"/>
            </a:xfrm>
            <a:prstGeom prst="rect">
              <a:avLst/>
            </a:prstGeom>
          </p:spPr>
        </p:pic>
        <p:pic>
          <p:nvPicPr>
            <p:cNvPr id="25" name="Picture 24">
              <a:extLst>
                <a:ext uri="{FF2B5EF4-FFF2-40B4-BE49-F238E27FC236}">
                  <a16:creationId xmlns:a16="http://schemas.microsoft.com/office/drawing/2014/main" id="{D7705AFA-1F6E-AC73-FC4F-2F1FA57AC4CA}"/>
                </a:ext>
              </a:extLst>
            </p:cNvPr>
            <p:cNvPicPr>
              <a:picLocks noChangeAspect="1"/>
            </p:cNvPicPr>
            <p:nvPr/>
          </p:nvPicPr>
          <p:blipFill rotWithShape="1">
            <a:blip r:embed="rId4"/>
            <a:srcRect t="41368" b="1076"/>
            <a:stretch/>
          </p:blipFill>
          <p:spPr>
            <a:xfrm>
              <a:off x="9294792" y="2248118"/>
              <a:ext cx="1422075" cy="3224363"/>
            </a:xfrm>
            <a:prstGeom prst="rect">
              <a:avLst/>
            </a:prstGeom>
          </p:spPr>
        </p:pic>
        <p:sp>
          <p:nvSpPr>
            <p:cNvPr id="26" name="TextBox 20">
              <a:extLst>
                <a:ext uri="{FF2B5EF4-FFF2-40B4-BE49-F238E27FC236}">
                  <a16:creationId xmlns:a16="http://schemas.microsoft.com/office/drawing/2014/main" id="{C999335A-7FCD-B959-0D6B-DEE81967665D}"/>
                </a:ext>
              </a:extLst>
            </p:cNvPr>
            <p:cNvSpPr txBox="1"/>
            <p:nvPr/>
          </p:nvSpPr>
          <p:spPr>
            <a:xfrm>
              <a:off x="7890350" y="3390153"/>
              <a:ext cx="1319152"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a:t>Ligne de </a:t>
              </a:r>
              <a:r>
                <a:rPr lang="fr-BE" sz="1400"/>
                <a:t>contrôle </a:t>
              </a:r>
              <a:endParaRPr lang="fr-FR" sz="1400"/>
            </a:p>
          </p:txBody>
        </p:sp>
        <p:sp>
          <p:nvSpPr>
            <p:cNvPr id="28" name="TextBox 21">
              <a:extLst>
                <a:ext uri="{FF2B5EF4-FFF2-40B4-BE49-F238E27FC236}">
                  <a16:creationId xmlns:a16="http://schemas.microsoft.com/office/drawing/2014/main" id="{8F60DAD7-6986-1E78-7DCF-50B8C4D91408}"/>
                </a:ext>
              </a:extLst>
            </p:cNvPr>
            <p:cNvSpPr txBox="1"/>
            <p:nvPr/>
          </p:nvSpPr>
          <p:spPr>
            <a:xfrm>
              <a:off x="7890350" y="403367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a:t>
              </a:r>
            </a:p>
          </p:txBody>
        </p:sp>
        <p:cxnSp>
          <p:nvCxnSpPr>
            <p:cNvPr id="29" name="Straight Arrow Connector 28">
              <a:extLst>
                <a:ext uri="{FF2B5EF4-FFF2-40B4-BE49-F238E27FC236}">
                  <a16:creationId xmlns:a16="http://schemas.microsoft.com/office/drawing/2014/main" id="{D66A2D65-DC4F-9C5F-9899-9937A697AE44}"/>
                </a:ext>
              </a:extLst>
            </p:cNvPr>
            <p:cNvCxnSpPr>
              <a:cxnSpLocks/>
            </p:cNvCxnSpPr>
            <p:nvPr/>
          </p:nvCxnSpPr>
          <p:spPr>
            <a:xfrm>
              <a:off x="9163039" y="380423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B705BACC-E120-2E55-3FB3-49833C138BAF}"/>
                </a:ext>
              </a:extLst>
            </p:cNvPr>
            <p:cNvCxnSpPr>
              <a:cxnSpLocks/>
            </p:cNvCxnSpPr>
            <p:nvPr/>
          </p:nvCxnSpPr>
          <p:spPr>
            <a:xfrm>
              <a:off x="9163039" y="41949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24">
              <a:extLst>
                <a:ext uri="{FF2B5EF4-FFF2-40B4-BE49-F238E27FC236}">
                  <a16:creationId xmlns:a16="http://schemas.microsoft.com/office/drawing/2014/main" id="{57D010AB-043D-4AF4-2AA7-E91BDF2D2587}"/>
                </a:ext>
              </a:extLst>
            </p:cNvPr>
            <p:cNvSpPr txBox="1"/>
            <p:nvPr/>
          </p:nvSpPr>
          <p:spPr>
            <a:xfrm>
              <a:off x="7890350" y="3853896"/>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O139</a:t>
              </a:r>
            </a:p>
          </p:txBody>
        </p:sp>
        <p:cxnSp>
          <p:nvCxnSpPr>
            <p:cNvPr id="32" name="Straight Arrow Connector 31">
              <a:extLst>
                <a:ext uri="{FF2B5EF4-FFF2-40B4-BE49-F238E27FC236}">
                  <a16:creationId xmlns:a16="http://schemas.microsoft.com/office/drawing/2014/main" id="{D9D4559F-0D26-6706-086C-8614035824B4}"/>
                </a:ext>
              </a:extLst>
            </p:cNvPr>
            <p:cNvCxnSpPr>
              <a:cxnSpLocks/>
            </p:cNvCxnSpPr>
            <p:nvPr/>
          </p:nvCxnSpPr>
          <p:spPr>
            <a:xfrm>
              <a:off x="9163039" y="400861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 name="Google Shape;18;p31">
            <a:extLst>
              <a:ext uri="{FF2B5EF4-FFF2-40B4-BE49-F238E27FC236}">
                <a16:creationId xmlns:a16="http://schemas.microsoft.com/office/drawing/2014/main" id="{49ECEE95-E943-A699-F852-E939C27E4F33}"/>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6</a:t>
            </a:fld>
            <a:endParaRPr sz="1200">
              <a:solidFill>
                <a:schemeClr val="tx1">
                  <a:lumMod val="40000"/>
                  <a:lumOff val="60000"/>
                </a:schemeClr>
              </a:solidFill>
            </a:endParaRPr>
          </a:p>
        </p:txBody>
      </p:sp>
      <p:sp>
        <p:nvSpPr>
          <p:cNvPr id="3" name="TextBox 2">
            <a:extLst>
              <a:ext uri="{FF2B5EF4-FFF2-40B4-BE49-F238E27FC236}">
                <a16:creationId xmlns:a16="http://schemas.microsoft.com/office/drawing/2014/main" id="{2CFBD1ED-D2B6-B11F-4B96-AC4D5BF53C12}"/>
              </a:ext>
            </a:extLst>
          </p:cNvPr>
          <p:cNvSpPr txBox="1"/>
          <p:nvPr/>
        </p:nvSpPr>
        <p:spPr>
          <a:xfrm>
            <a:off x="6947064" y="237506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42141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1AD052-DAC6-9D1F-8B38-285DDFFA5784}"/>
              </a:ext>
            </a:extLst>
          </p:cNvPr>
          <p:cNvSpPr>
            <a:spLocks noGrp="1"/>
          </p:cNvSpPr>
          <p:nvPr>
            <p:ph type="title"/>
          </p:nvPr>
        </p:nvSpPr>
        <p:spPr/>
        <p:txBody>
          <a:bodyPr/>
          <a:lstStyle/>
          <a:p>
            <a:r>
              <a:rPr lang="fr-BE" b="1">
                <a:latin typeface="Trebuchet MS"/>
              </a:rPr>
              <a:t>Produits disponibles</a:t>
            </a:r>
          </a:p>
        </p:txBody>
      </p:sp>
      <p:sp>
        <p:nvSpPr>
          <p:cNvPr id="10" name="Text Placeholder 9">
            <a:extLst>
              <a:ext uri="{FF2B5EF4-FFF2-40B4-BE49-F238E27FC236}">
                <a16:creationId xmlns:a16="http://schemas.microsoft.com/office/drawing/2014/main" id="{E7FA1A42-7B0F-A4D0-DF98-63947D087BA1}"/>
              </a:ext>
            </a:extLst>
          </p:cNvPr>
          <p:cNvSpPr>
            <a:spLocks noGrp="1"/>
          </p:cNvSpPr>
          <p:nvPr>
            <p:ph type="body" sz="quarter" idx="24"/>
          </p:nvPr>
        </p:nvSpPr>
        <p:spPr>
          <a:xfrm>
            <a:off x="1011644" y="1617363"/>
            <a:ext cx="10584300" cy="917200"/>
          </a:xfrm>
        </p:spPr>
        <p:txBody>
          <a:bodyPr vert="horz" lIns="216000" tIns="216000" rIns="216000" bIns="216000" rtlCol="0" anchor="t">
            <a:noAutofit/>
          </a:bodyPr>
          <a:lstStyle/>
          <a:p>
            <a:r>
              <a:rPr lang="fr-CA"/>
              <a:t>Plusieurs TDR existent sur le marché, avec des performances variables, ce qui rend leur utilisation plus ou moins appropriée. </a:t>
            </a:r>
          </a:p>
        </p:txBody>
      </p:sp>
      <p:sp>
        <p:nvSpPr>
          <p:cNvPr id="11" name="Text Placeholder 10">
            <a:extLst>
              <a:ext uri="{FF2B5EF4-FFF2-40B4-BE49-F238E27FC236}">
                <a16:creationId xmlns:a16="http://schemas.microsoft.com/office/drawing/2014/main" id="{54882702-CD53-E892-0D00-4CB86CC0A87E}"/>
              </a:ext>
            </a:extLst>
          </p:cNvPr>
          <p:cNvSpPr>
            <a:spLocks noGrp="1"/>
          </p:cNvSpPr>
          <p:nvPr>
            <p:ph type="body" sz="quarter" idx="25"/>
          </p:nvPr>
        </p:nvSpPr>
        <p:spPr>
          <a:xfrm>
            <a:off x="1011643" y="2752025"/>
            <a:ext cx="10584299" cy="676976"/>
          </a:xfrm>
        </p:spPr>
        <p:txBody>
          <a:bodyPr vert="horz" lIns="216000" tIns="216000" rIns="216000" bIns="216000" rtlCol="0" anchor="t">
            <a:noAutofit/>
          </a:bodyPr>
          <a:lstStyle/>
          <a:p>
            <a:r>
              <a:rPr lang="fr-CA">
                <a:ea typeface="+mn-lt"/>
                <a:cs typeface="+mn-lt"/>
              </a:rPr>
              <a:t>Aucun d'entre eux n'est encore préqualifié par l'OMS à ce jour.</a:t>
            </a:r>
            <a:r>
              <a:rPr lang="fr-CA"/>
              <a:t> </a:t>
            </a:r>
          </a:p>
        </p:txBody>
      </p:sp>
      <p:sp>
        <p:nvSpPr>
          <p:cNvPr id="12" name="Text Placeholder 11">
            <a:extLst>
              <a:ext uri="{FF2B5EF4-FFF2-40B4-BE49-F238E27FC236}">
                <a16:creationId xmlns:a16="http://schemas.microsoft.com/office/drawing/2014/main" id="{1D772949-B48C-1DA8-0A25-6ACF7E303D6A}"/>
              </a:ext>
            </a:extLst>
          </p:cNvPr>
          <p:cNvSpPr>
            <a:spLocks noGrp="1"/>
          </p:cNvSpPr>
          <p:nvPr>
            <p:ph type="body" sz="quarter" idx="26"/>
          </p:nvPr>
        </p:nvSpPr>
        <p:spPr>
          <a:xfrm>
            <a:off x="1011644" y="3646463"/>
            <a:ext cx="2507004" cy="1291297"/>
          </a:xfrm>
          <a:solidFill>
            <a:schemeClr val="accent4">
              <a:lumMod val="60000"/>
              <a:lumOff val="40000"/>
            </a:schemeClr>
          </a:solidFill>
          <a:ln>
            <a:noFill/>
          </a:ln>
        </p:spPr>
        <p:txBody>
          <a:bodyPr vert="horz" lIns="216000" tIns="216000" rIns="216000" bIns="216000" rtlCol="0" anchor="t">
            <a:noAutofit/>
          </a:bodyPr>
          <a:lstStyle/>
          <a:p>
            <a:r>
              <a:rPr lang="fr-BE" b="1"/>
              <a:t>L'OMS recommande et distribue</a:t>
            </a:r>
          </a:p>
          <a:p>
            <a:endParaRPr lang="en-GB"/>
          </a:p>
        </p:txBody>
      </p:sp>
      <p:pic>
        <p:nvPicPr>
          <p:cNvPr id="6" name="Picture 4">
            <a:extLst>
              <a:ext uri="{FF2B5EF4-FFF2-40B4-BE49-F238E27FC236}">
                <a16:creationId xmlns:a16="http://schemas.microsoft.com/office/drawing/2014/main" id="{D5C27B36-F36F-459F-9233-051CDECC8CF5}"/>
              </a:ext>
            </a:extLst>
          </p:cNvPr>
          <p:cNvPicPr>
            <a:picLocks noChangeAspect="1" noChangeArrowheads="1"/>
          </p:cNvPicPr>
          <p:nvPr/>
        </p:nvPicPr>
        <p:blipFill>
          <a:blip r:embed="rId3"/>
          <a:srcRect l="8485" r="8485"/>
          <a:stretch/>
        </p:blipFill>
        <p:spPr bwMode="auto">
          <a:xfrm>
            <a:off x="8125223" y="3782054"/>
            <a:ext cx="2810875" cy="21580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a:extLst>
              <a:ext uri="{FF2B5EF4-FFF2-40B4-BE49-F238E27FC236}">
                <a16:creationId xmlns:a16="http://schemas.microsoft.com/office/drawing/2014/main" id="{EAB72CC2-CC27-460E-80DB-414336A92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644" y="3782054"/>
            <a:ext cx="2507004" cy="220191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C9ED713-DC1F-5650-412A-A011604959E9}"/>
              </a:ext>
            </a:extLst>
          </p:cNvPr>
          <p:cNvSpPr txBox="1"/>
          <p:nvPr/>
        </p:nvSpPr>
        <p:spPr>
          <a:xfrm>
            <a:off x="4213644" y="5983973"/>
            <a:ext cx="2823978" cy="646331"/>
          </a:xfrm>
          <a:prstGeom prst="rect">
            <a:avLst/>
          </a:prstGeom>
          <a:noFill/>
        </p:spPr>
        <p:txBody>
          <a:bodyPr wrap="none" lIns="91440" tIns="45720" rIns="91440" bIns="45720" rtlCol="0" anchor="t">
            <a:spAutoFit/>
          </a:bodyPr>
          <a:lstStyle/>
          <a:p>
            <a:r>
              <a:rPr lang="fr-BE" sz="1800"/>
              <a:t>Crystal VC Ag O1/O139</a:t>
            </a:r>
          </a:p>
          <a:p>
            <a:r>
              <a:rPr lang="fr-BE"/>
              <a:t>(Kit comprenant 10 tests)</a:t>
            </a:r>
          </a:p>
        </p:txBody>
      </p:sp>
      <p:sp>
        <p:nvSpPr>
          <p:cNvPr id="5" name="ZoneTexte 4">
            <a:extLst>
              <a:ext uri="{FF2B5EF4-FFF2-40B4-BE49-F238E27FC236}">
                <a16:creationId xmlns:a16="http://schemas.microsoft.com/office/drawing/2014/main" id="{C377AF3F-C693-DF69-535F-F90ED4072CDE}"/>
              </a:ext>
            </a:extLst>
          </p:cNvPr>
          <p:cNvSpPr txBox="1"/>
          <p:nvPr/>
        </p:nvSpPr>
        <p:spPr>
          <a:xfrm>
            <a:off x="7783016" y="5983973"/>
            <a:ext cx="3369897" cy="646331"/>
          </a:xfrm>
          <a:prstGeom prst="rect">
            <a:avLst/>
          </a:prstGeom>
          <a:noFill/>
        </p:spPr>
        <p:txBody>
          <a:bodyPr wrap="none" lIns="91440" tIns="45720" rIns="91440" bIns="45720" rtlCol="0" anchor="t">
            <a:spAutoFit/>
          </a:bodyPr>
          <a:lstStyle/>
          <a:p>
            <a:r>
              <a:rPr lang="fr-BE" sz="1800"/>
              <a:t>SD </a:t>
            </a:r>
            <a:r>
              <a:rPr lang="fr-BE" sz="1800" err="1"/>
              <a:t>Bioline</a:t>
            </a:r>
            <a:r>
              <a:rPr lang="fr-BE" sz="1800"/>
              <a:t> Cholera Ag O1/O139</a:t>
            </a:r>
          </a:p>
          <a:p>
            <a:r>
              <a:rPr lang="fr-BE"/>
              <a:t>(Kit comprenant 20 tests)</a:t>
            </a:r>
          </a:p>
        </p:txBody>
      </p:sp>
      <p:sp>
        <p:nvSpPr>
          <p:cNvPr id="13" name="Triangle 12">
            <a:extLst>
              <a:ext uri="{FF2B5EF4-FFF2-40B4-BE49-F238E27FC236}">
                <a16:creationId xmlns:a16="http://schemas.microsoft.com/office/drawing/2014/main" id="{6649A648-BE40-D0BE-2642-C337D2F2B117}"/>
              </a:ext>
            </a:extLst>
          </p:cNvPr>
          <p:cNvSpPr/>
          <p:nvPr/>
        </p:nvSpPr>
        <p:spPr>
          <a:xfrm rot="5400000">
            <a:off x="3325333" y="4100504"/>
            <a:ext cx="473648" cy="26467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83E9864E-6126-98D3-270A-9766D1A11BDF}"/>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7</a:t>
            </a:fld>
            <a:endParaRPr sz="1200">
              <a:solidFill>
                <a:schemeClr val="tx1">
                  <a:lumMod val="40000"/>
                  <a:lumOff val="60000"/>
                </a:schemeClr>
              </a:solidFill>
            </a:endParaRPr>
          </a:p>
        </p:txBody>
      </p:sp>
    </p:spTree>
    <p:extLst>
      <p:ext uri="{BB962C8B-B14F-4D97-AF65-F5344CB8AC3E}">
        <p14:creationId xmlns:p14="http://schemas.microsoft.com/office/powerpoint/2010/main" val="51465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2087-F46F-37D8-5EB2-FB7F69ADFC2A}"/>
              </a:ext>
            </a:extLst>
          </p:cNvPr>
          <p:cNvSpPr>
            <a:spLocks noGrp="1"/>
          </p:cNvSpPr>
          <p:nvPr>
            <p:ph type="title"/>
          </p:nvPr>
        </p:nvSpPr>
        <p:spPr>
          <a:xfrm>
            <a:off x="873918" y="258338"/>
            <a:ext cx="10515600" cy="1325563"/>
          </a:xfrm>
        </p:spPr>
        <p:txBody>
          <a:bodyPr>
            <a:normAutofit/>
          </a:bodyPr>
          <a:lstStyle/>
          <a:p>
            <a:r>
              <a:rPr lang="fr-BE" b="1"/>
              <a:t>Pourquoi utiliser des TDR?</a:t>
            </a:r>
          </a:p>
        </p:txBody>
      </p:sp>
      <p:sp>
        <p:nvSpPr>
          <p:cNvPr id="19" name="Text Placeholder 18">
            <a:extLst>
              <a:ext uri="{FF2B5EF4-FFF2-40B4-BE49-F238E27FC236}">
                <a16:creationId xmlns:a16="http://schemas.microsoft.com/office/drawing/2014/main" id="{7E1CCE8B-BD1D-24C2-CBF1-4F9A16FB566C}"/>
              </a:ext>
            </a:extLst>
          </p:cNvPr>
          <p:cNvSpPr>
            <a:spLocks noGrp="1"/>
          </p:cNvSpPr>
          <p:nvPr>
            <p:ph type="body" sz="quarter" idx="24"/>
          </p:nvPr>
        </p:nvSpPr>
        <p:spPr>
          <a:xfrm>
            <a:off x="1219201" y="1808587"/>
            <a:ext cx="10363198" cy="457567"/>
          </a:xfrm>
        </p:spPr>
        <p:txBody>
          <a:bodyPr anchor="ctr" anchorCtr="0"/>
          <a:lstStyle/>
          <a:p>
            <a:r>
              <a:rPr lang="fr-FR" sz="2000"/>
              <a:t>Utilisable</a:t>
            </a:r>
            <a:r>
              <a:rPr lang="en-US" sz="2000"/>
              <a:t> </a:t>
            </a:r>
            <a:r>
              <a:rPr lang="fr-FR" sz="2000"/>
              <a:t>"au plus près</a:t>
            </a:r>
            <a:r>
              <a:rPr lang="en-US" sz="2000"/>
              <a:t>" du patient (</a:t>
            </a:r>
            <a:r>
              <a:rPr lang="fr-BE" sz="2000"/>
              <a:t>nécessité de prélever des échantillons de selles</a:t>
            </a:r>
            <a:r>
              <a:rPr lang="en-US" sz="2000"/>
              <a:t>)</a:t>
            </a:r>
          </a:p>
        </p:txBody>
      </p:sp>
      <p:sp>
        <p:nvSpPr>
          <p:cNvPr id="20" name="Text Placeholder 19">
            <a:extLst>
              <a:ext uri="{FF2B5EF4-FFF2-40B4-BE49-F238E27FC236}">
                <a16:creationId xmlns:a16="http://schemas.microsoft.com/office/drawing/2014/main" id="{6CD9462C-3167-39CA-263E-78FB0518243C}"/>
              </a:ext>
            </a:extLst>
          </p:cNvPr>
          <p:cNvSpPr>
            <a:spLocks noGrp="1"/>
          </p:cNvSpPr>
          <p:nvPr>
            <p:ph type="body" sz="quarter" idx="25"/>
          </p:nvPr>
        </p:nvSpPr>
        <p:spPr>
          <a:xfrm>
            <a:off x="1219200" y="2627328"/>
            <a:ext cx="10363198" cy="457567"/>
          </a:xfrm>
        </p:spPr>
        <p:txBody>
          <a:bodyPr anchor="ctr" anchorCtr="0"/>
          <a:lstStyle/>
          <a:p>
            <a:r>
              <a:rPr lang="fr-FR" sz="2000"/>
              <a:t>Rapide: résultats en moins de &lt; 30 minutes</a:t>
            </a:r>
            <a:r>
              <a:rPr lang="fr-BE" sz="2000"/>
              <a:t> </a:t>
            </a:r>
          </a:p>
        </p:txBody>
      </p:sp>
      <p:sp>
        <p:nvSpPr>
          <p:cNvPr id="21" name="Text Placeholder 20">
            <a:extLst>
              <a:ext uri="{FF2B5EF4-FFF2-40B4-BE49-F238E27FC236}">
                <a16:creationId xmlns:a16="http://schemas.microsoft.com/office/drawing/2014/main" id="{3C7D2EEE-046A-B974-5200-67148D486F56}"/>
              </a:ext>
            </a:extLst>
          </p:cNvPr>
          <p:cNvSpPr>
            <a:spLocks noGrp="1"/>
          </p:cNvSpPr>
          <p:nvPr>
            <p:ph type="body" sz="quarter" idx="26"/>
          </p:nvPr>
        </p:nvSpPr>
        <p:spPr>
          <a:xfrm>
            <a:off x="1219200" y="3446069"/>
            <a:ext cx="10363198" cy="457567"/>
          </a:xfrm>
        </p:spPr>
        <p:txBody>
          <a:bodyPr anchor="ctr" anchorCtr="0"/>
          <a:lstStyle/>
          <a:p>
            <a:r>
              <a:rPr lang="fr-BE" sz="2000">
                <a:ea typeface="+mn-lt"/>
                <a:cs typeface="+mn-lt"/>
              </a:rPr>
              <a:t>Coût</a:t>
            </a:r>
            <a:r>
              <a:rPr lang="fr-BE" sz="2000">
                <a:latin typeface="Trebuchet MS"/>
              </a:rPr>
              <a:t> abordable </a:t>
            </a:r>
            <a:endParaRPr lang="fr-CA">
              <a:latin typeface="Trebuchet MS" panose="020B0703020202090204" pitchFamily="34" charset="0"/>
            </a:endParaRPr>
          </a:p>
        </p:txBody>
      </p:sp>
      <p:sp>
        <p:nvSpPr>
          <p:cNvPr id="22" name="Text Placeholder 18">
            <a:extLst>
              <a:ext uri="{FF2B5EF4-FFF2-40B4-BE49-F238E27FC236}">
                <a16:creationId xmlns:a16="http://schemas.microsoft.com/office/drawing/2014/main" id="{736E53F4-E6B3-1CD8-4EB9-D04CA2BD6CE4}"/>
              </a:ext>
            </a:extLst>
          </p:cNvPr>
          <p:cNvSpPr txBox="1">
            <a:spLocks/>
          </p:cNvSpPr>
          <p:nvPr/>
        </p:nvSpPr>
        <p:spPr>
          <a:xfrm>
            <a:off x="1219201" y="4264810"/>
            <a:ext cx="10363198" cy="457567"/>
          </a:xfrm>
          <a:prstGeom prst="rect">
            <a:avLst/>
          </a:prstGeom>
          <a:ln w="6350">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fr-BE" sz="2000"/>
              <a:t>Facile à utiliser</a:t>
            </a:r>
          </a:p>
        </p:txBody>
      </p:sp>
      <p:sp>
        <p:nvSpPr>
          <p:cNvPr id="24" name="Triangle 23">
            <a:extLst>
              <a:ext uri="{FF2B5EF4-FFF2-40B4-BE49-F238E27FC236}">
                <a16:creationId xmlns:a16="http://schemas.microsoft.com/office/drawing/2014/main" id="{B4CBE459-4B3A-FCF3-6A3F-0B3F9C16F675}"/>
              </a:ext>
            </a:extLst>
          </p:cNvPr>
          <p:cNvSpPr/>
          <p:nvPr/>
        </p:nvSpPr>
        <p:spPr>
          <a:xfrm rot="5400000">
            <a:off x="1039195" y="1921315"/>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5" name="Triangle 24">
            <a:extLst>
              <a:ext uri="{FF2B5EF4-FFF2-40B4-BE49-F238E27FC236}">
                <a16:creationId xmlns:a16="http://schemas.microsoft.com/office/drawing/2014/main" id="{59C6B16D-2430-3286-44C3-BD0D04700A5B}"/>
              </a:ext>
            </a:extLst>
          </p:cNvPr>
          <p:cNvSpPr/>
          <p:nvPr/>
        </p:nvSpPr>
        <p:spPr>
          <a:xfrm rot="5400000">
            <a:off x="1039195" y="2718630"/>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6" name="Triangle 25">
            <a:extLst>
              <a:ext uri="{FF2B5EF4-FFF2-40B4-BE49-F238E27FC236}">
                <a16:creationId xmlns:a16="http://schemas.microsoft.com/office/drawing/2014/main" id="{3E82D709-95A8-8E43-E5B5-3D39573343EB}"/>
              </a:ext>
            </a:extLst>
          </p:cNvPr>
          <p:cNvSpPr/>
          <p:nvPr/>
        </p:nvSpPr>
        <p:spPr>
          <a:xfrm rot="5400000">
            <a:off x="1039195" y="3543929"/>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7" name="Triangle 26">
            <a:extLst>
              <a:ext uri="{FF2B5EF4-FFF2-40B4-BE49-F238E27FC236}">
                <a16:creationId xmlns:a16="http://schemas.microsoft.com/office/drawing/2014/main" id="{EAF0E319-924E-08C1-98E8-817B16C41E93}"/>
              </a:ext>
            </a:extLst>
          </p:cNvPr>
          <p:cNvSpPr/>
          <p:nvPr/>
        </p:nvSpPr>
        <p:spPr>
          <a:xfrm rot="5400000">
            <a:off x="1039195" y="4413506"/>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Text Placeholder 18">
            <a:extLst>
              <a:ext uri="{FF2B5EF4-FFF2-40B4-BE49-F238E27FC236}">
                <a16:creationId xmlns:a16="http://schemas.microsoft.com/office/drawing/2014/main" id="{62376937-5D8D-0710-D1C3-4A0F399A8D69}"/>
              </a:ext>
            </a:extLst>
          </p:cNvPr>
          <p:cNvSpPr txBox="1">
            <a:spLocks/>
          </p:cNvSpPr>
          <p:nvPr/>
        </p:nvSpPr>
        <p:spPr>
          <a:xfrm>
            <a:off x="1219201" y="5083552"/>
            <a:ext cx="10363198" cy="457567"/>
          </a:xfrm>
          <a:prstGeom prst="rect">
            <a:avLst/>
          </a:prstGeom>
          <a:ln w="6350">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fr-CA" sz="2000"/>
              <a:t>Pas de nécessité de transport ou de stockage d'échantillon </a:t>
            </a:r>
          </a:p>
        </p:txBody>
      </p:sp>
      <p:sp>
        <p:nvSpPr>
          <p:cNvPr id="4" name="Triangle 26">
            <a:extLst>
              <a:ext uri="{FF2B5EF4-FFF2-40B4-BE49-F238E27FC236}">
                <a16:creationId xmlns:a16="http://schemas.microsoft.com/office/drawing/2014/main" id="{6CF39CB7-9791-C23F-BA9E-600EECD1D2B8}"/>
              </a:ext>
            </a:extLst>
          </p:cNvPr>
          <p:cNvSpPr/>
          <p:nvPr/>
        </p:nvSpPr>
        <p:spPr>
          <a:xfrm rot="5400000">
            <a:off x="1033348" y="521267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Google Shape;18;p31">
            <a:extLst>
              <a:ext uri="{FF2B5EF4-FFF2-40B4-BE49-F238E27FC236}">
                <a16:creationId xmlns:a16="http://schemas.microsoft.com/office/drawing/2014/main" id="{751D93A2-4597-6289-7E39-7AF650ADD8A7}"/>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8</a:t>
            </a:fld>
            <a:endParaRPr sz="1200">
              <a:solidFill>
                <a:schemeClr val="tx1">
                  <a:lumMod val="40000"/>
                  <a:lumOff val="60000"/>
                </a:schemeClr>
              </a:solidFill>
            </a:endParaRPr>
          </a:p>
        </p:txBody>
      </p:sp>
    </p:spTree>
    <p:extLst>
      <p:ext uri="{BB962C8B-B14F-4D97-AF65-F5344CB8AC3E}">
        <p14:creationId xmlns:p14="http://schemas.microsoft.com/office/powerpoint/2010/main" val="22033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04BC-3046-9A6A-0E39-D86EE036CC6F}"/>
              </a:ext>
            </a:extLst>
          </p:cNvPr>
          <p:cNvSpPr>
            <a:spLocks noGrp="1"/>
          </p:cNvSpPr>
          <p:nvPr>
            <p:ph type="title"/>
          </p:nvPr>
        </p:nvSpPr>
        <p:spPr>
          <a:xfrm>
            <a:off x="838200" y="275940"/>
            <a:ext cx="10515600" cy="1325563"/>
          </a:xfrm>
        </p:spPr>
        <p:txBody>
          <a:bodyPr>
            <a:normAutofit/>
          </a:bodyPr>
          <a:lstStyle/>
          <a:p>
            <a:r>
              <a:rPr lang="fr-CA" b="1"/>
              <a:t>Pourquoi utiliser les TDR</a:t>
            </a:r>
            <a:r>
              <a:rPr lang="en-GB" b="1"/>
              <a:t>?</a:t>
            </a:r>
            <a:endParaRPr lang="en-US"/>
          </a:p>
        </p:txBody>
      </p:sp>
      <p:sp>
        <p:nvSpPr>
          <p:cNvPr id="6" name="TextBox 5">
            <a:extLst>
              <a:ext uri="{FF2B5EF4-FFF2-40B4-BE49-F238E27FC236}">
                <a16:creationId xmlns:a16="http://schemas.microsoft.com/office/drawing/2014/main" id="{4BDDCC32-50FD-55F1-9C61-4A98DB5F333A}"/>
              </a:ext>
            </a:extLst>
          </p:cNvPr>
          <p:cNvSpPr txBox="1"/>
          <p:nvPr/>
        </p:nvSpPr>
        <p:spPr>
          <a:xfrm>
            <a:off x="690282" y="1601503"/>
            <a:ext cx="10663518" cy="3770598"/>
          </a:xfrm>
          <a:prstGeom prst="rect">
            <a:avLst/>
          </a:prstGeom>
          <a:noFill/>
        </p:spPr>
        <p:txBody>
          <a:bodyPr wrap="square" lIns="91440" tIns="45720" rIns="91440" bIns="45720" anchor="t">
            <a:noAutofit/>
          </a:bodyPr>
          <a:lstStyle/>
          <a:p>
            <a:pPr marL="342900" indent="-197485">
              <a:spcAft>
                <a:spcPts val="1800"/>
              </a:spcAft>
              <a:buClr>
                <a:srgbClr val="26BCB4"/>
              </a:buClr>
              <a:buFont typeface="Arial" panose="020B0604020202020204" pitchFamily="34" charset="0"/>
              <a:buChar char="•"/>
            </a:pPr>
            <a:r>
              <a:rPr lang="fr-FR" sz="2200"/>
              <a:t>Les TDR sont utilisés</a:t>
            </a:r>
            <a:r>
              <a:rPr lang="en-GB" sz="2200"/>
              <a:t>:</a:t>
            </a:r>
            <a:endParaRPr lang="en-US"/>
          </a:p>
          <a:p>
            <a:pPr marL="944880" lvl="1" indent="-342900">
              <a:spcAft>
                <a:spcPts val="1800"/>
              </a:spcAft>
              <a:buClr>
                <a:srgbClr val="26BCB4"/>
              </a:buClr>
              <a:buFont typeface="Wingdings" pitchFamily="2" charset="2"/>
              <a:buChar char="§"/>
            </a:pPr>
            <a:r>
              <a:rPr lang="fr-FR" sz="2200"/>
              <a:t>Dans le </a:t>
            </a:r>
            <a:r>
              <a:rPr lang="fr-FR" sz="2200">
                <a:solidFill>
                  <a:srgbClr val="414141"/>
                </a:solidFill>
              </a:rPr>
              <a:t>contexte de </a:t>
            </a:r>
            <a:r>
              <a:rPr lang="fr-FR" sz="2200" b="1">
                <a:solidFill>
                  <a:srgbClr val="129C94"/>
                </a:solidFill>
              </a:rPr>
              <a:t>l’absence d’une épidémie probable ou confirmée</a:t>
            </a:r>
            <a:r>
              <a:rPr lang="fr-FR" sz="2200"/>
              <a:t>, pour accélérer la </a:t>
            </a:r>
            <a:r>
              <a:rPr lang="fr-FR" sz="2200">
                <a:solidFill>
                  <a:srgbClr val="414141"/>
                </a:solidFill>
              </a:rPr>
              <a:t>détection d’une </a:t>
            </a:r>
            <a:r>
              <a:rPr lang="fr-FR" sz="2200" b="1">
                <a:solidFill>
                  <a:srgbClr val="129C94"/>
                </a:solidFill>
              </a:rPr>
              <a:t>épidémie suspectée</a:t>
            </a:r>
            <a:r>
              <a:rPr lang="fr-FR" sz="2200"/>
              <a:t> ou </a:t>
            </a:r>
            <a:r>
              <a:rPr lang="fr-FR" sz="2200" b="1">
                <a:solidFill>
                  <a:srgbClr val="129C94"/>
                </a:solidFill>
              </a:rPr>
              <a:t>probable de choléra</a:t>
            </a:r>
            <a:r>
              <a:rPr lang="fr-FR" sz="2200">
                <a:solidFill>
                  <a:srgbClr val="414141"/>
                </a:solidFill>
              </a:rPr>
              <a:t> </a:t>
            </a:r>
          </a:p>
          <a:p>
            <a:pPr marL="944880" lvl="1" indent="-342900">
              <a:spcAft>
                <a:spcPts val="1800"/>
              </a:spcAft>
              <a:buClr>
                <a:srgbClr val="26BCB4"/>
              </a:buClr>
              <a:buFont typeface="Wingdings" pitchFamily="2" charset="2"/>
              <a:buChar char="§"/>
            </a:pPr>
            <a:r>
              <a:rPr lang="fr-FR" sz="2200"/>
              <a:t>Pour surveiller une </a:t>
            </a:r>
            <a:r>
              <a:rPr lang="fr-FR" sz="2200" b="1">
                <a:solidFill>
                  <a:srgbClr val="129C94"/>
                </a:solidFill>
              </a:rPr>
              <a:t>épidémie probable ou confirmée (transmission communautaire)</a:t>
            </a:r>
            <a:endParaRPr lang="fr-FR" sz="2200">
              <a:solidFill>
                <a:srgbClr val="414141"/>
              </a:solidFill>
            </a:endParaRPr>
          </a:p>
          <a:p>
            <a:pPr marL="487680" indent="-342900">
              <a:spcAft>
                <a:spcPts val="1800"/>
              </a:spcAft>
              <a:buClr>
                <a:srgbClr val="26BCB4"/>
              </a:buClr>
              <a:buFont typeface="Arial" panose="020B0604020202020204" pitchFamily="34" charset="0"/>
              <a:buChar char="•"/>
            </a:pPr>
            <a:r>
              <a:rPr lang="fr-CA" sz="2200"/>
              <a:t>La stratégie pour atteindre chacun de ces objectifs est décrite dans les recommandations du GTFCC pour la </a:t>
            </a:r>
            <a:r>
              <a:rPr lang="fr-CA" sz="2200">
                <a:hlinkClick r:id="rId3"/>
              </a:rPr>
              <a:t>surveillance de santé publique du choléra</a:t>
            </a:r>
            <a:r>
              <a:rPr lang="fr-CA" sz="2200"/>
              <a:t>. </a:t>
            </a:r>
          </a:p>
          <a:p>
            <a:pPr marL="487680" indent="-342900">
              <a:spcAft>
                <a:spcPts val="1800"/>
              </a:spcAft>
              <a:buClr>
                <a:srgbClr val="26BCB4"/>
              </a:buClr>
              <a:buFont typeface="Arial" panose="020B0604020202020204" pitchFamily="34" charset="0"/>
              <a:buChar char="•"/>
            </a:pPr>
            <a:endParaRPr lang="en-US" sz="2200"/>
          </a:p>
          <a:p>
            <a:pPr marL="144780">
              <a:spcAft>
                <a:spcPts val="1800"/>
              </a:spcAft>
              <a:buClr>
                <a:srgbClr val="26BCB4"/>
              </a:buClr>
            </a:pPr>
            <a:endParaRPr lang="en-GB" sz="2200"/>
          </a:p>
        </p:txBody>
      </p:sp>
      <p:sp>
        <p:nvSpPr>
          <p:cNvPr id="4" name="Google Shape;18;p31">
            <a:extLst>
              <a:ext uri="{FF2B5EF4-FFF2-40B4-BE49-F238E27FC236}">
                <a16:creationId xmlns:a16="http://schemas.microsoft.com/office/drawing/2014/main" id="{55A64068-530E-9F1D-C17B-5C12FD76193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9</a:t>
            </a:fld>
            <a:endParaRPr sz="1200">
              <a:solidFill>
                <a:schemeClr val="tx1">
                  <a:lumMod val="40000"/>
                  <a:lumOff val="60000"/>
                </a:schemeClr>
              </a:solidFill>
            </a:endParaRPr>
          </a:p>
        </p:txBody>
      </p:sp>
    </p:spTree>
    <p:extLst>
      <p:ext uri="{BB962C8B-B14F-4D97-AF65-F5344CB8AC3E}">
        <p14:creationId xmlns:p14="http://schemas.microsoft.com/office/powerpoint/2010/main" val="471491316"/>
      </p:ext>
    </p:extLst>
  </p:cSld>
  <p:clrMapOvr>
    <a:masterClrMapping/>
  </p:clrMapOvr>
</p:sld>
</file>

<file path=ppt/theme/theme1.xml><?xml version="1.0" encoding="utf-8"?>
<a:theme xmlns:a="http://schemas.openxmlformats.org/drawingml/2006/main" name="Office Theme">
  <a:themeElements>
    <a:clrScheme name="GTFCC_THIS ONE">
      <a:dk1>
        <a:srgbClr val="414141"/>
      </a:dk1>
      <a:lt1>
        <a:srgbClr val="FFFFFF"/>
      </a:lt1>
      <a:dk2>
        <a:srgbClr val="0E2841"/>
      </a:dk2>
      <a:lt2>
        <a:srgbClr val="E8E8E8"/>
      </a:lt2>
      <a:accent1>
        <a:srgbClr val="099E93"/>
      </a:accent1>
      <a:accent2>
        <a:srgbClr val="1ABBB3"/>
      </a:accent2>
      <a:accent3>
        <a:srgbClr val="76CCCE"/>
      </a:accent3>
      <a:accent4>
        <a:srgbClr val="D99228"/>
      </a:accent4>
      <a:accent5>
        <a:srgbClr val="F8C056"/>
      </a:accent5>
      <a:accent6>
        <a:srgbClr val="AAAAAA"/>
      </a:accent6>
      <a:hlink>
        <a:srgbClr val="099E93"/>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3EB4B607C9824E82320D8BCD40CAAE" ma:contentTypeVersion="18" ma:contentTypeDescription="Create a new document." ma:contentTypeScope="" ma:versionID="2769bdfea546f6b83c3a8c4542c69a27">
  <xsd:schema xmlns:xsd="http://www.w3.org/2001/XMLSchema" xmlns:xs="http://www.w3.org/2001/XMLSchema" xmlns:p="http://schemas.microsoft.com/office/2006/metadata/properties" xmlns:ns2="0225443d-76f0-4d33-b010-b7398fa8165d" xmlns:ns3="6b3de2de-4ca2-4ad1-8c6e-008e70a43a87" targetNamespace="http://schemas.microsoft.com/office/2006/metadata/properties" ma:root="true" ma:fieldsID="e6e7a565027dd4e3662471f936244fe5" ns2:_="" ns3:_="">
    <xsd:import namespace="0225443d-76f0-4d33-b010-b7398fa8165d"/>
    <xsd:import namespace="6b3de2de-4ca2-4ad1-8c6e-008e70a43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5443d-76f0-4d33-b010-b7398fa81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6a15b7-5206-4000-972f-8382a0867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de2de-4ca2-4ad1-8c6e-008e70a43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52e35-a597-44e4-9350-432286d65e17}" ma:internalName="TaxCatchAll" ma:showField="CatchAllData" ma:web="6b3de2de-4ca2-4ad1-8c6e-008e70a4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b3de2de-4ca2-4ad1-8c6e-008e70a43a87">
      <UserInfo>
        <DisplayName>SharingLinks.5c41df79-e685-4e30-bfee-23f2db0d32cb.Flexible.f539529d-6213-4f27-b03b-37007f08b604</DisplayName>
        <AccountId>12</AccountId>
        <AccountType/>
      </UserInfo>
      <UserInfo>
        <DisplayName>SharingLinks.986700ac-7621-4ee8-b8a6-6eb544feac0b.Flexible.f974ccea-235f-4651-8498-98db6b0628a9</DisplayName>
        <AccountId>31</AccountId>
        <AccountType/>
      </UserInfo>
      <UserInfo>
        <DisplayName>Turnsek, Maryann (CDC/DDID/NCEZID/DFWED)</DisplayName>
        <AccountId>15</AccountId>
        <AccountType/>
      </UserInfo>
      <UserInfo>
        <DisplayName>Wang, Xin (CDC/DDID/NCEZID/DFWED)</DisplayName>
        <AccountId>17</AccountId>
        <AccountType/>
      </UserInfo>
      <UserInfo>
        <DisplayName>WAUQUIER, Nadia</DisplayName>
        <AccountId>11</AccountId>
        <AccountType/>
      </UserInfo>
      <UserInfo>
        <DisplayName>Amanda Debes</DisplayName>
        <AccountId>16</AccountId>
        <AccountType/>
      </UserInfo>
      <UserInfo>
        <DisplayName>BARAKAT, Amal</DisplayName>
        <AccountId>20</AccountId>
        <AccountType/>
      </UserInfo>
      <UserInfo>
        <DisplayName>MEREDITH, Luke William</DisplayName>
        <AccountId>52</AccountId>
        <AccountType/>
      </UserInfo>
      <UserInfo>
        <DisplayName>ELNOSSERY, Sherein</DisplayName>
        <AccountId>23</AccountId>
        <AccountType/>
      </UserInfo>
      <UserInfo>
        <DisplayName>INBANATHAN, Francis Yesurajan</DisplayName>
        <AccountId>21</AccountId>
        <AccountType/>
      </UserInfo>
      <UserInfo>
        <DisplayName>NAIDOO, Dhamari</DisplayName>
        <AccountId>73</AccountId>
        <AccountType/>
      </UserInfo>
      <UserInfo>
        <DisplayName>SODJINOU, Vincent Dossou</DisplayName>
        <AccountId>22</AccountId>
        <AccountType/>
      </UserInfo>
      <UserInfo>
        <DisplayName>Uzma Bashir</DisplayName>
        <AccountId>59</AccountId>
        <AccountType/>
      </UserInfo>
      <UserInfo>
        <DisplayName>ABOU FAYAD, Antoine</DisplayName>
        <AccountId>67</AccountId>
        <AccountType/>
      </UserInfo>
      <UserInfo>
        <DisplayName>DOMINGUEZ, Morgane</DisplayName>
        <AccountId>26</AccountId>
        <AccountType/>
      </UserInfo>
      <UserInfo>
        <DisplayName>SAX, Laurent</DisplayName>
        <AccountId>35</AccountId>
        <AccountType/>
      </UserInfo>
      <UserInfo>
        <DisplayName>ALBERTI, Kathryn</DisplayName>
        <AccountId>27</AccountId>
        <AccountType/>
      </UserInfo>
      <UserInfo>
        <DisplayName>BOUHENIA, Malika</DisplayName>
        <AccountId>25</AccountId>
        <AccountType/>
      </UserInfo>
      <UserInfo>
        <DisplayName>IKEJEZIE, Juniorcaius</DisplayName>
        <AccountId>79</AccountId>
        <AccountType/>
      </UserInfo>
      <UserInfo>
        <DisplayName>Rangel de Almeida, João</DisplayName>
        <AccountId>80</AccountId>
        <AccountType/>
      </UserInfo>
      <UserInfo>
        <DisplayName>MARTINEZ VALIENTE, Marion</DisplayName>
        <AccountId>81</AccountId>
        <AccountType/>
      </UserInfo>
      <UserInfo>
        <DisplayName>BARBOZA, Philippe</DisplayName>
        <AccountId>24</AccountId>
        <AccountType/>
      </UserInfo>
      <UserInfo>
        <DisplayName>BARON, Emmanuel</DisplayName>
        <AccountId>82</AccountId>
        <AccountType/>
      </UserInfo>
    </SharedWithUsers>
    <TaxCatchAll xmlns="6b3de2de-4ca2-4ad1-8c6e-008e70a43a87" xsi:nil="true"/>
    <lcf76f155ced4ddcb4097134ff3c332f xmlns="0225443d-76f0-4d33-b010-b7398fa816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466EA9-6D2E-40D5-87C7-9885300CC469}">
  <ds:schemaRefs>
    <ds:schemaRef ds:uri="http://schemas.microsoft.com/sharepoint/v3/contenttype/forms"/>
  </ds:schemaRefs>
</ds:datastoreItem>
</file>

<file path=customXml/itemProps2.xml><?xml version="1.0" encoding="utf-8"?>
<ds:datastoreItem xmlns:ds="http://schemas.openxmlformats.org/officeDocument/2006/customXml" ds:itemID="{318E0996-0172-40C9-94E4-D88063B8F527}"/>
</file>

<file path=customXml/itemProps3.xml><?xml version="1.0" encoding="utf-8"?>
<ds:datastoreItem xmlns:ds="http://schemas.openxmlformats.org/officeDocument/2006/customXml" ds:itemID="{B927852F-71C6-4F99-A9AB-BD7CEEE32C71}">
  <ds:schemaRefs>
    <ds:schemaRef ds:uri="377f6b08-aae8-43f5-a56a-7242e87ca57e"/>
    <ds:schemaRef ds:uri="c1d3f722-9873-401b-afb3-c19158721c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b3de2de-4ca2-4ad1-8c6e-008e70a43a87"/>
    <ds:schemaRef ds:uri="0225443d-76f0-4d33-b010-b7398fa8165d"/>
  </ds:schemaRefs>
</ds:datastoreItem>
</file>

<file path=docProps/app.xml><?xml version="1.0" encoding="utf-8"?>
<Properties xmlns="http://schemas.openxmlformats.org/officeDocument/2006/extended-properties" xmlns:vt="http://schemas.openxmlformats.org/officeDocument/2006/docPropsVTypes">
  <TotalTime>0</TotalTime>
  <Words>8347</Words>
  <Application>Microsoft Office PowerPoint</Application>
  <PresentationFormat>Widescreen</PresentationFormat>
  <Paragraphs>732</Paragraphs>
  <Slides>55</Slides>
  <Notes>51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55</vt:i4>
      </vt:variant>
    </vt:vector>
  </HeadingPairs>
  <TitlesOfParts>
    <vt:vector size="71" baseType="lpstr">
      <vt:lpstr>Arial</vt:lpstr>
      <vt:lpstr>Arial,Sans-Serif</vt:lpstr>
      <vt:lpstr>Calibri</vt:lpstr>
      <vt:lpstr>Calibri Light</vt:lpstr>
      <vt:lpstr>Courier New</vt:lpstr>
      <vt:lpstr>Gotham Medium</vt:lpstr>
      <vt:lpstr>Harlow Solid Italic</vt:lpstr>
      <vt:lpstr>Helvetica</vt:lpstr>
      <vt:lpstr>Open Sans</vt:lpstr>
      <vt:lpstr>Segoe UI</vt:lpstr>
      <vt:lpstr>Trebuchet MS</vt:lpstr>
      <vt:lpstr>Tw Cen MT</vt:lpstr>
      <vt:lpstr>Tw Cen MT Condensed</vt:lpstr>
      <vt:lpstr>Wingdings</vt:lpstr>
      <vt:lpstr>Office Theme</vt:lpstr>
      <vt:lpstr>Template PresentationGo</vt:lpstr>
      <vt:lpstr>PowerPoint Presentation</vt:lpstr>
      <vt:lpstr>Objectifs d'apprentissage</vt:lpstr>
      <vt:lpstr>Plan du module</vt:lpstr>
      <vt:lpstr>PowerPoint Presentation</vt:lpstr>
      <vt:lpstr>TDR –  QUOI • POURQUOI • COMMENT</vt:lpstr>
      <vt:lpstr>Que sont les TDR?</vt:lpstr>
      <vt:lpstr>Produits disponibles</vt:lpstr>
      <vt:lpstr>Pourquoi utiliser des TDR?</vt:lpstr>
      <vt:lpstr>Pourquoi utiliser les TDR?</vt:lpstr>
      <vt:lpstr>Synthèse</vt:lpstr>
      <vt:lpstr>Échantillons pour TDR</vt:lpstr>
      <vt:lpstr>Limites des TDR</vt:lpstr>
      <vt:lpstr>BIOSÉCURITÉ</vt:lpstr>
      <vt:lpstr>La biosécurité en premier</vt:lpstr>
      <vt:lpstr>PROCÉDURE</vt:lpstr>
      <vt:lpstr>Avant de commencer le test </vt:lpstr>
      <vt:lpstr>Consommables et matériel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Gestion des problèmes liés à la procédure</vt:lpstr>
      <vt:lpstr>LIRE LES RESULTATS</vt:lpstr>
      <vt:lpstr>Attendre pour lire les résultats</vt:lpstr>
      <vt:lpstr>Résultats: Réactif / non-réactif</vt:lpstr>
      <vt:lpstr>Résultats : Bandelettes</vt:lpstr>
      <vt:lpstr>Résultats : Cassette</vt:lpstr>
      <vt:lpstr>Recommandations pour l'interprétation des résultats</vt:lpstr>
      <vt:lpstr>Ligne contrôle </vt:lpstr>
      <vt:lpstr>Ligne contrôle</vt:lpstr>
      <vt:lpstr>Non Valide: lecture </vt:lpstr>
      <vt:lpstr>Non réactif pour O1 et O139: lecture</vt:lpstr>
      <vt:lpstr>Réactif pour O1: lecture</vt:lpstr>
      <vt:lpstr>Réactif pour O139: lecture</vt:lpstr>
      <vt:lpstr>Réactif pour O1 et O139: lecture</vt:lpstr>
      <vt:lpstr>Gestion des problèmes liés à la lecture</vt:lpstr>
      <vt:lpstr>RENDU DES RESULTATS</vt:lpstr>
      <vt:lpstr>PowerPoint Presentation</vt:lpstr>
      <vt:lpstr>Le rendu des résultats </vt:lpstr>
      <vt:lpstr>Recommandations clés pour le compte rendu des résultats </vt:lpstr>
      <vt:lpstr>GTFCC Formulaire d'accompagnement d'un échantillon vers un laboratoire en cas de suspicion de choléra</vt:lpstr>
      <vt:lpstr>Remplir la section résultats TDR pour les échantillons envoyés au laboratoire</vt:lpstr>
      <vt:lpstr>Exemples</vt:lpstr>
      <vt:lpstr>Que faire à présent</vt:lpstr>
      <vt:lpstr>PowerPoint Presentation</vt:lpstr>
      <vt:lpstr>ÉVALUATION DE            FIN DE MODULE</vt:lpstr>
      <vt:lpstr>Evaluation de fin de module</vt:lpstr>
      <vt:lpstr>Evaluation de fin de module</vt:lpstr>
      <vt:lpstr>Réponses</vt:lpstr>
      <vt:lpstr>Réponses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Cholera Case definitions Discussions for update</dc:title>
  <dc:creator>WENDLAND, Annika</dc:creator>
  <cp:lastModifiedBy>Jason SOFFE</cp:lastModifiedBy>
  <cp:revision>54</cp:revision>
  <dcterms:created xsi:type="dcterms:W3CDTF">2020-12-07T15:45:52Z</dcterms:created>
  <dcterms:modified xsi:type="dcterms:W3CDTF">2025-03-21T13:33:59Z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7b94a7b8-f06c-4dfe-bdcc-9b548fd58c31_Enabled">
    <vt:lpwstr>true</vt:lpwstr>
  </property>
  <property fmtid="{D5CDD505-2E9C-101B-9397-08002B2CF9AE}" pid="4" name="MSIP_Label_7b94a7b8-f06c-4dfe-bdcc-9b548fd58c31_SetDate">
    <vt:lpwstr>2024-05-14T14:42:42Z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f0685694-6d86-46f2-ad5a-35a731b8d792</vt:lpwstr>
  </property>
  <property fmtid="{D5CDD505-2E9C-101B-9397-08002B2CF9AE}" pid="9" name="MSIP_Label_7b94a7b8-f06c-4dfe-bdcc-9b548fd58c31_ContentBits">
    <vt:lpwstr>0</vt:lpwstr>
  </property>
  <property fmtid="{D5CDD505-2E9C-101B-9397-08002B2CF9AE}" pid="10" name="ContentTypeId">
    <vt:lpwstr>0x010100CE3EB4B607C9824E82320D8BCD40CAAE</vt:lpwstr>
  </property>
</Properties>
</file>