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97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B21F55A1-DF75-8379-28C4-7CCD5D484D04}" name="anne@badrichani.com" initials="an" userId="S::urn:spo:guest#anne@badrichani.com::"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C94"/>
    <a:srgbClr val="D99229"/>
    <a:srgbClr val="09716B"/>
    <a:srgbClr val="EF665B"/>
    <a:srgbClr val="FFFFFF"/>
    <a:srgbClr val="84C0BD"/>
    <a:srgbClr val="D0F5F3"/>
    <a:srgbClr val="26BCB4"/>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C8654-557B-4221-B7B9-20E70C42B413}" v="2413" dt="2025-03-20T10:53:42.253"/>
    <p1510:client id="{0010D49B-59F9-0A53-8323-02228DDAF0A1}" v="1" dt="2025-03-20T09:07:14.080"/>
    <p1510:client id="{09227176-9923-5D68-F524-D863A67C49E9}" v="14" dt="2025-03-20T13:41:25.376"/>
    <p1510:client id="{1F01BAFA-9F00-7BDA-7BB1-00B1B6728AB2}" v="35" dt="2025-03-20T13:58:54.950"/>
    <p1510:client id="{1FDBA942-DBA3-0CCB-E1C6-0BFB0E17DE48}" v="1" dt="2025-03-20T18:47:39.202"/>
    <p1510:client id="{D28E9CA6-5BCB-7ED4-BE0C-149B2884D665}" v="10" dt="2025-03-20T12:33:14.215"/>
    <p1510:client id="{D350A88A-BD2A-FBA6-C80E-8B2AC0C16C2B}" v="1" dt="2025-03-20T22:38:26.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96" y="120"/>
      </p:cViewPr>
      <p:guideLst>
        <p:guide pos="1844"/>
        <p:guide pos="5881"/>
        <p:guide orient="horz" pos="157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badrichani.com" userId="S::urn:spo:guest#anne@badrichani.com::" providerId="AD" clId="Web-{5CEF9A81-BAB6-EDB9-99E5-439EFEA66264}"/>
    <pc:docChg chg="modSld">
      <pc:chgData name="anne@badrichani.com" userId="S::urn:spo:guest#anne@badrichani.com::" providerId="AD" clId="Web-{5CEF9A81-BAB6-EDB9-99E5-439EFEA66264}" dt="2025-03-19T17:50:00.791" v="80" actId="20577"/>
      <pc:docMkLst>
        <pc:docMk/>
      </pc:docMkLst>
      <pc:sldChg chg="modSp modCm modNotes">
        <pc:chgData name="anne@badrichani.com" userId="S::urn:spo:guest#anne@badrichani.com::" providerId="AD" clId="Web-{5CEF9A81-BAB6-EDB9-99E5-439EFEA66264}" dt="2025-03-19T17:50:00.791" v="80" actId="20577"/>
        <pc:sldMkLst>
          <pc:docMk/>
          <pc:sldMk cId="2080236725" sldId="1007"/>
        </pc:sldMkLst>
        <pc:spChg chg="mod">
          <ac:chgData name="anne@badrichani.com" userId="S::urn:spo:guest#anne@badrichani.com::" providerId="AD" clId="Web-{5CEF9A81-BAB6-EDB9-99E5-439EFEA66264}" dt="2025-03-19T17:50:00.791" v="80" actId="20577"/>
          <ac:spMkLst>
            <pc:docMk/>
            <pc:sldMk cId="2080236725" sldId="1007"/>
            <ac:spMk id="4" creationId="{4CCFE7AB-A162-9C58-1959-EAAA6E6444D0}"/>
          </ac:spMkLst>
        </pc:spChg>
        <pc:extLst>
          <p:ext xmlns:p="http://schemas.openxmlformats.org/presentationml/2006/main" uri="{D6D511B9-2390-475A-947B-AFAB55BFBCF1}">
            <pc226:cmChg xmlns:pc226="http://schemas.microsoft.com/office/powerpoint/2022/06/main/command" chg="mod">
              <pc226:chgData name="anne@badrichani.com" userId="S::urn:spo:guest#anne@badrichani.com::" providerId="AD" clId="Web-{5CEF9A81-BAB6-EDB9-99E5-439EFEA66264}" dt="2025-03-19T17:49:55.604" v="79" actId="20577"/>
              <pc2:cmMkLst xmlns:pc2="http://schemas.microsoft.com/office/powerpoint/2019/9/main/command">
                <pc:docMk/>
                <pc:sldMk cId="2080236725" sldId="1007"/>
                <pc2:cmMk id="{6C3E066C-CD90-432A-BB11-AC62CB91BE33}"/>
              </pc2:cmMkLst>
            </pc226:cmChg>
          </p:ext>
        </pc:extLst>
      </pc:sldChg>
    </pc:docChg>
  </pc:docChgLst>
  <pc:docChgLst>
    <pc:chgData name="anne@badrichani.com" userId="S::urn:spo:guest#anne@badrichani.com::" providerId="AD" clId="Web-{09227176-9923-5D68-F524-D863A67C49E9}"/>
    <pc:docChg chg="modSld">
      <pc:chgData name="anne@badrichani.com" userId="S::urn:spo:guest#anne@badrichani.com::" providerId="AD" clId="Web-{09227176-9923-5D68-F524-D863A67C49E9}" dt="2025-03-20T13:41:25.376" v="20" actId="20577"/>
      <pc:docMkLst>
        <pc:docMk/>
      </pc:docMkLst>
      <pc:sldChg chg="modNotes">
        <pc:chgData name="anne@badrichani.com" userId="S::urn:spo:guest#anne@badrichani.com::" providerId="AD" clId="Web-{09227176-9923-5D68-F524-D863A67C49E9}" dt="2025-03-20T13:39:17.998" v="9"/>
        <pc:sldMkLst>
          <pc:docMk/>
          <pc:sldMk cId="2421413379" sldId="698"/>
        </pc:sldMkLst>
      </pc:sldChg>
      <pc:sldChg chg="modSp modNotes">
        <pc:chgData name="anne@badrichani.com" userId="S::urn:spo:guest#anne@badrichani.com::" providerId="AD" clId="Web-{09227176-9923-5D68-F524-D863A67C49E9}" dt="2025-03-20T13:41:25.376" v="20" actId="20577"/>
        <pc:sldMkLst>
          <pc:docMk/>
          <pc:sldMk cId="3974556088" sldId="983"/>
        </pc:sldMkLst>
        <pc:spChg chg="mod">
          <ac:chgData name="anne@badrichani.com" userId="S::urn:spo:guest#anne@badrichani.com::" providerId="AD" clId="Web-{09227176-9923-5D68-F524-D863A67C49E9}" dt="2025-03-20T13:41:25.376" v="20" actId="20577"/>
          <ac:spMkLst>
            <pc:docMk/>
            <pc:sldMk cId="3974556088" sldId="983"/>
            <ac:spMk id="3" creationId="{78AAC95F-C1AC-AF49-38E0-1D84167D6BFD}"/>
          </ac:spMkLst>
        </pc:spChg>
      </pc:sldChg>
      <pc:sldChg chg="modSp">
        <pc:chgData name="anne@badrichani.com" userId="S::urn:spo:guest#anne@badrichani.com::" providerId="AD" clId="Web-{09227176-9923-5D68-F524-D863A67C49E9}" dt="2025-03-20T13:39:57.218" v="12" actId="20577"/>
        <pc:sldMkLst>
          <pc:docMk/>
          <pc:sldMk cId="512155070" sldId="1009"/>
        </pc:sldMkLst>
        <pc:spChg chg="mod">
          <ac:chgData name="anne@badrichani.com" userId="S::urn:spo:guest#anne@badrichani.com::" providerId="AD" clId="Web-{09227176-9923-5D68-F524-D863A67C49E9}" dt="2025-03-20T13:39:57.218" v="12" actId="20577"/>
          <ac:spMkLst>
            <pc:docMk/>
            <pc:sldMk cId="512155070" sldId="1009"/>
            <ac:spMk id="6" creationId="{17B00B88-4E2B-FFD3-6C6B-7251A966423D}"/>
          </ac:spMkLst>
        </pc:spChg>
      </pc:sldChg>
      <pc:sldChg chg="modNotes">
        <pc:chgData name="anne@badrichani.com" userId="S::urn:spo:guest#anne@badrichani.com::" providerId="AD" clId="Web-{09227176-9923-5D68-F524-D863A67C49E9}" dt="2025-03-20T13:40:25.609" v="14"/>
        <pc:sldMkLst>
          <pc:docMk/>
          <pc:sldMk cId="631760942" sldId="1015"/>
        </pc:sldMkLst>
      </pc:sldChg>
    </pc:docChg>
  </pc:docChgLst>
  <pc:docChgLst>
    <pc:chgData name="anne@badrichani.com" userId="S::urn:spo:guest#anne@badrichani.com::" providerId="AD" clId="Web-{0010D49B-59F9-0A53-8323-02228DDAF0A1}"/>
    <pc:docChg chg="modSld">
      <pc:chgData name="anne@badrichani.com" userId="S::urn:spo:guest#anne@badrichani.com::" providerId="AD" clId="Web-{0010D49B-59F9-0A53-8323-02228DDAF0A1}" dt="2025-03-20T09:13:18.607" v="55"/>
      <pc:docMkLst>
        <pc:docMk/>
      </pc:docMkLst>
      <pc:sldChg chg="modNotes">
        <pc:chgData name="anne@badrichani.com" userId="S::urn:spo:guest#anne@badrichani.com::" providerId="AD" clId="Web-{0010D49B-59F9-0A53-8323-02228DDAF0A1}" dt="2025-03-20T09:06:56.049" v="10"/>
        <pc:sldMkLst>
          <pc:docMk/>
          <pc:sldMk cId="2421413379" sldId="698"/>
        </pc:sldMkLst>
      </pc:sldChg>
      <pc:sldChg chg="modNotes">
        <pc:chgData name="anne@badrichani.com" userId="S::urn:spo:guest#anne@badrichani.com::" providerId="AD" clId="Web-{0010D49B-59F9-0A53-8323-02228DDAF0A1}" dt="2025-03-20T09:09:48.116" v="27"/>
        <pc:sldMkLst>
          <pc:docMk/>
          <pc:sldMk cId="2809587424" sldId="706"/>
        </pc:sldMkLst>
      </pc:sldChg>
      <pc:sldChg chg="modNotes">
        <pc:chgData name="anne@badrichani.com" userId="S::urn:spo:guest#anne@badrichani.com::" providerId="AD" clId="Web-{0010D49B-59F9-0A53-8323-02228DDAF0A1}" dt="2025-03-20T09:11:56.011" v="45"/>
        <pc:sldMkLst>
          <pc:docMk/>
          <pc:sldMk cId="4093470747" sldId="708"/>
        </pc:sldMkLst>
      </pc:sldChg>
      <pc:sldChg chg="modNotes">
        <pc:chgData name="anne@badrichani.com" userId="S::urn:spo:guest#anne@badrichani.com::" providerId="AD" clId="Web-{0010D49B-59F9-0A53-8323-02228DDAF0A1}" dt="2025-03-20T09:13:18.607" v="55"/>
        <pc:sldMkLst>
          <pc:docMk/>
          <pc:sldMk cId="2765573171" sldId="711"/>
        </pc:sldMkLst>
      </pc:sldChg>
      <pc:sldChg chg="modNotes">
        <pc:chgData name="anne@badrichani.com" userId="S::urn:spo:guest#anne@badrichani.com::" providerId="AD" clId="Web-{0010D49B-59F9-0A53-8323-02228DDAF0A1}" dt="2025-03-20T09:06:03.281" v="7"/>
        <pc:sldMkLst>
          <pc:docMk/>
          <pc:sldMk cId="3364476072" sldId="976"/>
        </pc:sldMkLst>
      </pc:sldChg>
      <pc:sldChg chg="modNotes">
        <pc:chgData name="anne@badrichani.com" userId="S::urn:spo:guest#anne@badrichani.com::" providerId="AD" clId="Web-{0010D49B-59F9-0A53-8323-02228DDAF0A1}" dt="2025-03-20T09:11:36.151" v="43"/>
        <pc:sldMkLst>
          <pc:docMk/>
          <pc:sldMk cId="3561413605" sldId="987"/>
        </pc:sldMkLst>
      </pc:sldChg>
      <pc:sldChg chg="modNotes">
        <pc:chgData name="anne@badrichani.com" userId="S::urn:spo:guest#anne@badrichani.com::" providerId="AD" clId="Web-{0010D49B-59F9-0A53-8323-02228DDAF0A1}" dt="2025-03-20T09:13:15.874" v="54"/>
        <pc:sldMkLst>
          <pc:docMk/>
          <pc:sldMk cId="1207018077" sldId="989"/>
        </pc:sldMkLst>
      </pc:sldChg>
      <pc:sldChg chg="modNotes">
        <pc:chgData name="anne@badrichani.com" userId="S::urn:spo:guest#anne@badrichani.com::" providerId="AD" clId="Web-{0010D49B-59F9-0A53-8323-02228DDAF0A1}" dt="2025-03-20T09:05:26.140" v="1"/>
        <pc:sldMkLst>
          <pc:docMk/>
          <pc:sldMk cId="233017580" sldId="1002"/>
        </pc:sldMkLst>
      </pc:sldChg>
      <pc:sldChg chg="modNotes">
        <pc:chgData name="anne@badrichani.com" userId="S::urn:spo:guest#anne@badrichani.com::" providerId="AD" clId="Web-{0010D49B-59F9-0A53-8323-02228DDAF0A1}" dt="2025-03-20T09:11:19.447" v="41"/>
        <pc:sldMkLst>
          <pc:docMk/>
          <pc:sldMk cId="126448620" sldId="1016"/>
        </pc:sldMkLst>
      </pc:sldChg>
    </pc:docChg>
  </pc:docChgLst>
  <pc:docChgLst>
    <pc:chgData name="anne@badrichani.com" userId="S::urn:spo:guest#anne@badrichani.com::" providerId="AD" clId="Web-{6C8B74A9-0B8A-510A-7782-FE70F0ACEE26}"/>
    <pc:docChg chg="modSld">
      <pc:chgData name="anne@badrichani.com" userId="S::urn:spo:guest#anne@badrichani.com::" providerId="AD" clId="Web-{6C8B74A9-0B8A-510A-7782-FE70F0ACEE26}" dt="2025-03-19T18:52:17.378" v="1060"/>
      <pc:docMkLst>
        <pc:docMk/>
      </pc:docMkLst>
      <pc:sldChg chg="modNotes">
        <pc:chgData name="anne@badrichani.com" userId="S::urn:spo:guest#anne@badrichani.com::" providerId="AD" clId="Web-{6C8B74A9-0B8A-510A-7782-FE70F0ACEE26}" dt="2025-03-19T17:57:42.187" v="47"/>
        <pc:sldMkLst>
          <pc:docMk/>
          <pc:sldMk cId="3443335018" sldId="702"/>
        </pc:sldMkLst>
      </pc:sldChg>
      <pc:sldChg chg="modSp modNotes">
        <pc:chgData name="anne@badrichani.com" userId="S::urn:spo:guest#anne@badrichani.com::" providerId="AD" clId="Web-{6C8B74A9-0B8A-510A-7782-FE70F0ACEE26}" dt="2025-03-19T18:09:59.033" v="244"/>
        <pc:sldMkLst>
          <pc:docMk/>
          <pc:sldMk cId="4195924943" sldId="704"/>
        </pc:sldMkLst>
        <pc:spChg chg="mod">
          <ac:chgData name="anne@badrichani.com" userId="S::urn:spo:guest#anne@badrichani.com::" providerId="AD" clId="Web-{6C8B74A9-0B8A-510A-7782-FE70F0ACEE26}" dt="2025-03-19T18:08:42.499" v="195" actId="20577"/>
          <ac:spMkLst>
            <pc:docMk/>
            <pc:sldMk cId="4195924943" sldId="704"/>
            <ac:spMk id="4" creationId="{B01E745A-939F-9CFF-33C9-2B6BE4D2E634}"/>
          </ac:spMkLst>
        </pc:spChg>
        <pc:spChg chg="mod">
          <ac:chgData name="anne@badrichani.com" userId="S::urn:spo:guest#anne@badrichani.com::" providerId="AD" clId="Web-{6C8B74A9-0B8A-510A-7782-FE70F0ACEE26}" dt="2025-03-19T18:07:54.966" v="186" actId="20577"/>
          <ac:spMkLst>
            <pc:docMk/>
            <pc:sldMk cId="4195924943" sldId="704"/>
            <ac:spMk id="7" creationId="{15EB80FB-E908-6FA4-6248-E509DE82D58B}"/>
          </ac:spMkLst>
        </pc:spChg>
        <pc:spChg chg="mod">
          <ac:chgData name="anne@badrichani.com" userId="S::urn:spo:guest#anne@badrichani.com::" providerId="AD" clId="Web-{6C8B74A9-0B8A-510A-7782-FE70F0ACEE26}" dt="2025-03-19T18:07:34.230" v="180" actId="20577"/>
          <ac:spMkLst>
            <pc:docMk/>
            <pc:sldMk cId="4195924943" sldId="704"/>
            <ac:spMk id="16" creationId="{7893E864-F47B-C6DF-BB60-E0FA93AC15C2}"/>
          </ac:spMkLst>
        </pc:spChg>
      </pc:sldChg>
      <pc:sldChg chg="modNotes">
        <pc:chgData name="anne@badrichani.com" userId="S::urn:spo:guest#anne@badrichani.com::" providerId="AD" clId="Web-{6C8B74A9-0B8A-510A-7782-FE70F0ACEE26}" dt="2025-03-19T18:34:02.223" v="690"/>
        <pc:sldMkLst>
          <pc:docMk/>
          <pc:sldMk cId="786838320" sldId="705"/>
        </pc:sldMkLst>
      </pc:sldChg>
      <pc:sldChg chg="modNotes">
        <pc:chgData name="anne@badrichani.com" userId="S::urn:spo:guest#anne@badrichani.com::" providerId="AD" clId="Web-{6C8B74A9-0B8A-510A-7782-FE70F0ACEE26}" dt="2025-03-19T18:35:58.947" v="734"/>
        <pc:sldMkLst>
          <pc:docMk/>
          <pc:sldMk cId="2809587424" sldId="706"/>
        </pc:sldMkLst>
      </pc:sldChg>
      <pc:sldChg chg="modNotes">
        <pc:chgData name="anne@badrichani.com" userId="S::urn:spo:guest#anne@badrichani.com::" providerId="AD" clId="Web-{6C8B74A9-0B8A-510A-7782-FE70F0ACEE26}" dt="2025-03-19T18:47:00.506" v="896"/>
        <pc:sldMkLst>
          <pc:docMk/>
          <pc:sldMk cId="3725064897" sldId="707"/>
        </pc:sldMkLst>
      </pc:sldChg>
      <pc:sldChg chg="modSp modNotes">
        <pc:chgData name="anne@badrichani.com" userId="S::urn:spo:guest#anne@badrichani.com::" providerId="AD" clId="Web-{6C8B74A9-0B8A-510A-7782-FE70F0ACEE26}" dt="2025-03-19T18:29:10.149" v="587"/>
        <pc:sldMkLst>
          <pc:docMk/>
          <pc:sldMk cId="4091163692" sldId="977"/>
        </pc:sldMkLst>
        <pc:spChg chg="mod">
          <ac:chgData name="anne@badrichani.com" userId="S::urn:spo:guest#anne@badrichani.com::" providerId="AD" clId="Web-{6C8B74A9-0B8A-510A-7782-FE70F0ACEE26}" dt="2025-03-19T18:28:24.569" v="571" actId="20577"/>
          <ac:spMkLst>
            <pc:docMk/>
            <pc:sldMk cId="4091163692" sldId="977"/>
            <ac:spMk id="3" creationId="{6F5F7872-5012-0745-1CCE-8C7B9AE0A208}"/>
          </ac:spMkLst>
        </pc:spChg>
      </pc:sldChg>
      <pc:sldChg chg="modSp modNotes">
        <pc:chgData name="anne@badrichani.com" userId="S::urn:spo:guest#anne@badrichani.com::" providerId="AD" clId="Web-{6C8B74A9-0B8A-510A-7782-FE70F0ACEE26}" dt="2025-03-19T18:27:52.224" v="566"/>
        <pc:sldMkLst>
          <pc:docMk/>
          <pc:sldMk cId="2956939688" sldId="979"/>
        </pc:sldMkLst>
        <pc:spChg chg="mod">
          <ac:chgData name="anne@badrichani.com" userId="S::urn:spo:guest#anne@badrichani.com::" providerId="AD" clId="Web-{6C8B74A9-0B8A-510A-7782-FE70F0ACEE26}" dt="2025-03-19T18:22:13.080" v="486" actId="20577"/>
          <ac:spMkLst>
            <pc:docMk/>
            <pc:sldMk cId="2956939688" sldId="979"/>
            <ac:spMk id="7" creationId="{8B578DBD-80C3-B0A9-9D74-EB0599C6A483}"/>
          </ac:spMkLst>
        </pc:spChg>
      </pc:sldChg>
      <pc:sldChg chg="modNotes">
        <pc:chgData name="anne@badrichani.com" userId="S::urn:spo:guest#anne@badrichani.com::" providerId="AD" clId="Web-{6C8B74A9-0B8A-510A-7782-FE70F0ACEE26}" dt="2025-03-19T18:33:49.879" v="681"/>
        <pc:sldMkLst>
          <pc:docMk/>
          <pc:sldMk cId="2746473177" sldId="981"/>
        </pc:sldMkLst>
      </pc:sldChg>
      <pc:sldChg chg="modSp modNotes">
        <pc:chgData name="anne@badrichani.com" userId="S::urn:spo:guest#anne@badrichani.com::" providerId="AD" clId="Web-{6C8B74A9-0B8A-510A-7782-FE70F0ACEE26}" dt="2025-03-19T18:45:08.876" v="839"/>
        <pc:sldMkLst>
          <pc:docMk/>
          <pc:sldMk cId="3527907052" sldId="982"/>
        </pc:sldMkLst>
        <pc:spChg chg="mod">
          <ac:chgData name="anne@badrichani.com" userId="S::urn:spo:guest#anne@badrichani.com::" providerId="AD" clId="Web-{6C8B74A9-0B8A-510A-7782-FE70F0ACEE26}" dt="2025-03-19T18:42:07.134" v="787" actId="20577"/>
          <ac:spMkLst>
            <pc:docMk/>
            <pc:sldMk cId="3527907052" sldId="982"/>
            <ac:spMk id="14" creationId="{24C7A5B9-7AC3-F4DF-8F5C-9A050CA99960}"/>
          </ac:spMkLst>
        </pc:spChg>
      </pc:sldChg>
      <pc:sldChg chg="modNotes">
        <pc:chgData name="anne@badrichani.com" userId="S::urn:spo:guest#anne@badrichani.com::" providerId="AD" clId="Web-{6C8B74A9-0B8A-510A-7782-FE70F0ACEE26}" dt="2025-03-19T18:40:16.708" v="765"/>
        <pc:sldMkLst>
          <pc:docMk/>
          <pc:sldMk cId="3974556088" sldId="983"/>
        </pc:sldMkLst>
      </pc:sldChg>
      <pc:sldChg chg="modSp modNotes">
        <pc:chgData name="anne@badrichani.com" userId="S::urn:spo:guest#anne@badrichani.com::" providerId="AD" clId="Web-{6C8B74A9-0B8A-510A-7782-FE70F0ACEE26}" dt="2025-03-19T18:41:58.149" v="784" actId="20577"/>
        <pc:sldMkLst>
          <pc:docMk/>
          <pc:sldMk cId="4192576288" sldId="984"/>
        </pc:sldMkLst>
        <pc:spChg chg="mod">
          <ac:chgData name="anne@badrichani.com" userId="S::urn:spo:guest#anne@badrichani.com::" providerId="AD" clId="Web-{6C8B74A9-0B8A-510A-7782-FE70F0ACEE26}" dt="2025-03-19T18:41:58.149" v="784" actId="20577"/>
          <ac:spMkLst>
            <pc:docMk/>
            <pc:sldMk cId="4192576288" sldId="984"/>
            <ac:spMk id="16" creationId="{2F5FF25E-89F5-BF4B-EF18-D61E3FB670D5}"/>
          </ac:spMkLst>
        </pc:spChg>
        <pc:spChg chg="mod">
          <ac:chgData name="anne@badrichani.com" userId="S::urn:spo:guest#anne@badrichani.com::" providerId="AD" clId="Web-{6C8B74A9-0B8A-510A-7782-FE70F0ACEE26}" dt="2025-03-19T18:41:00.475" v="776" actId="20577"/>
          <ac:spMkLst>
            <pc:docMk/>
            <pc:sldMk cId="4192576288" sldId="984"/>
            <ac:spMk id="29" creationId="{8E72F93E-E15A-1F82-05DF-066EA0E8717E}"/>
          </ac:spMkLst>
        </pc:spChg>
      </pc:sldChg>
      <pc:sldChg chg="modSp">
        <pc:chgData name="anne@badrichani.com" userId="S::urn:spo:guest#anne@badrichani.com::" providerId="AD" clId="Web-{6C8B74A9-0B8A-510A-7782-FE70F0ACEE26}" dt="2025-03-19T18:42:14.791" v="789" actId="20577"/>
        <pc:sldMkLst>
          <pc:docMk/>
          <pc:sldMk cId="1493769089" sldId="985"/>
        </pc:sldMkLst>
        <pc:spChg chg="mod">
          <ac:chgData name="anne@badrichani.com" userId="S::urn:spo:guest#anne@badrichani.com::" providerId="AD" clId="Web-{6C8B74A9-0B8A-510A-7782-FE70F0ACEE26}" dt="2025-03-19T18:42:14.791" v="789" actId="20577"/>
          <ac:spMkLst>
            <pc:docMk/>
            <pc:sldMk cId="1493769089" sldId="985"/>
            <ac:spMk id="10" creationId="{C1614001-65C8-57BB-8C27-6381BBD26E69}"/>
          </ac:spMkLst>
        </pc:spChg>
      </pc:sldChg>
      <pc:sldChg chg="modNotes">
        <pc:chgData name="anne@badrichani.com" userId="S::urn:spo:guest#anne@badrichani.com::" providerId="AD" clId="Web-{6C8B74A9-0B8A-510A-7782-FE70F0ACEE26}" dt="2025-03-19T18:46:07.894" v="887"/>
        <pc:sldMkLst>
          <pc:docMk/>
          <pc:sldMk cId="3561413605" sldId="987"/>
        </pc:sldMkLst>
      </pc:sldChg>
      <pc:sldChg chg="modNotes">
        <pc:chgData name="anne@badrichani.com" userId="S::urn:spo:guest#anne@badrichani.com::" providerId="AD" clId="Web-{6C8B74A9-0B8A-510A-7782-FE70F0ACEE26}" dt="2025-03-19T18:49:30.715" v="993"/>
        <pc:sldMkLst>
          <pc:docMk/>
          <pc:sldMk cId="1207018077" sldId="989"/>
        </pc:sldMkLst>
      </pc:sldChg>
      <pc:sldChg chg="modSp">
        <pc:chgData name="anne@badrichani.com" userId="S::urn:spo:guest#anne@badrichani.com::" providerId="AD" clId="Web-{6C8B74A9-0B8A-510A-7782-FE70F0ACEE26}" dt="2025-03-19T18:51:01.516" v="1023" actId="20577"/>
        <pc:sldMkLst>
          <pc:docMk/>
          <pc:sldMk cId="1405822987" sldId="990"/>
        </pc:sldMkLst>
        <pc:spChg chg="mod">
          <ac:chgData name="anne@badrichani.com" userId="S::urn:spo:guest#anne@badrichani.com::" providerId="AD" clId="Web-{6C8B74A9-0B8A-510A-7782-FE70F0ACEE26}" dt="2025-03-19T18:51:01.516" v="1023" actId="20577"/>
          <ac:spMkLst>
            <pc:docMk/>
            <pc:sldMk cId="1405822987" sldId="990"/>
            <ac:spMk id="2" creationId="{85321D08-2242-C935-DF8C-23AB4F0AD0E6}"/>
          </ac:spMkLst>
        </pc:spChg>
      </pc:sldChg>
      <pc:sldChg chg="modNotes">
        <pc:chgData name="anne@badrichani.com" userId="S::urn:spo:guest#anne@badrichani.com::" providerId="AD" clId="Web-{6C8B74A9-0B8A-510A-7782-FE70F0ACEE26}" dt="2025-03-19T18:52:17.378" v="1060"/>
        <pc:sldMkLst>
          <pc:docMk/>
          <pc:sldMk cId="440555122" sldId="999"/>
        </pc:sldMkLst>
      </pc:sldChg>
      <pc:sldChg chg="modSp">
        <pc:chgData name="anne@badrichani.com" userId="S::urn:spo:guest#anne@badrichani.com::" providerId="AD" clId="Web-{6C8B74A9-0B8A-510A-7782-FE70F0ACEE26}" dt="2025-03-19T18:42:25.448" v="794" actId="20577"/>
        <pc:sldMkLst>
          <pc:docMk/>
          <pc:sldMk cId="1346105177" sldId="1000"/>
        </pc:sldMkLst>
        <pc:spChg chg="mod">
          <ac:chgData name="anne@badrichani.com" userId="S::urn:spo:guest#anne@badrichani.com::" providerId="AD" clId="Web-{6C8B74A9-0B8A-510A-7782-FE70F0ACEE26}" dt="2025-03-19T18:42:25.448" v="794" actId="20577"/>
          <ac:spMkLst>
            <pc:docMk/>
            <pc:sldMk cId="1346105177" sldId="1000"/>
            <ac:spMk id="17" creationId="{D3E5B3E0-8C86-39DA-F530-3B4E27EFCA48}"/>
          </ac:spMkLst>
        </pc:spChg>
      </pc:sldChg>
      <pc:sldChg chg="modSp">
        <pc:chgData name="anne@badrichani.com" userId="S::urn:spo:guest#anne@badrichani.com::" providerId="AD" clId="Web-{6C8B74A9-0B8A-510A-7782-FE70F0ACEE26}" dt="2025-03-19T18:11:18.802" v="250" actId="20577"/>
        <pc:sldMkLst>
          <pc:docMk/>
          <pc:sldMk cId="688468965" sldId="1003"/>
        </pc:sldMkLst>
        <pc:spChg chg="mod">
          <ac:chgData name="anne@badrichani.com" userId="S::urn:spo:guest#anne@badrichani.com::" providerId="AD" clId="Web-{6C8B74A9-0B8A-510A-7782-FE70F0ACEE26}" dt="2025-03-19T18:11:18.802" v="250" actId="20577"/>
          <ac:spMkLst>
            <pc:docMk/>
            <pc:sldMk cId="688468965" sldId="1003"/>
            <ac:spMk id="10" creationId="{F18073C7-D007-C00E-7819-A02332BA4F17}"/>
          </ac:spMkLst>
        </pc:spChg>
      </pc:sldChg>
      <pc:sldChg chg="modSp modNotes">
        <pc:chgData name="anne@badrichani.com" userId="S::urn:spo:guest#anne@badrichani.com::" providerId="AD" clId="Web-{6C8B74A9-0B8A-510A-7782-FE70F0ACEE26}" dt="2025-03-19T18:18:53.040" v="376" actId="20577"/>
        <pc:sldMkLst>
          <pc:docMk/>
          <pc:sldMk cId="1718073529" sldId="1004"/>
        </pc:sldMkLst>
        <pc:spChg chg="mod">
          <ac:chgData name="anne@badrichani.com" userId="S::urn:spo:guest#anne@badrichani.com::" providerId="AD" clId="Web-{6C8B74A9-0B8A-510A-7782-FE70F0ACEE26}" dt="2025-03-19T18:12:46.572" v="265" actId="20577"/>
          <ac:spMkLst>
            <pc:docMk/>
            <pc:sldMk cId="1718073529" sldId="1004"/>
            <ac:spMk id="2" creationId="{84B2EB9F-7006-DCF4-3799-17EA4714120D}"/>
          </ac:spMkLst>
        </pc:spChg>
        <pc:spChg chg="mod">
          <ac:chgData name="anne@badrichani.com" userId="S::urn:spo:guest#anne@badrichani.com::" providerId="AD" clId="Web-{6C8B74A9-0B8A-510A-7782-FE70F0ACEE26}" dt="2025-03-19T18:18:53.040" v="376" actId="20577"/>
          <ac:spMkLst>
            <pc:docMk/>
            <pc:sldMk cId="1718073529" sldId="1004"/>
            <ac:spMk id="7" creationId="{19271E11-44C8-67A9-97F1-FDEF23F4E242}"/>
          </ac:spMkLst>
        </pc:spChg>
      </pc:sldChg>
      <pc:sldChg chg="modSp modNotes">
        <pc:chgData name="anne@badrichani.com" userId="S::urn:spo:guest#anne@badrichani.com::" providerId="AD" clId="Web-{6C8B74A9-0B8A-510A-7782-FE70F0ACEE26}" dt="2025-03-19T18:21:38.063" v="459"/>
        <pc:sldMkLst>
          <pc:docMk/>
          <pc:sldMk cId="1084426198" sldId="1005"/>
        </pc:sldMkLst>
        <pc:spChg chg="mod">
          <ac:chgData name="anne@badrichani.com" userId="S::urn:spo:guest#anne@badrichani.com::" providerId="AD" clId="Web-{6C8B74A9-0B8A-510A-7782-FE70F0ACEE26}" dt="2025-03-19T18:18:47.993" v="370" actId="20577"/>
          <ac:spMkLst>
            <pc:docMk/>
            <pc:sldMk cId="1084426198" sldId="1005"/>
            <ac:spMk id="7" creationId="{19271E11-44C8-67A9-97F1-FDEF23F4E242}"/>
          </ac:spMkLst>
        </pc:spChg>
        <pc:spChg chg="mod">
          <ac:chgData name="anne@badrichani.com" userId="S::urn:spo:guest#anne@badrichani.com::" providerId="AD" clId="Web-{6C8B74A9-0B8A-510A-7782-FE70F0ACEE26}" dt="2025-03-19T18:20:49.702" v="433" actId="20577"/>
          <ac:spMkLst>
            <pc:docMk/>
            <pc:sldMk cId="1084426198" sldId="1005"/>
            <ac:spMk id="10" creationId="{F18073C7-D007-C00E-7819-A02332BA4F17}"/>
          </ac:spMkLst>
        </pc:spChg>
      </pc:sldChg>
      <pc:sldChg chg="modNotes">
        <pc:chgData name="anne@badrichani.com" userId="S::urn:spo:guest#anne@badrichani.com::" providerId="AD" clId="Web-{6C8B74A9-0B8A-510A-7782-FE70F0ACEE26}" dt="2025-03-19T18:37:57.061" v="738"/>
        <pc:sldMkLst>
          <pc:docMk/>
          <pc:sldMk cId="1364692353" sldId="1006"/>
        </pc:sldMkLst>
      </pc:sldChg>
      <pc:sldChg chg="modSp">
        <pc:chgData name="anne@badrichani.com" userId="S::urn:spo:guest#anne@badrichani.com::" providerId="AD" clId="Web-{6C8B74A9-0B8A-510A-7782-FE70F0ACEE26}" dt="2025-03-19T18:32:45.298" v="672" actId="20577"/>
        <pc:sldMkLst>
          <pc:docMk/>
          <pc:sldMk cId="512155070" sldId="1009"/>
        </pc:sldMkLst>
        <pc:spChg chg="mod">
          <ac:chgData name="anne@badrichani.com" userId="S::urn:spo:guest#anne@badrichani.com::" providerId="AD" clId="Web-{6C8B74A9-0B8A-510A-7782-FE70F0ACEE26}" dt="2025-03-19T18:32:45.298" v="672" actId="20577"/>
          <ac:spMkLst>
            <pc:docMk/>
            <pc:sldMk cId="512155070" sldId="1009"/>
            <ac:spMk id="6" creationId="{17B00B88-4E2B-FFD3-6C6B-7251A966423D}"/>
          </ac:spMkLst>
        </pc:spChg>
      </pc:sldChg>
      <pc:sldChg chg="modSp modNotes">
        <pc:chgData name="anne@badrichani.com" userId="S::urn:spo:guest#anne@badrichani.com::" providerId="AD" clId="Web-{6C8B74A9-0B8A-510A-7782-FE70F0ACEE26}" dt="2025-03-19T18:07:17.511" v="172"/>
        <pc:sldMkLst>
          <pc:docMk/>
          <pc:sldMk cId="1668524727" sldId="1014"/>
        </pc:sldMkLst>
        <pc:spChg chg="mod">
          <ac:chgData name="anne@badrichani.com" userId="S::urn:spo:guest#anne@badrichani.com::" providerId="AD" clId="Web-{6C8B74A9-0B8A-510A-7782-FE70F0ACEE26}" dt="2025-03-19T18:04:56.599" v="109" actId="20577"/>
          <ac:spMkLst>
            <pc:docMk/>
            <pc:sldMk cId="1668524727" sldId="1014"/>
            <ac:spMk id="38" creationId="{A0C6E2E2-6107-804C-B6D3-FEDACD625259}"/>
          </ac:spMkLst>
        </pc:spChg>
      </pc:sldChg>
      <pc:sldChg chg="modSp modNotes">
        <pc:chgData name="anne@badrichani.com" userId="S::urn:spo:guest#anne@badrichani.com::" providerId="AD" clId="Web-{6C8B74A9-0B8A-510A-7782-FE70F0ACEE26}" dt="2025-03-19T18:39:16.018" v="760"/>
        <pc:sldMkLst>
          <pc:docMk/>
          <pc:sldMk cId="631760942" sldId="1015"/>
        </pc:sldMkLst>
        <pc:spChg chg="mod">
          <ac:chgData name="anne@badrichani.com" userId="S::urn:spo:guest#anne@badrichani.com::" providerId="AD" clId="Web-{6C8B74A9-0B8A-510A-7782-FE70F0ACEE26}" dt="2025-03-19T18:01:29.025" v="87" actId="1076"/>
          <ac:spMkLst>
            <pc:docMk/>
            <pc:sldMk cId="631760942" sldId="1015"/>
            <ac:spMk id="41" creationId="{07855CF1-57CA-4CC5-2457-F94ED6082833}"/>
          </ac:spMkLst>
        </pc:spChg>
      </pc:sldChg>
      <pc:sldChg chg="modSp modNotes">
        <pc:chgData name="anne@badrichani.com" userId="S::urn:spo:guest#anne@badrichani.com::" providerId="AD" clId="Web-{6C8B74A9-0B8A-510A-7782-FE70F0ACEE26}" dt="2025-03-19T18:03:17.405" v="105"/>
        <pc:sldMkLst>
          <pc:docMk/>
          <pc:sldMk cId="126448620" sldId="1016"/>
        </pc:sldMkLst>
        <pc:spChg chg="mod">
          <ac:chgData name="anne@badrichani.com" userId="S::urn:spo:guest#anne@badrichani.com::" providerId="AD" clId="Web-{6C8B74A9-0B8A-510A-7782-FE70F0ACEE26}" dt="2025-03-19T18:01:12.571" v="83" actId="20577"/>
          <ac:spMkLst>
            <pc:docMk/>
            <pc:sldMk cId="126448620" sldId="1016"/>
            <ac:spMk id="19" creationId="{9D9B0BB1-B4BC-CDC5-9BC6-4EB7676A0698}"/>
          </ac:spMkLst>
        </pc:spChg>
      </pc:sldChg>
    </pc:docChg>
  </pc:docChgLst>
  <pc:docChgLst>
    <pc:chgData name="anne@badrichani.com" userId="S::urn:spo:guest#anne@badrichani.com::" providerId="AD" clId="Web-{5137CC35-D4D7-3BF6-E96A-0A31193DB0E4}"/>
    <pc:docChg chg="modSld">
      <pc:chgData name="anne@badrichani.com" userId="S::urn:spo:guest#anne@badrichani.com::" providerId="AD" clId="Web-{5137CC35-D4D7-3BF6-E96A-0A31193DB0E4}" dt="2025-03-19T11:29:15.302" v="920" actId="20577"/>
      <pc:docMkLst>
        <pc:docMk/>
      </pc:docMkLst>
      <pc:sldChg chg="modSp modNotes">
        <pc:chgData name="anne@badrichani.com" userId="S::urn:spo:guest#anne@badrichani.com::" providerId="AD" clId="Web-{5137CC35-D4D7-3BF6-E96A-0A31193DB0E4}" dt="2025-03-19T10:22:48.091" v="859"/>
        <pc:sldMkLst>
          <pc:docMk/>
          <pc:sldMk cId="2421413379" sldId="698"/>
        </pc:sldMkLst>
        <pc:spChg chg="mod">
          <ac:chgData name="anne@badrichani.com" userId="S::urn:spo:guest#anne@badrichani.com::" providerId="AD" clId="Web-{5137CC35-D4D7-3BF6-E96A-0A31193DB0E4}" dt="2025-03-19T08:50:16.249" v="283" actId="20577"/>
          <ac:spMkLst>
            <pc:docMk/>
            <pc:sldMk cId="2421413379" sldId="698"/>
            <ac:spMk id="2" creationId="{7E5543FA-CC1F-46E2-B712-1773048BB41D}"/>
          </ac:spMkLst>
        </pc:spChg>
        <pc:spChg chg="mod">
          <ac:chgData name="anne@badrichani.com" userId="S::urn:spo:guest#anne@badrichani.com::" providerId="AD" clId="Web-{5137CC35-D4D7-3BF6-E96A-0A31193DB0E4}" dt="2025-03-19T10:09:48.866" v="639" actId="20577"/>
          <ac:spMkLst>
            <pc:docMk/>
            <pc:sldMk cId="2421413379" sldId="698"/>
            <ac:spMk id="4" creationId="{14AA8381-CA71-44C9-B5DB-715D69498671}"/>
          </ac:spMkLst>
        </pc:spChg>
        <pc:spChg chg="mod">
          <ac:chgData name="anne@badrichani.com" userId="S::urn:spo:guest#anne@badrichani.com::" providerId="AD" clId="Web-{5137CC35-D4D7-3BF6-E96A-0A31193DB0E4}" dt="2025-03-19T08:57:01.077" v="341" actId="20577"/>
          <ac:spMkLst>
            <pc:docMk/>
            <pc:sldMk cId="2421413379" sldId="698"/>
            <ac:spMk id="7" creationId="{14AA8381-CA71-44C9-B5DB-715D69498671}"/>
          </ac:spMkLst>
        </pc:spChg>
        <pc:spChg chg="mod">
          <ac:chgData name="anne@badrichani.com" userId="S::urn:spo:guest#anne@badrichani.com::" providerId="AD" clId="Web-{5137CC35-D4D7-3BF6-E96A-0A31193DB0E4}" dt="2025-03-19T10:22:40.357" v="857" actId="20577"/>
          <ac:spMkLst>
            <pc:docMk/>
            <pc:sldMk cId="2421413379" sldId="698"/>
            <ac:spMk id="8" creationId="{14AA8381-CA71-44C9-B5DB-715D69498671}"/>
          </ac:spMkLst>
        </pc:spChg>
      </pc:sldChg>
      <pc:sldChg chg="modNotes">
        <pc:chgData name="anne@badrichani.com" userId="S::urn:spo:guest#anne@badrichani.com::" providerId="AD" clId="Web-{5137CC35-D4D7-3BF6-E96A-0A31193DB0E4}" dt="2025-03-19T08:47:47.086" v="278"/>
        <pc:sldMkLst>
          <pc:docMk/>
          <pc:sldMk cId="4231797513" sldId="699"/>
        </pc:sldMkLst>
      </pc:sldChg>
      <pc:sldChg chg="modSp modNotes">
        <pc:chgData name="anne@badrichani.com" userId="S::urn:spo:guest#anne@badrichani.com::" providerId="AD" clId="Web-{5137CC35-D4D7-3BF6-E96A-0A31193DB0E4}" dt="2025-03-19T10:07:32.315" v="632"/>
        <pc:sldMkLst>
          <pc:docMk/>
          <pc:sldMk cId="514659603" sldId="701"/>
        </pc:sldMkLst>
        <pc:spChg chg="mod">
          <ac:chgData name="anne@badrichani.com" userId="S::urn:spo:guest#anne@badrichani.com::" providerId="AD" clId="Web-{5137CC35-D4D7-3BF6-E96A-0A31193DB0E4}" dt="2025-03-19T09:23:52.020" v="350" actId="20577"/>
          <ac:spMkLst>
            <pc:docMk/>
            <pc:sldMk cId="514659603" sldId="701"/>
            <ac:spMk id="2" creationId="{45D85B06-7897-ADF7-C242-CC18D0057831}"/>
          </ac:spMkLst>
        </pc:spChg>
        <pc:spChg chg="mod">
          <ac:chgData name="anne@badrichani.com" userId="S::urn:spo:guest#anne@badrichani.com::" providerId="AD" clId="Web-{5137CC35-D4D7-3BF6-E96A-0A31193DB0E4}" dt="2025-03-19T09:24:18.989" v="352" actId="14100"/>
          <ac:spMkLst>
            <pc:docMk/>
            <pc:sldMk cId="514659603" sldId="701"/>
            <ac:spMk id="6" creationId="{7C7045C9-55F8-6DC4-2225-61BFCEF2DC84}"/>
          </ac:spMkLst>
        </pc:spChg>
        <pc:spChg chg="mod">
          <ac:chgData name="anne@badrichani.com" userId="S::urn:spo:guest#anne@badrichani.com::" providerId="AD" clId="Web-{5137CC35-D4D7-3BF6-E96A-0A31193DB0E4}" dt="2025-03-19T09:39:42.298" v="368" actId="20577"/>
          <ac:spMkLst>
            <pc:docMk/>
            <pc:sldMk cId="514659603" sldId="701"/>
            <ac:spMk id="8" creationId="{5CA2D91D-0657-56F4-86E3-FE118BEFEB0E}"/>
          </ac:spMkLst>
        </pc:spChg>
        <pc:spChg chg="mod">
          <ac:chgData name="anne@badrichani.com" userId="S::urn:spo:guest#anne@badrichani.com::" providerId="AD" clId="Web-{5137CC35-D4D7-3BF6-E96A-0A31193DB0E4}" dt="2025-03-19T09:41:16.847" v="375" actId="20577"/>
          <ac:spMkLst>
            <pc:docMk/>
            <pc:sldMk cId="514659603" sldId="701"/>
            <ac:spMk id="12" creationId="{5985ED14-40A2-4C40-0F46-04DA212EE433}"/>
          </ac:spMkLst>
        </pc:spChg>
      </pc:sldChg>
      <pc:sldChg chg="modNotes">
        <pc:chgData name="anne@badrichani.com" userId="S::urn:spo:guest#anne@badrichani.com::" providerId="AD" clId="Web-{5137CC35-D4D7-3BF6-E96A-0A31193DB0E4}" dt="2025-03-19T08:49:40.654" v="281"/>
        <pc:sldMkLst>
          <pc:docMk/>
          <pc:sldMk cId="1913648885" sldId="710"/>
        </pc:sldMkLst>
      </pc:sldChg>
      <pc:sldChg chg="modSp">
        <pc:chgData name="anne@badrichani.com" userId="S::urn:spo:guest#anne@badrichani.com::" providerId="AD" clId="Web-{5137CC35-D4D7-3BF6-E96A-0A31193DB0E4}" dt="2025-03-19T11:29:15.302" v="920" actId="20577"/>
        <pc:sldMkLst>
          <pc:docMk/>
          <pc:sldMk cId="4227224476" sldId="717"/>
        </pc:sldMkLst>
        <pc:spChg chg="mod">
          <ac:chgData name="anne@badrichani.com" userId="S::urn:spo:guest#anne@badrichani.com::" providerId="AD" clId="Web-{5137CC35-D4D7-3BF6-E96A-0A31193DB0E4}" dt="2025-03-19T11:29:15.302" v="920" actId="20577"/>
          <ac:spMkLst>
            <pc:docMk/>
            <pc:sldMk cId="4227224476" sldId="717"/>
            <ac:spMk id="2" creationId="{85321D08-2242-C935-DF8C-23AB4F0AD0E6}"/>
          </ac:spMkLst>
        </pc:spChg>
      </pc:sldChg>
      <pc:sldChg chg="modSp modNotes">
        <pc:chgData name="anne@badrichani.com" userId="S::urn:spo:guest#anne@badrichani.com::" providerId="AD" clId="Web-{5137CC35-D4D7-3BF6-E96A-0A31193DB0E4}" dt="2025-03-19T08:44:49.423" v="218"/>
        <pc:sldMkLst>
          <pc:docMk/>
          <pc:sldMk cId="1744004988" sldId="975"/>
        </pc:sldMkLst>
        <pc:spChg chg="mod">
          <ac:chgData name="anne@badrichani.com" userId="S::urn:spo:guest#anne@badrichani.com::" providerId="AD" clId="Web-{5137CC35-D4D7-3BF6-E96A-0A31193DB0E4}" dt="2025-03-19T08:43:43.155" v="190" actId="20577"/>
          <ac:spMkLst>
            <pc:docMk/>
            <pc:sldMk cId="1744004988" sldId="975"/>
            <ac:spMk id="4" creationId="{14AA8381-CA71-44C9-B5DB-715D69498671}"/>
          </ac:spMkLst>
        </pc:spChg>
      </pc:sldChg>
      <pc:sldChg chg="modSp modNotes">
        <pc:chgData name="anne@badrichani.com" userId="S::urn:spo:guest#anne@badrichani.com::" providerId="AD" clId="Web-{5137CC35-D4D7-3BF6-E96A-0A31193DB0E4}" dt="2025-03-19T08:46:59.960" v="267" actId="20577"/>
        <pc:sldMkLst>
          <pc:docMk/>
          <pc:sldMk cId="3364476072" sldId="976"/>
        </pc:sldMkLst>
        <pc:spChg chg="mod">
          <ac:chgData name="anne@badrichani.com" userId="S::urn:spo:guest#anne@badrichani.com::" providerId="AD" clId="Web-{5137CC35-D4D7-3BF6-E96A-0A31193DB0E4}" dt="2025-03-19T08:45:50.394" v="236" actId="20577"/>
          <ac:spMkLst>
            <pc:docMk/>
            <pc:sldMk cId="3364476072" sldId="976"/>
            <ac:spMk id="10" creationId="{B3B95348-CC1B-7C11-E780-D2341A01B4A3}"/>
          </ac:spMkLst>
        </pc:spChg>
        <pc:spChg chg="mod">
          <ac:chgData name="anne@badrichani.com" userId="S::urn:spo:guest#anne@badrichani.com::" providerId="AD" clId="Web-{5137CC35-D4D7-3BF6-E96A-0A31193DB0E4}" dt="2025-03-19T08:46:59.960" v="267" actId="20577"/>
          <ac:spMkLst>
            <pc:docMk/>
            <pc:sldMk cId="3364476072" sldId="976"/>
            <ac:spMk id="13" creationId="{E402DED5-4A79-2AC2-057A-FC3DE4948ACB}"/>
          </ac:spMkLst>
        </pc:spChg>
        <pc:spChg chg="mod">
          <ac:chgData name="anne@badrichani.com" userId="S::urn:spo:guest#anne@badrichani.com::" providerId="AD" clId="Web-{5137CC35-D4D7-3BF6-E96A-0A31193DB0E4}" dt="2025-03-19T08:45:27.597" v="233" actId="20577"/>
          <ac:spMkLst>
            <pc:docMk/>
            <pc:sldMk cId="3364476072" sldId="976"/>
            <ac:spMk id="16" creationId="{19D00FB8-D3A6-1793-0882-6EA77D59E9ED}"/>
          </ac:spMkLst>
        </pc:spChg>
      </pc:sldChg>
      <pc:sldChg chg="modNotes">
        <pc:chgData name="anne@badrichani.com" userId="S::urn:spo:guest#anne@badrichani.com::" providerId="AD" clId="Web-{5137CC35-D4D7-3BF6-E96A-0A31193DB0E4}" dt="2025-03-19T10:53:15.559" v="872"/>
        <pc:sldMkLst>
          <pc:docMk/>
          <pc:sldMk cId="1493769089" sldId="985"/>
        </pc:sldMkLst>
      </pc:sldChg>
      <pc:sldChg chg="modNotes">
        <pc:chgData name="anne@badrichani.com" userId="S::urn:spo:guest#anne@badrichani.com::" providerId="AD" clId="Web-{5137CC35-D4D7-3BF6-E96A-0A31193DB0E4}" dt="2025-03-19T10:56:07.751" v="886"/>
        <pc:sldMkLst>
          <pc:docMk/>
          <pc:sldMk cId="1207018077" sldId="989"/>
        </pc:sldMkLst>
      </pc:sldChg>
      <pc:sldChg chg="modSp modNotes">
        <pc:chgData name="anne@badrichani.com" userId="S::urn:spo:guest#anne@badrichani.com::" providerId="AD" clId="Web-{5137CC35-D4D7-3BF6-E96A-0A31193DB0E4}" dt="2025-03-19T11:28:23.160" v="912"/>
        <pc:sldMkLst>
          <pc:docMk/>
          <pc:sldMk cId="440555122" sldId="999"/>
        </pc:sldMkLst>
        <pc:spChg chg="mod">
          <ac:chgData name="anne@badrichani.com" userId="S::urn:spo:guest#anne@badrichani.com::" providerId="AD" clId="Web-{5137CC35-D4D7-3BF6-E96A-0A31193DB0E4}" dt="2025-03-19T10:57:14.502" v="894" actId="20577"/>
          <ac:spMkLst>
            <pc:docMk/>
            <pc:sldMk cId="440555122" sldId="999"/>
            <ac:spMk id="2" creationId="{F0093917-45FA-2F3B-345F-A0DEC8A05408}"/>
          </ac:spMkLst>
        </pc:spChg>
        <pc:spChg chg="mod">
          <ac:chgData name="anne@badrichani.com" userId="S::urn:spo:guest#anne@badrichani.com::" providerId="AD" clId="Web-{5137CC35-D4D7-3BF6-E96A-0A31193DB0E4}" dt="2025-03-19T10:59:45.959" v="905" actId="1076"/>
          <ac:spMkLst>
            <pc:docMk/>
            <pc:sldMk cId="440555122" sldId="999"/>
            <ac:spMk id="3" creationId="{00000000-0000-0000-0000-000000000000}"/>
          </ac:spMkLst>
        </pc:spChg>
        <pc:spChg chg="mod">
          <ac:chgData name="anne@badrichani.com" userId="S::urn:spo:guest#anne@badrichani.com::" providerId="AD" clId="Web-{5137CC35-D4D7-3BF6-E96A-0A31193DB0E4}" dt="2025-03-19T11:00:00.382" v="909" actId="20577"/>
          <ac:spMkLst>
            <pc:docMk/>
            <pc:sldMk cId="440555122" sldId="999"/>
            <ac:spMk id="9" creationId="{A25EACE7-4BBC-96DC-A25B-635A862CA599}"/>
          </ac:spMkLst>
        </pc:spChg>
        <pc:spChg chg="mod">
          <ac:chgData name="anne@badrichani.com" userId="S::urn:spo:guest#anne@badrichani.com::" providerId="AD" clId="Web-{5137CC35-D4D7-3BF6-E96A-0A31193DB0E4}" dt="2025-03-19T11:00:38.492" v="910" actId="20577"/>
          <ac:spMkLst>
            <pc:docMk/>
            <pc:sldMk cId="440555122" sldId="999"/>
            <ac:spMk id="23" creationId="{3B115150-DC63-89A6-3D5E-4FC321E35C1D}"/>
          </ac:spMkLst>
        </pc:spChg>
        <pc:spChg chg="mod">
          <ac:chgData name="anne@badrichani.com" userId="S::urn:spo:guest#anne@badrichani.com::" providerId="AD" clId="Web-{5137CC35-D4D7-3BF6-E96A-0A31193DB0E4}" dt="2025-03-19T10:59:03.708" v="900" actId="20577"/>
          <ac:spMkLst>
            <pc:docMk/>
            <pc:sldMk cId="440555122" sldId="999"/>
            <ac:spMk id="33" creationId="{9E8E7FD8-1253-199C-9FEF-57B4E1102519}"/>
          </ac:spMkLst>
        </pc:spChg>
        <pc:picChg chg="mod">
          <ac:chgData name="anne@badrichani.com" userId="S::urn:spo:guest#anne@badrichani.com::" providerId="AD" clId="Web-{5137CC35-D4D7-3BF6-E96A-0A31193DB0E4}" dt="2025-03-19T10:58:49.724" v="899" actId="1076"/>
          <ac:picMkLst>
            <pc:docMk/>
            <pc:sldMk cId="440555122" sldId="999"/>
            <ac:picMk id="35" creationId="{11539009-64F4-730D-65B1-CDBAA6A63183}"/>
          </ac:picMkLst>
        </pc:picChg>
      </pc:sldChg>
      <pc:sldChg chg="modNotes">
        <pc:chgData name="anne@badrichani.com" userId="S::urn:spo:guest#anne@badrichani.com::" providerId="AD" clId="Web-{5137CC35-D4D7-3BF6-E96A-0A31193DB0E4}" dt="2025-03-19T10:55:10.827" v="881"/>
        <pc:sldMkLst>
          <pc:docMk/>
          <pc:sldMk cId="1346105177" sldId="1000"/>
        </pc:sldMkLst>
      </pc:sldChg>
    </pc:docChg>
  </pc:docChgLst>
  <pc:docChgLst>
    <pc:chgData name="anne@badrichani.com" userId="S::urn:spo:guest#anne@badrichani.com::" providerId="AD" clId="Web-{2329BE02-02BC-DB05-2B85-4D632A4339C3}"/>
    <pc:docChg chg="modSld">
      <pc:chgData name="anne@badrichani.com" userId="S::urn:spo:guest#anne@badrichani.com::" providerId="AD" clId="Web-{2329BE02-02BC-DB05-2B85-4D632A4339C3}" dt="2025-03-04T19:15:00.092" v="1570"/>
      <pc:docMkLst>
        <pc:docMk/>
      </pc:docMkLst>
      <pc:sldChg chg="modNotes">
        <pc:chgData name="anne@badrichani.com" userId="S::urn:spo:guest#anne@badrichani.com::" providerId="AD" clId="Web-{2329BE02-02BC-DB05-2B85-4D632A4339C3}" dt="2025-03-04T19:13:43.309" v="1555"/>
        <pc:sldMkLst>
          <pc:docMk/>
          <pc:sldMk cId="2765573171" sldId="711"/>
        </pc:sldMkLst>
      </pc:sldChg>
      <pc:sldChg chg="modNotes">
        <pc:chgData name="anne@badrichani.com" userId="S::urn:spo:guest#anne@badrichani.com::" providerId="AD" clId="Web-{2329BE02-02BC-DB05-2B85-4D632A4339C3}" dt="2025-03-04T19:13:37.981" v="1554"/>
        <pc:sldMkLst>
          <pc:docMk/>
          <pc:sldMk cId="3474430760" sldId="715"/>
        </pc:sldMkLst>
      </pc:sldChg>
      <pc:sldChg chg="modSp">
        <pc:chgData name="anne@badrichani.com" userId="S::urn:spo:guest#anne@badrichani.com::" providerId="AD" clId="Web-{2329BE02-02BC-DB05-2B85-4D632A4339C3}" dt="2025-03-04T17:13:13.366" v="1396" actId="20577"/>
        <pc:sldMkLst>
          <pc:docMk/>
          <pc:sldMk cId="3974556088" sldId="983"/>
        </pc:sldMkLst>
        <pc:spChg chg="mod">
          <ac:chgData name="anne@badrichani.com" userId="S::urn:spo:guest#anne@badrichani.com::" providerId="AD" clId="Web-{2329BE02-02BC-DB05-2B85-4D632A4339C3}" dt="2025-03-04T17:13:13.366" v="1396" actId="20577"/>
          <ac:spMkLst>
            <pc:docMk/>
            <pc:sldMk cId="3974556088" sldId="983"/>
            <ac:spMk id="5" creationId="{AA6F6557-749B-4C9A-EBE3-8587047D176D}"/>
          </ac:spMkLst>
        </pc:spChg>
      </pc:sldChg>
      <pc:sldChg chg="modSp">
        <pc:chgData name="anne@badrichani.com" userId="S::urn:spo:guest#anne@badrichani.com::" providerId="AD" clId="Web-{2329BE02-02BC-DB05-2B85-4D632A4339C3}" dt="2025-03-04T17:13:22.038" v="1400" actId="20577"/>
        <pc:sldMkLst>
          <pc:docMk/>
          <pc:sldMk cId="4192576288" sldId="984"/>
        </pc:sldMkLst>
        <pc:spChg chg="mod">
          <ac:chgData name="anne@badrichani.com" userId="S::urn:spo:guest#anne@badrichani.com::" providerId="AD" clId="Web-{2329BE02-02BC-DB05-2B85-4D632A4339C3}" dt="2025-03-04T17:13:22.038" v="1400" actId="20577"/>
          <ac:spMkLst>
            <pc:docMk/>
            <pc:sldMk cId="4192576288" sldId="984"/>
            <ac:spMk id="8" creationId="{BABE4871-98A5-C2CB-EB71-40AEE7117BB1}"/>
          </ac:spMkLst>
        </pc:spChg>
      </pc:sldChg>
      <pc:sldChg chg="modSp modNotes">
        <pc:chgData name="anne@badrichani.com" userId="S::urn:spo:guest#anne@badrichani.com::" providerId="AD" clId="Web-{2329BE02-02BC-DB05-2B85-4D632A4339C3}" dt="2025-03-04T19:12:33.901" v="1548"/>
        <pc:sldMkLst>
          <pc:docMk/>
          <pc:sldMk cId="1405822987" sldId="990"/>
        </pc:sldMkLst>
        <pc:spChg chg="mod">
          <ac:chgData name="anne@badrichani.com" userId="S::urn:spo:guest#anne@badrichani.com::" providerId="AD" clId="Web-{2329BE02-02BC-DB05-2B85-4D632A4339C3}" dt="2025-03-04T19:11:47.384" v="1542" actId="20577"/>
          <ac:spMkLst>
            <pc:docMk/>
            <pc:sldMk cId="1405822987" sldId="990"/>
            <ac:spMk id="13" creationId="{51BFBFF7-D09A-A0F8-3D42-B68E1382C30C}"/>
          </ac:spMkLst>
        </pc:spChg>
      </pc:sldChg>
      <pc:sldChg chg="modSp modNotes">
        <pc:chgData name="anne@badrichani.com" userId="S::urn:spo:guest#anne@badrichani.com::" providerId="AD" clId="Web-{2329BE02-02BC-DB05-2B85-4D632A4339C3}" dt="2025-03-04T19:14:14.497" v="1559"/>
        <pc:sldMkLst>
          <pc:docMk/>
          <pc:sldMk cId="1910578601" sldId="992"/>
        </pc:sldMkLst>
        <pc:spChg chg="mod">
          <ac:chgData name="anne@badrichani.com" userId="S::urn:spo:guest#anne@badrichani.com::" providerId="AD" clId="Web-{2329BE02-02BC-DB05-2B85-4D632A4339C3}" dt="2025-03-04T15:35:43.325" v="18" actId="20577"/>
          <ac:spMkLst>
            <pc:docMk/>
            <pc:sldMk cId="1910578601" sldId="992"/>
            <ac:spMk id="2" creationId="{85321D08-2242-C935-DF8C-23AB4F0AD0E6}"/>
          </ac:spMkLst>
        </pc:spChg>
      </pc:sldChg>
      <pc:sldChg chg="modSp modNotes">
        <pc:chgData name="anne@badrichani.com" userId="S::urn:spo:guest#anne@badrichani.com::" providerId="AD" clId="Web-{2329BE02-02BC-DB05-2B85-4D632A4339C3}" dt="2025-03-04T15:53:07.444" v="794" actId="20577"/>
        <pc:sldMkLst>
          <pc:docMk/>
          <pc:sldMk cId="979974785" sldId="993"/>
        </pc:sldMkLst>
        <pc:spChg chg="mod">
          <ac:chgData name="anne@badrichani.com" userId="S::urn:spo:guest#anne@badrichani.com::" providerId="AD" clId="Web-{2329BE02-02BC-DB05-2B85-4D632A4339C3}" dt="2025-03-04T15:53:07.444" v="794" actId="20577"/>
          <ac:spMkLst>
            <pc:docMk/>
            <pc:sldMk cId="979974785" sldId="993"/>
            <ac:spMk id="3" creationId="{37281C55-D854-FA6E-C754-0AA1CE100229}"/>
          </ac:spMkLst>
        </pc:spChg>
      </pc:sldChg>
      <pc:sldChg chg="modSp">
        <pc:chgData name="anne@badrichani.com" userId="S::urn:spo:guest#anne@badrichani.com::" providerId="AD" clId="Web-{2329BE02-02BC-DB05-2B85-4D632A4339C3}" dt="2025-03-04T17:16:13.467" v="1524" actId="20577"/>
        <pc:sldMkLst>
          <pc:docMk/>
          <pc:sldMk cId="2690524468" sldId="994"/>
        </pc:sldMkLst>
        <pc:spChg chg="mod">
          <ac:chgData name="anne@badrichani.com" userId="S::urn:spo:guest#anne@badrichani.com::" providerId="AD" clId="Web-{2329BE02-02BC-DB05-2B85-4D632A4339C3}" dt="2025-03-04T16:50:29.172" v="851" actId="20577"/>
          <ac:spMkLst>
            <pc:docMk/>
            <pc:sldMk cId="2690524468" sldId="994"/>
            <ac:spMk id="2" creationId="{85321D08-2242-C935-DF8C-23AB4F0AD0E6}"/>
          </ac:spMkLst>
        </pc:spChg>
        <pc:spChg chg="mod">
          <ac:chgData name="anne@badrichani.com" userId="S::urn:spo:guest#anne@badrichani.com::" providerId="AD" clId="Web-{2329BE02-02BC-DB05-2B85-4D632A4339C3}" dt="2025-03-04T17:16:13.467" v="1524" actId="20577"/>
          <ac:spMkLst>
            <pc:docMk/>
            <pc:sldMk cId="2690524468" sldId="994"/>
            <ac:spMk id="3" creationId="{37281C55-D854-FA6E-C754-0AA1CE100229}"/>
          </ac:spMkLst>
        </pc:spChg>
      </pc:sldChg>
      <pc:sldChg chg="modSp modNotes">
        <pc:chgData name="anne@badrichani.com" userId="S::urn:spo:guest#anne@badrichani.com::" providerId="AD" clId="Web-{2329BE02-02BC-DB05-2B85-4D632A4339C3}" dt="2025-03-04T19:15:00.092" v="1570"/>
        <pc:sldMkLst>
          <pc:docMk/>
          <pc:sldMk cId="234393347" sldId="995"/>
        </pc:sldMkLst>
        <pc:spChg chg="mod">
          <ac:chgData name="anne@badrichani.com" userId="S::urn:spo:guest#anne@badrichani.com::" providerId="AD" clId="Web-{2329BE02-02BC-DB05-2B85-4D632A4339C3}" dt="2025-03-04T16:50:15.328" v="847" actId="20577"/>
          <ac:spMkLst>
            <pc:docMk/>
            <pc:sldMk cId="234393347" sldId="995"/>
            <ac:spMk id="5" creationId="{8139C01A-27F8-0D8E-697D-DF4BDB4064C6}"/>
          </ac:spMkLst>
        </pc:spChg>
      </pc:sldChg>
      <pc:sldChg chg="modNotes">
        <pc:chgData name="anne@badrichani.com" userId="S::urn:spo:guest#anne@badrichani.com::" providerId="AD" clId="Web-{2329BE02-02BC-DB05-2B85-4D632A4339C3}" dt="2025-03-04T19:13:11.527" v="1551"/>
        <pc:sldMkLst>
          <pc:docMk/>
          <pc:sldMk cId="440555122" sldId="999"/>
        </pc:sldMkLst>
      </pc:sldChg>
      <pc:sldChg chg="modSp modNotes">
        <pc:chgData name="anne@badrichani.com" userId="S::urn:spo:guest#anne@badrichani.com::" providerId="AD" clId="Web-{2329BE02-02BC-DB05-2B85-4D632A4339C3}" dt="2025-03-04T19:14:46.014" v="1561"/>
        <pc:sldMkLst>
          <pc:docMk/>
          <pc:sldMk cId="2080236725" sldId="1007"/>
        </pc:sldMkLst>
        <pc:spChg chg="mod">
          <ac:chgData name="anne@badrichani.com" userId="S::urn:spo:guest#anne@badrichani.com::" providerId="AD" clId="Web-{2329BE02-02BC-DB05-2B85-4D632A4339C3}" dt="2025-03-04T16:07:46.495" v="828" actId="20577"/>
          <ac:spMkLst>
            <pc:docMk/>
            <pc:sldMk cId="2080236725" sldId="1007"/>
            <ac:spMk id="4" creationId="{4CCFE7AB-A162-9C58-1959-EAAA6E6444D0}"/>
          </ac:spMkLst>
        </pc:spChg>
      </pc:sldChg>
      <pc:sldChg chg="modSp">
        <pc:chgData name="anne@badrichani.com" userId="S::urn:spo:guest#anne@badrichani.com::" providerId="AD" clId="Web-{2329BE02-02BC-DB05-2B85-4D632A4339C3}" dt="2025-03-04T17:17:16.719" v="1539" actId="20577"/>
        <pc:sldMkLst>
          <pc:docMk/>
          <pc:sldMk cId="2703333009" sldId="1017"/>
        </pc:sldMkLst>
        <pc:spChg chg="mod">
          <ac:chgData name="anne@badrichani.com" userId="S::urn:spo:guest#anne@badrichani.com::" providerId="AD" clId="Web-{2329BE02-02BC-DB05-2B85-4D632A4339C3}" dt="2025-03-04T17:01:14.416" v="1104" actId="20577"/>
          <ac:spMkLst>
            <pc:docMk/>
            <pc:sldMk cId="2703333009" sldId="1017"/>
            <ac:spMk id="2" creationId="{85321D08-2242-C935-DF8C-23AB4F0AD0E6}"/>
          </ac:spMkLst>
        </pc:spChg>
        <pc:spChg chg="mod">
          <ac:chgData name="anne@badrichani.com" userId="S::urn:spo:guest#anne@badrichani.com::" providerId="AD" clId="Web-{2329BE02-02BC-DB05-2B85-4D632A4339C3}" dt="2025-03-04T17:17:16.719" v="1539" actId="20577"/>
          <ac:spMkLst>
            <pc:docMk/>
            <pc:sldMk cId="2703333009" sldId="1017"/>
            <ac:spMk id="3" creationId="{37281C55-D854-FA6E-C754-0AA1CE100229}"/>
          </ac:spMkLst>
        </pc:spChg>
      </pc:sldChg>
    </pc:docChg>
  </pc:docChgLst>
  <pc:docChgLst>
    <pc:chgData name="anne@badrichani.com" userId="S::urn:spo:guest#anne@badrichani.com::" providerId="AD" clId="Web-{404CB47D-7F2F-642D-9DE1-2AD08E0A7D0A}"/>
    <pc:docChg chg="modSld">
      <pc:chgData name="anne@badrichani.com" userId="S::urn:spo:guest#anne@badrichani.com::" providerId="AD" clId="Web-{404CB47D-7F2F-642D-9DE1-2AD08E0A7D0A}" dt="2025-03-04T15:31:24.751" v="4502"/>
      <pc:docMkLst>
        <pc:docMk/>
      </pc:docMkLst>
      <pc:sldChg chg="modSp modNotes">
        <pc:chgData name="anne@badrichani.com" userId="S::urn:spo:guest#anne@badrichani.com::" providerId="AD" clId="Web-{404CB47D-7F2F-642D-9DE1-2AD08E0A7D0A}" dt="2025-03-04T13:18:27.445" v="3236" actId="20577"/>
        <pc:sldMkLst>
          <pc:docMk/>
          <pc:sldMk cId="2421413379" sldId="698"/>
        </pc:sldMkLst>
        <pc:spChg chg="mod">
          <ac:chgData name="anne@badrichani.com" userId="S::urn:spo:guest#anne@badrichani.com::" providerId="AD" clId="Web-{404CB47D-7F2F-642D-9DE1-2AD08E0A7D0A}" dt="2025-03-04T13:18:15.913" v="3234" actId="20577"/>
          <ac:spMkLst>
            <pc:docMk/>
            <pc:sldMk cId="2421413379" sldId="698"/>
            <ac:spMk id="2" creationId="{7E5543FA-CC1F-46E2-B712-1773048BB41D}"/>
          </ac:spMkLst>
        </pc:spChg>
        <pc:spChg chg="mod">
          <ac:chgData name="anne@badrichani.com" userId="S::urn:spo:guest#anne@badrichani.com::" providerId="AD" clId="Web-{404CB47D-7F2F-642D-9DE1-2AD08E0A7D0A}" dt="2025-03-04T13:18:27.445" v="3236" actId="20577"/>
          <ac:spMkLst>
            <pc:docMk/>
            <pc:sldMk cId="2421413379" sldId="698"/>
            <ac:spMk id="4" creationId="{14AA8381-CA71-44C9-B5DB-715D69498671}"/>
          </ac:spMkLst>
        </pc:spChg>
        <pc:spChg chg="mod">
          <ac:chgData name="anne@badrichani.com" userId="S::urn:spo:guest#anne@badrichani.com::" providerId="AD" clId="Web-{404CB47D-7F2F-642D-9DE1-2AD08E0A7D0A}" dt="2025-03-04T13:17:59.866" v="3228" actId="20577"/>
          <ac:spMkLst>
            <pc:docMk/>
            <pc:sldMk cId="2421413379" sldId="698"/>
            <ac:spMk id="7" creationId="{14AA8381-CA71-44C9-B5DB-715D69498671}"/>
          </ac:spMkLst>
        </pc:spChg>
        <pc:spChg chg="mod">
          <ac:chgData name="anne@badrichani.com" userId="S::urn:spo:guest#anne@badrichani.com::" providerId="AD" clId="Web-{404CB47D-7F2F-642D-9DE1-2AD08E0A7D0A}" dt="2025-03-04T13:15:24.189" v="3223" actId="20577"/>
          <ac:spMkLst>
            <pc:docMk/>
            <pc:sldMk cId="2421413379" sldId="698"/>
            <ac:spMk id="8" creationId="{14AA8381-CA71-44C9-B5DB-715D69498671}"/>
          </ac:spMkLst>
        </pc:spChg>
      </pc:sldChg>
      <pc:sldChg chg="modSp modNotes">
        <pc:chgData name="anne@badrichani.com" userId="S::urn:spo:guest#anne@badrichani.com::" providerId="AD" clId="Web-{404CB47D-7F2F-642D-9DE1-2AD08E0A7D0A}" dt="2025-03-04T13:05:40.296" v="2987"/>
        <pc:sldMkLst>
          <pc:docMk/>
          <pc:sldMk cId="220339152" sldId="700"/>
        </pc:sldMkLst>
        <pc:spChg chg="mod">
          <ac:chgData name="anne@badrichani.com" userId="S::urn:spo:guest#anne@badrichani.com::" providerId="AD" clId="Web-{404CB47D-7F2F-642D-9DE1-2AD08E0A7D0A}" dt="2025-03-04T12:49:24.485" v="2810" actId="20577"/>
          <ac:spMkLst>
            <pc:docMk/>
            <pc:sldMk cId="220339152" sldId="700"/>
            <ac:spMk id="4" creationId="{00000000-0000-0000-0000-000000000000}"/>
          </ac:spMkLst>
        </pc:spChg>
        <pc:spChg chg="mod">
          <ac:chgData name="anne@badrichani.com" userId="S::urn:spo:guest#anne@badrichani.com::" providerId="AD" clId="Web-{404CB47D-7F2F-642D-9DE1-2AD08E0A7D0A}" dt="2025-03-04T12:42:21.988" v="2751" actId="20577"/>
          <ac:spMkLst>
            <pc:docMk/>
            <pc:sldMk cId="220339152" sldId="700"/>
            <ac:spMk id="10" creationId="{2CC07668-CB47-F0E1-3032-F18756D95649}"/>
          </ac:spMkLst>
        </pc:spChg>
      </pc:sldChg>
      <pc:sldChg chg="modNotes">
        <pc:chgData name="anne@badrichani.com" userId="S::urn:spo:guest#anne@badrichani.com::" providerId="AD" clId="Web-{404CB47D-7F2F-642D-9DE1-2AD08E0A7D0A}" dt="2025-03-04T13:19:40.150" v="3275"/>
        <pc:sldMkLst>
          <pc:docMk/>
          <pc:sldMk cId="514659603" sldId="701"/>
        </pc:sldMkLst>
      </pc:sldChg>
      <pc:sldChg chg="modSp modNotes">
        <pc:chgData name="anne@badrichani.com" userId="S::urn:spo:guest#anne@badrichani.com::" providerId="AD" clId="Web-{404CB47D-7F2F-642D-9DE1-2AD08E0A7D0A}" dt="2025-03-03T14:11:12.982" v="989"/>
        <pc:sldMkLst>
          <pc:docMk/>
          <pc:sldMk cId="3725064897" sldId="707"/>
        </pc:sldMkLst>
        <pc:spChg chg="mod">
          <ac:chgData name="anne@badrichani.com" userId="S::urn:spo:guest#anne@badrichani.com::" providerId="AD" clId="Web-{404CB47D-7F2F-642D-9DE1-2AD08E0A7D0A}" dt="2025-03-03T13:46:02.588" v="830" actId="20577"/>
          <ac:spMkLst>
            <pc:docMk/>
            <pc:sldMk cId="3725064897" sldId="707"/>
            <ac:spMk id="2" creationId="{F0093917-45FA-2F3B-345F-A0DEC8A05408}"/>
          </ac:spMkLst>
        </pc:spChg>
        <pc:spChg chg="mod">
          <ac:chgData name="anne@badrichani.com" userId="S::urn:spo:guest#anne@badrichani.com::" providerId="AD" clId="Web-{404CB47D-7F2F-642D-9DE1-2AD08E0A7D0A}" dt="2025-03-03T13:52:16.753" v="943" actId="20577"/>
          <ac:spMkLst>
            <pc:docMk/>
            <pc:sldMk cId="3725064897" sldId="707"/>
            <ac:spMk id="5" creationId="{FD50210B-06CE-7BB9-AE80-21701374D664}"/>
          </ac:spMkLst>
        </pc:spChg>
        <pc:spChg chg="mod">
          <ac:chgData name="anne@badrichani.com" userId="S::urn:spo:guest#anne@badrichani.com::" providerId="AD" clId="Web-{404CB47D-7F2F-642D-9DE1-2AD08E0A7D0A}" dt="2025-03-03T13:51:36.674" v="934" actId="20577"/>
          <ac:spMkLst>
            <pc:docMk/>
            <pc:sldMk cId="3725064897" sldId="707"/>
            <ac:spMk id="13" creationId="{52BD4E52-1993-5ED1-0DA7-96E4421CED22}"/>
          </ac:spMkLst>
        </pc:spChg>
        <pc:spChg chg="mod">
          <ac:chgData name="anne@badrichani.com" userId="S::urn:spo:guest#anne@badrichani.com::" providerId="AD" clId="Web-{404CB47D-7F2F-642D-9DE1-2AD08E0A7D0A}" dt="2025-03-03T13:49:51.468" v="932" actId="20577"/>
          <ac:spMkLst>
            <pc:docMk/>
            <pc:sldMk cId="3725064897" sldId="707"/>
            <ac:spMk id="18" creationId="{CE26E24A-6C9B-2A79-0EB5-57E5E777D60D}"/>
          </ac:spMkLst>
        </pc:spChg>
        <pc:spChg chg="mod">
          <ac:chgData name="anne@badrichani.com" userId="S::urn:spo:guest#anne@badrichani.com::" providerId="AD" clId="Web-{404CB47D-7F2F-642D-9DE1-2AD08E0A7D0A}" dt="2025-03-03T13:52:44.831" v="960" actId="20577"/>
          <ac:spMkLst>
            <pc:docMk/>
            <pc:sldMk cId="3725064897" sldId="707"/>
            <ac:spMk id="22" creationId="{880F760F-5984-0F09-DE6C-EEFB6CED7FAB}"/>
          </ac:spMkLst>
        </pc:spChg>
      </pc:sldChg>
      <pc:sldChg chg="modSp modNotes">
        <pc:chgData name="anne@badrichani.com" userId="S::urn:spo:guest#anne@badrichani.com::" providerId="AD" clId="Web-{404CB47D-7F2F-642D-9DE1-2AD08E0A7D0A}" dt="2025-03-03T14:13:51.925" v="1027" actId="20577"/>
        <pc:sldMkLst>
          <pc:docMk/>
          <pc:sldMk cId="4093470747" sldId="708"/>
        </pc:sldMkLst>
        <pc:spChg chg="mod">
          <ac:chgData name="anne@badrichani.com" userId="S::urn:spo:guest#anne@badrichani.com::" providerId="AD" clId="Web-{404CB47D-7F2F-642D-9DE1-2AD08E0A7D0A}" dt="2025-03-03T14:13:51.925" v="1027" actId="20577"/>
          <ac:spMkLst>
            <pc:docMk/>
            <pc:sldMk cId="4093470747" sldId="708"/>
            <ac:spMk id="5" creationId="{1A2EBAA9-3155-3E37-63E2-280B4E988736}"/>
          </ac:spMkLst>
        </pc:spChg>
      </pc:sldChg>
      <pc:sldChg chg="modSp modNotes">
        <pc:chgData name="anne@badrichani.com" userId="S::urn:spo:guest#anne@badrichani.com::" providerId="AD" clId="Web-{404CB47D-7F2F-642D-9DE1-2AD08E0A7D0A}" dt="2025-03-04T13:11:25.151" v="3135"/>
        <pc:sldMkLst>
          <pc:docMk/>
          <pc:sldMk cId="1913648885" sldId="710"/>
        </pc:sldMkLst>
        <pc:spChg chg="mod">
          <ac:chgData name="anne@badrichani.com" userId="S::urn:spo:guest#anne@badrichani.com::" providerId="AD" clId="Web-{404CB47D-7F2F-642D-9DE1-2AD08E0A7D0A}" dt="2025-03-04T13:10:47.587" v="3133" actId="20577"/>
          <ac:spMkLst>
            <pc:docMk/>
            <pc:sldMk cId="1913648885" sldId="710"/>
            <ac:spMk id="3" creationId="{10084EB3-2FAC-8D18-8875-AB12A60F3884}"/>
          </ac:spMkLst>
        </pc:spChg>
      </pc:sldChg>
      <pc:sldChg chg="modSp modNotes">
        <pc:chgData name="anne@badrichani.com" userId="S::urn:spo:guest#anne@badrichani.com::" providerId="AD" clId="Web-{404CB47D-7F2F-642D-9DE1-2AD08E0A7D0A}" dt="2025-03-04T12:41:33.861" v="2712"/>
        <pc:sldMkLst>
          <pc:docMk/>
          <pc:sldMk cId="2765573171" sldId="711"/>
        </pc:sldMkLst>
        <pc:spChg chg="mod">
          <ac:chgData name="anne@badrichani.com" userId="S::urn:spo:guest#anne@badrichani.com::" providerId="AD" clId="Web-{404CB47D-7F2F-642D-9DE1-2AD08E0A7D0A}" dt="2025-03-04T12:41:05.204" v="2695" actId="20577"/>
          <ac:spMkLst>
            <pc:docMk/>
            <pc:sldMk cId="2765573171" sldId="711"/>
            <ac:spMk id="5" creationId="{639540E7-A376-6648-65E7-3B7EFE53BC8B}"/>
          </ac:spMkLst>
        </pc:spChg>
      </pc:sldChg>
      <pc:sldChg chg="modSp modNotes">
        <pc:chgData name="anne@badrichani.com" userId="S::urn:spo:guest#anne@badrichani.com::" providerId="AD" clId="Web-{404CB47D-7F2F-642D-9DE1-2AD08E0A7D0A}" dt="2025-03-04T11:45:36.072" v="2244"/>
        <pc:sldMkLst>
          <pc:docMk/>
          <pc:sldMk cId="2976192097" sldId="712"/>
        </pc:sldMkLst>
        <pc:spChg chg="mod">
          <ac:chgData name="anne@badrichani.com" userId="S::urn:spo:guest#anne@badrichani.com::" providerId="AD" clId="Web-{404CB47D-7F2F-642D-9DE1-2AD08E0A7D0A}" dt="2025-03-04T11:45:18.258" v="2240" actId="20577"/>
          <ac:spMkLst>
            <pc:docMk/>
            <pc:sldMk cId="2976192097" sldId="712"/>
            <ac:spMk id="5" creationId="{79CC8502-914A-8E43-DAA9-2EBE7616A3EB}"/>
          </ac:spMkLst>
        </pc:spChg>
      </pc:sldChg>
      <pc:sldChg chg="modSp modNotes">
        <pc:chgData name="anne@badrichani.com" userId="S::urn:spo:guest#anne@badrichani.com::" providerId="AD" clId="Web-{404CB47D-7F2F-642D-9DE1-2AD08E0A7D0A}" dt="2025-03-04T13:23:25.048" v="3280"/>
        <pc:sldMkLst>
          <pc:docMk/>
          <pc:sldMk cId="3474430760" sldId="715"/>
        </pc:sldMkLst>
        <pc:spChg chg="mod">
          <ac:chgData name="anne@badrichani.com" userId="S::urn:spo:guest#anne@badrichani.com::" providerId="AD" clId="Web-{404CB47D-7F2F-642D-9DE1-2AD08E0A7D0A}" dt="2025-03-04T12:31:00.248" v="2428" actId="20577"/>
          <ac:spMkLst>
            <pc:docMk/>
            <pc:sldMk cId="3474430760" sldId="715"/>
            <ac:spMk id="2" creationId="{694E3C56-2105-9CC0-C966-9A6C163815AB}"/>
          </ac:spMkLst>
        </pc:spChg>
        <pc:spChg chg="mod">
          <ac:chgData name="anne@badrichani.com" userId="S::urn:spo:guest#anne@badrichani.com::" providerId="AD" clId="Web-{404CB47D-7F2F-642D-9DE1-2AD08E0A7D0A}" dt="2025-03-04T12:37:22.869" v="2593" actId="20577"/>
          <ac:spMkLst>
            <pc:docMk/>
            <pc:sldMk cId="3474430760" sldId="715"/>
            <ac:spMk id="3" creationId="{B24DF728-76D6-72EA-4B9F-2D05E7A3B406}"/>
          </ac:spMkLst>
        </pc:spChg>
        <pc:spChg chg="mod">
          <ac:chgData name="anne@badrichani.com" userId="S::urn:spo:guest#anne@badrichani.com::" providerId="AD" clId="Web-{404CB47D-7F2F-642D-9DE1-2AD08E0A7D0A}" dt="2025-03-04T12:40:07.453" v="2676" actId="20577"/>
          <ac:spMkLst>
            <pc:docMk/>
            <pc:sldMk cId="3474430760" sldId="715"/>
            <ac:spMk id="4" creationId="{9C423E50-9525-2F50-FE48-8E25EFEE7877}"/>
          </ac:spMkLst>
        </pc:spChg>
        <pc:spChg chg="mod">
          <ac:chgData name="anne@badrichani.com" userId="S::urn:spo:guest#anne@badrichani.com::" providerId="AD" clId="Web-{404CB47D-7F2F-642D-9DE1-2AD08E0A7D0A}" dt="2025-03-04T12:10:09.999" v="2427" actId="20577"/>
          <ac:spMkLst>
            <pc:docMk/>
            <pc:sldMk cId="3474430760" sldId="715"/>
            <ac:spMk id="5" creationId="{D5089E0F-736F-418B-BB32-7D5378498A2E}"/>
          </ac:spMkLst>
        </pc:spChg>
        <pc:spChg chg="mod">
          <ac:chgData name="anne@badrichani.com" userId="S::urn:spo:guest#anne@badrichani.com::" providerId="AD" clId="Web-{404CB47D-7F2F-642D-9DE1-2AD08E0A7D0A}" dt="2025-03-04T12:04:04.099" v="2306" actId="20577"/>
          <ac:spMkLst>
            <pc:docMk/>
            <pc:sldMk cId="3474430760" sldId="715"/>
            <ac:spMk id="9" creationId="{5BF331B7-9977-2DEB-DDBB-44E3776B7D4D}"/>
          </ac:spMkLst>
        </pc:spChg>
        <pc:spChg chg="mod">
          <ac:chgData name="anne@badrichani.com" userId="S::urn:spo:guest#anne@badrichani.com::" providerId="AD" clId="Web-{404CB47D-7F2F-642D-9DE1-2AD08E0A7D0A}" dt="2025-03-04T12:39:14.138" v="2619" actId="20577"/>
          <ac:spMkLst>
            <pc:docMk/>
            <pc:sldMk cId="3474430760" sldId="715"/>
            <ac:spMk id="11" creationId="{11C437C7-D579-A3C6-F1F8-F32FAFB146EA}"/>
          </ac:spMkLst>
        </pc:spChg>
      </pc:sldChg>
      <pc:sldChg chg="modSp modNotes">
        <pc:chgData name="anne@badrichani.com" userId="S::urn:spo:guest#anne@badrichani.com::" providerId="AD" clId="Web-{404CB47D-7F2F-642D-9DE1-2AD08E0A7D0A}" dt="2025-03-04T15:22:58.917" v="4166"/>
        <pc:sldMkLst>
          <pc:docMk/>
          <pc:sldMk cId="4227224476" sldId="717"/>
        </pc:sldMkLst>
        <pc:spChg chg="mod">
          <ac:chgData name="anne@badrichani.com" userId="S::urn:spo:guest#anne@badrichani.com::" providerId="AD" clId="Web-{404CB47D-7F2F-642D-9DE1-2AD08E0A7D0A}" dt="2025-03-04T15:01:08.588" v="3980" actId="20577"/>
          <ac:spMkLst>
            <pc:docMk/>
            <pc:sldMk cId="4227224476" sldId="717"/>
            <ac:spMk id="2" creationId="{85321D08-2242-C935-DF8C-23AB4F0AD0E6}"/>
          </ac:spMkLst>
        </pc:spChg>
        <pc:spChg chg="mod">
          <ac:chgData name="anne@badrichani.com" userId="S::urn:spo:guest#anne@badrichani.com::" providerId="AD" clId="Web-{404CB47D-7F2F-642D-9DE1-2AD08E0A7D0A}" dt="2025-03-04T14:29:41.419" v="3813" actId="20577"/>
          <ac:spMkLst>
            <pc:docMk/>
            <pc:sldMk cId="4227224476" sldId="717"/>
            <ac:spMk id="3" creationId="{37281C55-D854-FA6E-C754-0AA1CE100229}"/>
          </ac:spMkLst>
        </pc:spChg>
        <pc:spChg chg="mod">
          <ac:chgData name="anne@badrichani.com" userId="S::urn:spo:guest#anne@badrichani.com::" providerId="AD" clId="Web-{404CB47D-7F2F-642D-9DE1-2AD08E0A7D0A}" dt="2025-03-04T15:01:16.760" v="3986" actId="20577"/>
          <ac:spMkLst>
            <pc:docMk/>
            <pc:sldMk cId="4227224476" sldId="717"/>
            <ac:spMk id="5" creationId="{8C6EE6C2-3159-2410-247F-6C2D1FA20182}"/>
          </ac:spMkLst>
        </pc:spChg>
        <pc:spChg chg="mod">
          <ac:chgData name="anne@badrichani.com" userId="S::urn:spo:guest#anne@badrichani.com::" providerId="AD" clId="Web-{404CB47D-7F2F-642D-9DE1-2AD08E0A7D0A}" dt="2025-03-04T14:29:32.716" v="3811" actId="20577"/>
          <ac:spMkLst>
            <pc:docMk/>
            <pc:sldMk cId="4227224476" sldId="717"/>
            <ac:spMk id="10" creationId="{4DFCAE23-54C5-3B47-6C26-54298451D7BD}"/>
          </ac:spMkLst>
        </pc:spChg>
        <pc:spChg chg="mod">
          <ac:chgData name="anne@badrichani.com" userId="S::urn:spo:guest#anne@badrichani.com::" providerId="AD" clId="Web-{404CB47D-7F2F-642D-9DE1-2AD08E0A7D0A}" dt="2025-03-04T14:53:49.056" v="3938" actId="20577"/>
          <ac:spMkLst>
            <pc:docMk/>
            <pc:sldMk cId="4227224476" sldId="717"/>
            <ac:spMk id="12" creationId="{C54E67C3-E87A-8C5C-FA40-11F24F88D360}"/>
          </ac:spMkLst>
        </pc:spChg>
        <pc:spChg chg="mod">
          <ac:chgData name="anne@badrichani.com" userId="S::urn:spo:guest#anne@badrichani.com::" providerId="AD" clId="Web-{404CB47D-7F2F-642D-9DE1-2AD08E0A7D0A}" dt="2025-03-04T14:43:51.137" v="3848" actId="20577"/>
          <ac:spMkLst>
            <pc:docMk/>
            <pc:sldMk cId="4227224476" sldId="717"/>
            <ac:spMk id="14" creationId="{439D5A16-09A7-3DC0-41F7-177C8F2BAEDA}"/>
          </ac:spMkLst>
        </pc:spChg>
        <pc:spChg chg="mod">
          <ac:chgData name="anne@badrichani.com" userId="S::urn:spo:guest#anne@badrichani.com::" providerId="AD" clId="Web-{404CB47D-7F2F-642D-9DE1-2AD08E0A7D0A}" dt="2025-03-04T15:18:25.976" v="4072" actId="20577"/>
          <ac:spMkLst>
            <pc:docMk/>
            <pc:sldMk cId="4227224476" sldId="717"/>
            <ac:spMk id="16" creationId="{3BAEB013-D462-67FF-F404-29DA31CE89EB}"/>
          </ac:spMkLst>
        </pc:spChg>
      </pc:sldChg>
      <pc:sldChg chg="modSp">
        <pc:chgData name="anne@badrichani.com" userId="S::urn:spo:guest#anne@badrichani.com::" providerId="AD" clId="Web-{404CB47D-7F2F-642D-9DE1-2AD08E0A7D0A}" dt="2025-03-04T13:21:38.201" v="3278" actId="20577"/>
        <pc:sldMkLst>
          <pc:docMk/>
          <pc:sldMk cId="2746473177" sldId="981"/>
        </pc:sldMkLst>
        <pc:spChg chg="mod">
          <ac:chgData name="anne@badrichani.com" userId="S::urn:spo:guest#anne@badrichani.com::" providerId="AD" clId="Web-{404CB47D-7F2F-642D-9DE1-2AD08E0A7D0A}" dt="2025-03-04T13:21:38.201" v="3278" actId="20577"/>
          <ac:spMkLst>
            <pc:docMk/>
            <pc:sldMk cId="2746473177" sldId="981"/>
            <ac:spMk id="11" creationId="{FB3DB66D-5347-D338-F27C-D820CB16001F}"/>
          </ac:spMkLst>
        </pc:spChg>
      </pc:sldChg>
      <pc:sldChg chg="modSp">
        <pc:chgData name="anne@badrichani.com" userId="S::urn:spo:guest#anne@badrichani.com::" providerId="AD" clId="Web-{404CB47D-7F2F-642D-9DE1-2AD08E0A7D0A}" dt="2025-03-03T13:21:57.399" v="182" actId="20577"/>
        <pc:sldMkLst>
          <pc:docMk/>
          <pc:sldMk cId="1493769089" sldId="985"/>
        </pc:sldMkLst>
        <pc:spChg chg="mod">
          <ac:chgData name="anne@badrichani.com" userId="S::urn:spo:guest#anne@badrichani.com::" providerId="AD" clId="Web-{404CB47D-7F2F-642D-9DE1-2AD08E0A7D0A}" dt="2025-03-03T13:21:57.399" v="182" actId="20577"/>
          <ac:spMkLst>
            <pc:docMk/>
            <pc:sldMk cId="1493769089" sldId="985"/>
            <ac:spMk id="9" creationId="{94F4C984-C003-1A4B-DC50-B0ABEC9785DB}"/>
          </ac:spMkLst>
        </pc:spChg>
        <pc:spChg chg="mod">
          <ac:chgData name="anne@badrichani.com" userId="S::urn:spo:guest#anne@badrichani.com::" providerId="AD" clId="Web-{404CB47D-7F2F-642D-9DE1-2AD08E0A7D0A}" dt="2025-03-03T13:18:25.488" v="4" actId="20577"/>
          <ac:spMkLst>
            <pc:docMk/>
            <pc:sldMk cId="1493769089" sldId="985"/>
            <ac:spMk id="12" creationId="{0B9B1F2A-75CB-64BD-8E45-C56CC5545F6A}"/>
          </ac:spMkLst>
        </pc:spChg>
        <pc:spChg chg="mod">
          <ac:chgData name="anne@badrichani.com" userId="S::urn:spo:guest#anne@badrichani.com::" providerId="AD" clId="Web-{404CB47D-7F2F-642D-9DE1-2AD08E0A7D0A}" dt="2025-03-03T13:21:40.227" v="175" actId="1076"/>
          <ac:spMkLst>
            <pc:docMk/>
            <pc:sldMk cId="1493769089" sldId="985"/>
            <ac:spMk id="16" creationId="{F0598A56-729B-6E9A-B321-D0684D97F083}"/>
          </ac:spMkLst>
        </pc:spChg>
      </pc:sldChg>
      <pc:sldChg chg="modSp modNotes">
        <pc:chgData name="anne@badrichani.com" userId="S::urn:spo:guest#anne@badrichani.com::" providerId="AD" clId="Web-{404CB47D-7F2F-642D-9DE1-2AD08E0A7D0A}" dt="2025-03-03T14:13:15.846" v="1009"/>
        <pc:sldMkLst>
          <pc:docMk/>
          <pc:sldMk cId="3561413605" sldId="987"/>
        </pc:sldMkLst>
        <pc:spChg chg="mod">
          <ac:chgData name="anne@badrichani.com" userId="S::urn:spo:guest#anne@badrichani.com::" providerId="AD" clId="Web-{404CB47D-7F2F-642D-9DE1-2AD08E0A7D0A}" dt="2025-03-03T13:52:59.504" v="962" actId="20577"/>
          <ac:spMkLst>
            <pc:docMk/>
            <pc:sldMk cId="3561413605" sldId="987"/>
            <ac:spMk id="2" creationId="{7215C1B2-96B0-D9A7-BECD-2C8F92195C78}"/>
          </ac:spMkLst>
        </pc:spChg>
        <pc:spChg chg="mod">
          <ac:chgData name="anne@badrichani.com" userId="S::urn:spo:guest#anne@badrichani.com::" providerId="AD" clId="Web-{404CB47D-7F2F-642D-9DE1-2AD08E0A7D0A}" dt="2025-03-03T14:12:49.533" v="996" actId="20577"/>
          <ac:spMkLst>
            <pc:docMk/>
            <pc:sldMk cId="3561413605" sldId="987"/>
            <ac:spMk id="6" creationId="{0503934D-487C-EB26-A62F-565493D30D93}"/>
          </ac:spMkLst>
        </pc:spChg>
      </pc:sldChg>
      <pc:sldChg chg="modSp modNotes">
        <pc:chgData name="anne@badrichani.com" userId="S::urn:spo:guest#anne@badrichani.com::" providerId="AD" clId="Web-{404CB47D-7F2F-642D-9DE1-2AD08E0A7D0A}" dt="2025-03-04T09:18:56.952" v="1168"/>
        <pc:sldMkLst>
          <pc:docMk/>
          <pc:sldMk cId="1207018077" sldId="989"/>
        </pc:sldMkLst>
        <pc:spChg chg="mod">
          <ac:chgData name="anne@badrichani.com" userId="S::urn:spo:guest#anne@badrichani.com::" providerId="AD" clId="Web-{404CB47D-7F2F-642D-9DE1-2AD08E0A7D0A}" dt="2025-03-03T14:09:25.979" v="974" actId="20577"/>
          <ac:spMkLst>
            <pc:docMk/>
            <pc:sldMk cId="1207018077" sldId="989"/>
            <ac:spMk id="2" creationId="{F0093917-45FA-2F3B-345F-A0DEC8A05408}"/>
          </ac:spMkLst>
        </pc:spChg>
        <pc:spChg chg="mod">
          <ac:chgData name="anne@badrichani.com" userId="S::urn:spo:guest#anne@badrichani.com::" providerId="AD" clId="Web-{404CB47D-7F2F-642D-9DE1-2AD08E0A7D0A}" dt="2025-03-03T14:15:47.820" v="1035" actId="20577"/>
          <ac:spMkLst>
            <pc:docMk/>
            <pc:sldMk cId="1207018077" sldId="989"/>
            <ac:spMk id="3" creationId="{00000000-0000-0000-0000-000000000000}"/>
          </ac:spMkLst>
        </pc:spChg>
        <pc:spChg chg="mod">
          <ac:chgData name="anne@badrichani.com" userId="S::urn:spo:guest#anne@badrichani.com::" providerId="AD" clId="Web-{404CB47D-7F2F-642D-9DE1-2AD08E0A7D0A}" dt="2025-03-03T14:17:02.181" v="1040" actId="20577"/>
          <ac:spMkLst>
            <pc:docMk/>
            <pc:sldMk cId="1207018077" sldId="989"/>
            <ac:spMk id="5" creationId="{7463E4EC-EDB1-264F-099F-B7CF269A47D2}"/>
          </ac:spMkLst>
        </pc:spChg>
        <pc:spChg chg="mod">
          <ac:chgData name="anne@badrichani.com" userId="S::urn:spo:guest#anne@badrichani.com::" providerId="AD" clId="Web-{404CB47D-7F2F-642D-9DE1-2AD08E0A7D0A}" dt="2025-03-03T14:18:00.449" v="1052" actId="20577"/>
          <ac:spMkLst>
            <pc:docMk/>
            <pc:sldMk cId="1207018077" sldId="989"/>
            <ac:spMk id="7" creationId="{EE2844D9-3340-1EBF-6227-3AEDFB215833}"/>
          </ac:spMkLst>
        </pc:spChg>
        <pc:spChg chg="mod">
          <ac:chgData name="anne@badrichani.com" userId="S::urn:spo:guest#anne@badrichani.com::" providerId="AD" clId="Web-{404CB47D-7F2F-642D-9DE1-2AD08E0A7D0A}" dt="2025-03-03T14:19:25.014" v="1063" actId="20577"/>
          <ac:spMkLst>
            <pc:docMk/>
            <pc:sldMk cId="1207018077" sldId="989"/>
            <ac:spMk id="12" creationId="{FD5B38D4-D393-2BA5-823A-B49E6F31F963}"/>
          </ac:spMkLst>
        </pc:spChg>
      </pc:sldChg>
      <pc:sldChg chg="modSp modNotes">
        <pc:chgData name="anne@badrichani.com" userId="S::urn:spo:guest#anne@badrichani.com::" providerId="AD" clId="Web-{404CB47D-7F2F-642D-9DE1-2AD08E0A7D0A}" dt="2025-03-04T10:42:32.488" v="1459"/>
        <pc:sldMkLst>
          <pc:docMk/>
          <pc:sldMk cId="1405822987" sldId="990"/>
        </pc:sldMkLst>
        <pc:spChg chg="mod">
          <ac:chgData name="anne@badrichani.com" userId="S::urn:spo:guest#anne@badrichani.com::" providerId="AD" clId="Web-{404CB47D-7F2F-642D-9DE1-2AD08E0A7D0A}" dt="2025-03-04T10:36:18.463" v="1450" actId="20577"/>
          <ac:spMkLst>
            <pc:docMk/>
            <pc:sldMk cId="1405822987" sldId="990"/>
            <ac:spMk id="2" creationId="{85321D08-2242-C935-DF8C-23AB4F0AD0E6}"/>
          </ac:spMkLst>
        </pc:spChg>
        <pc:spChg chg="mod">
          <ac:chgData name="anne@badrichani.com" userId="S::urn:spo:guest#anne@badrichani.com::" providerId="AD" clId="Web-{404CB47D-7F2F-642D-9DE1-2AD08E0A7D0A}" dt="2025-03-04T10:41:15.952" v="1453" actId="20577"/>
          <ac:spMkLst>
            <pc:docMk/>
            <pc:sldMk cId="1405822987" sldId="990"/>
            <ac:spMk id="3" creationId="{37281C55-D854-FA6E-C754-0AA1CE100229}"/>
          </ac:spMkLst>
        </pc:spChg>
        <pc:spChg chg="mod">
          <ac:chgData name="anne@badrichani.com" userId="S::urn:spo:guest#anne@badrichani.com::" providerId="AD" clId="Web-{404CB47D-7F2F-642D-9DE1-2AD08E0A7D0A}" dt="2025-03-04T10:06:45.812" v="1287" actId="20577"/>
          <ac:spMkLst>
            <pc:docMk/>
            <pc:sldMk cId="1405822987" sldId="990"/>
            <ac:spMk id="4" creationId="{00000000-0000-0000-0000-000000000000}"/>
          </ac:spMkLst>
        </pc:spChg>
        <pc:spChg chg="mod">
          <ac:chgData name="anne@badrichani.com" userId="S::urn:spo:guest#anne@badrichani.com::" providerId="AD" clId="Web-{404CB47D-7F2F-642D-9DE1-2AD08E0A7D0A}" dt="2025-03-04T10:06:58.407" v="1289" actId="20577"/>
          <ac:spMkLst>
            <pc:docMk/>
            <pc:sldMk cId="1405822987" sldId="990"/>
            <ac:spMk id="7" creationId="{7A10DF0A-61F9-53F3-14F9-9EE4952D42CD}"/>
          </ac:spMkLst>
        </pc:spChg>
        <pc:spChg chg="mod">
          <ac:chgData name="anne@badrichani.com" userId="S::urn:spo:guest#anne@badrichani.com::" providerId="AD" clId="Web-{404CB47D-7F2F-642D-9DE1-2AD08E0A7D0A}" dt="2025-03-04T10:06:18.341" v="1280" actId="20577"/>
          <ac:spMkLst>
            <pc:docMk/>
            <pc:sldMk cId="1405822987" sldId="990"/>
            <ac:spMk id="9" creationId="{79277098-8AA8-79BC-C428-E20B71BF85B3}"/>
          </ac:spMkLst>
        </pc:spChg>
        <pc:spChg chg="mod">
          <ac:chgData name="anne@badrichani.com" userId="S::urn:spo:guest#anne@badrichani.com::" providerId="AD" clId="Web-{404CB47D-7F2F-642D-9DE1-2AD08E0A7D0A}" dt="2025-03-04T10:06:40.327" v="1286" actId="20577"/>
          <ac:spMkLst>
            <pc:docMk/>
            <pc:sldMk cId="1405822987" sldId="990"/>
            <ac:spMk id="11" creationId="{C175E2BF-541E-3F74-72F0-93EAF62F5428}"/>
          </ac:spMkLst>
        </pc:spChg>
        <pc:spChg chg="mod">
          <ac:chgData name="anne@badrichani.com" userId="S::urn:spo:guest#anne@badrichani.com::" providerId="AD" clId="Web-{404CB47D-7F2F-642D-9DE1-2AD08E0A7D0A}" dt="2025-03-04T10:08:15.349" v="1300" actId="20577"/>
          <ac:spMkLst>
            <pc:docMk/>
            <pc:sldMk cId="1405822987" sldId="990"/>
            <ac:spMk id="13" creationId="{51BFBFF7-D09A-A0F8-3D42-B68E1382C30C}"/>
          </ac:spMkLst>
        </pc:spChg>
      </pc:sldChg>
      <pc:sldChg chg="modSp modNotes">
        <pc:chgData name="anne@badrichani.com" userId="S::urn:spo:guest#anne@badrichani.com::" providerId="AD" clId="Web-{404CB47D-7F2F-642D-9DE1-2AD08E0A7D0A}" dt="2025-03-04T13:09:35.491" v="3114"/>
        <pc:sldMkLst>
          <pc:docMk/>
          <pc:sldMk cId="1172358354" sldId="991"/>
        </pc:sldMkLst>
        <pc:spChg chg="mod">
          <ac:chgData name="anne@badrichani.com" userId="S::urn:spo:guest#anne@badrichani.com::" providerId="AD" clId="Web-{404CB47D-7F2F-642D-9DE1-2AD08E0A7D0A}" dt="2025-03-04T13:03:33.011" v="2973" actId="20577"/>
          <ac:spMkLst>
            <pc:docMk/>
            <pc:sldMk cId="1172358354" sldId="991"/>
            <ac:spMk id="2" creationId="{85321D08-2242-C935-DF8C-23AB4F0AD0E6}"/>
          </ac:spMkLst>
        </pc:spChg>
      </pc:sldChg>
      <pc:sldChg chg="modSp modNotes">
        <pc:chgData name="anne@badrichani.com" userId="S::urn:spo:guest#anne@badrichani.com::" providerId="AD" clId="Web-{404CB47D-7F2F-642D-9DE1-2AD08E0A7D0A}" dt="2025-03-04T13:35:20.398" v="3707"/>
        <pc:sldMkLst>
          <pc:docMk/>
          <pc:sldMk cId="1910578601" sldId="992"/>
        </pc:sldMkLst>
        <pc:spChg chg="mod">
          <ac:chgData name="anne@badrichani.com" userId="S::urn:spo:guest#anne@badrichani.com::" providerId="AD" clId="Web-{404CB47D-7F2F-642D-9DE1-2AD08E0A7D0A}" dt="2025-03-04T13:24:59.394" v="3302" actId="20577"/>
          <ac:spMkLst>
            <pc:docMk/>
            <pc:sldMk cId="1910578601" sldId="992"/>
            <ac:spMk id="2" creationId="{85321D08-2242-C935-DF8C-23AB4F0AD0E6}"/>
          </ac:spMkLst>
        </pc:spChg>
        <pc:spChg chg="mod">
          <ac:chgData name="anne@badrichani.com" userId="S::urn:spo:guest#anne@badrichani.com::" providerId="AD" clId="Web-{404CB47D-7F2F-642D-9DE1-2AD08E0A7D0A}" dt="2025-03-04T13:30:18.779" v="3375" actId="20577"/>
          <ac:spMkLst>
            <pc:docMk/>
            <pc:sldMk cId="1910578601" sldId="992"/>
            <ac:spMk id="3" creationId="{37281C55-D854-FA6E-C754-0AA1CE100229}"/>
          </ac:spMkLst>
        </pc:spChg>
        <pc:spChg chg="mod">
          <ac:chgData name="anne@badrichani.com" userId="S::urn:spo:guest#anne@badrichani.com::" providerId="AD" clId="Web-{404CB47D-7F2F-642D-9DE1-2AD08E0A7D0A}" dt="2025-03-04T13:30:08.779" v="3374" actId="20577"/>
          <ac:spMkLst>
            <pc:docMk/>
            <pc:sldMk cId="1910578601" sldId="992"/>
            <ac:spMk id="5" creationId="{35869202-EAC0-0654-630D-CBD6EEFF5AB9}"/>
          </ac:spMkLst>
        </pc:spChg>
        <pc:spChg chg="mod">
          <ac:chgData name="anne@badrichani.com" userId="S::urn:spo:guest#anne@badrichani.com::" providerId="AD" clId="Web-{404CB47D-7F2F-642D-9DE1-2AD08E0A7D0A}" dt="2025-03-04T13:30:27.342" v="3376" actId="20577"/>
          <ac:spMkLst>
            <pc:docMk/>
            <pc:sldMk cId="1910578601" sldId="992"/>
            <ac:spMk id="7" creationId="{C9448733-512F-B8E8-5C8D-019188DDC13F}"/>
          </ac:spMkLst>
        </pc:spChg>
        <pc:spChg chg="mod">
          <ac:chgData name="anne@badrichani.com" userId="S::urn:spo:guest#anne@badrichani.com::" providerId="AD" clId="Web-{404CB47D-7F2F-642D-9DE1-2AD08E0A7D0A}" dt="2025-03-04T13:29:39.231" v="3360" actId="20577"/>
          <ac:spMkLst>
            <pc:docMk/>
            <pc:sldMk cId="1910578601" sldId="992"/>
            <ac:spMk id="9" creationId="{9A2EE39D-4725-96C0-A75C-8FE095A7C0F8}"/>
          </ac:spMkLst>
        </pc:spChg>
        <pc:spChg chg="mod">
          <ac:chgData name="anne@badrichani.com" userId="S::urn:spo:guest#anne@badrichani.com::" providerId="AD" clId="Web-{404CB47D-7F2F-642D-9DE1-2AD08E0A7D0A}" dt="2025-03-04T13:31:31.860" v="3409" actId="20577"/>
          <ac:spMkLst>
            <pc:docMk/>
            <pc:sldMk cId="1910578601" sldId="992"/>
            <ac:spMk id="11" creationId="{A0E2CFEA-F66C-0C5B-ABA5-3778060D30B6}"/>
          </ac:spMkLst>
        </pc:spChg>
      </pc:sldChg>
      <pc:sldChg chg="modNotes">
        <pc:chgData name="anne@badrichani.com" userId="S::urn:spo:guest#anne@badrichani.com::" providerId="AD" clId="Web-{404CB47D-7F2F-642D-9DE1-2AD08E0A7D0A}" dt="2025-03-04T15:31:24.751" v="4502"/>
        <pc:sldMkLst>
          <pc:docMk/>
          <pc:sldMk cId="979974785" sldId="993"/>
        </pc:sldMkLst>
      </pc:sldChg>
      <pc:sldChg chg="modSp modNotes">
        <pc:chgData name="anne@badrichani.com" userId="S::urn:spo:guest#anne@badrichani.com::" providerId="AD" clId="Web-{404CB47D-7F2F-642D-9DE1-2AD08E0A7D0A}" dt="2025-03-04T11:38:13.964" v="2017" actId="20577"/>
        <pc:sldMkLst>
          <pc:docMk/>
          <pc:sldMk cId="440555122" sldId="999"/>
        </pc:sldMkLst>
        <pc:spChg chg="mod">
          <ac:chgData name="anne@badrichani.com" userId="S::urn:spo:guest#anne@badrichani.com::" providerId="AD" clId="Web-{404CB47D-7F2F-642D-9DE1-2AD08E0A7D0A}" dt="2025-03-04T10:42:49.224" v="1479" actId="20577"/>
          <ac:spMkLst>
            <pc:docMk/>
            <pc:sldMk cId="440555122" sldId="999"/>
            <ac:spMk id="2" creationId="{F0093917-45FA-2F3B-345F-A0DEC8A05408}"/>
          </ac:spMkLst>
        </pc:spChg>
        <pc:spChg chg="mod">
          <ac:chgData name="anne@badrichani.com" userId="S::urn:spo:guest#anne@badrichani.com::" providerId="AD" clId="Web-{404CB47D-7F2F-642D-9DE1-2AD08E0A7D0A}" dt="2025-03-04T10:43:33.461" v="1531" actId="20577"/>
          <ac:spMkLst>
            <pc:docMk/>
            <pc:sldMk cId="440555122" sldId="999"/>
            <ac:spMk id="3" creationId="{00000000-0000-0000-0000-000000000000}"/>
          </ac:spMkLst>
        </pc:spChg>
        <pc:spChg chg="mod">
          <ac:chgData name="anne@badrichani.com" userId="S::urn:spo:guest#anne@badrichani.com::" providerId="AD" clId="Web-{404CB47D-7F2F-642D-9DE1-2AD08E0A7D0A}" dt="2025-03-04T11:38:13.964" v="2017" actId="20577"/>
          <ac:spMkLst>
            <pc:docMk/>
            <pc:sldMk cId="440555122" sldId="999"/>
            <ac:spMk id="9" creationId="{A25EACE7-4BBC-96DC-A25B-635A862CA599}"/>
          </ac:spMkLst>
        </pc:spChg>
        <pc:spChg chg="mod">
          <ac:chgData name="anne@badrichani.com" userId="S::urn:spo:guest#anne@badrichani.com::" providerId="AD" clId="Web-{404CB47D-7F2F-642D-9DE1-2AD08E0A7D0A}" dt="2025-03-04T11:11:24.308" v="1735" actId="20577"/>
          <ac:spMkLst>
            <pc:docMk/>
            <pc:sldMk cId="440555122" sldId="999"/>
            <ac:spMk id="11" creationId="{B31C6E99-1018-F0DD-5E3F-C89B25B568F3}"/>
          </ac:spMkLst>
        </pc:spChg>
        <pc:spChg chg="mod">
          <ac:chgData name="anne@badrichani.com" userId="S::urn:spo:guest#anne@badrichani.com::" providerId="AD" clId="Web-{404CB47D-7F2F-642D-9DE1-2AD08E0A7D0A}" dt="2025-03-04T11:17:31.958" v="1876" actId="20577"/>
          <ac:spMkLst>
            <pc:docMk/>
            <pc:sldMk cId="440555122" sldId="999"/>
            <ac:spMk id="13" creationId="{AE996E42-FA04-D056-B26A-FEE81F08AEDB}"/>
          </ac:spMkLst>
        </pc:spChg>
        <pc:spChg chg="mod">
          <ac:chgData name="anne@badrichani.com" userId="S::urn:spo:guest#anne@badrichani.com::" providerId="AD" clId="Web-{404CB47D-7F2F-642D-9DE1-2AD08E0A7D0A}" dt="2025-03-04T11:20:17.344" v="1926" actId="20577"/>
          <ac:spMkLst>
            <pc:docMk/>
            <pc:sldMk cId="440555122" sldId="999"/>
            <ac:spMk id="15" creationId="{E7AF9317-3A02-A655-0EBB-590E19263A07}"/>
          </ac:spMkLst>
        </pc:spChg>
        <pc:spChg chg="mod">
          <ac:chgData name="anne@badrichani.com" userId="S::urn:spo:guest#anne@badrichani.com::" providerId="AD" clId="Web-{404CB47D-7F2F-642D-9DE1-2AD08E0A7D0A}" dt="2025-03-04T11:07:21.073" v="1725" actId="20577"/>
          <ac:spMkLst>
            <pc:docMk/>
            <pc:sldMk cId="440555122" sldId="999"/>
            <ac:spMk id="17" creationId="{037F3D9D-1D81-8C8C-6706-1E5C413C29B5}"/>
          </ac:spMkLst>
        </pc:spChg>
        <pc:spChg chg="mod">
          <ac:chgData name="anne@badrichani.com" userId="S::urn:spo:guest#anne@badrichani.com::" providerId="AD" clId="Web-{404CB47D-7F2F-642D-9DE1-2AD08E0A7D0A}" dt="2025-03-04T11:01:12.564" v="1699" actId="20577"/>
          <ac:spMkLst>
            <pc:docMk/>
            <pc:sldMk cId="440555122" sldId="999"/>
            <ac:spMk id="19" creationId="{A4B0C870-1625-EE09-70F7-1D9164E9FFA6}"/>
          </ac:spMkLst>
        </pc:spChg>
        <pc:spChg chg="mod">
          <ac:chgData name="anne@badrichani.com" userId="S::urn:spo:guest#anne@badrichani.com::" providerId="AD" clId="Web-{404CB47D-7F2F-642D-9DE1-2AD08E0A7D0A}" dt="2025-03-04T11:14:49.338" v="1824" actId="20577"/>
          <ac:spMkLst>
            <pc:docMk/>
            <pc:sldMk cId="440555122" sldId="999"/>
            <ac:spMk id="21" creationId="{D2361945-7BDE-3A98-2840-8387AA3C2EE7}"/>
          </ac:spMkLst>
        </pc:spChg>
        <pc:spChg chg="mod">
          <ac:chgData name="anne@badrichani.com" userId="S::urn:spo:guest#anne@badrichani.com::" providerId="AD" clId="Web-{404CB47D-7F2F-642D-9DE1-2AD08E0A7D0A}" dt="2025-03-04T11:19:00.542" v="1924" actId="20577"/>
          <ac:spMkLst>
            <pc:docMk/>
            <pc:sldMk cId="440555122" sldId="999"/>
            <ac:spMk id="23" creationId="{3B115150-DC63-89A6-3D5E-4FC321E35C1D}"/>
          </ac:spMkLst>
        </pc:spChg>
        <pc:picChg chg="mod">
          <ac:chgData name="anne@badrichani.com" userId="S::urn:spo:guest#anne@badrichani.com::" providerId="AD" clId="Web-{404CB47D-7F2F-642D-9DE1-2AD08E0A7D0A}" dt="2025-03-04T11:37:47.399" v="2015" actId="14100"/>
          <ac:picMkLst>
            <pc:docMk/>
            <pc:sldMk cId="440555122" sldId="999"/>
            <ac:picMk id="38" creationId="{6B3DAEDC-9A94-E9E7-04F1-6CA269E67F80}"/>
          </ac:picMkLst>
        </pc:picChg>
      </pc:sldChg>
      <pc:sldChg chg="modSp">
        <pc:chgData name="anne@badrichani.com" userId="S::urn:spo:guest#anne@badrichani.com::" providerId="AD" clId="Web-{404CB47D-7F2F-642D-9DE1-2AD08E0A7D0A}" dt="2025-03-03T13:31:03.005" v="488" actId="20577"/>
        <pc:sldMkLst>
          <pc:docMk/>
          <pc:sldMk cId="1346105177" sldId="1000"/>
        </pc:sldMkLst>
        <pc:spChg chg="mod">
          <ac:chgData name="anne@badrichani.com" userId="S::urn:spo:guest#anne@badrichani.com::" providerId="AD" clId="Web-{404CB47D-7F2F-642D-9DE1-2AD08E0A7D0A}" dt="2025-03-03T13:31:03.005" v="488" actId="20577"/>
          <ac:spMkLst>
            <pc:docMk/>
            <pc:sldMk cId="1346105177" sldId="1000"/>
            <ac:spMk id="5" creationId="{BF505A76-6CAC-87D8-4394-D0234E16130C}"/>
          </ac:spMkLst>
        </pc:spChg>
        <pc:spChg chg="mod">
          <ac:chgData name="anne@badrichani.com" userId="S::urn:spo:guest#anne@badrichani.com::" providerId="AD" clId="Web-{404CB47D-7F2F-642D-9DE1-2AD08E0A7D0A}" dt="2025-03-03T13:25:23.872" v="242" actId="20577"/>
          <ac:spMkLst>
            <pc:docMk/>
            <pc:sldMk cId="1346105177" sldId="1000"/>
            <ac:spMk id="8" creationId="{5C0D051C-7DD9-249C-9B42-FF3CFFA07382}"/>
          </ac:spMkLst>
        </pc:spChg>
        <pc:spChg chg="mod">
          <ac:chgData name="anne@badrichani.com" userId="S::urn:spo:guest#anne@badrichani.com::" providerId="AD" clId="Web-{404CB47D-7F2F-642D-9DE1-2AD08E0A7D0A}" dt="2025-03-03T13:27:48.501" v="318" actId="20577"/>
          <ac:spMkLst>
            <pc:docMk/>
            <pc:sldMk cId="1346105177" sldId="1000"/>
            <ac:spMk id="9" creationId="{0A912A1D-B3E7-86E4-49AE-74FCFA82BA8B}"/>
          </ac:spMkLst>
        </pc:spChg>
        <pc:spChg chg="mod">
          <ac:chgData name="anne@badrichani.com" userId="S::urn:spo:guest#anne@badrichani.com::" providerId="AD" clId="Web-{404CB47D-7F2F-642D-9DE1-2AD08E0A7D0A}" dt="2025-03-03T13:22:47.463" v="190" actId="20577"/>
          <ac:spMkLst>
            <pc:docMk/>
            <pc:sldMk cId="1346105177" sldId="1000"/>
            <ac:spMk id="17" creationId="{D3E5B3E0-8C86-39DA-F530-3B4E27EFCA48}"/>
          </ac:spMkLst>
        </pc:spChg>
        <pc:spChg chg="mod">
          <ac:chgData name="anne@badrichani.com" userId="S::urn:spo:guest#anne@badrichani.com::" providerId="AD" clId="Web-{404CB47D-7F2F-642D-9DE1-2AD08E0A7D0A}" dt="2025-03-03T13:25:16.794" v="241" actId="20577"/>
          <ac:spMkLst>
            <pc:docMk/>
            <pc:sldMk cId="1346105177" sldId="1000"/>
            <ac:spMk id="26" creationId="{4D638301-65D5-FD9D-C9A6-E07463B5FDF1}"/>
          </ac:spMkLst>
        </pc:spChg>
        <pc:spChg chg="mod">
          <ac:chgData name="anne@badrichani.com" userId="S::urn:spo:guest#anne@badrichani.com::" providerId="AD" clId="Web-{404CB47D-7F2F-642D-9DE1-2AD08E0A7D0A}" dt="2025-03-03T13:23:47.589" v="223" actId="14100"/>
          <ac:spMkLst>
            <pc:docMk/>
            <pc:sldMk cId="1346105177" sldId="1000"/>
            <ac:spMk id="27" creationId="{271B5087-E922-A7AA-2AEE-D3CA8B1BEBE4}"/>
          </ac:spMkLst>
        </pc:spChg>
      </pc:sldChg>
      <pc:sldChg chg="modNotes">
        <pc:chgData name="anne@badrichani.com" userId="S::urn:spo:guest#anne@badrichani.com::" providerId="AD" clId="Web-{404CB47D-7F2F-642D-9DE1-2AD08E0A7D0A}" dt="2025-03-04T11:39:31.703" v="2024"/>
        <pc:sldMkLst>
          <pc:docMk/>
          <pc:sldMk cId="1228708489" sldId="1011"/>
        </pc:sldMkLst>
      </pc:sldChg>
      <pc:sldChg chg="modSp">
        <pc:chgData name="anne@badrichani.com" userId="S::urn:spo:guest#anne@badrichani.com::" providerId="AD" clId="Web-{404CB47D-7F2F-642D-9DE1-2AD08E0A7D0A}" dt="2025-03-04T13:20:33.308" v="3276" actId="20577"/>
        <pc:sldMkLst>
          <pc:docMk/>
          <pc:sldMk cId="126448620" sldId="1016"/>
        </pc:sldMkLst>
        <pc:spChg chg="mod">
          <ac:chgData name="anne@badrichani.com" userId="S::urn:spo:guest#anne@badrichani.com::" providerId="AD" clId="Web-{404CB47D-7F2F-642D-9DE1-2AD08E0A7D0A}" dt="2025-03-04T13:20:33.308" v="3276" actId="20577"/>
          <ac:spMkLst>
            <pc:docMk/>
            <pc:sldMk cId="126448620" sldId="1016"/>
            <ac:spMk id="4" creationId="{D4C8FA8C-9D7D-B5B0-6505-6D2E15E60AB7}"/>
          </ac:spMkLst>
        </pc:spChg>
      </pc:sldChg>
    </pc:docChg>
  </pc:docChgLst>
  <pc:docChgLst>
    <pc:chgData name="WAUQUIER, Nadia" userId="S::wauquiern@who.int::9aff5815-3c2f-4de1-a1ad-7f60375e98d2" providerId="AD" clId="Web-{D350A88A-BD2A-FBA6-C80E-8B2AC0C16C2B}"/>
    <pc:docChg chg="modSld">
      <pc:chgData name="WAUQUIER, Nadia" userId="S::wauquiern@who.int::9aff5815-3c2f-4de1-a1ad-7f60375e98d2" providerId="AD" clId="Web-{D350A88A-BD2A-FBA6-C80E-8B2AC0C16C2B}" dt="2025-03-20T22:38:26.875" v="0" actId="20577"/>
      <pc:docMkLst>
        <pc:docMk/>
      </pc:docMkLst>
      <pc:sldChg chg="modSp">
        <pc:chgData name="WAUQUIER, Nadia" userId="S::wauquiern@who.int::9aff5815-3c2f-4de1-a1ad-7f60375e98d2" providerId="AD" clId="Web-{D350A88A-BD2A-FBA6-C80E-8B2AC0C16C2B}" dt="2025-03-20T22:38:26.875" v="0" actId="20577"/>
        <pc:sldMkLst>
          <pc:docMk/>
          <pc:sldMk cId="4195924943" sldId="704"/>
        </pc:sldMkLst>
        <pc:spChg chg="mod">
          <ac:chgData name="WAUQUIER, Nadia" userId="S::wauquiern@who.int::9aff5815-3c2f-4de1-a1ad-7f60375e98d2" providerId="AD" clId="Web-{D350A88A-BD2A-FBA6-C80E-8B2AC0C16C2B}" dt="2025-03-20T22:38:26.875" v="0" actId="20577"/>
          <ac:spMkLst>
            <pc:docMk/>
            <pc:sldMk cId="4195924943" sldId="704"/>
            <ac:spMk id="4" creationId="{B01E745A-939F-9CFF-33C9-2B6BE4D2E634}"/>
          </ac:spMkLst>
        </pc:spChg>
      </pc:sldChg>
    </pc:docChg>
  </pc:docChgLst>
  <pc:docChgLst>
    <pc:chgData name="WAUQUIER, Nadia" userId="S::wauquiern@who.int::9aff5815-3c2f-4de1-a1ad-7f60375e98d2" providerId="AD" clId="Web-{D28E9CA6-5BCB-7ED4-BE0C-149B2884D665}"/>
    <pc:docChg chg="modSld">
      <pc:chgData name="WAUQUIER, Nadia" userId="S::wauquiern@who.int::9aff5815-3c2f-4de1-a1ad-7f60375e98d2" providerId="AD" clId="Web-{D28E9CA6-5BCB-7ED4-BE0C-149B2884D665}" dt="2025-03-20T12:33:14.215" v="6" actId="20577"/>
      <pc:docMkLst>
        <pc:docMk/>
      </pc:docMkLst>
      <pc:sldChg chg="modSp">
        <pc:chgData name="WAUQUIER, Nadia" userId="S::wauquiern@who.int::9aff5815-3c2f-4de1-a1ad-7f60375e98d2" providerId="AD" clId="Web-{D28E9CA6-5BCB-7ED4-BE0C-149B2884D665}" dt="2025-03-20T12:33:14.215" v="6" actId="20577"/>
        <pc:sldMkLst>
          <pc:docMk/>
          <pc:sldMk cId="4231797513" sldId="699"/>
        </pc:sldMkLst>
        <pc:spChg chg="mod">
          <ac:chgData name="WAUQUIER, Nadia" userId="S::wauquiern@who.int::9aff5815-3c2f-4de1-a1ad-7f60375e98d2" providerId="AD" clId="Web-{D28E9CA6-5BCB-7ED4-BE0C-149B2884D665}" dt="2025-03-20T12:33:14.215" v="6" actId="20577"/>
          <ac:spMkLst>
            <pc:docMk/>
            <pc:sldMk cId="4231797513" sldId="699"/>
            <ac:spMk id="2" creationId="{667B51E9-1FFB-68D4-D99D-913F08FD3633}"/>
          </ac:spMkLst>
        </pc:spChg>
      </pc:sldChg>
      <pc:sldChg chg="addSp delSp modSp">
        <pc:chgData name="WAUQUIER, Nadia" userId="S::wauquiern@who.int::9aff5815-3c2f-4de1-a1ad-7f60375e98d2" providerId="AD" clId="Web-{D28E9CA6-5BCB-7ED4-BE0C-149B2884D665}" dt="2025-03-20T12:32:39.073" v="5" actId="1076"/>
        <pc:sldMkLst>
          <pc:docMk/>
          <pc:sldMk cId="1913648885" sldId="710"/>
        </pc:sldMkLst>
        <pc:spChg chg="del">
          <ac:chgData name="WAUQUIER, Nadia" userId="S::wauquiern@who.int::9aff5815-3c2f-4de1-a1ad-7f60375e98d2" providerId="AD" clId="Web-{D28E9CA6-5BCB-7ED4-BE0C-149B2884D665}" dt="2025-03-20T12:32:29.869" v="3"/>
          <ac:spMkLst>
            <pc:docMk/>
            <pc:sldMk cId="1913648885" sldId="710"/>
            <ac:spMk id="2" creationId="{163E0757-1DC6-B81D-C278-6BBC343817E9}"/>
          </ac:spMkLst>
        </pc:spChg>
        <pc:spChg chg="del">
          <ac:chgData name="WAUQUIER, Nadia" userId="S::wauquiern@who.int::9aff5815-3c2f-4de1-a1ad-7f60375e98d2" providerId="AD" clId="Web-{D28E9CA6-5BCB-7ED4-BE0C-149B2884D665}" dt="2025-03-20T12:32:16.885" v="0"/>
          <ac:spMkLst>
            <pc:docMk/>
            <pc:sldMk cId="1913648885" sldId="710"/>
            <ac:spMk id="3" creationId="{10084EB3-2FAC-8D18-8875-AB12A60F3884}"/>
          </ac:spMkLst>
        </pc:spChg>
        <pc:spChg chg="del mod">
          <ac:chgData name="WAUQUIER, Nadia" userId="S::wauquiern@who.int::9aff5815-3c2f-4de1-a1ad-7f60375e98d2" providerId="AD" clId="Web-{D28E9CA6-5BCB-7ED4-BE0C-149B2884D665}" dt="2025-03-20T12:32:26.151" v="2"/>
          <ac:spMkLst>
            <pc:docMk/>
            <pc:sldMk cId="1913648885" sldId="710"/>
            <ac:spMk id="4" creationId="{8EDC7199-D608-4E24-47D6-3E07990C4116}"/>
          </ac:spMkLst>
        </pc:spChg>
        <pc:picChg chg="add mod">
          <ac:chgData name="WAUQUIER, Nadia" userId="S::wauquiern@who.int::9aff5815-3c2f-4de1-a1ad-7f60375e98d2" providerId="AD" clId="Web-{D28E9CA6-5BCB-7ED4-BE0C-149B2884D665}" dt="2025-03-20T12:32:39.073" v="5" actId="1076"/>
          <ac:picMkLst>
            <pc:docMk/>
            <pc:sldMk cId="1913648885" sldId="710"/>
            <ac:picMk id="8" creationId="{4D8E0B0E-74BD-ADD4-48A9-6CDF6FFEAEFD}"/>
          </ac:picMkLst>
        </pc:picChg>
      </pc:sldChg>
    </pc:docChg>
  </pc:docChgLst>
  <pc:docChgLst>
    <pc:chgData name="anne@badrichani.com" userId="S::urn:spo:guest#anne@badrichani.com::" providerId="AD" clId="Web-{6A5546D6-00A7-8816-CE67-1DD92B920107}"/>
    <pc:docChg chg="addSld delSld modSld">
      <pc:chgData name="anne@badrichani.com" userId="S::urn:spo:guest#anne@badrichani.com::" providerId="AD" clId="Web-{6A5546D6-00A7-8816-CE67-1DD92B920107}" dt="2025-03-03T12:12:13.994" v="2771" actId="14100"/>
      <pc:docMkLst>
        <pc:docMk/>
      </pc:docMkLst>
      <pc:sldChg chg="modSp">
        <pc:chgData name="anne@badrichani.com" userId="S::urn:spo:guest#anne@badrichani.com::" providerId="AD" clId="Web-{6A5546D6-00A7-8816-CE67-1DD92B920107}" dt="2025-02-28T14:30:17.402" v="896" actId="20577"/>
        <pc:sldMkLst>
          <pc:docMk/>
          <pc:sldMk cId="2421413379" sldId="698"/>
        </pc:sldMkLst>
        <pc:spChg chg="mod">
          <ac:chgData name="anne@badrichani.com" userId="S::urn:spo:guest#anne@badrichani.com::" providerId="AD" clId="Web-{6A5546D6-00A7-8816-CE67-1DD92B920107}" dt="2025-02-28T14:30:17.402" v="896" actId="20577"/>
          <ac:spMkLst>
            <pc:docMk/>
            <pc:sldMk cId="2421413379" sldId="698"/>
            <ac:spMk id="8" creationId="{14AA8381-CA71-44C9-B5DB-715D69498671}"/>
          </ac:spMkLst>
        </pc:spChg>
      </pc:sldChg>
      <pc:sldChg chg="modSp modNotes">
        <pc:chgData name="anne@badrichani.com" userId="S::urn:spo:guest#anne@badrichani.com::" providerId="AD" clId="Web-{6A5546D6-00A7-8816-CE67-1DD92B920107}" dt="2025-02-28T14:52:37.244" v="965"/>
        <pc:sldMkLst>
          <pc:docMk/>
          <pc:sldMk cId="4231797513" sldId="699"/>
        </pc:sldMkLst>
        <pc:spChg chg="mod">
          <ac:chgData name="anne@badrichani.com" userId="S::urn:spo:guest#anne@badrichani.com::" providerId="AD" clId="Web-{6A5546D6-00A7-8816-CE67-1DD92B920107}" dt="2025-02-28T14:51:56.695" v="956" actId="20577"/>
          <ac:spMkLst>
            <pc:docMk/>
            <pc:sldMk cId="4231797513" sldId="699"/>
            <ac:spMk id="2" creationId="{667B51E9-1FFB-68D4-D99D-913F08FD3633}"/>
          </ac:spMkLst>
        </pc:spChg>
      </pc:sldChg>
      <pc:sldChg chg="modSp">
        <pc:chgData name="anne@badrichani.com" userId="S::urn:spo:guest#anne@badrichani.com::" providerId="AD" clId="Web-{6A5546D6-00A7-8816-CE67-1DD92B920107}" dt="2025-02-28T14:30:42.154" v="899" actId="20577"/>
        <pc:sldMkLst>
          <pc:docMk/>
          <pc:sldMk cId="514659603" sldId="701"/>
        </pc:sldMkLst>
        <pc:spChg chg="mod">
          <ac:chgData name="anne@badrichani.com" userId="S::urn:spo:guest#anne@badrichani.com::" providerId="AD" clId="Web-{6A5546D6-00A7-8816-CE67-1DD92B920107}" dt="2025-02-28T14:30:30.450" v="897" actId="20577"/>
          <ac:spMkLst>
            <pc:docMk/>
            <pc:sldMk cId="514659603" sldId="701"/>
            <ac:spMk id="3" creationId="{4BFFC1F5-D37A-915F-36A5-48F5B10E0FF8}"/>
          </ac:spMkLst>
        </pc:spChg>
        <pc:spChg chg="mod">
          <ac:chgData name="anne@badrichani.com" userId="S::urn:spo:guest#anne@badrichani.com::" providerId="AD" clId="Web-{6A5546D6-00A7-8816-CE67-1DD92B920107}" dt="2025-02-28T14:30:42.154" v="899" actId="20577"/>
          <ac:spMkLst>
            <pc:docMk/>
            <pc:sldMk cId="514659603" sldId="701"/>
            <ac:spMk id="7" creationId="{4864397C-F12D-E647-D3BA-7E246CDF3065}"/>
          </ac:spMkLst>
        </pc:spChg>
      </pc:sldChg>
      <pc:sldChg chg="modNotes">
        <pc:chgData name="anne@badrichani.com" userId="S::urn:spo:guest#anne@badrichani.com::" providerId="AD" clId="Web-{6A5546D6-00A7-8816-CE67-1DD92B920107}" dt="2025-02-28T14:30:55.076" v="900"/>
        <pc:sldMkLst>
          <pc:docMk/>
          <pc:sldMk cId="3443335018" sldId="702"/>
        </pc:sldMkLst>
      </pc:sldChg>
      <pc:sldChg chg="modSp">
        <pc:chgData name="anne@badrichani.com" userId="S::urn:spo:guest#anne@badrichani.com::" providerId="AD" clId="Web-{6A5546D6-00A7-8816-CE67-1DD92B920107}" dt="2025-02-28T14:32:56.552" v="914" actId="20577"/>
        <pc:sldMkLst>
          <pc:docMk/>
          <pc:sldMk cId="4195924943" sldId="704"/>
        </pc:sldMkLst>
        <pc:spChg chg="mod">
          <ac:chgData name="anne@badrichani.com" userId="S::urn:spo:guest#anne@badrichani.com::" providerId="AD" clId="Web-{6A5546D6-00A7-8816-CE67-1DD92B920107}" dt="2025-02-28T14:32:56.552" v="914" actId="20577"/>
          <ac:spMkLst>
            <pc:docMk/>
            <pc:sldMk cId="4195924943" sldId="704"/>
            <ac:spMk id="7" creationId="{15EB80FB-E908-6FA4-6248-E509DE82D58B}"/>
          </ac:spMkLst>
        </pc:spChg>
        <pc:spChg chg="mod">
          <ac:chgData name="anne@badrichani.com" userId="S::urn:spo:guest#anne@badrichani.com::" providerId="AD" clId="Web-{6A5546D6-00A7-8816-CE67-1DD92B920107}" dt="2025-02-28T14:32:47.442" v="913" actId="20577"/>
          <ac:spMkLst>
            <pc:docMk/>
            <pc:sldMk cId="4195924943" sldId="704"/>
            <ac:spMk id="9" creationId="{55D53CCE-2002-5139-58D3-8456FECBFB5B}"/>
          </ac:spMkLst>
        </pc:spChg>
      </pc:sldChg>
      <pc:sldChg chg="modSp modNotes">
        <pc:chgData name="anne@badrichani.com" userId="S::urn:spo:guest#anne@badrichani.com::" providerId="AD" clId="Web-{6A5546D6-00A7-8816-CE67-1DD92B920107}" dt="2025-02-28T14:55:52.505" v="1012"/>
        <pc:sldMkLst>
          <pc:docMk/>
          <pc:sldMk cId="786838320" sldId="705"/>
        </pc:sldMkLst>
        <pc:spChg chg="mod">
          <ac:chgData name="anne@badrichani.com" userId="S::urn:spo:guest#anne@badrichani.com::" providerId="AD" clId="Web-{6A5546D6-00A7-8816-CE67-1DD92B920107}" dt="2025-02-28T14:54:46.845" v="984" actId="20577"/>
          <ac:spMkLst>
            <pc:docMk/>
            <pc:sldMk cId="786838320" sldId="705"/>
            <ac:spMk id="5" creationId="{D7F1EEF2-30CE-E7E6-3F7F-208E4B6D16F7}"/>
          </ac:spMkLst>
        </pc:spChg>
      </pc:sldChg>
      <pc:sldChg chg="modSp modNotes">
        <pc:chgData name="anne@badrichani.com" userId="S::urn:spo:guest#anne@badrichani.com::" providerId="AD" clId="Web-{6A5546D6-00A7-8816-CE67-1DD92B920107}" dt="2025-03-03T09:02:44.692" v="1222"/>
        <pc:sldMkLst>
          <pc:docMk/>
          <pc:sldMk cId="2809587424" sldId="706"/>
        </pc:sldMkLst>
        <pc:spChg chg="mod">
          <ac:chgData name="anne@badrichani.com" userId="S::urn:spo:guest#anne@badrichani.com::" providerId="AD" clId="Web-{6A5546D6-00A7-8816-CE67-1DD92B920107}" dt="2025-02-28T15:35:26.696" v="1034" actId="20577"/>
          <ac:spMkLst>
            <pc:docMk/>
            <pc:sldMk cId="2809587424" sldId="706"/>
            <ac:spMk id="2" creationId="{7215C1B2-96B0-D9A7-BECD-2C8F92195C78}"/>
          </ac:spMkLst>
        </pc:spChg>
        <pc:spChg chg="mod">
          <ac:chgData name="anne@badrichani.com" userId="S::urn:spo:guest#anne@badrichani.com::" providerId="AD" clId="Web-{6A5546D6-00A7-8816-CE67-1DD92B920107}" dt="2025-02-28T15:39:00.687" v="1055" actId="20577"/>
          <ac:spMkLst>
            <pc:docMk/>
            <pc:sldMk cId="2809587424" sldId="706"/>
            <ac:spMk id="4" creationId="{199DE525-E6DD-70F0-D2DE-EE2851E58412}"/>
          </ac:spMkLst>
        </pc:spChg>
        <pc:spChg chg="mod">
          <ac:chgData name="anne@badrichani.com" userId="S::urn:spo:guest#anne@badrichani.com::" providerId="AD" clId="Web-{6A5546D6-00A7-8816-CE67-1DD92B920107}" dt="2025-02-28T15:43:39.243" v="1079" actId="20577"/>
          <ac:spMkLst>
            <pc:docMk/>
            <pc:sldMk cId="2809587424" sldId="706"/>
            <ac:spMk id="6" creationId="{0503934D-487C-EB26-A62F-565493D30D93}"/>
          </ac:spMkLst>
        </pc:spChg>
        <pc:spChg chg="mod">
          <ac:chgData name="anne@badrichani.com" userId="S::urn:spo:guest#anne@badrichani.com::" providerId="AD" clId="Web-{6A5546D6-00A7-8816-CE67-1DD92B920107}" dt="2025-02-28T15:44:36.948" v="1085" actId="20577"/>
          <ac:spMkLst>
            <pc:docMk/>
            <pc:sldMk cId="2809587424" sldId="706"/>
            <ac:spMk id="8" creationId="{6293BEF4-3652-6C4F-8264-E94BAD433B7D}"/>
          </ac:spMkLst>
        </pc:spChg>
        <pc:spChg chg="mod">
          <ac:chgData name="anne@badrichani.com" userId="S::urn:spo:guest#anne@badrichani.com::" providerId="AD" clId="Web-{6A5546D6-00A7-8816-CE67-1DD92B920107}" dt="2025-03-03T08:55:06.022" v="1087" actId="20577"/>
          <ac:spMkLst>
            <pc:docMk/>
            <pc:sldMk cId="2809587424" sldId="706"/>
            <ac:spMk id="9" creationId="{75EA82BB-EE4C-C5F5-7A5E-8147D26593F1}"/>
          </ac:spMkLst>
        </pc:spChg>
        <pc:spChg chg="mod">
          <ac:chgData name="anne@badrichani.com" userId="S::urn:spo:guest#anne@badrichani.com::" providerId="AD" clId="Web-{6A5546D6-00A7-8816-CE67-1DD92B920107}" dt="2025-02-28T15:43:31.040" v="1077" actId="20577"/>
          <ac:spMkLst>
            <pc:docMk/>
            <pc:sldMk cId="2809587424" sldId="706"/>
            <ac:spMk id="11" creationId="{EE8F9362-FE89-5F6F-724C-129227A8B10D}"/>
          </ac:spMkLst>
        </pc:spChg>
        <pc:spChg chg="mod">
          <ac:chgData name="anne@badrichani.com" userId="S::urn:spo:guest#anne@badrichani.com::" providerId="AD" clId="Web-{6A5546D6-00A7-8816-CE67-1DD92B920107}" dt="2025-02-28T15:43:22.712" v="1076" actId="20577"/>
          <ac:spMkLst>
            <pc:docMk/>
            <pc:sldMk cId="2809587424" sldId="706"/>
            <ac:spMk id="13" creationId="{0F8B7AE2-9E2A-779C-E712-BC1E00A62E25}"/>
          </ac:spMkLst>
        </pc:spChg>
      </pc:sldChg>
      <pc:sldChg chg="modSp modNotes">
        <pc:chgData name="anne@badrichani.com" userId="S::urn:spo:guest#anne@badrichani.com::" providerId="AD" clId="Web-{6A5546D6-00A7-8816-CE67-1DD92B920107}" dt="2025-03-03T11:13:33.066" v="2138"/>
        <pc:sldMkLst>
          <pc:docMk/>
          <pc:sldMk cId="4093470747" sldId="708"/>
        </pc:sldMkLst>
        <pc:spChg chg="mod">
          <ac:chgData name="anne@badrichani.com" userId="S::urn:spo:guest#anne@badrichani.com::" providerId="AD" clId="Web-{6A5546D6-00A7-8816-CE67-1DD92B920107}" dt="2025-03-03T10:54:40.623" v="2135" actId="20577"/>
          <ac:spMkLst>
            <pc:docMk/>
            <pc:sldMk cId="4093470747" sldId="708"/>
            <ac:spMk id="5" creationId="{1A2EBAA9-3155-3E37-63E2-280B4E988736}"/>
          </ac:spMkLst>
        </pc:spChg>
      </pc:sldChg>
      <pc:sldChg chg="modNotes">
        <pc:chgData name="anne@badrichani.com" userId="S::urn:spo:guest#anne@badrichani.com::" providerId="AD" clId="Web-{6A5546D6-00A7-8816-CE67-1DD92B920107}" dt="2025-02-28T14:29:54.104" v="894"/>
        <pc:sldMkLst>
          <pc:docMk/>
          <pc:sldMk cId="1913648885" sldId="710"/>
        </pc:sldMkLst>
      </pc:sldChg>
      <pc:sldChg chg="modSp modNotes">
        <pc:chgData name="anne@badrichani.com" userId="S::urn:spo:guest#anne@badrichani.com::" providerId="AD" clId="Web-{6A5546D6-00A7-8816-CE67-1DD92B920107}" dt="2025-02-28T14:29:09.289" v="891"/>
        <pc:sldMkLst>
          <pc:docMk/>
          <pc:sldMk cId="1744004988" sldId="975"/>
        </pc:sldMkLst>
        <pc:spChg chg="mod">
          <ac:chgData name="anne@badrichani.com" userId="S::urn:spo:guest#anne@badrichani.com::" providerId="AD" clId="Web-{6A5546D6-00A7-8816-CE67-1DD92B920107}" dt="2025-02-28T14:28:45.491" v="873" actId="20577"/>
          <ac:spMkLst>
            <pc:docMk/>
            <pc:sldMk cId="1744004988" sldId="975"/>
            <ac:spMk id="4" creationId="{14AA8381-CA71-44C9-B5DB-715D69498671}"/>
          </ac:spMkLst>
        </pc:spChg>
      </pc:sldChg>
      <pc:sldChg chg="modSp">
        <pc:chgData name="anne@badrichani.com" userId="S::urn:spo:guest#anne@badrichani.com::" providerId="AD" clId="Web-{6A5546D6-00A7-8816-CE67-1DD92B920107}" dt="2025-02-28T14:29:39.431" v="893" actId="20577"/>
        <pc:sldMkLst>
          <pc:docMk/>
          <pc:sldMk cId="3364476072" sldId="976"/>
        </pc:sldMkLst>
        <pc:spChg chg="mod">
          <ac:chgData name="anne@badrichani.com" userId="S::urn:spo:guest#anne@badrichani.com::" providerId="AD" clId="Web-{6A5546D6-00A7-8816-CE67-1DD92B920107}" dt="2025-02-28T14:29:20.024" v="892" actId="20577"/>
          <ac:spMkLst>
            <pc:docMk/>
            <pc:sldMk cId="3364476072" sldId="976"/>
            <ac:spMk id="13" creationId="{E402DED5-4A79-2AC2-057A-FC3DE4948ACB}"/>
          </ac:spMkLst>
        </pc:spChg>
        <pc:spChg chg="mod">
          <ac:chgData name="anne@badrichani.com" userId="S::urn:spo:guest#anne@badrichani.com::" providerId="AD" clId="Web-{6A5546D6-00A7-8816-CE67-1DD92B920107}" dt="2025-02-28T14:29:39.431" v="893" actId="20577"/>
          <ac:spMkLst>
            <pc:docMk/>
            <pc:sldMk cId="3364476072" sldId="976"/>
            <ac:spMk id="20" creationId="{AF01B5B2-3F43-F1AD-F6D5-E6CB6F6A15B3}"/>
          </ac:spMkLst>
        </pc:spChg>
      </pc:sldChg>
      <pc:sldChg chg="modSp modNotes">
        <pc:chgData name="anne@badrichani.com" userId="S::urn:spo:guest#anne@badrichani.com::" providerId="AD" clId="Web-{6A5546D6-00A7-8816-CE67-1DD92B920107}" dt="2025-02-28T11:23:31.090" v="562" actId="20577"/>
        <pc:sldMkLst>
          <pc:docMk/>
          <pc:sldMk cId="4091163692" sldId="977"/>
        </pc:sldMkLst>
        <pc:spChg chg="mod">
          <ac:chgData name="anne@badrichani.com" userId="S::urn:spo:guest#anne@badrichani.com::" providerId="AD" clId="Web-{6A5546D6-00A7-8816-CE67-1DD92B920107}" dt="2025-02-28T11:20:46.741" v="498" actId="20577"/>
          <ac:spMkLst>
            <pc:docMk/>
            <pc:sldMk cId="4091163692" sldId="977"/>
            <ac:spMk id="2" creationId="{58AF5504-7F72-5C74-D1BB-8DF89A64097D}"/>
          </ac:spMkLst>
        </pc:spChg>
        <pc:spChg chg="mod">
          <ac:chgData name="anne@badrichani.com" userId="S::urn:spo:guest#anne@badrichani.com::" providerId="AD" clId="Web-{6A5546D6-00A7-8816-CE67-1DD92B920107}" dt="2025-02-28T11:23:31.090" v="562" actId="20577"/>
          <ac:spMkLst>
            <pc:docMk/>
            <pc:sldMk cId="4091163692" sldId="977"/>
            <ac:spMk id="3" creationId="{6F5F7872-5012-0745-1CCE-8C7B9AE0A208}"/>
          </ac:spMkLst>
        </pc:spChg>
        <pc:spChg chg="mod">
          <ac:chgData name="anne@badrichani.com" userId="S::urn:spo:guest#anne@badrichani.com::" providerId="AD" clId="Web-{6A5546D6-00A7-8816-CE67-1DD92B920107}" dt="2025-02-28T11:22:41.588" v="556" actId="20577"/>
          <ac:spMkLst>
            <pc:docMk/>
            <pc:sldMk cId="4091163692" sldId="977"/>
            <ac:spMk id="6" creationId="{17B00B88-4E2B-FFD3-6C6B-7251A966423D}"/>
          </ac:spMkLst>
        </pc:spChg>
      </pc:sldChg>
      <pc:sldChg chg="modSp modNotes">
        <pc:chgData name="anne@badrichani.com" userId="S::urn:spo:guest#anne@badrichani.com::" providerId="AD" clId="Web-{6A5546D6-00A7-8816-CE67-1DD92B920107}" dt="2025-02-28T10:59:54.103" v="442"/>
        <pc:sldMkLst>
          <pc:docMk/>
          <pc:sldMk cId="2956939688" sldId="979"/>
        </pc:sldMkLst>
        <pc:spChg chg="mod">
          <ac:chgData name="anne@badrichani.com" userId="S::urn:spo:guest#anne@badrichani.com::" providerId="AD" clId="Web-{6A5546D6-00A7-8816-CE67-1DD92B920107}" dt="2025-02-28T09:51:18.466" v="282" actId="20577"/>
          <ac:spMkLst>
            <pc:docMk/>
            <pc:sldMk cId="2956939688" sldId="979"/>
            <ac:spMk id="3" creationId="{C04710F9-29E2-2AEA-EE77-202A8CB32731}"/>
          </ac:spMkLst>
        </pc:spChg>
        <pc:spChg chg="mod">
          <ac:chgData name="anne@badrichani.com" userId="S::urn:spo:guest#anne@badrichani.com::" providerId="AD" clId="Web-{6A5546D6-00A7-8816-CE67-1DD92B920107}" dt="2025-02-28T09:50:11.589" v="236" actId="20577"/>
          <ac:spMkLst>
            <pc:docMk/>
            <pc:sldMk cId="2956939688" sldId="979"/>
            <ac:spMk id="4" creationId="{129FFAED-AFD3-D9C8-56ED-E2E66D575423}"/>
          </ac:spMkLst>
        </pc:spChg>
        <pc:spChg chg="mod">
          <ac:chgData name="anne@badrichani.com" userId="S::urn:spo:guest#anne@badrichani.com::" providerId="AD" clId="Web-{6A5546D6-00A7-8816-CE67-1DD92B920107}" dt="2025-02-28T09:56:31.055" v="315" actId="20577"/>
          <ac:spMkLst>
            <pc:docMk/>
            <pc:sldMk cId="2956939688" sldId="979"/>
            <ac:spMk id="5" creationId="{9F982D0B-E2CA-12D2-AD2E-C9C638C5292B}"/>
          </ac:spMkLst>
        </pc:spChg>
        <pc:spChg chg="mod">
          <ac:chgData name="anne@badrichani.com" userId="S::urn:spo:guest#anne@badrichani.com::" providerId="AD" clId="Web-{6A5546D6-00A7-8816-CE67-1DD92B920107}" dt="2025-02-28T10:58:11.177" v="422" actId="20577"/>
          <ac:spMkLst>
            <pc:docMk/>
            <pc:sldMk cId="2956939688" sldId="979"/>
            <ac:spMk id="7" creationId="{8B578DBD-80C3-B0A9-9D74-EB0599C6A483}"/>
          </ac:spMkLst>
        </pc:spChg>
        <pc:spChg chg="mod">
          <ac:chgData name="anne@badrichani.com" userId="S::urn:spo:guest#anne@badrichani.com::" providerId="AD" clId="Web-{6A5546D6-00A7-8816-CE67-1DD92B920107}" dt="2025-02-28T09:50:43.465" v="240" actId="20577"/>
          <ac:spMkLst>
            <pc:docMk/>
            <pc:sldMk cId="2956939688" sldId="979"/>
            <ac:spMk id="8" creationId="{700F9F31-74C9-E58F-20D4-1F89B686EDFE}"/>
          </ac:spMkLst>
        </pc:spChg>
        <pc:spChg chg="mod">
          <ac:chgData name="anne@badrichani.com" userId="S::urn:spo:guest#anne@badrichani.com::" providerId="AD" clId="Web-{6A5546D6-00A7-8816-CE67-1DD92B920107}" dt="2025-02-28T09:49:16.728" v="227" actId="20577"/>
          <ac:spMkLst>
            <pc:docMk/>
            <pc:sldMk cId="2956939688" sldId="979"/>
            <ac:spMk id="10" creationId="{863B1ADC-5EBE-1F1E-6E53-908E1D316289}"/>
          </ac:spMkLst>
        </pc:spChg>
        <pc:spChg chg="mod">
          <ac:chgData name="anne@badrichani.com" userId="S::urn:spo:guest#anne@badrichani.com::" providerId="AD" clId="Web-{6A5546D6-00A7-8816-CE67-1DD92B920107}" dt="2025-02-28T09:50:28.777" v="238" actId="20577"/>
          <ac:spMkLst>
            <pc:docMk/>
            <pc:sldMk cId="2956939688" sldId="979"/>
            <ac:spMk id="18" creationId="{D9331CCA-544B-C6B6-FF6A-03BB6AD45C11}"/>
          </ac:spMkLst>
        </pc:spChg>
      </pc:sldChg>
      <pc:sldChg chg="modSp modNotes">
        <pc:chgData name="anne@badrichani.com" userId="S::urn:spo:guest#anne@badrichani.com::" providerId="AD" clId="Web-{6A5546D6-00A7-8816-CE67-1DD92B920107}" dt="2025-02-28T14:34:55.965" v="929" actId="20577"/>
        <pc:sldMkLst>
          <pc:docMk/>
          <pc:sldMk cId="2746473177" sldId="981"/>
        </pc:sldMkLst>
        <pc:spChg chg="mod">
          <ac:chgData name="anne@badrichani.com" userId="S::urn:spo:guest#anne@badrichani.com::" providerId="AD" clId="Web-{6A5546D6-00A7-8816-CE67-1DD92B920107}" dt="2025-02-28T14:19:08.333" v="690" actId="20577"/>
          <ac:spMkLst>
            <pc:docMk/>
            <pc:sldMk cId="2746473177" sldId="981"/>
            <ac:spMk id="2" creationId="{58AF5504-7F72-5C74-D1BB-8DF89A64097D}"/>
          </ac:spMkLst>
        </pc:spChg>
        <pc:spChg chg="mod">
          <ac:chgData name="anne@badrichani.com" userId="S::urn:spo:guest#anne@badrichani.com::" providerId="AD" clId="Web-{6A5546D6-00A7-8816-CE67-1DD92B920107}" dt="2025-02-28T14:22:22.657" v="790" actId="20577"/>
          <ac:spMkLst>
            <pc:docMk/>
            <pc:sldMk cId="2746473177" sldId="981"/>
            <ac:spMk id="3" creationId="{6B316416-90A1-3D26-3A76-1ACF1B65166A}"/>
          </ac:spMkLst>
        </pc:spChg>
        <pc:spChg chg="mod">
          <ac:chgData name="anne@badrichani.com" userId="S::urn:spo:guest#anne@badrichani.com::" providerId="AD" clId="Web-{6A5546D6-00A7-8816-CE67-1DD92B920107}" dt="2025-02-28T14:34:55.965" v="929" actId="20577"/>
          <ac:spMkLst>
            <pc:docMk/>
            <pc:sldMk cId="2746473177" sldId="981"/>
            <ac:spMk id="4" creationId="{461A18C6-E5B6-FA8A-2571-040A2C4D84AF}"/>
          </ac:spMkLst>
        </pc:spChg>
        <pc:spChg chg="mod">
          <ac:chgData name="anne@badrichani.com" userId="S::urn:spo:guest#anne@badrichani.com::" providerId="AD" clId="Web-{6A5546D6-00A7-8816-CE67-1DD92B920107}" dt="2025-02-28T14:20:35.916" v="720" actId="20577"/>
          <ac:spMkLst>
            <pc:docMk/>
            <pc:sldMk cId="2746473177" sldId="981"/>
            <ac:spMk id="6" creationId="{17B00B88-4E2B-FFD3-6C6B-7251A966423D}"/>
          </ac:spMkLst>
        </pc:spChg>
        <pc:spChg chg="mod">
          <ac:chgData name="anne@badrichani.com" userId="S::urn:spo:guest#anne@badrichani.com::" providerId="AD" clId="Web-{6A5546D6-00A7-8816-CE67-1DD92B920107}" dt="2025-02-28T14:21:26.825" v="748" actId="20577"/>
          <ac:spMkLst>
            <pc:docMk/>
            <pc:sldMk cId="2746473177" sldId="981"/>
            <ac:spMk id="8" creationId="{7B13A86A-405D-22E3-CDFD-88D9DF64D598}"/>
          </ac:spMkLst>
        </pc:spChg>
        <pc:spChg chg="mod">
          <ac:chgData name="anne@badrichani.com" userId="S::urn:spo:guest#anne@badrichani.com::" providerId="AD" clId="Web-{6A5546D6-00A7-8816-CE67-1DD92B920107}" dt="2025-02-28T14:34:13.806" v="924" actId="20577"/>
          <ac:spMkLst>
            <pc:docMk/>
            <pc:sldMk cId="2746473177" sldId="981"/>
            <ac:spMk id="11" creationId="{FB3DB66D-5347-D338-F27C-D820CB16001F}"/>
          </ac:spMkLst>
        </pc:spChg>
      </pc:sldChg>
      <pc:sldChg chg="modSp">
        <pc:chgData name="anne@badrichani.com" userId="S::urn:spo:guest#anne@badrichani.com::" providerId="AD" clId="Web-{6A5546D6-00A7-8816-CE67-1DD92B920107}" dt="2025-03-03T11:41:43.606" v="2461" actId="20577"/>
        <pc:sldMkLst>
          <pc:docMk/>
          <pc:sldMk cId="3527907052" sldId="982"/>
        </pc:sldMkLst>
        <pc:spChg chg="mod">
          <ac:chgData name="anne@badrichani.com" userId="S::urn:spo:guest#anne@badrichani.com::" providerId="AD" clId="Web-{6A5546D6-00A7-8816-CE67-1DD92B920107}" dt="2025-03-03T11:14:47.819" v="2154" actId="20577"/>
          <ac:spMkLst>
            <pc:docMk/>
            <pc:sldMk cId="3527907052" sldId="982"/>
            <ac:spMk id="7" creationId="{903BA85B-5312-AF2A-2B87-7C1FEF034E1E}"/>
          </ac:spMkLst>
        </pc:spChg>
        <pc:spChg chg="mod">
          <ac:chgData name="anne@badrichani.com" userId="S::urn:spo:guest#anne@badrichani.com::" providerId="AD" clId="Web-{6A5546D6-00A7-8816-CE67-1DD92B920107}" dt="2025-03-03T11:41:43.606" v="2461" actId="20577"/>
          <ac:spMkLst>
            <pc:docMk/>
            <pc:sldMk cId="3527907052" sldId="982"/>
            <ac:spMk id="9" creationId="{E0D58745-8389-C282-4199-CD3B6B1ED751}"/>
          </ac:spMkLst>
        </pc:spChg>
        <pc:spChg chg="mod">
          <ac:chgData name="anne@badrichani.com" userId="S::urn:spo:guest#anne@badrichani.com::" providerId="AD" clId="Web-{6A5546D6-00A7-8816-CE67-1DD92B920107}" dt="2025-03-03T11:14:12.567" v="2144" actId="20577"/>
          <ac:spMkLst>
            <pc:docMk/>
            <pc:sldMk cId="3527907052" sldId="982"/>
            <ac:spMk id="23" creationId="{7F2FF0D6-1749-EF8B-1F40-BCA79BFA8A83}"/>
          </ac:spMkLst>
        </pc:spChg>
        <pc:spChg chg="mod">
          <ac:chgData name="anne@badrichani.com" userId="S::urn:spo:guest#anne@badrichani.com::" providerId="AD" clId="Web-{6A5546D6-00A7-8816-CE67-1DD92B920107}" dt="2025-03-03T11:15:16.695" v="2160" actId="20577"/>
          <ac:spMkLst>
            <pc:docMk/>
            <pc:sldMk cId="3527907052" sldId="982"/>
            <ac:spMk id="25" creationId="{8A74C11A-B68D-BC12-DC3F-F37BD1169539}"/>
          </ac:spMkLst>
        </pc:spChg>
      </pc:sldChg>
      <pc:sldChg chg="modSp modNotes">
        <pc:chgData name="anne@badrichani.com" userId="S::urn:spo:guest#anne@badrichani.com::" providerId="AD" clId="Web-{6A5546D6-00A7-8816-CE67-1DD92B920107}" dt="2025-03-03T12:12:13.994" v="2771" actId="14100"/>
        <pc:sldMkLst>
          <pc:docMk/>
          <pc:sldMk cId="3974556088" sldId="983"/>
        </pc:sldMkLst>
        <pc:spChg chg="mod">
          <ac:chgData name="anne@badrichani.com" userId="S::urn:spo:guest#anne@badrichani.com::" providerId="AD" clId="Web-{6A5546D6-00A7-8816-CE67-1DD92B920107}" dt="2025-03-03T12:12:05.775" v="2768" actId="20577"/>
          <ac:spMkLst>
            <pc:docMk/>
            <pc:sldMk cId="3974556088" sldId="983"/>
            <ac:spMk id="3" creationId="{78AAC95F-C1AC-AF49-38E0-1D84167D6BFD}"/>
          </ac:spMkLst>
        </pc:spChg>
        <pc:spChg chg="mod">
          <ac:chgData name="anne@badrichani.com" userId="S::urn:spo:guest#anne@badrichani.com::" providerId="AD" clId="Web-{6A5546D6-00A7-8816-CE67-1DD92B920107}" dt="2025-03-03T11:46:42.835" v="2551" actId="20577"/>
          <ac:spMkLst>
            <pc:docMk/>
            <pc:sldMk cId="3974556088" sldId="983"/>
            <ac:spMk id="5" creationId="{AA6F6557-749B-4C9A-EBE3-8587047D176D}"/>
          </ac:spMkLst>
        </pc:spChg>
        <pc:spChg chg="mod">
          <ac:chgData name="anne@badrichani.com" userId="S::urn:spo:guest#anne@badrichani.com::" providerId="AD" clId="Web-{6A5546D6-00A7-8816-CE67-1DD92B920107}" dt="2025-03-03T10:00:41.591" v="1691" actId="20577"/>
          <ac:spMkLst>
            <pc:docMk/>
            <pc:sldMk cId="3974556088" sldId="983"/>
            <ac:spMk id="13" creationId="{CBED066A-7D1F-4326-043A-1983193660DB}"/>
          </ac:spMkLst>
        </pc:spChg>
        <pc:spChg chg="mod">
          <ac:chgData name="anne@badrichani.com" userId="S::urn:spo:guest#anne@badrichani.com::" providerId="AD" clId="Web-{6A5546D6-00A7-8816-CE67-1DD92B920107}" dt="2025-03-03T09:53:08.249" v="1559" actId="20577"/>
          <ac:spMkLst>
            <pc:docMk/>
            <pc:sldMk cId="3974556088" sldId="983"/>
            <ac:spMk id="14" creationId="{5A5D3CF5-56D0-D488-6685-BC17DE939FAE}"/>
          </ac:spMkLst>
        </pc:spChg>
        <pc:spChg chg="mod">
          <ac:chgData name="anne@badrichani.com" userId="S::urn:spo:guest#anne@badrichani.com::" providerId="AD" clId="Web-{6A5546D6-00A7-8816-CE67-1DD92B920107}" dt="2025-03-03T10:41:15.303" v="1986" actId="20577"/>
          <ac:spMkLst>
            <pc:docMk/>
            <pc:sldMk cId="3974556088" sldId="983"/>
            <ac:spMk id="15" creationId="{B2FEDD89-74B0-6FF1-E322-CCAE5A873F7E}"/>
          </ac:spMkLst>
        </pc:spChg>
        <pc:spChg chg="mod">
          <ac:chgData name="anne@badrichani.com" userId="S::urn:spo:guest#anne@badrichani.com::" providerId="AD" clId="Web-{6A5546D6-00A7-8816-CE67-1DD92B920107}" dt="2025-03-03T09:57:28.586" v="1641" actId="20577"/>
          <ac:spMkLst>
            <pc:docMk/>
            <pc:sldMk cId="3974556088" sldId="983"/>
            <ac:spMk id="16" creationId="{1C2EC0B6-193C-2246-5409-49169A1B43C4}"/>
          </ac:spMkLst>
        </pc:spChg>
        <pc:spChg chg="mod">
          <ac:chgData name="anne@badrichani.com" userId="S::urn:spo:guest#anne@badrichani.com::" providerId="AD" clId="Web-{6A5546D6-00A7-8816-CE67-1DD92B920107}" dt="2025-03-03T09:59:57.152" v="1665" actId="20577"/>
          <ac:spMkLst>
            <pc:docMk/>
            <pc:sldMk cId="3974556088" sldId="983"/>
            <ac:spMk id="20" creationId="{CAE6F7A7-C08B-3D32-E31C-DEC4171B3463}"/>
          </ac:spMkLst>
        </pc:spChg>
        <pc:spChg chg="mod">
          <ac:chgData name="anne@badrichani.com" userId="S::urn:spo:guest#anne@badrichani.com::" providerId="AD" clId="Web-{6A5546D6-00A7-8816-CE67-1DD92B920107}" dt="2025-03-03T12:12:07.650" v="2769" actId="14100"/>
          <ac:spMkLst>
            <pc:docMk/>
            <pc:sldMk cId="3974556088" sldId="983"/>
            <ac:spMk id="21" creationId="{D2E7EEF9-6202-129B-D276-ADD577BA10BF}"/>
          </ac:spMkLst>
        </pc:spChg>
        <pc:grpChg chg="mod">
          <ac:chgData name="anne@badrichani.com" userId="S::urn:spo:guest#anne@badrichani.com::" providerId="AD" clId="Web-{6A5546D6-00A7-8816-CE67-1DD92B920107}" dt="2025-03-03T12:12:13.994" v="2771" actId="14100"/>
          <ac:grpSpMkLst>
            <pc:docMk/>
            <pc:sldMk cId="3974556088" sldId="983"/>
            <ac:grpSpMk id="10" creationId="{B56915EC-91AE-3B8E-468F-35F0FA0D6E48}"/>
          </ac:grpSpMkLst>
        </pc:grpChg>
      </pc:sldChg>
      <pc:sldChg chg="modSp modNotes">
        <pc:chgData name="anne@badrichani.com" userId="S::urn:spo:guest#anne@badrichani.com::" providerId="AD" clId="Web-{6A5546D6-00A7-8816-CE67-1DD92B920107}" dt="2025-03-03T11:43:48.032" v="2486"/>
        <pc:sldMkLst>
          <pc:docMk/>
          <pc:sldMk cId="4192576288" sldId="984"/>
        </pc:sldMkLst>
        <pc:spChg chg="mod">
          <ac:chgData name="anne@badrichani.com" userId="S::urn:spo:guest#anne@badrichani.com::" providerId="AD" clId="Web-{6A5546D6-00A7-8816-CE67-1DD92B920107}" dt="2025-03-03T11:15:11.882" v="2159" actId="20577"/>
          <ac:spMkLst>
            <pc:docMk/>
            <pc:sldMk cId="4192576288" sldId="984"/>
            <ac:spMk id="5" creationId="{638C7AAD-2EF2-F47F-967F-B9A3DAD335EC}"/>
          </ac:spMkLst>
        </pc:spChg>
        <pc:spChg chg="mod">
          <ac:chgData name="anne@badrichani.com" userId="S::urn:spo:guest#anne@badrichani.com::" providerId="AD" clId="Web-{6A5546D6-00A7-8816-CE67-1DD92B920107}" dt="2025-03-03T11:14:41.834" v="2152" actId="20577"/>
          <ac:spMkLst>
            <pc:docMk/>
            <pc:sldMk cId="4192576288" sldId="984"/>
            <ac:spMk id="6" creationId="{99E26566-5D19-897E-88F4-CFC7CECCC0E3}"/>
          </ac:spMkLst>
        </pc:spChg>
        <pc:spChg chg="mod">
          <ac:chgData name="anne@badrichani.com" userId="S::urn:spo:guest#anne@badrichani.com::" providerId="AD" clId="Web-{6A5546D6-00A7-8816-CE67-1DD92B920107}" dt="2025-03-03T11:43:44.438" v="2484" actId="20577"/>
          <ac:spMkLst>
            <pc:docMk/>
            <pc:sldMk cId="4192576288" sldId="984"/>
            <ac:spMk id="8" creationId="{BABE4871-98A5-C2CB-EB71-40AEE7117BB1}"/>
          </ac:spMkLst>
        </pc:spChg>
        <pc:spChg chg="mod">
          <ac:chgData name="anne@badrichani.com" userId="S::urn:spo:guest#anne@badrichani.com::" providerId="AD" clId="Web-{6A5546D6-00A7-8816-CE67-1DD92B920107}" dt="2025-03-03T10:54:05.138" v="2127" actId="20577"/>
          <ac:spMkLst>
            <pc:docMk/>
            <pc:sldMk cId="4192576288" sldId="984"/>
            <ac:spMk id="16" creationId="{2F5FF25E-89F5-BF4B-EF18-D61E3FB670D5}"/>
          </ac:spMkLst>
        </pc:spChg>
        <pc:spChg chg="mod">
          <ac:chgData name="anne@badrichani.com" userId="S::urn:spo:guest#anne@badrichani.com::" providerId="AD" clId="Web-{6A5546D6-00A7-8816-CE67-1DD92B920107}" dt="2025-03-03T11:14:05.520" v="2141" actId="20577"/>
          <ac:spMkLst>
            <pc:docMk/>
            <pc:sldMk cId="4192576288" sldId="984"/>
            <ac:spMk id="25" creationId="{1C26C4EE-BB35-953A-3954-4C27017152B3}"/>
          </ac:spMkLst>
        </pc:spChg>
      </pc:sldChg>
      <pc:sldChg chg="modSp">
        <pc:chgData name="anne@badrichani.com" userId="S::urn:spo:guest#anne@badrichani.com::" providerId="AD" clId="Web-{6A5546D6-00A7-8816-CE67-1DD92B920107}" dt="2025-03-03T11:41:56.653" v="2463" actId="20577"/>
        <pc:sldMkLst>
          <pc:docMk/>
          <pc:sldMk cId="1493769089" sldId="985"/>
        </pc:sldMkLst>
        <pc:spChg chg="mod">
          <ac:chgData name="anne@badrichani.com" userId="S::urn:spo:guest#anne@badrichani.com::" providerId="AD" clId="Web-{6A5546D6-00A7-8816-CE67-1DD92B920107}" dt="2025-03-03T11:41:56.653" v="2463" actId="20577"/>
          <ac:spMkLst>
            <pc:docMk/>
            <pc:sldMk cId="1493769089" sldId="985"/>
            <ac:spMk id="12" creationId="{0B9B1F2A-75CB-64BD-8E45-C56CC5545F6A}"/>
          </ac:spMkLst>
        </pc:spChg>
        <pc:spChg chg="mod">
          <ac:chgData name="anne@badrichani.com" userId="S::urn:spo:guest#anne@badrichani.com::" providerId="AD" clId="Web-{6A5546D6-00A7-8816-CE67-1DD92B920107}" dt="2025-03-03T11:15:21.210" v="2161" actId="20577"/>
          <ac:spMkLst>
            <pc:docMk/>
            <pc:sldMk cId="1493769089" sldId="985"/>
            <ac:spMk id="16" creationId="{F0598A56-729B-6E9A-B321-D0684D97F083}"/>
          </ac:spMkLst>
        </pc:spChg>
        <pc:spChg chg="mod">
          <ac:chgData name="anne@badrichani.com" userId="S::urn:spo:guest#anne@badrichani.com::" providerId="AD" clId="Web-{6A5546D6-00A7-8816-CE67-1DD92B920107}" dt="2025-03-03T11:14:18.849" v="2147" actId="20577"/>
          <ac:spMkLst>
            <pc:docMk/>
            <pc:sldMk cId="1493769089" sldId="985"/>
            <ac:spMk id="23" creationId="{F00C12D3-777E-2309-3A84-0B102F827103}"/>
          </ac:spMkLst>
        </pc:spChg>
        <pc:spChg chg="mod">
          <ac:chgData name="anne@badrichani.com" userId="S::urn:spo:guest#anne@badrichani.com::" providerId="AD" clId="Web-{6A5546D6-00A7-8816-CE67-1DD92B920107}" dt="2025-03-03T11:14:52.944" v="2156" actId="20577"/>
          <ac:spMkLst>
            <pc:docMk/>
            <pc:sldMk cId="1493769089" sldId="985"/>
            <ac:spMk id="27" creationId="{58A2DC00-92A3-58D8-C2C8-8B6DDEBF94C4}"/>
          </ac:spMkLst>
        </pc:spChg>
      </pc:sldChg>
      <pc:sldChg chg="modNotes">
        <pc:chgData name="anne@badrichani.com" userId="S::urn:spo:guest#anne@badrichani.com::" providerId="AD" clId="Web-{6A5546D6-00A7-8816-CE67-1DD92B920107}" dt="2025-02-28T14:33:12.803" v="916"/>
        <pc:sldMkLst>
          <pc:docMk/>
          <pc:sldMk cId="1667720250" sldId="997"/>
        </pc:sldMkLst>
      </pc:sldChg>
      <pc:sldChg chg="modSp">
        <pc:chgData name="anne@badrichani.com" userId="S::urn:spo:guest#anne@badrichani.com::" providerId="AD" clId="Web-{6A5546D6-00A7-8816-CE67-1DD92B920107}" dt="2025-03-03T11:42:09.716" v="2465" actId="20577"/>
        <pc:sldMkLst>
          <pc:docMk/>
          <pc:sldMk cId="1346105177" sldId="1000"/>
        </pc:sldMkLst>
        <pc:spChg chg="mod">
          <ac:chgData name="anne@badrichani.com" userId="S::urn:spo:guest#anne@badrichani.com::" providerId="AD" clId="Web-{6A5546D6-00A7-8816-CE67-1DD92B920107}" dt="2025-03-03T11:42:09.716" v="2465" actId="20577"/>
          <ac:spMkLst>
            <pc:docMk/>
            <pc:sldMk cId="1346105177" sldId="1000"/>
            <ac:spMk id="8" creationId="{5C0D051C-7DD9-249C-9B42-FF3CFFA07382}"/>
          </ac:spMkLst>
        </pc:spChg>
        <pc:spChg chg="mod">
          <ac:chgData name="anne@badrichani.com" userId="S::urn:spo:guest#anne@badrichani.com::" providerId="AD" clId="Web-{6A5546D6-00A7-8816-CE67-1DD92B920107}" dt="2025-03-03T11:15:52.524" v="2163" actId="20577"/>
          <ac:spMkLst>
            <pc:docMk/>
            <pc:sldMk cId="1346105177" sldId="1000"/>
            <ac:spMk id="12" creationId="{4A5011E3-9DEC-4363-73F2-89B214830251}"/>
          </ac:spMkLst>
        </pc:spChg>
        <pc:spChg chg="mod">
          <ac:chgData name="anne@badrichani.com" userId="S::urn:spo:guest#anne@badrichani.com::" providerId="AD" clId="Web-{6A5546D6-00A7-8816-CE67-1DD92B920107}" dt="2025-03-03T11:15:03.741" v="2158" actId="20577"/>
          <ac:spMkLst>
            <pc:docMk/>
            <pc:sldMk cId="1346105177" sldId="1000"/>
            <ac:spMk id="15" creationId="{1D0320AE-961B-67DA-65E2-0E91F962572F}"/>
          </ac:spMkLst>
        </pc:spChg>
        <pc:spChg chg="mod">
          <ac:chgData name="anne@badrichani.com" userId="S::urn:spo:guest#anne@badrichani.com::" providerId="AD" clId="Web-{6A5546D6-00A7-8816-CE67-1DD92B920107}" dt="2025-03-03T11:14:30.052" v="2150" actId="20577"/>
          <ac:spMkLst>
            <pc:docMk/>
            <pc:sldMk cId="1346105177" sldId="1000"/>
            <ac:spMk id="27" creationId="{271B5087-E922-A7AA-2AEE-D3CA8B1BEBE4}"/>
          </ac:spMkLst>
        </pc:spChg>
      </pc:sldChg>
      <pc:sldChg chg="modSp modNotes">
        <pc:chgData name="anne@badrichani.com" userId="S::urn:spo:guest#anne@badrichani.com::" providerId="AD" clId="Web-{6A5546D6-00A7-8816-CE67-1DD92B920107}" dt="2025-02-28T14:51:46.648" v="954"/>
        <pc:sldMkLst>
          <pc:docMk/>
          <pc:sldMk cId="233017580" sldId="1002"/>
        </pc:sldMkLst>
        <pc:spChg chg="mod">
          <ac:chgData name="anne@badrichani.com" userId="S::urn:spo:guest#anne@badrichani.com::" providerId="AD" clId="Web-{6A5546D6-00A7-8816-CE67-1DD92B920107}" dt="2025-02-28T14:51:04.380" v="947" actId="20577"/>
          <ac:spMkLst>
            <pc:docMk/>
            <pc:sldMk cId="233017580" sldId="1002"/>
            <ac:spMk id="30" creationId="{C712B7E6-9BED-A345-F5CC-7BBD1EDD18B8}"/>
          </ac:spMkLst>
        </pc:spChg>
      </pc:sldChg>
      <pc:sldChg chg="modNotes">
        <pc:chgData name="anne@badrichani.com" userId="S::urn:spo:guest#anne@badrichani.com::" providerId="AD" clId="Web-{6A5546D6-00A7-8816-CE67-1DD92B920107}" dt="2025-02-28T14:33:23.757" v="918"/>
        <pc:sldMkLst>
          <pc:docMk/>
          <pc:sldMk cId="688468965" sldId="1003"/>
        </pc:sldMkLst>
      </pc:sldChg>
      <pc:sldChg chg="modNotes">
        <pc:chgData name="anne@badrichani.com" userId="S::urn:spo:guest#anne@badrichani.com::" providerId="AD" clId="Web-{6A5546D6-00A7-8816-CE67-1DD92B920107}" dt="2025-02-28T14:33:41.492" v="920"/>
        <pc:sldMkLst>
          <pc:docMk/>
          <pc:sldMk cId="1084426198" sldId="1005"/>
        </pc:sldMkLst>
      </pc:sldChg>
      <pc:sldChg chg="modSp modNotes">
        <pc:chgData name="anne@badrichani.com" userId="S::urn:spo:guest#anne@badrichani.com::" providerId="AD" clId="Web-{6A5546D6-00A7-8816-CE67-1DD92B920107}" dt="2025-03-03T09:37:44.863" v="1461"/>
        <pc:sldMkLst>
          <pc:docMk/>
          <pc:sldMk cId="1364692353" sldId="1006"/>
        </pc:sldMkLst>
        <pc:spChg chg="mod">
          <ac:chgData name="anne@badrichani.com" userId="S::urn:spo:guest#anne@badrichani.com::" providerId="AD" clId="Web-{6A5546D6-00A7-8816-CE67-1DD92B920107}" dt="2025-03-03T09:09:09.297" v="1224" actId="20577"/>
          <ac:spMkLst>
            <pc:docMk/>
            <pc:sldMk cId="1364692353" sldId="1006"/>
            <ac:spMk id="2" creationId="{7215C1B2-96B0-D9A7-BECD-2C8F92195C78}"/>
          </ac:spMkLst>
        </pc:spChg>
        <pc:spChg chg="mod">
          <ac:chgData name="anne@badrichani.com" userId="S::urn:spo:guest#anne@badrichani.com::" providerId="AD" clId="Web-{6A5546D6-00A7-8816-CE67-1DD92B920107}" dt="2025-03-03T09:15:07.385" v="1305" actId="20577"/>
          <ac:spMkLst>
            <pc:docMk/>
            <pc:sldMk cId="1364692353" sldId="1006"/>
            <ac:spMk id="8" creationId="{6293BEF4-3652-6C4F-8264-E94BAD433B7D}"/>
          </ac:spMkLst>
        </pc:spChg>
      </pc:sldChg>
      <pc:sldChg chg="modSp modNotes">
        <pc:chgData name="anne@badrichani.com" userId="S::urn:spo:guest#anne@badrichani.com::" providerId="AD" clId="Web-{6A5546D6-00A7-8816-CE67-1DD92B920107}" dt="2025-02-28T14:18:41.925" v="679"/>
        <pc:sldMkLst>
          <pc:docMk/>
          <pc:sldMk cId="512155070" sldId="1009"/>
        </pc:sldMkLst>
        <pc:spChg chg="mod">
          <ac:chgData name="anne@badrichani.com" userId="S::urn:spo:guest#anne@badrichani.com::" providerId="AD" clId="Web-{6A5546D6-00A7-8816-CE67-1DD92B920107}" dt="2025-02-28T11:27:20.004" v="642" actId="20577"/>
          <ac:spMkLst>
            <pc:docMk/>
            <pc:sldMk cId="512155070" sldId="1009"/>
            <ac:spMk id="2" creationId="{58AF5504-7F72-5C74-D1BB-8DF89A64097D}"/>
          </ac:spMkLst>
        </pc:spChg>
        <pc:spChg chg="mod">
          <ac:chgData name="anne@badrichani.com" userId="S::urn:spo:guest#anne@badrichani.com::" providerId="AD" clId="Web-{6A5546D6-00A7-8816-CE67-1DD92B920107}" dt="2025-02-28T12:25:17.385" v="652"/>
          <ac:spMkLst>
            <pc:docMk/>
            <pc:sldMk cId="512155070" sldId="1009"/>
            <ac:spMk id="6" creationId="{17B00B88-4E2B-FFD3-6C6B-7251A966423D}"/>
          </ac:spMkLst>
        </pc:spChg>
      </pc:sldChg>
      <pc:sldChg chg="modNotes">
        <pc:chgData name="anne@badrichani.com" userId="S::urn:spo:guest#anne@badrichani.com::" providerId="AD" clId="Web-{6A5546D6-00A7-8816-CE67-1DD92B920107}" dt="2025-02-28T14:32:37.629" v="912"/>
        <pc:sldMkLst>
          <pc:docMk/>
          <pc:sldMk cId="1668524727" sldId="1014"/>
        </pc:sldMkLst>
      </pc:sldChg>
      <pc:sldChg chg="modSp modNotes">
        <pc:chgData name="anne@badrichani.com" userId="S::urn:spo:guest#anne@badrichani.com::" providerId="AD" clId="Web-{6A5546D6-00A7-8816-CE67-1DD92B920107}" dt="2025-03-03T09:24:55.059" v="1449"/>
        <pc:sldMkLst>
          <pc:docMk/>
          <pc:sldMk cId="631760942" sldId="1015"/>
        </pc:sldMkLst>
        <pc:spChg chg="mod">
          <ac:chgData name="anne@badrichani.com" userId="S::urn:spo:guest#anne@badrichani.com::" providerId="AD" clId="Web-{6A5546D6-00A7-8816-CE67-1DD92B920107}" dt="2025-03-03T09:16:53.920" v="1317" actId="20577"/>
          <ac:spMkLst>
            <pc:docMk/>
            <pc:sldMk cId="631760942" sldId="1015"/>
            <ac:spMk id="26" creationId="{5C5E2875-A988-F57B-C8A2-FB995A5F50D9}"/>
          </ac:spMkLst>
        </pc:spChg>
        <pc:spChg chg="mod">
          <ac:chgData name="anne@badrichani.com" userId="S::urn:spo:guest#anne@badrichani.com::" providerId="AD" clId="Web-{6A5546D6-00A7-8816-CE67-1DD92B920107}" dt="2025-03-03T09:17:34.905" v="1325" actId="20577"/>
          <ac:spMkLst>
            <pc:docMk/>
            <pc:sldMk cId="631760942" sldId="1015"/>
            <ac:spMk id="27" creationId="{96116709-E184-AA43-9495-8B9DE36A09E4}"/>
          </ac:spMkLst>
        </pc:spChg>
        <pc:spChg chg="mod">
          <ac:chgData name="anne@badrichani.com" userId="S::urn:spo:guest#anne@badrichani.com::" providerId="AD" clId="Web-{6A5546D6-00A7-8816-CE67-1DD92B920107}" dt="2025-03-03T09:18:01.750" v="1329" actId="20577"/>
          <ac:spMkLst>
            <pc:docMk/>
            <pc:sldMk cId="631760942" sldId="1015"/>
            <ac:spMk id="28" creationId="{1E6FD5C3-60D2-76B7-F7C4-9EB0B2AC6C7E}"/>
          </ac:spMkLst>
        </pc:spChg>
        <pc:spChg chg="mod">
          <ac:chgData name="anne@badrichani.com" userId="S::urn:spo:guest#anne@badrichani.com::" providerId="AD" clId="Web-{6A5546D6-00A7-8816-CE67-1DD92B920107}" dt="2025-03-03T09:17:20.202" v="1321" actId="20577"/>
          <ac:spMkLst>
            <pc:docMk/>
            <pc:sldMk cId="631760942" sldId="1015"/>
            <ac:spMk id="35" creationId="{BA24AC57-77D4-77B9-FDD0-7A4332A6A79D}"/>
          </ac:spMkLst>
        </pc:spChg>
        <pc:spChg chg="mod">
          <ac:chgData name="anne@badrichani.com" userId="S::urn:spo:guest#anne@badrichani.com::" providerId="AD" clId="Web-{6A5546D6-00A7-8816-CE67-1DD92B920107}" dt="2025-03-03T09:16:40.732" v="1314" actId="20577"/>
          <ac:spMkLst>
            <pc:docMk/>
            <pc:sldMk cId="631760942" sldId="1015"/>
            <ac:spMk id="41" creationId="{07855CF1-57CA-4CC5-2457-F94ED6082833}"/>
          </ac:spMkLst>
        </pc:spChg>
        <pc:spChg chg="mod">
          <ac:chgData name="anne@badrichani.com" userId="S::urn:spo:guest#anne@badrichani.com::" providerId="AD" clId="Web-{6A5546D6-00A7-8816-CE67-1DD92B920107}" dt="2025-03-03T09:18:22.375" v="1334" actId="20577"/>
          <ac:spMkLst>
            <pc:docMk/>
            <pc:sldMk cId="631760942" sldId="1015"/>
            <ac:spMk id="42" creationId="{1EBCE4DD-9EBB-4F31-2165-4B91B69CBB75}"/>
          </ac:spMkLst>
        </pc:spChg>
        <pc:spChg chg="mod">
          <ac:chgData name="anne@badrichani.com" userId="S::urn:spo:guest#anne@badrichani.com::" providerId="AD" clId="Web-{6A5546D6-00A7-8816-CE67-1DD92B920107}" dt="2025-03-03T09:18:39.626" v="1337" actId="20577"/>
          <ac:spMkLst>
            <pc:docMk/>
            <pc:sldMk cId="631760942" sldId="1015"/>
            <ac:spMk id="46" creationId="{FB3FEA94-6BA9-70DD-A0F5-619C16BDC30B}"/>
          </ac:spMkLst>
        </pc:spChg>
        <pc:spChg chg="mod">
          <ac:chgData name="anne@badrichani.com" userId="S::urn:spo:guest#anne@badrichani.com::" providerId="AD" clId="Web-{6A5546D6-00A7-8816-CE67-1DD92B920107}" dt="2025-03-03T09:17:07.873" v="1319" actId="20577"/>
          <ac:spMkLst>
            <pc:docMk/>
            <pc:sldMk cId="631760942" sldId="1015"/>
            <ac:spMk id="47" creationId="{92516876-1AB6-1172-04AA-A006FFE96B5A}"/>
          </ac:spMkLst>
        </pc:spChg>
      </pc:sldChg>
      <pc:sldChg chg="modSp modNotes">
        <pc:chgData name="anne@badrichani.com" userId="S::urn:spo:guest#anne@badrichani.com::" providerId="AD" clId="Web-{6A5546D6-00A7-8816-CE67-1DD92B920107}" dt="2025-03-03T09:19:59.128" v="1352"/>
        <pc:sldMkLst>
          <pc:docMk/>
          <pc:sldMk cId="126448620" sldId="1016"/>
        </pc:sldMkLst>
        <pc:spChg chg="mod">
          <ac:chgData name="anne@badrichani.com" userId="S::urn:spo:guest#anne@badrichani.com::" providerId="AD" clId="Web-{6A5546D6-00A7-8816-CE67-1DD92B920107}" dt="2025-02-28T14:31:21.406" v="903" actId="20577"/>
          <ac:spMkLst>
            <pc:docMk/>
            <pc:sldMk cId="126448620" sldId="1016"/>
            <ac:spMk id="3" creationId="{743AA179-B60C-9ACE-4B6F-502CA6378076}"/>
          </ac:spMkLst>
        </pc:spChg>
        <pc:spChg chg="mod">
          <ac:chgData name="anne@badrichani.com" userId="S::urn:spo:guest#anne@badrichani.com::" providerId="AD" clId="Web-{6A5546D6-00A7-8816-CE67-1DD92B920107}" dt="2025-02-28T14:31:52.439" v="908" actId="20577"/>
          <ac:spMkLst>
            <pc:docMk/>
            <pc:sldMk cId="126448620" sldId="1016"/>
            <ac:spMk id="4" creationId="{D4C8FA8C-9D7D-B5B0-6505-6D2E15E60AB7}"/>
          </ac:spMkLst>
        </pc:spChg>
        <pc:spChg chg="mod">
          <ac:chgData name="anne@badrichani.com" userId="S::urn:spo:guest#anne@badrichani.com::" providerId="AD" clId="Web-{6A5546D6-00A7-8816-CE67-1DD92B920107}" dt="2025-02-28T14:31:33.391" v="904" actId="20577"/>
          <ac:spMkLst>
            <pc:docMk/>
            <pc:sldMk cId="126448620" sldId="1016"/>
            <ac:spMk id="6" creationId="{4BDDCC32-50FD-55F1-9C61-4A98DB5F333A}"/>
          </ac:spMkLst>
        </pc:spChg>
        <pc:spChg chg="mod">
          <ac:chgData name="anne@badrichani.com" userId="S::urn:spo:guest#anne@badrichani.com::" providerId="AD" clId="Web-{6A5546D6-00A7-8816-CE67-1DD92B920107}" dt="2025-02-28T14:31:45.189" v="906" actId="20577"/>
          <ac:spMkLst>
            <pc:docMk/>
            <pc:sldMk cId="126448620" sldId="1016"/>
            <ac:spMk id="7" creationId="{893602BC-787E-4DD5-EF9E-263BF9A956A9}"/>
          </ac:spMkLst>
        </pc:spChg>
        <pc:spChg chg="mod">
          <ac:chgData name="anne@badrichani.com" userId="S::urn:spo:guest#anne@badrichani.com::" providerId="AD" clId="Web-{6A5546D6-00A7-8816-CE67-1DD92B920107}" dt="2025-02-28T14:32:04.112" v="909" actId="20577"/>
          <ac:spMkLst>
            <pc:docMk/>
            <pc:sldMk cId="126448620" sldId="1016"/>
            <ac:spMk id="24" creationId="{25345DF6-83BB-5AA7-9F92-713E578B7CA3}"/>
          </ac:spMkLst>
        </pc:spChg>
        <pc:spChg chg="mod">
          <ac:chgData name="anne@badrichani.com" userId="S::urn:spo:guest#anne@badrichani.com::" providerId="AD" clId="Web-{6A5546D6-00A7-8816-CE67-1DD92B920107}" dt="2025-02-28T14:32:22.988" v="910" actId="20577"/>
          <ac:spMkLst>
            <pc:docMk/>
            <pc:sldMk cId="126448620" sldId="1016"/>
            <ac:spMk id="25" creationId="{276552D3-7C12-194F-4FFE-445244D2B636}"/>
          </ac:spMkLst>
        </pc:spChg>
      </pc:sldChg>
      <pc:sldChg chg="modSp add del replId">
        <pc:chgData name="anne@badrichani.com" userId="S::urn:spo:guest#anne@badrichani.com::" providerId="AD" clId="Web-{6A5546D6-00A7-8816-CE67-1DD92B920107}" dt="2025-03-03T09:18:47.298" v="1338"/>
        <pc:sldMkLst>
          <pc:docMk/>
          <pc:sldMk cId="2001688677" sldId="1018"/>
        </pc:sldMkLst>
      </pc:sldChg>
    </pc:docChg>
  </pc:docChgLst>
  <pc:docChgLst>
    <pc:chgData name="WAUQUIER, Nadia" userId="S::wauquiern@who.int::9aff5815-3c2f-4de1-a1ad-7f60375e98d2" providerId="AD" clId="Web-{1FDBA942-DBA3-0CCB-E1C6-0BFB0E17DE48}"/>
    <pc:docChg chg="modSld">
      <pc:chgData name="WAUQUIER, Nadia" userId="S::wauquiern@who.int::9aff5815-3c2f-4de1-a1ad-7f60375e98d2" providerId="AD" clId="Web-{1FDBA942-DBA3-0CCB-E1C6-0BFB0E17DE48}" dt="2025-03-20T18:47:39.202" v="0" actId="20577"/>
      <pc:docMkLst>
        <pc:docMk/>
      </pc:docMkLst>
      <pc:sldChg chg="modSp">
        <pc:chgData name="WAUQUIER, Nadia" userId="S::wauquiern@who.int::9aff5815-3c2f-4de1-a1ad-7f60375e98d2" providerId="AD" clId="Web-{1FDBA942-DBA3-0CCB-E1C6-0BFB0E17DE48}" dt="2025-03-20T18:47:39.202" v="0" actId="20577"/>
        <pc:sldMkLst>
          <pc:docMk/>
          <pc:sldMk cId="234393347" sldId="995"/>
        </pc:sldMkLst>
        <pc:spChg chg="mod">
          <ac:chgData name="WAUQUIER, Nadia" userId="S::wauquiern@who.int::9aff5815-3c2f-4de1-a1ad-7f60375e98d2" providerId="AD" clId="Web-{1FDBA942-DBA3-0CCB-E1C6-0BFB0E17DE48}" dt="2025-03-20T18:47:39.202" v="0" actId="20577"/>
          <ac:spMkLst>
            <pc:docMk/>
            <pc:sldMk cId="234393347" sldId="995"/>
            <ac:spMk id="5" creationId="{8139C01A-27F8-0D8E-697D-DF4BDB4064C6}"/>
          </ac:spMkLst>
        </pc:spChg>
      </pc:sldChg>
    </pc:docChg>
  </pc:docChgLst>
  <pc:docChgLst>
    <pc:chgData name="WAUQUIER, Nadia" userId="S::wauquiern@who.int::9aff5815-3c2f-4de1-a1ad-7f60375e98d2" providerId="AD" clId="Web-{3456B133-7F5D-746C-6DC0-F75F9294B48A}"/>
    <pc:docChg chg="modSld">
      <pc:chgData name="WAUQUIER, Nadia" userId="S::wauquiern@who.int::9aff5815-3c2f-4de1-a1ad-7f60375e98d2" providerId="AD" clId="Web-{3456B133-7F5D-746C-6DC0-F75F9294B48A}" dt="2025-01-13T10:20:33.303" v="14" actId="20577"/>
      <pc:docMkLst>
        <pc:docMk/>
      </pc:docMkLst>
      <pc:sldChg chg="modSp">
        <pc:chgData name="WAUQUIER, Nadia" userId="S::wauquiern@who.int::9aff5815-3c2f-4de1-a1ad-7f60375e98d2" providerId="AD" clId="Web-{3456B133-7F5D-746C-6DC0-F75F9294B48A}" dt="2025-01-13T10:17:07.983" v="7" actId="20577"/>
        <pc:sldMkLst>
          <pc:docMk/>
          <pc:sldMk cId="2956939688" sldId="979"/>
        </pc:sldMkLst>
        <pc:spChg chg="mod">
          <ac:chgData name="WAUQUIER, Nadia" userId="S::wauquiern@who.int::9aff5815-3c2f-4de1-a1ad-7f60375e98d2" providerId="AD" clId="Web-{3456B133-7F5D-746C-6DC0-F75F9294B48A}" dt="2025-01-13T10:17:01.155" v="4" actId="14100"/>
          <ac:spMkLst>
            <pc:docMk/>
            <pc:sldMk cId="2956939688" sldId="979"/>
            <ac:spMk id="3" creationId="{C04710F9-29E2-2AEA-EE77-202A8CB32731}"/>
          </ac:spMkLst>
        </pc:spChg>
        <pc:spChg chg="mod">
          <ac:chgData name="WAUQUIER, Nadia" userId="S::wauquiern@who.int::9aff5815-3c2f-4de1-a1ad-7f60375e98d2" providerId="AD" clId="Web-{3456B133-7F5D-746C-6DC0-F75F9294B48A}" dt="2025-01-13T10:16:54.108" v="1" actId="20577"/>
          <ac:spMkLst>
            <pc:docMk/>
            <pc:sldMk cId="2956939688" sldId="979"/>
            <ac:spMk id="5" creationId="{9F982D0B-E2CA-12D2-AD2E-C9C638C5292B}"/>
          </ac:spMkLst>
        </pc:spChg>
        <pc:spChg chg="mod">
          <ac:chgData name="WAUQUIER, Nadia" userId="S::wauquiern@who.int::9aff5815-3c2f-4de1-a1ad-7f60375e98d2" providerId="AD" clId="Web-{3456B133-7F5D-746C-6DC0-F75F9294B48A}" dt="2025-01-13T10:17:01.920" v="5" actId="20577"/>
          <ac:spMkLst>
            <pc:docMk/>
            <pc:sldMk cId="2956939688" sldId="979"/>
            <ac:spMk id="8" creationId="{700F9F31-74C9-E58F-20D4-1F89B686EDFE}"/>
          </ac:spMkLst>
        </pc:spChg>
        <pc:spChg chg="mod">
          <ac:chgData name="WAUQUIER, Nadia" userId="S::wauquiern@who.int::9aff5815-3c2f-4de1-a1ad-7f60375e98d2" providerId="AD" clId="Web-{3456B133-7F5D-746C-6DC0-F75F9294B48A}" dt="2025-01-13T10:17:04.811" v="6" actId="20577"/>
          <ac:spMkLst>
            <pc:docMk/>
            <pc:sldMk cId="2956939688" sldId="979"/>
            <ac:spMk id="10" creationId="{863B1ADC-5EBE-1F1E-6E53-908E1D316289}"/>
          </ac:spMkLst>
        </pc:spChg>
        <pc:spChg chg="mod">
          <ac:chgData name="WAUQUIER, Nadia" userId="S::wauquiern@who.int::9aff5815-3c2f-4de1-a1ad-7f60375e98d2" providerId="AD" clId="Web-{3456B133-7F5D-746C-6DC0-F75F9294B48A}" dt="2025-01-13T10:17:07.983" v="7" actId="20577"/>
          <ac:spMkLst>
            <pc:docMk/>
            <pc:sldMk cId="2956939688" sldId="979"/>
            <ac:spMk id="18" creationId="{D9331CCA-544B-C6B6-FF6A-03BB6AD45C11}"/>
          </ac:spMkLst>
        </pc:spChg>
      </pc:sldChg>
      <pc:sldChg chg="modSp">
        <pc:chgData name="WAUQUIER, Nadia" userId="S::wauquiern@who.int::9aff5815-3c2f-4de1-a1ad-7f60375e98d2" providerId="AD" clId="Web-{3456B133-7F5D-746C-6DC0-F75F9294B48A}" dt="2025-01-13T10:18:35.611" v="12" actId="20577"/>
        <pc:sldMkLst>
          <pc:docMk/>
          <pc:sldMk cId="1493769089" sldId="985"/>
        </pc:sldMkLst>
        <pc:spChg chg="mod">
          <ac:chgData name="WAUQUIER, Nadia" userId="S::wauquiern@who.int::9aff5815-3c2f-4de1-a1ad-7f60375e98d2" providerId="AD" clId="Web-{3456B133-7F5D-746C-6DC0-F75F9294B48A}" dt="2025-01-13T10:18:35.611" v="12" actId="20577"/>
          <ac:spMkLst>
            <pc:docMk/>
            <pc:sldMk cId="1493769089" sldId="985"/>
            <ac:spMk id="12" creationId="{0B9B1F2A-75CB-64BD-8E45-C56CC5545F6A}"/>
          </ac:spMkLst>
        </pc:spChg>
      </pc:sldChg>
      <pc:sldChg chg="modSp">
        <pc:chgData name="WAUQUIER, Nadia" userId="S::wauquiern@who.int::9aff5815-3c2f-4de1-a1ad-7f60375e98d2" providerId="AD" clId="Web-{3456B133-7F5D-746C-6DC0-F75F9294B48A}" dt="2025-01-13T10:20:33.303" v="14" actId="20577"/>
        <pc:sldMkLst>
          <pc:docMk/>
          <pc:sldMk cId="1668524727" sldId="1014"/>
        </pc:sldMkLst>
        <pc:spChg chg="mod">
          <ac:chgData name="WAUQUIER, Nadia" userId="S::wauquiern@who.int::9aff5815-3c2f-4de1-a1ad-7f60375e98d2" providerId="AD" clId="Web-{3456B133-7F5D-746C-6DC0-F75F9294B48A}" dt="2025-01-13T10:20:33.303" v="14" actId="20577"/>
          <ac:spMkLst>
            <pc:docMk/>
            <pc:sldMk cId="1668524727" sldId="1014"/>
            <ac:spMk id="38" creationId="{A0C6E2E2-6107-804C-B6D3-FEDACD625259}"/>
          </ac:spMkLst>
        </pc:spChg>
      </pc:sldChg>
    </pc:docChg>
  </pc:docChgLst>
  <pc:docChgLst>
    <pc:chgData name="anne@badrichani.com" userId="S::urn:spo:guest#anne@badrichani.com::" providerId="AD" clId="Web-{1FF2C12D-76B9-939A-C08F-048EAFE30C54}"/>
    <pc:docChg chg="modSld">
      <pc:chgData name="anne@badrichani.com" userId="S::urn:spo:guest#anne@badrichani.com::" providerId="AD" clId="Web-{1FF2C12D-76B9-939A-C08F-048EAFE30C54}" dt="2025-02-25T09:59:54.464" v="835"/>
      <pc:docMkLst>
        <pc:docMk/>
      </pc:docMkLst>
      <pc:sldChg chg="modSp modNotes">
        <pc:chgData name="anne@badrichani.com" userId="S::urn:spo:guest#anne@badrichani.com::" providerId="AD" clId="Web-{1FF2C12D-76B9-939A-C08F-048EAFE30C54}" dt="2025-02-25T09:59:54.464" v="835"/>
        <pc:sldMkLst>
          <pc:docMk/>
          <pc:sldMk cId="2421413379" sldId="698"/>
        </pc:sldMkLst>
        <pc:spChg chg="mod">
          <ac:chgData name="anne@badrichani.com" userId="S::urn:spo:guest#anne@badrichani.com::" providerId="AD" clId="Web-{1FF2C12D-76B9-939A-C08F-048EAFE30C54}" dt="2025-02-25T09:33:30.918" v="473" actId="20577"/>
          <ac:spMkLst>
            <pc:docMk/>
            <pc:sldMk cId="2421413379" sldId="698"/>
            <ac:spMk id="2" creationId="{7E5543FA-CC1F-46E2-B712-1773048BB41D}"/>
          </ac:spMkLst>
        </pc:spChg>
        <pc:spChg chg="mod">
          <ac:chgData name="anne@badrichani.com" userId="S::urn:spo:guest#anne@badrichani.com::" providerId="AD" clId="Web-{1FF2C12D-76B9-939A-C08F-048EAFE30C54}" dt="2025-02-25T09:28:21.812" v="410" actId="20577"/>
          <ac:spMkLst>
            <pc:docMk/>
            <pc:sldMk cId="2421413379" sldId="698"/>
            <ac:spMk id="4" creationId="{14AA8381-CA71-44C9-B5DB-715D69498671}"/>
          </ac:spMkLst>
        </pc:spChg>
        <pc:spChg chg="mod">
          <ac:chgData name="anne@badrichani.com" userId="S::urn:spo:guest#anne@badrichani.com::" providerId="AD" clId="Web-{1FF2C12D-76B9-939A-C08F-048EAFE30C54}" dt="2025-02-25T09:39:42.980" v="637" actId="20577"/>
          <ac:spMkLst>
            <pc:docMk/>
            <pc:sldMk cId="2421413379" sldId="698"/>
            <ac:spMk id="7" creationId="{14AA8381-CA71-44C9-B5DB-715D69498671}"/>
          </ac:spMkLst>
        </pc:spChg>
      </pc:sldChg>
      <pc:sldChg chg="modSp modNotes">
        <pc:chgData name="anne@badrichani.com" userId="S::urn:spo:guest#anne@badrichani.com::" providerId="AD" clId="Web-{1FF2C12D-76B9-939A-C08F-048EAFE30C54}" dt="2025-02-25T09:19:35.745" v="265"/>
        <pc:sldMkLst>
          <pc:docMk/>
          <pc:sldMk cId="4231797513" sldId="699"/>
        </pc:sldMkLst>
        <pc:spChg chg="mod">
          <ac:chgData name="anne@badrichani.com" userId="S::urn:spo:guest#anne@badrichani.com::" providerId="AD" clId="Web-{1FF2C12D-76B9-939A-C08F-048EAFE30C54}" dt="2025-02-25T09:18:54.978" v="263" actId="20577"/>
          <ac:spMkLst>
            <pc:docMk/>
            <pc:sldMk cId="4231797513" sldId="699"/>
            <ac:spMk id="2" creationId="{667B51E9-1FFB-68D4-D99D-913F08FD3633}"/>
          </ac:spMkLst>
        </pc:spChg>
      </pc:sldChg>
      <pc:sldChg chg="modSp modNotes">
        <pc:chgData name="anne@badrichani.com" userId="S::urn:spo:guest#anne@badrichani.com::" providerId="AD" clId="Web-{1FF2C12D-76B9-939A-C08F-048EAFE30C54}" dt="2025-02-25T09:21:32.890" v="319" actId="20577"/>
        <pc:sldMkLst>
          <pc:docMk/>
          <pc:sldMk cId="1913648885" sldId="710"/>
        </pc:sldMkLst>
        <pc:spChg chg="mod">
          <ac:chgData name="anne@badrichani.com" userId="S::urn:spo:guest#anne@badrichani.com::" providerId="AD" clId="Web-{1FF2C12D-76B9-939A-C08F-048EAFE30C54}" dt="2025-02-25T09:21:32.890" v="319" actId="20577"/>
          <ac:spMkLst>
            <pc:docMk/>
            <pc:sldMk cId="1913648885" sldId="710"/>
            <ac:spMk id="3" creationId="{10084EB3-2FAC-8D18-8875-AB12A60F3884}"/>
          </ac:spMkLst>
        </pc:spChg>
        <pc:spChg chg="mod">
          <ac:chgData name="anne@badrichani.com" userId="S::urn:spo:guest#anne@badrichani.com::" providerId="AD" clId="Web-{1FF2C12D-76B9-939A-C08F-048EAFE30C54}" dt="2025-02-25T09:20:25.934" v="278" actId="20577"/>
          <ac:spMkLst>
            <pc:docMk/>
            <pc:sldMk cId="1913648885" sldId="710"/>
            <ac:spMk id="10" creationId="{AEEC11FA-8644-1640-3629-B4F766ECFCAB}"/>
          </ac:spMkLst>
        </pc:spChg>
        <pc:spChg chg="mod">
          <ac:chgData name="anne@badrichani.com" userId="S::urn:spo:guest#anne@badrichani.com::" providerId="AD" clId="Web-{1FF2C12D-76B9-939A-C08F-048EAFE30C54}" dt="2025-02-25T09:20:31.622" v="284" actId="20577"/>
          <ac:spMkLst>
            <pc:docMk/>
            <pc:sldMk cId="1913648885" sldId="710"/>
            <ac:spMk id="11" creationId="{E67776B2-43D7-D403-4D5B-1A5E9ED708C8}"/>
          </ac:spMkLst>
        </pc:spChg>
      </pc:sldChg>
      <pc:sldChg chg="modSp modNotes">
        <pc:chgData name="anne@badrichani.com" userId="S::urn:spo:guest#anne@badrichani.com::" providerId="AD" clId="Web-{1FF2C12D-76B9-939A-C08F-048EAFE30C54}" dt="2025-02-24T18:04:36.596" v="249" actId="20577"/>
        <pc:sldMkLst>
          <pc:docMk/>
          <pc:sldMk cId="1744004988" sldId="975"/>
        </pc:sldMkLst>
        <pc:spChg chg="mod">
          <ac:chgData name="anne@badrichani.com" userId="S::urn:spo:guest#anne@badrichani.com::" providerId="AD" clId="Web-{1FF2C12D-76B9-939A-C08F-048EAFE30C54}" dt="2025-02-24T18:04:36.596" v="249" actId="20577"/>
          <ac:spMkLst>
            <pc:docMk/>
            <pc:sldMk cId="1744004988" sldId="975"/>
            <ac:spMk id="4" creationId="{14AA8381-CA71-44C9-B5DB-715D69498671}"/>
          </ac:spMkLst>
        </pc:spChg>
      </pc:sldChg>
      <pc:sldChg chg="modSp">
        <pc:chgData name="anne@badrichani.com" userId="S::urn:spo:guest#anne@badrichani.com::" providerId="AD" clId="Web-{1FF2C12D-76B9-939A-C08F-048EAFE30C54}" dt="2025-02-24T16:08:52.642" v="37" actId="20577"/>
        <pc:sldMkLst>
          <pc:docMk/>
          <pc:sldMk cId="233017580" sldId="1002"/>
        </pc:sldMkLst>
        <pc:spChg chg="mod">
          <ac:chgData name="anne@badrichani.com" userId="S::urn:spo:guest#anne@badrichani.com::" providerId="AD" clId="Web-{1FF2C12D-76B9-939A-C08F-048EAFE30C54}" dt="2025-02-24T16:08:23.954" v="2" actId="20577"/>
          <ac:spMkLst>
            <pc:docMk/>
            <pc:sldMk cId="233017580" sldId="1002"/>
            <ac:spMk id="28" creationId="{359FAF3E-8E32-F3BE-A82A-28AD51BC4E0D}"/>
          </ac:spMkLst>
        </pc:spChg>
        <pc:spChg chg="mod">
          <ac:chgData name="anne@badrichani.com" userId="S::urn:spo:guest#anne@badrichani.com::" providerId="AD" clId="Web-{1FF2C12D-76B9-939A-C08F-048EAFE30C54}" dt="2025-02-24T16:08:52.642" v="37" actId="20577"/>
          <ac:spMkLst>
            <pc:docMk/>
            <pc:sldMk cId="233017580" sldId="1002"/>
            <ac:spMk id="30" creationId="{C712B7E6-9BED-A345-F5CC-7BBD1EDD18B8}"/>
          </ac:spMkLst>
        </pc:spChg>
      </pc:sldChg>
    </pc:docChg>
  </pc:docChgLst>
  <pc:docChgLst>
    <pc:chgData name="anne@badrichani.com" userId="S::urn:spo:guest#anne@badrichani.com::" providerId="AD" clId="Web-{117F1BAB-3BB4-07ED-63DD-A518B930F9E9}"/>
    <pc:docChg chg="modSld">
      <pc:chgData name="anne@badrichani.com" userId="S::urn:spo:guest#anne@badrichani.com::" providerId="AD" clId="Web-{117F1BAB-3BB4-07ED-63DD-A518B930F9E9}" dt="2025-03-03T13:17:16.075" v="1264" actId="20577"/>
      <pc:docMkLst>
        <pc:docMk/>
      </pc:docMkLst>
      <pc:sldChg chg="modSp">
        <pc:chgData name="anne@badrichani.com" userId="S::urn:spo:guest#anne@badrichani.com::" providerId="AD" clId="Web-{117F1BAB-3BB4-07ED-63DD-A518B930F9E9}" dt="2025-03-03T13:02:45.844" v="960" actId="20577"/>
        <pc:sldMkLst>
          <pc:docMk/>
          <pc:sldMk cId="2976192097" sldId="712"/>
        </pc:sldMkLst>
        <pc:spChg chg="mod">
          <ac:chgData name="anne@badrichani.com" userId="S::urn:spo:guest#anne@badrichani.com::" providerId="AD" clId="Web-{117F1BAB-3BB4-07ED-63DD-A518B930F9E9}" dt="2025-03-03T13:02:45.844" v="960" actId="20577"/>
          <ac:spMkLst>
            <pc:docMk/>
            <pc:sldMk cId="2976192097" sldId="712"/>
            <ac:spMk id="2" creationId="{0BA19466-E913-D7A2-2D29-67F7EA2AFDC8}"/>
          </ac:spMkLst>
        </pc:spChg>
      </pc:sldChg>
      <pc:sldChg chg="modSp modNotes">
        <pc:chgData name="anne@badrichani.com" userId="S::urn:spo:guest#anne@badrichani.com::" providerId="AD" clId="Web-{117F1BAB-3BB4-07ED-63DD-A518B930F9E9}" dt="2025-03-03T13:16:18.417" v="1246"/>
        <pc:sldMkLst>
          <pc:docMk/>
          <pc:sldMk cId="3527907052" sldId="982"/>
        </pc:sldMkLst>
        <pc:spChg chg="mod">
          <ac:chgData name="anne@badrichani.com" userId="S::urn:spo:guest#anne@badrichani.com::" providerId="AD" clId="Web-{117F1BAB-3BB4-07ED-63DD-A518B930F9E9}" dt="2025-03-03T12:56:09.769" v="710" actId="20577"/>
          <ac:spMkLst>
            <pc:docMk/>
            <pc:sldMk cId="3527907052" sldId="982"/>
            <ac:spMk id="3" creationId="{F022594E-45E5-A651-168C-2736152E408B}"/>
          </ac:spMkLst>
        </pc:spChg>
        <pc:spChg chg="mod">
          <ac:chgData name="anne@badrichani.com" userId="S::urn:spo:guest#anne@badrichani.com::" providerId="AD" clId="Web-{117F1BAB-3BB4-07ED-63DD-A518B930F9E9}" dt="2025-03-03T12:55:41.768" v="701" actId="20577"/>
          <ac:spMkLst>
            <pc:docMk/>
            <pc:sldMk cId="3527907052" sldId="982"/>
            <ac:spMk id="6" creationId="{A8CBAF3B-9956-A57E-0C0B-FD67C313D7D1}"/>
          </ac:spMkLst>
        </pc:spChg>
        <pc:spChg chg="mod">
          <ac:chgData name="anne@badrichani.com" userId="S::urn:spo:guest#anne@badrichani.com::" providerId="AD" clId="Web-{117F1BAB-3BB4-07ED-63DD-A518B930F9E9}" dt="2025-03-03T13:15:21.603" v="1219" actId="20577"/>
          <ac:spMkLst>
            <pc:docMk/>
            <pc:sldMk cId="3527907052" sldId="982"/>
            <ac:spMk id="9" creationId="{E0D58745-8389-C282-4199-CD3B6B1ED751}"/>
          </ac:spMkLst>
        </pc:spChg>
        <pc:spChg chg="mod">
          <ac:chgData name="anne@badrichani.com" userId="S::urn:spo:guest#anne@badrichani.com::" providerId="AD" clId="Web-{117F1BAB-3BB4-07ED-63DD-A518B930F9E9}" dt="2025-03-03T12:27:10.823" v="280" actId="20577"/>
          <ac:spMkLst>
            <pc:docMk/>
            <pc:sldMk cId="3527907052" sldId="982"/>
            <ac:spMk id="14" creationId="{24C7A5B9-7AC3-F4DF-8F5C-9A050CA99960}"/>
          </ac:spMkLst>
        </pc:spChg>
        <pc:spChg chg="mod">
          <ac:chgData name="anne@badrichani.com" userId="S::urn:spo:guest#anne@badrichani.com::" providerId="AD" clId="Web-{117F1BAB-3BB4-07ED-63DD-A518B930F9E9}" dt="2025-03-03T12:34:37.446" v="372" actId="20577"/>
          <ac:spMkLst>
            <pc:docMk/>
            <pc:sldMk cId="3527907052" sldId="982"/>
            <ac:spMk id="22" creationId="{85234930-41A3-AD81-40FE-D81E46A5F5B0}"/>
          </ac:spMkLst>
        </pc:spChg>
        <pc:spChg chg="mod">
          <ac:chgData name="anne@badrichani.com" userId="S::urn:spo:guest#anne@badrichani.com::" providerId="AD" clId="Web-{117F1BAB-3BB4-07ED-63DD-A518B930F9E9}" dt="2025-03-03T12:27:56.309" v="328" actId="14100"/>
          <ac:spMkLst>
            <pc:docMk/>
            <pc:sldMk cId="3527907052" sldId="982"/>
            <ac:spMk id="23" creationId="{7F2FF0D6-1749-EF8B-1F40-BCA79BFA8A83}"/>
          </ac:spMkLst>
        </pc:spChg>
      </pc:sldChg>
      <pc:sldChg chg="modSp modNotes">
        <pc:chgData name="anne@badrichani.com" userId="S::urn:spo:guest#anne@badrichani.com::" providerId="AD" clId="Web-{117F1BAB-3BB4-07ED-63DD-A518B930F9E9}" dt="2025-03-03T12:40:34.848" v="411"/>
        <pc:sldMkLst>
          <pc:docMk/>
          <pc:sldMk cId="3974556088" sldId="983"/>
        </pc:sldMkLst>
        <pc:spChg chg="mod">
          <ac:chgData name="anne@badrichani.com" userId="S::urn:spo:guest#anne@badrichani.com::" providerId="AD" clId="Web-{117F1BAB-3BB4-07ED-63DD-A518B930F9E9}" dt="2025-03-03T12:39:57.363" v="410" actId="20577"/>
          <ac:spMkLst>
            <pc:docMk/>
            <pc:sldMk cId="3974556088" sldId="983"/>
            <ac:spMk id="3" creationId="{78AAC95F-C1AC-AF49-38E0-1D84167D6BFD}"/>
          </ac:spMkLst>
        </pc:spChg>
        <pc:spChg chg="mod">
          <ac:chgData name="anne@badrichani.com" userId="S::urn:spo:guest#anne@badrichani.com::" providerId="AD" clId="Web-{117F1BAB-3BB4-07ED-63DD-A518B930F9E9}" dt="2025-03-03T12:40:34.848" v="411"/>
          <ac:spMkLst>
            <pc:docMk/>
            <pc:sldMk cId="3974556088" sldId="983"/>
            <ac:spMk id="5" creationId="{AA6F6557-749B-4C9A-EBE3-8587047D176D}"/>
          </ac:spMkLst>
        </pc:spChg>
        <pc:spChg chg="mod">
          <ac:chgData name="anne@badrichani.com" userId="S::urn:spo:guest#anne@badrichani.com::" providerId="AD" clId="Web-{117F1BAB-3BB4-07ED-63DD-A518B930F9E9}" dt="2025-03-03T12:17:15.913" v="78" actId="20577"/>
          <ac:spMkLst>
            <pc:docMk/>
            <pc:sldMk cId="3974556088" sldId="983"/>
            <ac:spMk id="8" creationId="{758CB096-6E1D-103B-0B00-9BE8C9898F1C}"/>
          </ac:spMkLst>
        </pc:spChg>
        <pc:spChg chg="mod">
          <ac:chgData name="anne@badrichani.com" userId="S::urn:spo:guest#anne@badrichani.com::" providerId="AD" clId="Web-{117F1BAB-3BB4-07ED-63DD-A518B930F9E9}" dt="2025-03-03T12:17:59.805" v="91" actId="20577"/>
          <ac:spMkLst>
            <pc:docMk/>
            <pc:sldMk cId="3974556088" sldId="983"/>
            <ac:spMk id="16" creationId="{1C2EC0B6-193C-2246-5409-49169A1B43C4}"/>
          </ac:spMkLst>
        </pc:spChg>
        <pc:spChg chg="mod">
          <ac:chgData name="anne@badrichani.com" userId="S::urn:spo:guest#anne@badrichani.com::" providerId="AD" clId="Web-{117F1BAB-3BB4-07ED-63DD-A518B930F9E9}" dt="2025-03-03T12:17:51.914" v="89" actId="20577"/>
          <ac:spMkLst>
            <pc:docMk/>
            <pc:sldMk cId="3974556088" sldId="983"/>
            <ac:spMk id="20" creationId="{CAE6F7A7-C08B-3D32-E31C-DEC4171B3463}"/>
          </ac:spMkLst>
        </pc:spChg>
        <pc:spChg chg="mod">
          <ac:chgData name="anne@badrichani.com" userId="S::urn:spo:guest#anne@badrichani.com::" providerId="AD" clId="Web-{117F1BAB-3BB4-07ED-63DD-A518B930F9E9}" dt="2025-03-03T12:14:11.923" v="0" actId="14100"/>
          <ac:spMkLst>
            <pc:docMk/>
            <pc:sldMk cId="3974556088" sldId="983"/>
            <ac:spMk id="21" creationId="{D2E7EEF9-6202-129B-D276-ADD577BA10BF}"/>
          </ac:spMkLst>
        </pc:spChg>
      </pc:sldChg>
      <pc:sldChg chg="modSp modNotes">
        <pc:chgData name="anne@badrichani.com" userId="S::urn:spo:guest#anne@badrichani.com::" providerId="AD" clId="Web-{117F1BAB-3BB4-07ED-63DD-A518B930F9E9}" dt="2025-03-03T13:15:06.602" v="1206"/>
        <pc:sldMkLst>
          <pc:docMk/>
          <pc:sldMk cId="4192576288" sldId="984"/>
        </pc:sldMkLst>
        <pc:spChg chg="mod">
          <ac:chgData name="anne@badrichani.com" userId="S::urn:spo:guest#anne@badrichani.com::" providerId="AD" clId="Web-{117F1BAB-3BB4-07ED-63DD-A518B930F9E9}" dt="2025-03-03T12:44:31.684" v="507" actId="20577"/>
          <ac:spMkLst>
            <pc:docMk/>
            <pc:sldMk cId="4192576288" sldId="984"/>
            <ac:spMk id="3" creationId="{857C6CE5-1108-0A1F-BA64-7B1E2F921EEE}"/>
          </ac:spMkLst>
        </pc:spChg>
        <pc:spChg chg="mod">
          <ac:chgData name="anne@badrichani.com" userId="S::urn:spo:guest#anne@badrichani.com::" providerId="AD" clId="Web-{117F1BAB-3BB4-07ED-63DD-A518B930F9E9}" dt="2025-03-03T13:14:46.851" v="1202" actId="20577"/>
          <ac:spMkLst>
            <pc:docMk/>
            <pc:sldMk cId="4192576288" sldId="984"/>
            <ac:spMk id="8" creationId="{BABE4871-98A5-C2CB-EB71-40AEE7117BB1}"/>
          </ac:spMkLst>
        </pc:spChg>
        <pc:spChg chg="mod">
          <ac:chgData name="anne@badrichani.com" userId="S::urn:spo:guest#anne@badrichani.com::" providerId="AD" clId="Web-{117F1BAB-3BB4-07ED-63DD-A518B930F9E9}" dt="2025-03-03T12:18:15.400" v="92" actId="14100"/>
          <ac:spMkLst>
            <pc:docMk/>
            <pc:sldMk cId="4192576288" sldId="984"/>
            <ac:spMk id="25" creationId="{1C26C4EE-BB35-953A-3954-4C27017152B3}"/>
          </ac:spMkLst>
        </pc:spChg>
      </pc:sldChg>
      <pc:sldChg chg="modSp modNotes">
        <pc:chgData name="anne@badrichani.com" userId="S::urn:spo:guest#anne@badrichani.com::" providerId="AD" clId="Web-{117F1BAB-3BB4-07ED-63DD-A518B930F9E9}" dt="2025-03-03T13:17:16.075" v="1264" actId="20577"/>
        <pc:sldMkLst>
          <pc:docMk/>
          <pc:sldMk cId="1493769089" sldId="985"/>
        </pc:sldMkLst>
        <pc:spChg chg="mod">
          <ac:chgData name="anne@badrichani.com" userId="S::urn:spo:guest#anne@badrichani.com::" providerId="AD" clId="Web-{117F1BAB-3BB4-07ED-63DD-A518B930F9E9}" dt="2025-03-03T13:03:52.377" v="1009" actId="20577"/>
          <ac:spMkLst>
            <pc:docMk/>
            <pc:sldMk cId="1493769089" sldId="985"/>
            <ac:spMk id="10" creationId="{C1614001-65C8-57BB-8C27-6381BBD26E69}"/>
          </ac:spMkLst>
        </pc:spChg>
        <pc:spChg chg="mod">
          <ac:chgData name="anne@badrichani.com" userId="S::urn:spo:guest#anne@badrichani.com::" providerId="AD" clId="Web-{117F1BAB-3BB4-07ED-63DD-A518B930F9E9}" dt="2025-03-03T13:17:16.075" v="1264" actId="20577"/>
          <ac:spMkLst>
            <pc:docMk/>
            <pc:sldMk cId="1493769089" sldId="985"/>
            <ac:spMk id="12" creationId="{0B9B1F2A-75CB-64BD-8E45-C56CC5545F6A}"/>
          </ac:spMkLst>
        </pc:spChg>
        <pc:spChg chg="mod">
          <ac:chgData name="anne@badrichani.com" userId="S::urn:spo:guest#anne@badrichani.com::" providerId="AD" clId="Web-{117F1BAB-3BB4-07ED-63DD-A518B930F9E9}" dt="2025-03-03T13:13:44.865" v="1113" actId="20577"/>
          <ac:spMkLst>
            <pc:docMk/>
            <pc:sldMk cId="1493769089" sldId="985"/>
            <ac:spMk id="22" creationId="{8C10BE33-120B-D867-336C-B18BFBE4DB0B}"/>
          </ac:spMkLst>
        </pc:spChg>
        <pc:spChg chg="mod">
          <ac:chgData name="anne@badrichani.com" userId="S::urn:spo:guest#anne@badrichani.com::" providerId="AD" clId="Web-{117F1BAB-3BB4-07ED-63DD-A518B930F9E9}" dt="2025-03-03T13:03:42.471" v="1004" actId="14100"/>
          <ac:spMkLst>
            <pc:docMk/>
            <pc:sldMk cId="1493769089" sldId="985"/>
            <ac:spMk id="23" creationId="{F00C12D3-777E-2309-3A84-0B102F827103}"/>
          </ac:spMkLst>
        </pc:spChg>
        <pc:spChg chg="mod">
          <ac:chgData name="anne@badrichani.com" userId="S::urn:spo:guest#anne@badrichani.com::" providerId="AD" clId="Web-{117F1BAB-3BB4-07ED-63DD-A518B930F9E9}" dt="2025-03-03T13:04:29.785" v="1021" actId="20577"/>
          <ac:spMkLst>
            <pc:docMk/>
            <pc:sldMk cId="1493769089" sldId="985"/>
            <ac:spMk id="25" creationId="{0F703B39-8BB5-A8D5-773B-C280DCE866BA}"/>
          </ac:spMkLst>
        </pc:spChg>
        <pc:spChg chg="mod">
          <ac:chgData name="anne@badrichani.com" userId="S::urn:spo:guest#anne@badrichani.com::" providerId="AD" clId="Web-{117F1BAB-3BB4-07ED-63DD-A518B930F9E9}" dt="2025-03-03T13:16:59.371" v="1263" actId="20577"/>
          <ac:spMkLst>
            <pc:docMk/>
            <pc:sldMk cId="1493769089" sldId="985"/>
            <ac:spMk id="26" creationId="{CCAF27D0-E870-4464-ABBA-3FEB9E9F71E8}"/>
          </ac:spMkLst>
        </pc:spChg>
      </pc:sldChg>
      <pc:sldChg chg="modSp">
        <pc:chgData name="anne@badrichani.com" userId="S::urn:spo:guest#anne@badrichani.com::" providerId="AD" clId="Web-{117F1BAB-3BB4-07ED-63DD-A518B930F9E9}" dt="2025-03-03T13:02:25.172" v="945" actId="20577"/>
        <pc:sldMkLst>
          <pc:docMk/>
          <pc:sldMk cId="1228708489" sldId="1011"/>
        </pc:sldMkLst>
        <pc:spChg chg="mod">
          <ac:chgData name="anne@badrichani.com" userId="S::urn:spo:guest#anne@badrichani.com::" providerId="AD" clId="Web-{117F1BAB-3BB4-07ED-63DD-A518B930F9E9}" dt="2025-03-03T13:02:25.172" v="945" actId="20577"/>
          <ac:spMkLst>
            <pc:docMk/>
            <pc:sldMk cId="1228708489" sldId="1011"/>
            <ac:spMk id="2" creationId="{5E7DCD6A-1A90-89D6-3048-F681892634C5}"/>
          </ac:spMkLst>
        </pc:spChg>
      </pc:sldChg>
    </pc:docChg>
  </pc:docChgLst>
  <pc:docChgLst>
    <pc:chgData name="WAUQUIER, Nadia" userId="9aff5815-3c2f-4de1-a1ad-7f60375e98d2" providerId="ADAL" clId="{000C8654-557B-4221-B7B9-20E70C42B413}"/>
    <pc:docChg chg="undo custSel modSld">
      <pc:chgData name="WAUQUIER, Nadia" userId="9aff5815-3c2f-4de1-a1ad-7f60375e98d2" providerId="ADAL" clId="{000C8654-557B-4221-B7B9-20E70C42B413}" dt="2025-03-20T10:54:33.361" v="6801" actId="1035"/>
      <pc:docMkLst>
        <pc:docMk/>
      </pc:docMkLst>
      <pc:sldChg chg="modSp mod delCm modNotesTx">
        <pc:chgData name="WAUQUIER, Nadia" userId="9aff5815-3c2f-4de1-a1ad-7f60375e98d2" providerId="ADAL" clId="{000C8654-557B-4221-B7B9-20E70C42B413}" dt="2025-03-19T18:18:07.478" v="1211" actId="20577"/>
        <pc:sldMkLst>
          <pc:docMk/>
          <pc:sldMk cId="2421413379" sldId="698"/>
        </pc:sldMkLst>
        <pc:spChg chg="mod">
          <ac:chgData name="WAUQUIER, Nadia" userId="9aff5815-3c2f-4de1-a1ad-7f60375e98d2" providerId="ADAL" clId="{000C8654-557B-4221-B7B9-20E70C42B413}" dt="2025-03-19T18:10:11.711" v="1064" actId="20577"/>
          <ac:spMkLst>
            <pc:docMk/>
            <pc:sldMk cId="2421413379" sldId="698"/>
            <ac:spMk id="2" creationId="{7E5543FA-CC1F-46E2-B712-1773048BB41D}"/>
          </ac:spMkLst>
        </pc:spChg>
        <pc:spChg chg="mod">
          <ac:chgData name="WAUQUIER, Nadia" userId="9aff5815-3c2f-4de1-a1ad-7f60375e98d2" providerId="ADAL" clId="{000C8654-557B-4221-B7B9-20E70C42B413}" dt="2025-03-19T18:00:20.612" v="930" actId="20577"/>
          <ac:spMkLst>
            <pc:docMk/>
            <pc:sldMk cId="2421413379" sldId="698"/>
            <ac:spMk id="4" creationId="{14AA8381-CA71-44C9-B5DB-715D69498671}"/>
          </ac:spMkLst>
        </pc:spChg>
        <pc:spChg chg="mod">
          <ac:chgData name="WAUQUIER, Nadia" userId="9aff5815-3c2f-4de1-a1ad-7f60375e98d2" providerId="ADAL" clId="{000C8654-557B-4221-B7B9-20E70C42B413}" dt="2025-03-19T18:11:40.379" v="1069" actId="1037"/>
          <ac:spMkLst>
            <pc:docMk/>
            <pc:sldMk cId="2421413379" sldId="698"/>
            <ac:spMk id="7" creationId="{14AA8381-CA71-44C9-B5DB-715D69498671}"/>
          </ac:spMkLst>
        </pc:spChg>
        <pc:spChg chg="mod">
          <ac:chgData name="WAUQUIER, Nadia" userId="9aff5815-3c2f-4de1-a1ad-7f60375e98d2" providerId="ADAL" clId="{000C8654-557B-4221-B7B9-20E70C42B413}" dt="2025-03-19T18:04:54.574" v="1025" actId="20577"/>
          <ac:spMkLst>
            <pc:docMk/>
            <pc:sldMk cId="2421413379" sldId="698"/>
            <ac:spMk id="8" creationId="{14AA8381-CA71-44C9-B5DB-715D69498671}"/>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8:11:47.497" v="1070"/>
              <pc2:cmMkLst xmlns:pc2="http://schemas.microsoft.com/office/powerpoint/2019/9/main/command">
                <pc:docMk/>
                <pc:sldMk cId="2421413379" sldId="698"/>
                <pc2:cmMk id="{F1507A40-7547-43D4-A1C6-6A930C7A1039}"/>
              </pc2:cmMkLst>
            </pc226:cmChg>
            <pc226:cmChg xmlns:pc226="http://schemas.microsoft.com/office/powerpoint/2022/06/main/command" chg="del">
              <pc226:chgData name="WAUQUIER, Nadia" userId="9aff5815-3c2f-4de1-a1ad-7f60375e98d2" providerId="ADAL" clId="{000C8654-557B-4221-B7B9-20E70C42B413}" dt="2025-03-19T18:12:04.997" v="1071"/>
              <pc2:cmMkLst xmlns:pc2="http://schemas.microsoft.com/office/powerpoint/2019/9/main/command">
                <pc:docMk/>
                <pc:sldMk cId="2421413379" sldId="698"/>
                <pc2:cmMk id="{C298C4FC-9D6E-49A4-A2B4-9D9ECE853E18}"/>
              </pc2:cmMkLst>
            </pc226:cmChg>
          </p:ext>
        </pc:extLst>
      </pc:sldChg>
      <pc:sldChg chg="modSp mod">
        <pc:chgData name="WAUQUIER, Nadia" userId="9aff5815-3c2f-4de1-a1ad-7f60375e98d2" providerId="ADAL" clId="{000C8654-557B-4221-B7B9-20E70C42B413}" dt="2025-03-19T16:08:23.128" v="510" actId="20577"/>
        <pc:sldMkLst>
          <pc:docMk/>
          <pc:sldMk cId="4231797513" sldId="699"/>
        </pc:sldMkLst>
        <pc:spChg chg="mod">
          <ac:chgData name="WAUQUIER, Nadia" userId="9aff5815-3c2f-4de1-a1ad-7f60375e98d2" providerId="ADAL" clId="{000C8654-557B-4221-B7B9-20E70C42B413}" dt="2025-03-19T16:08:23.128" v="510" actId="20577"/>
          <ac:spMkLst>
            <pc:docMk/>
            <pc:sldMk cId="4231797513" sldId="699"/>
            <ac:spMk id="2" creationId="{667B51E9-1FFB-68D4-D99D-913F08FD3633}"/>
          </ac:spMkLst>
        </pc:spChg>
      </pc:sldChg>
      <pc:sldChg chg="modSp mod delCm modNotesTx">
        <pc:chgData name="WAUQUIER, Nadia" userId="9aff5815-3c2f-4de1-a1ad-7f60375e98d2" providerId="ADAL" clId="{000C8654-557B-4221-B7B9-20E70C42B413}" dt="2025-03-19T20:23:46.584" v="3168" actId="1076"/>
        <pc:sldMkLst>
          <pc:docMk/>
          <pc:sldMk cId="220339152" sldId="700"/>
        </pc:sldMkLst>
        <pc:spChg chg="mod">
          <ac:chgData name="WAUQUIER, Nadia" userId="9aff5815-3c2f-4de1-a1ad-7f60375e98d2" providerId="ADAL" clId="{000C8654-557B-4221-B7B9-20E70C42B413}" dt="2025-03-19T20:19:52" v="2978" actId="20577"/>
          <ac:spMkLst>
            <pc:docMk/>
            <pc:sldMk cId="220339152" sldId="700"/>
            <ac:spMk id="2" creationId="{AC5D2087-F46F-37D8-5EB2-FB7F69ADFC2A}"/>
          </ac:spMkLst>
        </pc:spChg>
        <pc:spChg chg="mod">
          <ac:chgData name="WAUQUIER, Nadia" userId="9aff5815-3c2f-4de1-a1ad-7f60375e98d2" providerId="ADAL" clId="{000C8654-557B-4221-B7B9-20E70C42B413}" dt="2025-03-19T20:23:46.584" v="3168" actId="1076"/>
          <ac:spMkLst>
            <pc:docMk/>
            <pc:sldMk cId="220339152" sldId="700"/>
            <ac:spMk id="4" creationId="{00000000-0000-0000-0000-000000000000}"/>
          </ac:spMkLst>
        </pc:spChg>
        <pc:spChg chg="mod">
          <ac:chgData name="WAUQUIER, Nadia" userId="9aff5815-3c2f-4de1-a1ad-7f60375e98d2" providerId="ADAL" clId="{000C8654-557B-4221-B7B9-20E70C42B413}" dt="2025-03-19T20:21:48.644" v="3004" actId="1076"/>
          <ac:spMkLst>
            <pc:docMk/>
            <pc:sldMk cId="220339152" sldId="700"/>
            <ac:spMk id="10" creationId="{2CC07668-CB47-F0E1-3032-F18756D95649}"/>
          </ac:spMkLst>
        </pc:spChg>
        <pc:picChg chg="mod">
          <ac:chgData name="WAUQUIER, Nadia" userId="9aff5815-3c2f-4de1-a1ad-7f60375e98d2" providerId="ADAL" clId="{000C8654-557B-4221-B7B9-20E70C42B413}" dt="2025-03-19T20:19:11.332" v="2950" actId="1076"/>
          <ac:picMkLst>
            <pc:docMk/>
            <pc:sldMk cId="220339152" sldId="700"/>
            <ac:picMk id="11" creationId="{FECDFFBE-5531-C7AC-23E3-CF64D89A5088}"/>
          </ac:picMkLst>
        </pc:pic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0:19:21.380" v="2951"/>
              <pc2:cmMkLst xmlns:pc2="http://schemas.microsoft.com/office/powerpoint/2019/9/main/command">
                <pc:docMk/>
                <pc:sldMk cId="220339152" sldId="700"/>
                <pc2:cmMk id="{CCF6B144-9A75-4611-B104-EB18934C8616}"/>
              </pc2:cmMkLst>
            </pc226:cmChg>
            <pc226:cmChg xmlns:pc226="http://schemas.microsoft.com/office/powerpoint/2022/06/main/command" chg="del">
              <pc226:chgData name="WAUQUIER, Nadia" userId="9aff5815-3c2f-4de1-a1ad-7f60375e98d2" providerId="ADAL" clId="{000C8654-557B-4221-B7B9-20E70C42B413}" dt="2025-03-19T20:23:40.151" v="3167"/>
              <pc2:cmMkLst xmlns:pc2="http://schemas.microsoft.com/office/powerpoint/2019/9/main/command">
                <pc:docMk/>
                <pc:sldMk cId="220339152" sldId="700"/>
                <pc2:cmMk id="{1E3FC1EB-A7BD-4A17-BF58-0DCF9F50A604}"/>
              </pc2:cmMkLst>
            </pc226:cmChg>
          </p:ext>
        </pc:extLst>
      </pc:sldChg>
      <pc:sldChg chg="modSp mod delCm modNotesTx">
        <pc:chgData name="WAUQUIER, Nadia" userId="9aff5815-3c2f-4de1-a1ad-7f60375e98d2" providerId="ADAL" clId="{000C8654-557B-4221-B7B9-20E70C42B413}" dt="2025-03-19T19:12:18.561" v="1885" actId="20577"/>
        <pc:sldMkLst>
          <pc:docMk/>
          <pc:sldMk cId="514659603" sldId="701"/>
        </pc:sldMkLst>
        <pc:spChg chg="mod">
          <ac:chgData name="WAUQUIER, Nadia" userId="9aff5815-3c2f-4de1-a1ad-7f60375e98d2" providerId="ADAL" clId="{000C8654-557B-4221-B7B9-20E70C42B413}" dt="2025-03-19T19:06:39.229" v="1780" actId="1036"/>
          <ac:spMkLst>
            <pc:docMk/>
            <pc:sldMk cId="514659603" sldId="701"/>
            <ac:spMk id="2" creationId="{45D85B06-7897-ADF7-C242-CC18D0057831}"/>
          </ac:spMkLst>
        </pc:spChg>
        <pc:spChg chg="mod">
          <ac:chgData name="WAUQUIER, Nadia" userId="9aff5815-3c2f-4de1-a1ad-7f60375e98d2" providerId="ADAL" clId="{000C8654-557B-4221-B7B9-20E70C42B413}" dt="2025-03-19T19:06:27.141" v="1774" actId="1036"/>
          <ac:spMkLst>
            <pc:docMk/>
            <pc:sldMk cId="514659603" sldId="701"/>
            <ac:spMk id="3" creationId="{4BFFC1F5-D37A-915F-36A5-48F5B10E0FF8}"/>
          </ac:spMkLst>
        </pc:spChg>
        <pc:spChg chg="mod">
          <ac:chgData name="WAUQUIER, Nadia" userId="9aff5815-3c2f-4de1-a1ad-7f60375e98d2" providerId="ADAL" clId="{000C8654-557B-4221-B7B9-20E70C42B413}" dt="2025-03-19T19:06:14.984" v="1767" actId="1036"/>
          <ac:spMkLst>
            <pc:docMk/>
            <pc:sldMk cId="514659603" sldId="701"/>
            <ac:spMk id="5" creationId="{D6AEF7D8-444F-1B1F-A52D-CED32E907F36}"/>
          </ac:spMkLst>
        </pc:spChg>
        <pc:spChg chg="mod">
          <ac:chgData name="WAUQUIER, Nadia" userId="9aff5815-3c2f-4de1-a1ad-7f60375e98d2" providerId="ADAL" clId="{000C8654-557B-4221-B7B9-20E70C42B413}" dt="2025-03-19T19:06:27.141" v="1774" actId="1036"/>
          <ac:spMkLst>
            <pc:docMk/>
            <pc:sldMk cId="514659603" sldId="701"/>
            <ac:spMk id="6" creationId="{7C7045C9-55F8-6DC4-2225-61BFCEF2DC84}"/>
          </ac:spMkLst>
        </pc:spChg>
        <pc:spChg chg="mod">
          <ac:chgData name="WAUQUIER, Nadia" userId="9aff5815-3c2f-4de1-a1ad-7f60375e98d2" providerId="ADAL" clId="{000C8654-557B-4221-B7B9-20E70C42B413}" dt="2025-03-19T19:05:51.447" v="1760" actId="20577"/>
          <ac:spMkLst>
            <pc:docMk/>
            <pc:sldMk cId="514659603" sldId="701"/>
            <ac:spMk id="7" creationId="{4864397C-F12D-E647-D3BA-7E246CDF3065}"/>
          </ac:spMkLst>
        </pc:spChg>
        <pc:spChg chg="mod">
          <ac:chgData name="WAUQUIER, Nadia" userId="9aff5815-3c2f-4de1-a1ad-7f60375e98d2" providerId="ADAL" clId="{000C8654-557B-4221-B7B9-20E70C42B413}" dt="2025-03-19T19:02:00.335" v="1713" actId="20577"/>
          <ac:spMkLst>
            <pc:docMk/>
            <pc:sldMk cId="514659603" sldId="701"/>
            <ac:spMk id="8" creationId="{5CA2D91D-0657-56F4-86E3-FE118BEFEB0E}"/>
          </ac:spMkLst>
        </pc:spChg>
        <pc:spChg chg="mod">
          <ac:chgData name="WAUQUIER, Nadia" userId="9aff5815-3c2f-4de1-a1ad-7f60375e98d2" providerId="ADAL" clId="{000C8654-557B-4221-B7B9-20E70C42B413}" dt="2025-03-19T19:04:19.441" v="1746" actId="20577"/>
          <ac:spMkLst>
            <pc:docMk/>
            <pc:sldMk cId="514659603" sldId="701"/>
            <ac:spMk id="10" creationId="{8A197DAF-8D35-8E2D-5120-69B3DD413770}"/>
          </ac:spMkLst>
        </pc:spChg>
        <pc:spChg chg="mod">
          <ac:chgData name="WAUQUIER, Nadia" userId="9aff5815-3c2f-4de1-a1ad-7f60375e98d2" providerId="ADAL" clId="{000C8654-557B-4221-B7B9-20E70C42B413}" dt="2025-03-19T19:07:16.864" v="1782" actId="14100"/>
          <ac:spMkLst>
            <pc:docMk/>
            <pc:sldMk cId="514659603" sldId="701"/>
            <ac:spMk id="12" creationId="{5985ED14-40A2-4C40-0F46-04DA212EE433}"/>
          </ac:spMkLst>
        </pc:spChg>
        <pc:grpChg chg="mod">
          <ac:chgData name="WAUQUIER, Nadia" userId="9aff5815-3c2f-4de1-a1ad-7f60375e98d2" providerId="ADAL" clId="{000C8654-557B-4221-B7B9-20E70C42B413}" dt="2025-03-19T19:03:15.081" v="1730" actId="14100"/>
          <ac:grpSpMkLst>
            <pc:docMk/>
            <pc:sldMk cId="514659603" sldId="701"/>
            <ac:grpSpMk id="30" creationId="{5D1951A7-0191-B106-5793-9ED39E4FB0EB}"/>
          </ac:grpSpMkLst>
        </pc:grpChg>
        <pc:grpChg chg="mod">
          <ac:chgData name="WAUQUIER, Nadia" userId="9aff5815-3c2f-4de1-a1ad-7f60375e98d2" providerId="ADAL" clId="{000C8654-557B-4221-B7B9-20E70C42B413}" dt="2025-03-19T19:03:15.081" v="1730" actId="14100"/>
          <ac:grpSpMkLst>
            <pc:docMk/>
            <pc:sldMk cId="514659603" sldId="701"/>
            <ac:grpSpMk id="31" creationId="{E6E7E8C4-E5B6-230F-60AB-8E586FA0B195}"/>
          </ac:grpSpMkLst>
        </pc:grpChg>
        <pc:grpChg chg="mod">
          <ac:chgData name="WAUQUIER, Nadia" userId="9aff5815-3c2f-4de1-a1ad-7f60375e98d2" providerId="ADAL" clId="{000C8654-557B-4221-B7B9-20E70C42B413}" dt="2025-03-19T19:03:15.081" v="1730" actId="14100"/>
          <ac:grpSpMkLst>
            <pc:docMk/>
            <pc:sldMk cId="514659603" sldId="701"/>
            <ac:grpSpMk id="32" creationId="{F9B8201B-7073-7DCF-D55D-6D1A41A3ECE5}"/>
          </ac:grpSpMkLst>
        </pc:gr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05:27.904" v="1758"/>
              <pc2:cmMkLst xmlns:pc2="http://schemas.microsoft.com/office/powerpoint/2019/9/main/command">
                <pc:docMk/>
                <pc:sldMk cId="514659603" sldId="701"/>
                <pc2:cmMk id="{AB0829AF-1EF0-427F-B5A6-6201EA09549C}"/>
              </pc2:cmMkLst>
            </pc226:cmChg>
          </p:ext>
        </pc:extLst>
      </pc:sldChg>
      <pc:sldChg chg="modSp mod modNotesTx">
        <pc:chgData name="WAUQUIER, Nadia" userId="9aff5815-3c2f-4de1-a1ad-7f60375e98d2" providerId="ADAL" clId="{000C8654-557B-4221-B7B9-20E70C42B413}" dt="2025-03-19T18:39:57.539" v="1625" actId="1035"/>
        <pc:sldMkLst>
          <pc:docMk/>
          <pc:sldMk cId="3443335018" sldId="702"/>
        </pc:sldMkLst>
        <pc:spChg chg="mod">
          <ac:chgData name="WAUQUIER, Nadia" userId="9aff5815-3c2f-4de1-a1ad-7f60375e98d2" providerId="ADAL" clId="{000C8654-557B-4221-B7B9-20E70C42B413}" dt="2025-03-19T18:20:36.287" v="1212" actId="790"/>
          <ac:spMkLst>
            <pc:docMk/>
            <pc:sldMk cId="3443335018" sldId="702"/>
            <ac:spMk id="2" creationId="{51D7C6F0-1E31-8373-E82A-B1655F7BC554}"/>
          </ac:spMkLst>
        </pc:spChg>
        <pc:spChg chg="mod">
          <ac:chgData name="WAUQUIER, Nadia" userId="9aff5815-3c2f-4de1-a1ad-7f60375e98d2" providerId="ADAL" clId="{000C8654-557B-4221-B7B9-20E70C42B413}" dt="2025-03-19T18:27:14.187" v="1294" actId="1036"/>
          <ac:spMkLst>
            <pc:docMk/>
            <pc:sldMk cId="3443335018" sldId="702"/>
            <ac:spMk id="4" creationId="{A17D1A6F-6A2B-8DCB-C465-4623D6F2247C}"/>
          </ac:spMkLst>
        </pc:spChg>
        <pc:spChg chg="mod">
          <ac:chgData name="WAUQUIER, Nadia" userId="9aff5815-3c2f-4de1-a1ad-7f60375e98d2" providerId="ADAL" clId="{000C8654-557B-4221-B7B9-20E70C42B413}" dt="2025-03-19T18:39:57.539" v="1625" actId="1035"/>
          <ac:spMkLst>
            <pc:docMk/>
            <pc:sldMk cId="3443335018" sldId="702"/>
            <ac:spMk id="5" creationId="{D8CE4CB7-553D-F9DC-129C-4EE6350ABEB4}"/>
          </ac:spMkLst>
        </pc:spChg>
        <pc:spChg chg="mod">
          <ac:chgData name="WAUQUIER, Nadia" userId="9aff5815-3c2f-4de1-a1ad-7f60375e98d2" providerId="ADAL" clId="{000C8654-557B-4221-B7B9-20E70C42B413}" dt="2025-03-19T18:39:57.539" v="1625" actId="1035"/>
          <ac:spMkLst>
            <pc:docMk/>
            <pc:sldMk cId="3443335018" sldId="702"/>
            <ac:spMk id="7" creationId="{B2C1A36F-31F8-258F-F11D-F2F8BC987BFD}"/>
          </ac:spMkLst>
        </pc:spChg>
        <pc:spChg chg="mod">
          <ac:chgData name="WAUQUIER, Nadia" userId="9aff5815-3c2f-4de1-a1ad-7f60375e98d2" providerId="ADAL" clId="{000C8654-557B-4221-B7B9-20E70C42B413}" dt="2025-03-19T18:25:54.713" v="1284" actId="1038"/>
          <ac:spMkLst>
            <pc:docMk/>
            <pc:sldMk cId="3443335018" sldId="702"/>
            <ac:spMk id="8" creationId="{6B4415BD-60B2-7268-A359-E631B77D1A12}"/>
          </ac:spMkLst>
        </pc:spChg>
        <pc:spChg chg="mod">
          <ac:chgData name="WAUQUIER, Nadia" userId="9aff5815-3c2f-4de1-a1ad-7f60375e98d2" providerId="ADAL" clId="{000C8654-557B-4221-B7B9-20E70C42B413}" dt="2025-03-19T18:25:23.360" v="1245" actId="1076"/>
          <ac:spMkLst>
            <pc:docMk/>
            <pc:sldMk cId="3443335018" sldId="702"/>
            <ac:spMk id="9" creationId="{627BE8EC-869A-07CD-C716-D93435B90CE8}"/>
          </ac:spMkLst>
        </pc:spChg>
        <pc:spChg chg="mod">
          <ac:chgData name="WAUQUIER, Nadia" userId="9aff5815-3c2f-4de1-a1ad-7f60375e98d2" providerId="ADAL" clId="{000C8654-557B-4221-B7B9-20E70C42B413}" dt="2025-03-19T18:24:30.308" v="1221" actId="20577"/>
          <ac:spMkLst>
            <pc:docMk/>
            <pc:sldMk cId="3443335018" sldId="702"/>
            <ac:spMk id="18" creationId="{56586610-8BD9-6600-4DF0-6D016D552627}"/>
          </ac:spMkLst>
        </pc:spChg>
        <pc:grpChg chg="mod">
          <ac:chgData name="WAUQUIER, Nadia" userId="9aff5815-3c2f-4de1-a1ad-7f60375e98d2" providerId="ADAL" clId="{000C8654-557B-4221-B7B9-20E70C42B413}" dt="2025-03-19T18:24:50.564" v="1223" actId="14100"/>
          <ac:grpSpMkLst>
            <pc:docMk/>
            <pc:sldMk cId="3443335018" sldId="702"/>
            <ac:grpSpMk id="32" creationId="{2638DE33-0E31-765C-7134-579A902CA3B9}"/>
          </ac:grpSpMkLst>
        </pc:grpChg>
        <pc:grpChg chg="mod">
          <ac:chgData name="WAUQUIER, Nadia" userId="9aff5815-3c2f-4de1-a1ad-7f60375e98d2" providerId="ADAL" clId="{000C8654-557B-4221-B7B9-20E70C42B413}" dt="2025-03-19T18:24:50.564" v="1223" actId="14100"/>
          <ac:grpSpMkLst>
            <pc:docMk/>
            <pc:sldMk cId="3443335018" sldId="702"/>
            <ac:grpSpMk id="33" creationId="{DF03FA2E-66A1-56B3-7037-1644023A97C7}"/>
          </ac:grpSpMkLst>
        </pc:grpChg>
        <pc:grpChg chg="mod">
          <ac:chgData name="WAUQUIER, Nadia" userId="9aff5815-3c2f-4de1-a1ad-7f60375e98d2" providerId="ADAL" clId="{000C8654-557B-4221-B7B9-20E70C42B413}" dt="2025-03-19T18:24:50.564" v="1223" actId="14100"/>
          <ac:grpSpMkLst>
            <pc:docMk/>
            <pc:sldMk cId="3443335018" sldId="702"/>
            <ac:grpSpMk id="34" creationId="{39F22960-D6C8-BBB6-7405-4D7EB4CDA153}"/>
          </ac:grpSpMkLst>
        </pc:grpChg>
      </pc:sldChg>
      <pc:sldChg chg="modSp mod modNotesTx">
        <pc:chgData name="WAUQUIER, Nadia" userId="9aff5815-3c2f-4de1-a1ad-7f60375e98d2" providerId="ADAL" clId="{000C8654-557B-4221-B7B9-20E70C42B413}" dt="2025-03-19T19:45:04.667" v="2481" actId="20577"/>
        <pc:sldMkLst>
          <pc:docMk/>
          <pc:sldMk cId="4195924943" sldId="704"/>
        </pc:sldMkLst>
        <pc:spChg chg="mod">
          <ac:chgData name="WAUQUIER, Nadia" userId="9aff5815-3c2f-4de1-a1ad-7f60375e98d2" providerId="ADAL" clId="{000C8654-557B-4221-B7B9-20E70C42B413}" dt="2025-03-19T19:39:41.298" v="2402" actId="20577"/>
          <ac:spMkLst>
            <pc:docMk/>
            <pc:sldMk cId="4195924943" sldId="704"/>
            <ac:spMk id="2" creationId="{58AF5504-7F72-5C74-D1BB-8DF89A64097D}"/>
          </ac:spMkLst>
        </pc:spChg>
        <pc:spChg chg="mod">
          <ac:chgData name="WAUQUIER, Nadia" userId="9aff5815-3c2f-4de1-a1ad-7f60375e98d2" providerId="ADAL" clId="{000C8654-557B-4221-B7B9-20E70C42B413}" dt="2025-03-19T19:42:42.496" v="2470" actId="20577"/>
          <ac:spMkLst>
            <pc:docMk/>
            <pc:sldMk cId="4195924943" sldId="704"/>
            <ac:spMk id="4" creationId="{B01E745A-939F-9CFF-33C9-2B6BE4D2E634}"/>
          </ac:spMkLst>
        </pc:spChg>
        <pc:spChg chg="mod">
          <ac:chgData name="WAUQUIER, Nadia" userId="9aff5815-3c2f-4de1-a1ad-7f60375e98d2" providerId="ADAL" clId="{000C8654-557B-4221-B7B9-20E70C42B413}" dt="2025-03-19T19:42:21.835" v="2468" actId="14100"/>
          <ac:spMkLst>
            <pc:docMk/>
            <pc:sldMk cId="4195924943" sldId="704"/>
            <ac:spMk id="7" creationId="{15EB80FB-E908-6FA4-6248-E509DE82D58B}"/>
          </ac:spMkLst>
        </pc:spChg>
        <pc:spChg chg="mod">
          <ac:chgData name="WAUQUIER, Nadia" userId="9aff5815-3c2f-4de1-a1ad-7f60375e98d2" providerId="ADAL" clId="{000C8654-557B-4221-B7B9-20E70C42B413}" dt="2025-03-19T19:40:40.049" v="2456" actId="1036"/>
          <ac:spMkLst>
            <pc:docMk/>
            <pc:sldMk cId="4195924943" sldId="704"/>
            <ac:spMk id="16" creationId="{7893E864-F47B-C6DF-BB60-E0FA93AC15C2}"/>
          </ac:spMkLst>
        </pc:spChg>
        <pc:grpChg chg="mod">
          <ac:chgData name="WAUQUIER, Nadia" userId="9aff5815-3c2f-4de1-a1ad-7f60375e98d2" providerId="ADAL" clId="{000C8654-557B-4221-B7B9-20E70C42B413}" dt="2025-03-19T19:42:26.239" v="2469" actId="14100"/>
          <ac:grpSpMkLst>
            <pc:docMk/>
            <pc:sldMk cId="4195924943" sldId="704"/>
            <ac:grpSpMk id="5" creationId="{D716AC58-B4E8-F25E-F153-E1C56407DA63}"/>
          </ac:grpSpMkLst>
        </pc:grpChg>
        <pc:grpChg chg="mod">
          <ac:chgData name="WAUQUIER, Nadia" userId="9aff5815-3c2f-4de1-a1ad-7f60375e98d2" providerId="ADAL" clId="{000C8654-557B-4221-B7B9-20E70C42B413}" dt="2025-03-19T19:42:02.459" v="2464" actId="14100"/>
          <ac:grpSpMkLst>
            <pc:docMk/>
            <pc:sldMk cId="4195924943" sldId="704"/>
            <ac:grpSpMk id="19" creationId="{1932F6BC-3138-2CFD-94C9-7A43BA391FD2}"/>
          </ac:grpSpMkLst>
        </pc:grpChg>
      </pc:sldChg>
      <pc:sldChg chg="modSp mod modNotesTx">
        <pc:chgData name="WAUQUIER, Nadia" userId="9aff5815-3c2f-4de1-a1ad-7f60375e98d2" providerId="ADAL" clId="{000C8654-557B-4221-B7B9-20E70C42B413}" dt="2025-03-20T09:45:56.171" v="5137" actId="20577"/>
        <pc:sldMkLst>
          <pc:docMk/>
          <pc:sldMk cId="786838320" sldId="705"/>
        </pc:sldMkLst>
        <pc:spChg chg="mod">
          <ac:chgData name="WAUQUIER, Nadia" userId="9aff5815-3c2f-4de1-a1ad-7f60375e98d2" providerId="ADAL" clId="{000C8654-557B-4221-B7B9-20E70C42B413}" dt="2025-03-19T20:16:02.929" v="2873" actId="20577"/>
          <ac:spMkLst>
            <pc:docMk/>
            <pc:sldMk cId="786838320" sldId="705"/>
            <ac:spMk id="5" creationId="{D7F1EEF2-30CE-E7E6-3F7F-208E4B6D16F7}"/>
          </ac:spMkLst>
        </pc:spChg>
      </pc:sldChg>
      <pc:sldChg chg="addSp delSp modSp mod modNotesTx">
        <pc:chgData name="WAUQUIER, Nadia" userId="9aff5815-3c2f-4de1-a1ad-7f60375e98d2" providerId="ADAL" clId="{000C8654-557B-4221-B7B9-20E70C42B413}" dt="2025-03-20T09:53:56.675" v="5212"/>
        <pc:sldMkLst>
          <pc:docMk/>
          <pc:sldMk cId="2809587424" sldId="706"/>
        </pc:sldMkLst>
        <pc:spChg chg="del">
          <ac:chgData name="WAUQUIER, Nadia" userId="9aff5815-3c2f-4de1-a1ad-7f60375e98d2" providerId="ADAL" clId="{000C8654-557B-4221-B7B9-20E70C42B413}" dt="2025-03-20T09:53:52.998" v="5210" actId="478"/>
          <ac:spMkLst>
            <pc:docMk/>
            <pc:sldMk cId="2809587424" sldId="706"/>
            <ac:spMk id="2" creationId="{7215C1B2-96B0-D9A7-BECD-2C8F92195C78}"/>
          </ac:spMkLst>
        </pc:spChg>
        <pc:spChg chg="mod">
          <ac:chgData name="WAUQUIER, Nadia" userId="9aff5815-3c2f-4de1-a1ad-7f60375e98d2" providerId="ADAL" clId="{000C8654-557B-4221-B7B9-20E70C42B413}" dt="2025-03-20T09:50:08.876" v="5138" actId="14100"/>
          <ac:spMkLst>
            <pc:docMk/>
            <pc:sldMk cId="2809587424" sldId="706"/>
            <ac:spMk id="5" creationId="{C86DD880-8CA3-9A57-1C3E-7CA7C6448CAD}"/>
          </ac:spMkLst>
        </pc:spChg>
        <pc:spChg chg="mod">
          <ac:chgData name="WAUQUIER, Nadia" userId="9aff5815-3c2f-4de1-a1ad-7f60375e98d2" providerId="ADAL" clId="{000C8654-557B-4221-B7B9-20E70C42B413}" dt="2025-03-20T09:50:32.492" v="5161" actId="20577"/>
          <ac:spMkLst>
            <pc:docMk/>
            <pc:sldMk cId="2809587424" sldId="706"/>
            <ac:spMk id="6" creationId="{0503934D-487C-EB26-A62F-565493D30D93}"/>
          </ac:spMkLst>
        </pc:spChg>
        <pc:spChg chg="mod">
          <ac:chgData name="WAUQUIER, Nadia" userId="9aff5815-3c2f-4de1-a1ad-7f60375e98d2" providerId="ADAL" clId="{000C8654-557B-4221-B7B9-20E70C42B413}" dt="2025-03-20T09:51:20.596" v="5185" actId="20577"/>
          <ac:spMkLst>
            <pc:docMk/>
            <pc:sldMk cId="2809587424" sldId="706"/>
            <ac:spMk id="8" creationId="{6293BEF4-3652-6C4F-8264-E94BAD433B7D}"/>
          </ac:spMkLst>
        </pc:spChg>
        <pc:spChg chg="mod">
          <ac:chgData name="WAUQUIER, Nadia" userId="9aff5815-3c2f-4de1-a1ad-7f60375e98d2" providerId="ADAL" clId="{000C8654-557B-4221-B7B9-20E70C42B413}" dt="2025-03-20T09:50:18.021" v="5148" actId="1036"/>
          <ac:spMkLst>
            <pc:docMk/>
            <pc:sldMk cId="2809587424" sldId="706"/>
            <ac:spMk id="9" creationId="{75EA82BB-EE4C-C5F5-7A5E-8147D26593F1}"/>
          </ac:spMkLst>
        </pc:spChg>
        <pc:spChg chg="add del mod">
          <ac:chgData name="WAUQUIER, Nadia" userId="9aff5815-3c2f-4de1-a1ad-7f60375e98d2" providerId="ADAL" clId="{000C8654-557B-4221-B7B9-20E70C42B413}" dt="2025-03-20T09:53:55.958" v="5211" actId="478"/>
          <ac:spMkLst>
            <pc:docMk/>
            <pc:sldMk cId="2809587424" sldId="706"/>
            <ac:spMk id="10" creationId="{0D37A10A-D002-1FCA-83CB-CAEC20DC6719}"/>
          </ac:spMkLst>
        </pc:spChg>
        <pc:spChg chg="mod">
          <ac:chgData name="WAUQUIER, Nadia" userId="9aff5815-3c2f-4de1-a1ad-7f60375e98d2" providerId="ADAL" clId="{000C8654-557B-4221-B7B9-20E70C42B413}" dt="2025-03-20T09:50:56.891" v="5169" actId="20577"/>
          <ac:spMkLst>
            <pc:docMk/>
            <pc:sldMk cId="2809587424" sldId="706"/>
            <ac:spMk id="11" creationId="{EE8F9362-FE89-5F6F-724C-129227A8B10D}"/>
          </ac:spMkLst>
        </pc:spChg>
        <pc:spChg chg="add mod">
          <ac:chgData name="WAUQUIER, Nadia" userId="9aff5815-3c2f-4de1-a1ad-7f60375e98d2" providerId="ADAL" clId="{000C8654-557B-4221-B7B9-20E70C42B413}" dt="2025-03-20T09:53:56.675" v="5212"/>
          <ac:spMkLst>
            <pc:docMk/>
            <pc:sldMk cId="2809587424" sldId="706"/>
            <ac:spMk id="12" creationId="{87460330-9BCD-A6E3-1E82-0803928FDB25}"/>
          </ac:spMkLst>
        </pc:spChg>
        <pc:spChg chg="mod">
          <ac:chgData name="WAUQUIER, Nadia" userId="9aff5815-3c2f-4de1-a1ad-7f60375e98d2" providerId="ADAL" clId="{000C8654-557B-4221-B7B9-20E70C42B413}" dt="2025-03-20T09:51:08.173" v="5174" actId="20577"/>
          <ac:spMkLst>
            <pc:docMk/>
            <pc:sldMk cId="2809587424" sldId="706"/>
            <ac:spMk id="13" creationId="{0F8B7AE2-9E2A-779C-E712-BC1E00A62E25}"/>
          </ac:spMkLst>
        </pc:spChg>
      </pc:sldChg>
      <pc:sldChg chg="modSp mod delCm modNotesTx">
        <pc:chgData name="WAUQUIER, Nadia" userId="9aff5815-3c2f-4de1-a1ad-7f60375e98d2" providerId="ADAL" clId="{000C8654-557B-4221-B7B9-20E70C42B413}" dt="2025-03-20T09:09:42.873" v="4309" actId="20577"/>
        <pc:sldMkLst>
          <pc:docMk/>
          <pc:sldMk cId="3725064897" sldId="707"/>
        </pc:sldMkLst>
        <pc:spChg chg="mod">
          <ac:chgData name="WAUQUIER, Nadia" userId="9aff5815-3c2f-4de1-a1ad-7f60375e98d2" providerId="ADAL" clId="{000C8654-557B-4221-B7B9-20E70C42B413}" dt="2025-03-20T09:06:41.621" v="4275" actId="790"/>
          <ac:spMkLst>
            <pc:docMk/>
            <pc:sldMk cId="3725064897" sldId="707"/>
            <ac:spMk id="2" creationId="{F0093917-45FA-2F3B-345F-A0DEC8A05408}"/>
          </ac:spMkLst>
        </pc:spChg>
        <pc:spChg chg="mod">
          <ac:chgData name="WAUQUIER, Nadia" userId="9aff5815-3c2f-4de1-a1ad-7f60375e98d2" providerId="ADAL" clId="{000C8654-557B-4221-B7B9-20E70C42B413}" dt="2025-03-20T09:08:10.468" v="4306" actId="20577"/>
          <ac:spMkLst>
            <pc:docMk/>
            <pc:sldMk cId="3725064897" sldId="707"/>
            <ac:spMk id="22" creationId="{880F760F-5984-0F09-DE6C-EEFB6CED7FAB}"/>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08:15.081" v="4307"/>
              <pc2:cmMkLst xmlns:pc2="http://schemas.microsoft.com/office/powerpoint/2019/9/main/command">
                <pc:docMk/>
                <pc:sldMk cId="3725064897" sldId="707"/>
                <pc2:cmMk id="{4C909112-6103-45F9-867F-9291645D6FD4}"/>
              </pc2:cmMkLst>
            </pc226:cmChg>
            <pc226:cmChg xmlns:pc226="http://schemas.microsoft.com/office/powerpoint/2022/06/main/command" chg="del">
              <pc226:chgData name="WAUQUIER, Nadia" userId="9aff5815-3c2f-4de1-a1ad-7f60375e98d2" providerId="ADAL" clId="{000C8654-557B-4221-B7B9-20E70C42B413}" dt="2025-03-20T09:08:55.946" v="4308"/>
              <pc2:cmMkLst xmlns:pc2="http://schemas.microsoft.com/office/powerpoint/2019/9/main/command">
                <pc:docMk/>
                <pc:sldMk cId="3725064897" sldId="707"/>
                <pc2:cmMk id="{1D8EC6D5-66E5-481A-A10F-264DC98425D4}"/>
              </pc2:cmMkLst>
            </pc226:cmChg>
          </p:ext>
        </pc:extLst>
      </pc:sldChg>
      <pc:sldChg chg="modSp mod">
        <pc:chgData name="WAUQUIER, Nadia" userId="9aff5815-3c2f-4de1-a1ad-7f60375e98d2" providerId="ADAL" clId="{000C8654-557B-4221-B7B9-20E70C42B413}" dt="2025-03-19T16:10:09.767" v="555" actId="20577"/>
        <pc:sldMkLst>
          <pc:docMk/>
          <pc:sldMk cId="4093470747" sldId="708"/>
        </pc:sldMkLst>
        <pc:spChg chg="mod">
          <ac:chgData name="WAUQUIER, Nadia" userId="9aff5815-3c2f-4de1-a1ad-7f60375e98d2" providerId="ADAL" clId="{000C8654-557B-4221-B7B9-20E70C42B413}" dt="2025-03-19T16:10:09.767" v="555" actId="20577"/>
          <ac:spMkLst>
            <pc:docMk/>
            <pc:sldMk cId="4093470747" sldId="708"/>
            <ac:spMk id="5" creationId="{1A2EBAA9-3155-3E37-63E2-280B4E988736}"/>
          </ac:spMkLst>
        </pc:spChg>
      </pc:sldChg>
      <pc:sldChg chg="modSp mod delCm modNotesTx">
        <pc:chgData name="WAUQUIER, Nadia" userId="9aff5815-3c2f-4de1-a1ad-7f60375e98d2" providerId="ADAL" clId="{000C8654-557B-4221-B7B9-20E70C42B413}" dt="2025-03-19T17:55:53.584" v="897" actId="20577"/>
        <pc:sldMkLst>
          <pc:docMk/>
          <pc:sldMk cId="1913648885" sldId="710"/>
        </pc:sldMkLst>
        <pc:spChg chg="mod">
          <ac:chgData name="WAUQUIER, Nadia" userId="9aff5815-3c2f-4de1-a1ad-7f60375e98d2" providerId="ADAL" clId="{000C8654-557B-4221-B7B9-20E70C42B413}" dt="2025-03-19T17:55:09.204" v="894" actId="1076"/>
          <ac:spMkLst>
            <pc:docMk/>
            <pc:sldMk cId="1913648885" sldId="710"/>
            <ac:spMk id="2" creationId="{163E0757-1DC6-B81D-C278-6BBC343817E9}"/>
          </ac:spMkLst>
        </pc:spChg>
        <pc:spChg chg="mod">
          <ac:chgData name="WAUQUIER, Nadia" userId="9aff5815-3c2f-4de1-a1ad-7f60375e98d2" providerId="ADAL" clId="{000C8654-557B-4221-B7B9-20E70C42B413}" dt="2025-03-19T17:54:52.513" v="893" actId="20577"/>
          <ac:spMkLst>
            <pc:docMk/>
            <pc:sldMk cId="1913648885" sldId="710"/>
            <ac:spMk id="3" creationId="{10084EB3-2FAC-8D18-8875-AB12A60F3884}"/>
          </ac:spMkLst>
        </pc:spChg>
        <pc:spChg chg="mod">
          <ac:chgData name="WAUQUIER, Nadia" userId="9aff5815-3c2f-4de1-a1ad-7f60375e98d2" providerId="ADAL" clId="{000C8654-557B-4221-B7B9-20E70C42B413}" dt="2025-03-19T17:55:18.930" v="895" actId="1076"/>
          <ac:spMkLst>
            <pc:docMk/>
            <pc:sldMk cId="1913648885" sldId="710"/>
            <ac:spMk id="4" creationId="{8EDC7199-D608-4E24-47D6-3E07990C411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7:55:24.595" v="896"/>
              <pc2:cmMkLst xmlns:pc2="http://schemas.microsoft.com/office/powerpoint/2019/9/main/command">
                <pc:docMk/>
                <pc:sldMk cId="1913648885" sldId="710"/>
                <pc2:cmMk id="{B9355561-854D-446B-A8BE-0BBEC4D40F17}"/>
              </pc2:cmMkLst>
            </pc226:cmChg>
          </p:ext>
        </pc:extLst>
      </pc:sldChg>
      <pc:sldChg chg="modSp mod delCm">
        <pc:chgData name="WAUQUIER, Nadia" userId="9aff5815-3c2f-4de1-a1ad-7f60375e98d2" providerId="ADAL" clId="{000C8654-557B-4221-B7B9-20E70C42B413}" dt="2025-03-19T16:10:38.821" v="559"/>
        <pc:sldMkLst>
          <pc:docMk/>
          <pc:sldMk cId="2765573171" sldId="711"/>
        </pc:sldMkLst>
        <pc:spChg chg="mod">
          <ac:chgData name="WAUQUIER, Nadia" userId="9aff5815-3c2f-4de1-a1ad-7f60375e98d2" providerId="ADAL" clId="{000C8654-557B-4221-B7B9-20E70C42B413}" dt="2025-03-19T16:10:35.244" v="558" actId="20577"/>
          <ac:spMkLst>
            <pc:docMk/>
            <pc:sldMk cId="2765573171" sldId="711"/>
            <ac:spMk id="5" creationId="{639540E7-A376-6648-65E7-3B7EFE53BC8B}"/>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6:10:38.821" v="559"/>
              <pc2:cmMkLst xmlns:pc2="http://schemas.microsoft.com/office/powerpoint/2019/9/main/command">
                <pc:docMk/>
                <pc:sldMk cId="2765573171" sldId="711"/>
                <pc2:cmMk id="{90F11536-3C4F-437A-87CC-F5D09AAB67FB}"/>
              </pc2:cmMkLst>
            </pc226:cmChg>
          </p:ext>
        </pc:extLst>
      </pc:sldChg>
      <pc:sldChg chg="delCm modNotesTx">
        <pc:chgData name="WAUQUIER, Nadia" userId="9aff5815-3c2f-4de1-a1ad-7f60375e98d2" providerId="ADAL" clId="{000C8654-557B-4221-B7B9-20E70C42B413}" dt="2025-03-20T09:35:06.381" v="4897" actId="20577"/>
        <pc:sldMkLst>
          <pc:docMk/>
          <pc:sldMk cId="2976192097" sldId="71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34:23.142" v="4887"/>
              <pc2:cmMkLst xmlns:pc2="http://schemas.microsoft.com/office/powerpoint/2019/9/main/command">
                <pc:docMk/>
                <pc:sldMk cId="2976192097" sldId="712"/>
                <pc2:cmMk id="{7142816F-6AC6-40C6-849F-D989E36ACE7C}"/>
              </pc2:cmMkLst>
            </pc226:cmChg>
          </p:ext>
        </pc:extLst>
      </pc:sldChg>
      <pc:sldChg chg="modSp mod modNotesTx">
        <pc:chgData name="WAUQUIER, Nadia" userId="9aff5815-3c2f-4de1-a1ad-7f60375e98d2" providerId="ADAL" clId="{000C8654-557B-4221-B7B9-20E70C42B413}" dt="2025-03-20T09:44:46.670" v="5115" actId="20577"/>
        <pc:sldMkLst>
          <pc:docMk/>
          <pc:sldMk cId="3474430760" sldId="715"/>
        </pc:sldMkLst>
        <pc:spChg chg="mod">
          <ac:chgData name="WAUQUIER, Nadia" userId="9aff5815-3c2f-4de1-a1ad-7f60375e98d2" providerId="ADAL" clId="{000C8654-557B-4221-B7B9-20E70C42B413}" dt="2025-03-19T21:17:25.657" v="4065" actId="20577"/>
          <ac:spMkLst>
            <pc:docMk/>
            <pc:sldMk cId="3474430760" sldId="715"/>
            <ac:spMk id="2" creationId="{694E3C56-2105-9CC0-C966-9A6C163815AB}"/>
          </ac:spMkLst>
        </pc:spChg>
        <pc:spChg chg="mod">
          <ac:chgData name="WAUQUIER, Nadia" userId="9aff5815-3c2f-4de1-a1ad-7f60375e98d2" providerId="ADAL" clId="{000C8654-557B-4221-B7B9-20E70C42B413}" dt="2025-03-20T09:43:14.323" v="5097" actId="14100"/>
          <ac:spMkLst>
            <pc:docMk/>
            <pc:sldMk cId="3474430760" sldId="715"/>
            <ac:spMk id="3" creationId="{B24DF728-76D6-72EA-4B9F-2D05E7A3B406}"/>
          </ac:spMkLst>
        </pc:spChg>
        <pc:spChg chg="mod">
          <ac:chgData name="WAUQUIER, Nadia" userId="9aff5815-3c2f-4de1-a1ad-7f60375e98d2" providerId="ADAL" clId="{000C8654-557B-4221-B7B9-20E70C42B413}" dt="2025-03-20T09:43:34.435" v="5102" actId="20577"/>
          <ac:spMkLst>
            <pc:docMk/>
            <pc:sldMk cId="3474430760" sldId="715"/>
            <ac:spMk id="5" creationId="{D5089E0F-736F-418B-BB32-7D5378498A2E}"/>
          </ac:spMkLst>
        </pc:spChg>
        <pc:spChg chg="mod">
          <ac:chgData name="WAUQUIER, Nadia" userId="9aff5815-3c2f-4de1-a1ad-7f60375e98d2" providerId="ADAL" clId="{000C8654-557B-4221-B7B9-20E70C42B413}" dt="2025-03-20T09:40:12.707" v="5005" actId="1035"/>
          <ac:spMkLst>
            <pc:docMk/>
            <pc:sldMk cId="3474430760" sldId="715"/>
            <ac:spMk id="9" creationId="{5BF331B7-9977-2DEB-DDBB-44E3776B7D4D}"/>
          </ac:spMkLst>
        </pc:spChg>
        <pc:spChg chg="mod">
          <ac:chgData name="WAUQUIER, Nadia" userId="9aff5815-3c2f-4de1-a1ad-7f60375e98d2" providerId="ADAL" clId="{000C8654-557B-4221-B7B9-20E70C42B413}" dt="2025-03-20T09:42:41.328" v="5095" actId="313"/>
          <ac:spMkLst>
            <pc:docMk/>
            <pc:sldMk cId="3474430760" sldId="715"/>
            <ac:spMk id="11" creationId="{11C437C7-D579-A3C6-F1F8-F32FAFB146EA}"/>
          </ac:spMkLst>
        </pc:spChg>
        <pc:grpChg chg="mod">
          <ac:chgData name="WAUQUIER, Nadia" userId="9aff5815-3c2f-4de1-a1ad-7f60375e98d2" providerId="ADAL" clId="{000C8654-557B-4221-B7B9-20E70C42B413}" dt="2025-03-20T09:43:05.982" v="5096" actId="14100"/>
          <ac:grpSpMkLst>
            <pc:docMk/>
            <pc:sldMk cId="3474430760" sldId="715"/>
            <ac:grpSpMk id="8" creationId="{762D641C-2D4B-5F3A-F3A3-3B3386FD90B7}"/>
          </ac:grpSpMkLst>
        </pc:grpChg>
        <pc:grpChg chg="mod">
          <ac:chgData name="WAUQUIER, Nadia" userId="9aff5815-3c2f-4de1-a1ad-7f60375e98d2" providerId="ADAL" clId="{000C8654-557B-4221-B7B9-20E70C42B413}" dt="2025-03-20T09:43:05.982" v="5096" actId="14100"/>
          <ac:grpSpMkLst>
            <pc:docMk/>
            <pc:sldMk cId="3474430760" sldId="715"/>
            <ac:grpSpMk id="10" creationId="{1908A34F-F6D6-E5F3-2CA2-ADED8A9A0006}"/>
          </ac:grpSpMkLst>
        </pc:grpChg>
        <pc:grpChg chg="mod">
          <ac:chgData name="WAUQUIER, Nadia" userId="9aff5815-3c2f-4de1-a1ad-7f60375e98d2" providerId="ADAL" clId="{000C8654-557B-4221-B7B9-20E70C42B413}" dt="2025-03-20T09:43:14.323" v="5097" actId="14100"/>
          <ac:grpSpMkLst>
            <pc:docMk/>
            <pc:sldMk cId="3474430760" sldId="715"/>
            <ac:grpSpMk id="13" creationId="{A0879EAE-D2D5-EFED-CB68-71A70DA585D4}"/>
          </ac:grpSpMkLst>
        </pc:grpChg>
      </pc:sldChg>
      <pc:sldChg chg="modSp mod delCm modNotesTx">
        <pc:chgData name="WAUQUIER, Nadia" userId="9aff5815-3c2f-4de1-a1ad-7f60375e98d2" providerId="ADAL" clId="{000C8654-557B-4221-B7B9-20E70C42B413}" dt="2025-03-19T20:46:59.590" v="3419" actId="20577"/>
        <pc:sldMkLst>
          <pc:docMk/>
          <pc:sldMk cId="4227224476" sldId="717"/>
        </pc:sldMkLst>
        <pc:spChg chg="mod">
          <ac:chgData name="WAUQUIER, Nadia" userId="9aff5815-3c2f-4de1-a1ad-7f60375e98d2" providerId="ADAL" clId="{000C8654-557B-4221-B7B9-20E70C42B413}" dt="2025-03-19T20:41:09.682" v="3327" actId="255"/>
          <ac:spMkLst>
            <pc:docMk/>
            <pc:sldMk cId="4227224476" sldId="717"/>
            <ac:spMk id="2" creationId="{85321D08-2242-C935-DF8C-23AB4F0AD0E6}"/>
          </ac:spMkLst>
        </pc:spChg>
        <pc:spChg chg="mod">
          <ac:chgData name="WAUQUIER, Nadia" userId="9aff5815-3c2f-4de1-a1ad-7f60375e98d2" providerId="ADAL" clId="{000C8654-557B-4221-B7B9-20E70C42B413}" dt="2025-03-19T20:41:49.446" v="3328" actId="14100"/>
          <ac:spMkLst>
            <pc:docMk/>
            <pc:sldMk cId="4227224476" sldId="717"/>
            <ac:spMk id="3" creationId="{37281C55-D854-FA6E-C754-0AA1CE100229}"/>
          </ac:spMkLst>
        </pc:spChg>
        <pc:spChg chg="mod">
          <ac:chgData name="WAUQUIER, Nadia" userId="9aff5815-3c2f-4de1-a1ad-7f60375e98d2" providerId="ADAL" clId="{000C8654-557B-4221-B7B9-20E70C42B413}" dt="2025-03-19T20:42:38.840" v="3330" actId="1076"/>
          <ac:spMkLst>
            <pc:docMk/>
            <pc:sldMk cId="4227224476" sldId="717"/>
            <ac:spMk id="5" creationId="{8C6EE6C2-3159-2410-247F-6C2D1FA20182}"/>
          </ac:spMkLst>
        </pc:spChg>
        <pc:spChg chg="mod">
          <ac:chgData name="WAUQUIER, Nadia" userId="9aff5815-3c2f-4de1-a1ad-7f60375e98d2" providerId="ADAL" clId="{000C8654-557B-4221-B7B9-20E70C42B413}" dt="2025-03-19T20:42:02.194" v="3329" actId="14100"/>
          <ac:spMkLst>
            <pc:docMk/>
            <pc:sldMk cId="4227224476" sldId="717"/>
            <ac:spMk id="10" creationId="{4DFCAE23-54C5-3B47-6C26-54298451D7BD}"/>
          </ac:spMkLst>
        </pc:spChg>
        <pc:spChg chg="mod">
          <ac:chgData name="WAUQUIER, Nadia" userId="9aff5815-3c2f-4de1-a1ad-7f60375e98d2" providerId="ADAL" clId="{000C8654-557B-4221-B7B9-20E70C42B413}" dt="2025-03-19T20:41:49.446" v="3328" actId="14100"/>
          <ac:spMkLst>
            <pc:docMk/>
            <pc:sldMk cId="4227224476" sldId="717"/>
            <ac:spMk id="14" creationId="{439D5A16-09A7-3DC0-41F7-177C8F2BAEDA}"/>
          </ac:spMkLst>
        </pc:spChg>
        <pc:spChg chg="mod">
          <ac:chgData name="WAUQUIER, Nadia" userId="9aff5815-3c2f-4de1-a1ad-7f60375e98d2" providerId="ADAL" clId="{000C8654-557B-4221-B7B9-20E70C42B413}" dt="2025-03-19T20:46:59.590" v="3419" actId="20577"/>
          <ac:spMkLst>
            <pc:docMk/>
            <pc:sldMk cId="4227224476" sldId="717"/>
            <ac:spMk id="16" creationId="{3BAEB013-D462-67FF-F404-29DA31CE89EB}"/>
          </ac:spMkLst>
        </pc:spChg>
        <pc:spChg chg="mod">
          <ac:chgData name="WAUQUIER, Nadia" userId="9aff5815-3c2f-4de1-a1ad-7f60375e98d2" providerId="ADAL" clId="{000C8654-557B-4221-B7B9-20E70C42B413}" dt="2025-03-19T20:43:30.665" v="3363" actId="1037"/>
          <ac:spMkLst>
            <pc:docMk/>
            <pc:sldMk cId="4227224476" sldId="717"/>
            <ac:spMk id="18" creationId="{63E23A18-FAB6-F99C-3F76-0E88C131E5DB}"/>
          </ac:spMkLst>
        </pc:spChg>
        <pc:spChg chg="mod">
          <ac:chgData name="WAUQUIER, Nadia" userId="9aff5815-3c2f-4de1-a1ad-7f60375e98d2" providerId="ADAL" clId="{000C8654-557B-4221-B7B9-20E70C42B413}" dt="2025-03-19T20:43:40.404" v="3364" actId="1076"/>
          <ac:spMkLst>
            <pc:docMk/>
            <pc:sldMk cId="4227224476" sldId="717"/>
            <ac:spMk id="20" creationId="{1D8A24D7-5EEA-6CF5-82FB-604CA0EE87EB}"/>
          </ac:spMkLst>
        </pc:spChg>
        <pc:cxnChg chg="mod">
          <ac:chgData name="WAUQUIER, Nadia" userId="9aff5815-3c2f-4de1-a1ad-7f60375e98d2" providerId="ADAL" clId="{000C8654-557B-4221-B7B9-20E70C42B413}" dt="2025-03-19T20:43:24.117" v="3351" actId="1038"/>
          <ac:cxnSpMkLst>
            <pc:docMk/>
            <pc:sldMk cId="4227224476" sldId="717"/>
            <ac:cxnSpMk id="9" creationId="{5D882F2A-E3B4-235D-AD44-F24B81F5E2E8}"/>
          </ac:cxnSpMkLst>
        </pc:cxnChg>
        <pc:cxnChg chg="mod">
          <ac:chgData name="WAUQUIER, Nadia" userId="9aff5815-3c2f-4de1-a1ad-7f60375e98d2" providerId="ADAL" clId="{000C8654-557B-4221-B7B9-20E70C42B413}" dt="2025-03-19T20:43:18.286" v="3331" actId="14100"/>
          <ac:cxnSpMkLst>
            <pc:docMk/>
            <pc:sldMk cId="4227224476" sldId="717"/>
            <ac:cxnSpMk id="17" creationId="{4C8D4C75-FF8F-BC49-CC95-56F0D4D48405}"/>
          </ac:cxnSpMkLst>
        </pc:cxn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0:38:42.199" v="3296"/>
              <pc2:cmMkLst xmlns:pc2="http://schemas.microsoft.com/office/powerpoint/2019/9/main/command">
                <pc:docMk/>
                <pc:sldMk cId="4227224476" sldId="717"/>
                <pc2:cmMk id="{F2C0CA78-1621-49AF-87A1-1AA7E7FB1BE4}"/>
              </pc2:cmMkLst>
            </pc226:cmChg>
            <pc226:cmChg xmlns:pc226="http://schemas.microsoft.com/office/powerpoint/2022/06/main/command" chg="del">
              <pc226:chgData name="WAUQUIER, Nadia" userId="9aff5815-3c2f-4de1-a1ad-7f60375e98d2" providerId="ADAL" clId="{000C8654-557B-4221-B7B9-20E70C42B413}" dt="2025-03-19T20:46:32.459" v="3415"/>
              <pc2:cmMkLst xmlns:pc2="http://schemas.microsoft.com/office/powerpoint/2019/9/main/command">
                <pc:docMk/>
                <pc:sldMk cId="4227224476" sldId="717"/>
                <pc2:cmMk id="{E5EE5EE4-6DD6-44CC-BEC2-C6C67E3CD1A1}"/>
              </pc2:cmMkLst>
            </pc226:cmChg>
          </p:ext>
        </pc:extLst>
      </pc:sldChg>
      <pc:sldChg chg="modSp mod delCm modNotesTx">
        <pc:chgData name="WAUQUIER, Nadia" userId="9aff5815-3c2f-4de1-a1ad-7f60375e98d2" providerId="ADAL" clId="{000C8654-557B-4221-B7B9-20E70C42B413}" dt="2025-03-19T16:05:21.814" v="479" actId="1037"/>
        <pc:sldMkLst>
          <pc:docMk/>
          <pc:sldMk cId="1744004988" sldId="975"/>
        </pc:sldMkLst>
        <pc:spChg chg="mod">
          <ac:chgData name="WAUQUIER, Nadia" userId="9aff5815-3c2f-4de1-a1ad-7f60375e98d2" providerId="ADAL" clId="{000C8654-557B-4221-B7B9-20E70C42B413}" dt="2025-03-19T16:02:32.092" v="306" actId="20577"/>
          <ac:spMkLst>
            <pc:docMk/>
            <pc:sldMk cId="1744004988" sldId="975"/>
            <ac:spMk id="4" creationId="{14AA8381-CA71-44C9-B5DB-715D69498671}"/>
          </ac:spMkLst>
        </pc:spChg>
        <pc:spChg chg="mod">
          <ac:chgData name="WAUQUIER, Nadia" userId="9aff5815-3c2f-4de1-a1ad-7f60375e98d2" providerId="ADAL" clId="{000C8654-557B-4221-B7B9-20E70C42B413}" dt="2025-03-19T16:01:36.818" v="282" actId="1076"/>
          <ac:spMkLst>
            <pc:docMk/>
            <pc:sldMk cId="1744004988" sldId="975"/>
            <ac:spMk id="9" creationId="{D478AE7C-8C59-C9D5-43CC-E07670D937AD}"/>
          </ac:spMkLst>
        </pc:spChg>
        <pc:cxnChg chg="mod">
          <ac:chgData name="WAUQUIER, Nadia" userId="9aff5815-3c2f-4de1-a1ad-7f60375e98d2" providerId="ADAL" clId="{000C8654-557B-4221-B7B9-20E70C42B413}" dt="2025-03-19T16:05:21.814" v="479" actId="1037"/>
          <ac:cxnSpMkLst>
            <pc:docMk/>
            <pc:sldMk cId="1744004988" sldId="975"/>
            <ac:cxnSpMk id="3" creationId="{4208B61C-9E4E-2F9E-E8F8-BFECEAC57B30}"/>
          </ac:cxnSpMkLst>
        </pc:cxnChg>
        <pc:cxnChg chg="mod">
          <ac:chgData name="WAUQUIER, Nadia" userId="9aff5815-3c2f-4de1-a1ad-7f60375e98d2" providerId="ADAL" clId="{000C8654-557B-4221-B7B9-20E70C42B413}" dt="2025-03-19T16:05:21.814" v="479" actId="1037"/>
          <ac:cxnSpMkLst>
            <pc:docMk/>
            <pc:sldMk cId="1744004988" sldId="975"/>
            <ac:cxnSpMk id="5" creationId="{DF7AAD72-A7BD-8865-C152-20506A82F338}"/>
          </ac:cxnSpMkLst>
        </pc:cxnChg>
        <pc:cxnChg chg="mod">
          <ac:chgData name="WAUQUIER, Nadia" userId="9aff5815-3c2f-4de1-a1ad-7f60375e98d2" providerId="ADAL" clId="{000C8654-557B-4221-B7B9-20E70C42B413}" dt="2025-03-19T16:05:21.814" v="479" actId="1037"/>
          <ac:cxnSpMkLst>
            <pc:docMk/>
            <pc:sldMk cId="1744004988" sldId="975"/>
            <ac:cxnSpMk id="6" creationId="{9DE33585-7379-2330-2298-1023434D9D98}"/>
          </ac:cxnSpMkLst>
        </pc:cxnChg>
        <pc:cxnChg chg="mod">
          <ac:chgData name="WAUQUIER, Nadia" userId="9aff5815-3c2f-4de1-a1ad-7f60375e98d2" providerId="ADAL" clId="{000C8654-557B-4221-B7B9-20E70C42B413}" dt="2025-03-19T16:05:21.814" v="479" actId="1037"/>
          <ac:cxnSpMkLst>
            <pc:docMk/>
            <pc:sldMk cId="1744004988" sldId="975"/>
            <ac:cxnSpMk id="7" creationId="{7F6ABED2-1527-6CBA-B5FC-CBF507441D5D}"/>
          </ac:cxnSpMkLst>
        </pc:cxnChg>
        <pc:cxnChg chg="mod">
          <ac:chgData name="WAUQUIER, Nadia" userId="9aff5815-3c2f-4de1-a1ad-7f60375e98d2" providerId="ADAL" clId="{000C8654-557B-4221-B7B9-20E70C42B413}" dt="2025-03-19T16:05:21.814" v="479" actId="1037"/>
          <ac:cxnSpMkLst>
            <pc:docMk/>
            <pc:sldMk cId="1744004988" sldId="975"/>
            <ac:cxnSpMk id="8" creationId="{696F7499-7DCE-33A8-33ED-39C2D1AF35A6}"/>
          </ac:cxnSpMkLst>
        </pc:cxn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6:04:43.656" v="469"/>
              <pc2:cmMkLst xmlns:pc2="http://schemas.microsoft.com/office/powerpoint/2019/9/main/command">
                <pc:docMk/>
                <pc:sldMk cId="1744004988" sldId="975"/>
                <pc2:cmMk id="{356499CE-E7D5-4012-BA9D-9EF47BDE183B}"/>
              </pc2:cmMkLst>
            </pc226:cmChg>
          </p:ext>
        </pc:extLst>
      </pc:sldChg>
      <pc:sldChg chg="modSp mod delCm modNotesTx">
        <pc:chgData name="WAUQUIER, Nadia" userId="9aff5815-3c2f-4de1-a1ad-7f60375e98d2" providerId="ADAL" clId="{000C8654-557B-4221-B7B9-20E70C42B413}" dt="2025-03-19T20:16:23.588" v="2915" actId="20577"/>
        <pc:sldMkLst>
          <pc:docMk/>
          <pc:sldMk cId="3364476072" sldId="976"/>
        </pc:sldMkLst>
        <pc:spChg chg="mod">
          <ac:chgData name="WAUQUIER, Nadia" userId="9aff5815-3c2f-4de1-a1ad-7f60375e98d2" providerId="ADAL" clId="{000C8654-557B-4221-B7B9-20E70C42B413}" dt="2025-03-19T16:11:45.989" v="621" actId="20577"/>
          <ac:spMkLst>
            <pc:docMk/>
            <pc:sldMk cId="3364476072" sldId="976"/>
            <ac:spMk id="10" creationId="{B3B95348-CC1B-7C11-E780-D2341A01B4A3}"/>
          </ac:spMkLst>
        </pc:spChg>
        <pc:spChg chg="mod">
          <ac:chgData name="WAUQUIER, Nadia" userId="9aff5815-3c2f-4de1-a1ad-7f60375e98d2" providerId="ADAL" clId="{000C8654-557B-4221-B7B9-20E70C42B413}" dt="2025-03-19T20:16:16.352" v="2894" actId="20577"/>
          <ac:spMkLst>
            <pc:docMk/>
            <pc:sldMk cId="3364476072" sldId="976"/>
            <ac:spMk id="13" creationId="{E402DED5-4A79-2AC2-057A-FC3DE4948ACB}"/>
          </ac:spMkLst>
        </pc:spChg>
        <pc:spChg chg="mod">
          <ac:chgData name="WAUQUIER, Nadia" userId="9aff5815-3c2f-4de1-a1ad-7f60375e98d2" providerId="ADAL" clId="{000C8654-557B-4221-B7B9-20E70C42B413}" dt="2025-03-19T16:13:19.800" v="846" actId="20577"/>
          <ac:spMkLst>
            <pc:docMk/>
            <pc:sldMk cId="3364476072" sldId="976"/>
            <ac:spMk id="16" creationId="{19D00FB8-D3A6-1793-0882-6EA77D59E9ED}"/>
          </ac:spMkLst>
        </pc:spChg>
        <pc:spChg chg="mod">
          <ac:chgData name="WAUQUIER, Nadia" userId="9aff5815-3c2f-4de1-a1ad-7f60375e98d2" providerId="ADAL" clId="{000C8654-557B-4221-B7B9-20E70C42B413}" dt="2025-03-19T16:11:34.708" v="607" actId="20577"/>
          <ac:spMkLst>
            <pc:docMk/>
            <pc:sldMk cId="3364476072" sldId="976"/>
            <ac:spMk id="20" creationId="{AF01B5B2-3F43-F1AD-F6D5-E6CB6F6A15B3}"/>
          </ac:spMkLst>
        </pc:spChg>
        <pc:spChg chg="mod">
          <ac:chgData name="WAUQUIER, Nadia" userId="9aff5815-3c2f-4de1-a1ad-7f60375e98d2" providerId="ADAL" clId="{000C8654-557B-4221-B7B9-20E70C42B413}" dt="2025-03-19T16:11:24.868" v="602" actId="790"/>
          <ac:spMkLst>
            <pc:docMk/>
            <pc:sldMk cId="3364476072" sldId="976"/>
            <ac:spMk id="21" creationId="{FFFC324A-A321-12B7-056E-F965CBE9C438}"/>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6:07:44.038" v="508"/>
              <pc2:cmMkLst xmlns:pc2="http://schemas.microsoft.com/office/powerpoint/2019/9/main/command">
                <pc:docMk/>
                <pc:sldMk cId="3364476072" sldId="976"/>
                <pc2:cmMk id="{6F8153D9-BCDC-44B3-AC65-DE3A2872B875}"/>
              </pc2:cmMkLst>
            </pc226:cmChg>
          </p:ext>
        </pc:extLst>
      </pc:sldChg>
      <pc:sldChg chg="modSp mod modNotesTx">
        <pc:chgData name="WAUQUIER, Nadia" userId="9aff5815-3c2f-4de1-a1ad-7f60375e98d2" providerId="ADAL" clId="{000C8654-557B-4221-B7B9-20E70C42B413}" dt="2025-03-20T10:46:24.249" v="6622" actId="20577"/>
        <pc:sldMkLst>
          <pc:docMk/>
          <pc:sldMk cId="4091163692" sldId="977"/>
        </pc:sldMkLst>
        <pc:spChg chg="mod">
          <ac:chgData name="WAUQUIER, Nadia" userId="9aff5815-3c2f-4de1-a1ad-7f60375e98d2" providerId="ADAL" clId="{000C8654-557B-4221-B7B9-20E70C42B413}" dt="2025-03-20T10:45:08.099" v="6575" actId="20577"/>
          <ac:spMkLst>
            <pc:docMk/>
            <pc:sldMk cId="4091163692" sldId="977"/>
            <ac:spMk id="3" creationId="{6F5F7872-5012-0745-1CCE-8C7B9AE0A208}"/>
          </ac:spMkLst>
        </pc:spChg>
        <pc:spChg chg="mod">
          <ac:chgData name="WAUQUIER, Nadia" userId="9aff5815-3c2f-4de1-a1ad-7f60375e98d2" providerId="ADAL" clId="{000C8654-557B-4221-B7B9-20E70C42B413}" dt="2025-03-19T20:12:38.730" v="2859" actId="1036"/>
          <ac:spMkLst>
            <pc:docMk/>
            <pc:sldMk cId="4091163692" sldId="977"/>
            <ac:spMk id="4" creationId="{F36FDF35-12A4-CB6B-9E5A-F43040C80AED}"/>
          </ac:spMkLst>
        </pc:spChg>
        <pc:spChg chg="mod">
          <ac:chgData name="WAUQUIER, Nadia" userId="9aff5815-3c2f-4de1-a1ad-7f60375e98d2" providerId="ADAL" clId="{000C8654-557B-4221-B7B9-20E70C42B413}" dt="2025-03-19T20:12:38.730" v="2859" actId="1036"/>
          <ac:spMkLst>
            <pc:docMk/>
            <pc:sldMk cId="4091163692" sldId="977"/>
            <ac:spMk id="6" creationId="{17B00B88-4E2B-FFD3-6C6B-7251A966423D}"/>
          </ac:spMkLst>
        </pc:spChg>
        <pc:spChg chg="mod">
          <ac:chgData name="WAUQUIER, Nadia" userId="9aff5815-3c2f-4de1-a1ad-7f60375e98d2" providerId="ADAL" clId="{000C8654-557B-4221-B7B9-20E70C42B413}" dt="2025-03-19T20:12:38.730" v="2859" actId="1036"/>
          <ac:spMkLst>
            <pc:docMk/>
            <pc:sldMk cId="4091163692" sldId="977"/>
            <ac:spMk id="8" creationId="{CAD697EE-B919-36FE-564A-F2AD6DCBE108}"/>
          </ac:spMkLst>
        </pc:spChg>
      </pc:sldChg>
      <pc:sldChg chg="modSp mod delCm modNotesTx">
        <pc:chgData name="WAUQUIER, Nadia" userId="9aff5815-3c2f-4de1-a1ad-7f60375e98d2" providerId="ADAL" clId="{000C8654-557B-4221-B7B9-20E70C42B413}" dt="2025-03-20T10:43:50.001" v="6550" actId="20577"/>
        <pc:sldMkLst>
          <pc:docMk/>
          <pc:sldMk cId="2956939688" sldId="979"/>
        </pc:sldMkLst>
        <pc:spChg chg="mod">
          <ac:chgData name="WAUQUIER, Nadia" userId="9aff5815-3c2f-4de1-a1ad-7f60375e98d2" providerId="ADAL" clId="{000C8654-557B-4221-B7B9-20E70C42B413}" dt="2025-03-20T10:41:21.643" v="6527" actId="1035"/>
          <ac:spMkLst>
            <pc:docMk/>
            <pc:sldMk cId="2956939688" sldId="979"/>
            <ac:spMk id="3" creationId="{C04710F9-29E2-2AEA-EE77-202A8CB32731}"/>
          </ac:spMkLst>
        </pc:spChg>
        <pc:spChg chg="mod">
          <ac:chgData name="WAUQUIER, Nadia" userId="9aff5815-3c2f-4de1-a1ad-7f60375e98d2" providerId="ADAL" clId="{000C8654-557B-4221-B7B9-20E70C42B413}" dt="2025-03-20T10:38:33.089" v="6453" actId="1036"/>
          <ac:spMkLst>
            <pc:docMk/>
            <pc:sldMk cId="2956939688" sldId="979"/>
            <ac:spMk id="4" creationId="{129FFAED-AFD3-D9C8-56ED-E2E66D575423}"/>
          </ac:spMkLst>
        </pc:spChg>
        <pc:spChg chg="mod">
          <ac:chgData name="WAUQUIER, Nadia" userId="9aff5815-3c2f-4de1-a1ad-7f60375e98d2" providerId="ADAL" clId="{000C8654-557B-4221-B7B9-20E70C42B413}" dt="2025-03-20T10:41:38.978" v="6535" actId="1036"/>
          <ac:spMkLst>
            <pc:docMk/>
            <pc:sldMk cId="2956939688" sldId="979"/>
            <ac:spMk id="5" creationId="{9F982D0B-E2CA-12D2-AD2E-C9C638C5292B}"/>
          </ac:spMkLst>
        </pc:spChg>
        <pc:spChg chg="mod">
          <ac:chgData name="WAUQUIER, Nadia" userId="9aff5815-3c2f-4de1-a1ad-7f60375e98d2" providerId="ADAL" clId="{000C8654-557B-4221-B7B9-20E70C42B413}" dt="2025-03-20T10:41:08.489" v="6520" actId="1035"/>
          <ac:spMkLst>
            <pc:docMk/>
            <pc:sldMk cId="2956939688" sldId="979"/>
            <ac:spMk id="6" creationId="{48A8883A-ACB2-9378-26FF-9E093E1CE91F}"/>
          </ac:spMkLst>
        </pc:spChg>
        <pc:spChg chg="mod">
          <ac:chgData name="WAUQUIER, Nadia" userId="9aff5815-3c2f-4de1-a1ad-7f60375e98d2" providerId="ADAL" clId="{000C8654-557B-4221-B7B9-20E70C42B413}" dt="2025-03-20T10:36:06.103" v="6399" actId="1076"/>
          <ac:spMkLst>
            <pc:docMk/>
            <pc:sldMk cId="2956939688" sldId="979"/>
            <ac:spMk id="7" creationId="{8B578DBD-80C3-B0A9-9D74-EB0599C6A483}"/>
          </ac:spMkLst>
        </pc:spChg>
        <pc:spChg chg="mod">
          <ac:chgData name="WAUQUIER, Nadia" userId="9aff5815-3c2f-4de1-a1ad-7f60375e98d2" providerId="ADAL" clId="{000C8654-557B-4221-B7B9-20E70C42B413}" dt="2025-03-20T10:41:16.316" v="6526" actId="1035"/>
          <ac:spMkLst>
            <pc:docMk/>
            <pc:sldMk cId="2956939688" sldId="979"/>
            <ac:spMk id="8" creationId="{700F9F31-74C9-E58F-20D4-1F89B686EDFE}"/>
          </ac:spMkLst>
        </pc:spChg>
        <pc:spChg chg="mod">
          <ac:chgData name="WAUQUIER, Nadia" userId="9aff5815-3c2f-4de1-a1ad-7f60375e98d2" providerId="ADAL" clId="{000C8654-557B-4221-B7B9-20E70C42B413}" dt="2025-03-20T10:41:08.489" v="6520" actId="1035"/>
          <ac:spMkLst>
            <pc:docMk/>
            <pc:sldMk cId="2956939688" sldId="979"/>
            <ac:spMk id="10" creationId="{863B1ADC-5EBE-1F1E-6E53-908E1D316289}"/>
          </ac:spMkLst>
        </pc:spChg>
        <pc:spChg chg="mod">
          <ac:chgData name="WAUQUIER, Nadia" userId="9aff5815-3c2f-4de1-a1ad-7f60375e98d2" providerId="ADAL" clId="{000C8654-557B-4221-B7B9-20E70C42B413}" dt="2025-03-19T20:10:25.984" v="2818" actId="20577"/>
          <ac:spMkLst>
            <pc:docMk/>
            <pc:sldMk cId="2956939688" sldId="979"/>
            <ac:spMk id="16" creationId="{63676ED0-9809-FC68-EC33-F42DC20DF195}"/>
          </ac:spMkLst>
        </pc:spChg>
        <pc:spChg chg="mod">
          <ac:chgData name="WAUQUIER, Nadia" userId="9aff5815-3c2f-4de1-a1ad-7f60375e98d2" providerId="ADAL" clId="{000C8654-557B-4221-B7B9-20E70C42B413}" dt="2025-03-20T10:41:51.554" v="6538" actId="1035"/>
          <ac:spMkLst>
            <pc:docMk/>
            <pc:sldMk cId="2956939688" sldId="979"/>
            <ac:spMk id="17" creationId="{69372A27-0711-54F4-755C-13B31747A4C9}"/>
          </ac:spMkLst>
        </pc:spChg>
        <pc:spChg chg="mod">
          <ac:chgData name="WAUQUIER, Nadia" userId="9aff5815-3c2f-4de1-a1ad-7f60375e98d2" providerId="ADAL" clId="{000C8654-557B-4221-B7B9-20E70C42B413}" dt="2025-03-20T10:39:57.601" v="6494" actId="20577"/>
          <ac:spMkLst>
            <pc:docMk/>
            <pc:sldMk cId="2956939688" sldId="979"/>
            <ac:spMk id="18" creationId="{D9331CCA-544B-C6B6-FF6A-03BB6AD45C11}"/>
          </ac:spMkLst>
        </pc:spChg>
        <pc:spChg chg="mod">
          <ac:chgData name="WAUQUIER, Nadia" userId="9aff5815-3c2f-4de1-a1ad-7f60375e98d2" providerId="ADAL" clId="{000C8654-557B-4221-B7B9-20E70C42B413}" dt="2025-03-20T10:40:59.881" v="6513" actId="1035"/>
          <ac:spMkLst>
            <pc:docMk/>
            <pc:sldMk cId="2956939688" sldId="979"/>
            <ac:spMk id="19" creationId="{99BBF0EB-D569-9B24-BE55-BDC2C927EC63}"/>
          </ac:spMkLst>
        </pc:spChg>
        <pc:spChg chg="mod">
          <ac:chgData name="WAUQUIER, Nadia" userId="9aff5815-3c2f-4de1-a1ad-7f60375e98d2" providerId="ADAL" clId="{000C8654-557B-4221-B7B9-20E70C42B413}" dt="2025-03-20T10:41:38.978" v="6535" actId="1036"/>
          <ac:spMkLst>
            <pc:docMk/>
            <pc:sldMk cId="2956939688" sldId="979"/>
            <ac:spMk id="21" creationId="{4B882945-6D9D-09EF-649A-D5B64F0EF1B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41:58.109" v="6539"/>
              <pc2:cmMkLst xmlns:pc2="http://schemas.microsoft.com/office/powerpoint/2019/9/main/command">
                <pc:docMk/>
                <pc:sldMk cId="2956939688" sldId="979"/>
                <pc2:cmMk id="{8FE19030-C99A-456E-A8D7-7AE5E60A41F5}"/>
              </pc2:cmMkLst>
            </pc226:cmChg>
            <pc226:cmChg xmlns:pc226="http://schemas.microsoft.com/office/powerpoint/2022/06/main/command" chg="del">
              <pc226:chgData name="WAUQUIER, Nadia" userId="9aff5815-3c2f-4de1-a1ad-7f60375e98d2" providerId="ADAL" clId="{000C8654-557B-4221-B7B9-20E70C42B413}" dt="2025-03-20T10:39:49.866" v="6492"/>
              <pc2:cmMkLst xmlns:pc2="http://schemas.microsoft.com/office/powerpoint/2019/9/main/command">
                <pc:docMk/>
                <pc:sldMk cId="2956939688" sldId="979"/>
                <pc2:cmMk id="{1456315A-5246-481B-A0C5-1FE04889BA05}"/>
              </pc2:cmMkLst>
            </pc226:cmChg>
            <pc226:cmChg xmlns:pc226="http://schemas.microsoft.com/office/powerpoint/2022/06/main/command" chg="del">
              <pc226:chgData name="WAUQUIER, Nadia" userId="9aff5815-3c2f-4de1-a1ad-7f60375e98d2" providerId="ADAL" clId="{000C8654-557B-4221-B7B9-20E70C42B413}" dt="2025-03-20T10:39:36.601" v="6491"/>
              <pc2:cmMkLst xmlns:pc2="http://schemas.microsoft.com/office/powerpoint/2019/9/main/command">
                <pc:docMk/>
                <pc:sldMk cId="2956939688" sldId="979"/>
                <pc2:cmMk id="{ECC7A486-D33C-40CE-B391-658D6224119B}"/>
              </pc2:cmMkLst>
            </pc226:cmChg>
            <pc226:cmChg xmlns:pc226="http://schemas.microsoft.com/office/powerpoint/2022/06/main/command" chg="del">
              <pc226:chgData name="WAUQUIER, Nadia" userId="9aff5815-3c2f-4de1-a1ad-7f60375e98d2" providerId="ADAL" clId="{000C8654-557B-4221-B7B9-20E70C42B413}" dt="2025-03-20T10:42:12.229" v="6540"/>
              <pc2:cmMkLst xmlns:pc2="http://schemas.microsoft.com/office/powerpoint/2019/9/main/command">
                <pc:docMk/>
                <pc:sldMk cId="2956939688" sldId="979"/>
                <pc2:cmMk id="{EBA6059D-F573-4851-8253-2C2770EAAC18}"/>
              </pc2:cmMkLst>
            </pc226:cmChg>
            <pc226:cmChg xmlns:pc226="http://schemas.microsoft.com/office/powerpoint/2022/06/main/command" chg="del">
              <pc226:chgData name="WAUQUIER, Nadia" userId="9aff5815-3c2f-4de1-a1ad-7f60375e98d2" providerId="ADAL" clId="{000C8654-557B-4221-B7B9-20E70C42B413}" dt="2025-03-20T10:40:22.508" v="6495"/>
              <pc2:cmMkLst xmlns:pc2="http://schemas.microsoft.com/office/powerpoint/2019/9/main/command">
                <pc:docMk/>
                <pc:sldMk cId="2956939688" sldId="979"/>
                <pc2:cmMk id="{228127F6-0FBC-4CA5-808D-65D7FBD9752E}"/>
              </pc2:cmMkLst>
            </pc226:cmChg>
          </p:ext>
        </pc:extLst>
      </pc:sldChg>
      <pc:sldChg chg="modSp mod delCm modNotesTx">
        <pc:chgData name="WAUQUIER, Nadia" userId="9aff5815-3c2f-4de1-a1ad-7f60375e98d2" providerId="ADAL" clId="{000C8654-557B-4221-B7B9-20E70C42B413}" dt="2025-03-20T10:54:33.361" v="6801" actId="1035"/>
        <pc:sldMkLst>
          <pc:docMk/>
          <pc:sldMk cId="2746473177" sldId="981"/>
        </pc:sldMkLst>
        <pc:spChg chg="mod">
          <ac:chgData name="WAUQUIER, Nadia" userId="9aff5815-3c2f-4de1-a1ad-7f60375e98d2" providerId="ADAL" clId="{000C8654-557B-4221-B7B9-20E70C42B413}" dt="2025-03-20T10:54:16.820" v="6792" actId="20577"/>
          <ac:spMkLst>
            <pc:docMk/>
            <pc:sldMk cId="2746473177" sldId="981"/>
            <ac:spMk id="4" creationId="{461A18C6-E5B6-FA8A-2571-040A2C4D84AF}"/>
          </ac:spMkLst>
        </pc:spChg>
        <pc:spChg chg="mod">
          <ac:chgData name="WAUQUIER, Nadia" userId="9aff5815-3c2f-4de1-a1ad-7f60375e98d2" providerId="ADAL" clId="{000C8654-557B-4221-B7B9-20E70C42B413}" dt="2025-03-20T10:52:50.382" v="6742" actId="20577"/>
          <ac:spMkLst>
            <pc:docMk/>
            <pc:sldMk cId="2746473177" sldId="981"/>
            <ac:spMk id="6" creationId="{17B00B88-4E2B-FFD3-6C6B-7251A966423D}"/>
          </ac:spMkLst>
        </pc:spChg>
        <pc:spChg chg="mod">
          <ac:chgData name="WAUQUIER, Nadia" userId="9aff5815-3c2f-4de1-a1ad-7f60375e98d2" providerId="ADAL" clId="{000C8654-557B-4221-B7B9-20E70C42B413}" dt="2025-03-20T10:54:33.361" v="6801" actId="1035"/>
          <ac:spMkLst>
            <pc:docMk/>
            <pc:sldMk cId="2746473177" sldId="981"/>
            <ac:spMk id="8" creationId="{7B13A86A-405D-22E3-CDFD-88D9DF64D598}"/>
          </ac:spMkLst>
        </pc:spChg>
        <pc:spChg chg="mod">
          <ac:chgData name="WAUQUIER, Nadia" userId="9aff5815-3c2f-4de1-a1ad-7f60375e98d2" providerId="ADAL" clId="{000C8654-557B-4221-B7B9-20E70C42B413}" dt="2025-03-20T10:54:07.095" v="6775" actId="1038"/>
          <ac:spMkLst>
            <pc:docMk/>
            <pc:sldMk cId="2746473177" sldId="981"/>
            <ac:spMk id="11" creationId="{FB3DB66D-5347-D338-F27C-D820CB16001F}"/>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53:49.394" v="6759"/>
              <pc2:cmMkLst xmlns:pc2="http://schemas.microsoft.com/office/powerpoint/2019/9/main/command">
                <pc:docMk/>
                <pc:sldMk cId="2746473177" sldId="981"/>
                <pc2:cmMk id="{11B4D246-58AB-47CF-A2FD-F80A238D1D6D}"/>
              </pc2:cmMkLst>
            </pc226:cmChg>
            <pc226:cmChg xmlns:pc226="http://schemas.microsoft.com/office/powerpoint/2022/06/main/command" chg="del">
              <pc226:chgData name="WAUQUIER, Nadia" userId="9aff5815-3c2f-4de1-a1ad-7f60375e98d2" providerId="ADAL" clId="{000C8654-557B-4221-B7B9-20E70C42B413}" dt="2025-03-20T10:52:54.565" v="6743"/>
              <pc2:cmMkLst xmlns:pc2="http://schemas.microsoft.com/office/powerpoint/2019/9/main/command">
                <pc:docMk/>
                <pc:sldMk cId="2746473177" sldId="981"/>
                <pc2:cmMk id="{8EE1799A-DDFD-45B9-91D7-7135CD7B9F2C}"/>
              </pc2:cmMkLst>
            </pc226:cmChg>
          </p:ext>
        </pc:extLst>
      </pc:sldChg>
      <pc:sldChg chg="modSp mod modNotesTx">
        <pc:chgData name="WAUQUIER, Nadia" userId="9aff5815-3c2f-4de1-a1ad-7f60375e98d2" providerId="ADAL" clId="{000C8654-557B-4221-B7B9-20E70C42B413}" dt="2025-03-20T10:14:18.240" v="5814" actId="20577"/>
        <pc:sldMkLst>
          <pc:docMk/>
          <pc:sldMk cId="3527907052" sldId="982"/>
        </pc:sldMkLst>
        <pc:spChg chg="mod">
          <ac:chgData name="WAUQUIER, Nadia" userId="9aff5815-3c2f-4de1-a1ad-7f60375e98d2" providerId="ADAL" clId="{000C8654-557B-4221-B7B9-20E70C42B413}" dt="2025-03-20T10:12:06.734" v="5755" actId="20577"/>
          <ac:spMkLst>
            <pc:docMk/>
            <pc:sldMk cId="3527907052" sldId="982"/>
            <ac:spMk id="3" creationId="{F022594E-45E5-A651-168C-2736152E408B}"/>
          </ac:spMkLst>
        </pc:spChg>
        <pc:spChg chg="mod">
          <ac:chgData name="WAUQUIER, Nadia" userId="9aff5815-3c2f-4de1-a1ad-7f60375e98d2" providerId="ADAL" clId="{000C8654-557B-4221-B7B9-20E70C42B413}" dt="2025-03-20T10:12:33.969" v="5777" actId="20577"/>
          <ac:spMkLst>
            <pc:docMk/>
            <pc:sldMk cId="3527907052" sldId="982"/>
            <ac:spMk id="9" creationId="{E0D58745-8389-C282-4199-CD3B6B1ED751}"/>
          </ac:spMkLst>
        </pc:spChg>
        <pc:spChg chg="mod">
          <ac:chgData name="WAUQUIER, Nadia" userId="9aff5815-3c2f-4de1-a1ad-7f60375e98d2" providerId="ADAL" clId="{000C8654-557B-4221-B7B9-20E70C42B413}" dt="2025-03-20T10:11:07.183" v="5746" actId="20577"/>
          <ac:spMkLst>
            <pc:docMk/>
            <pc:sldMk cId="3527907052" sldId="982"/>
            <ac:spMk id="14" creationId="{24C7A5B9-7AC3-F4DF-8F5C-9A050CA99960}"/>
          </ac:spMkLst>
        </pc:spChg>
        <pc:cxnChg chg="mod">
          <ac:chgData name="WAUQUIER, Nadia" userId="9aff5815-3c2f-4de1-a1ad-7f60375e98d2" providerId="ADAL" clId="{000C8654-557B-4221-B7B9-20E70C42B413}" dt="2025-03-20T10:10:55.334" v="5742" actId="14100"/>
          <ac:cxnSpMkLst>
            <pc:docMk/>
            <pc:sldMk cId="3527907052" sldId="982"/>
            <ac:cxnSpMk id="24" creationId="{0D35ACF8-36FA-049F-1164-719A4BEEA7AF}"/>
          </ac:cxnSpMkLst>
        </pc:cxnChg>
      </pc:sldChg>
      <pc:sldChg chg="modSp mod delCm modNotesTx">
        <pc:chgData name="WAUQUIER, Nadia" userId="9aff5815-3c2f-4de1-a1ad-7f60375e98d2" providerId="ADAL" clId="{000C8654-557B-4221-B7B9-20E70C42B413}" dt="2025-03-20T10:04:53.490" v="5637" actId="790"/>
        <pc:sldMkLst>
          <pc:docMk/>
          <pc:sldMk cId="3974556088" sldId="983"/>
        </pc:sldMkLst>
        <pc:spChg chg="mod">
          <ac:chgData name="WAUQUIER, Nadia" userId="9aff5815-3c2f-4de1-a1ad-7f60375e98d2" providerId="ADAL" clId="{000C8654-557B-4221-B7B9-20E70C42B413}" dt="2025-03-20T09:59:52.402" v="5340" actId="20577"/>
          <ac:spMkLst>
            <pc:docMk/>
            <pc:sldMk cId="3974556088" sldId="983"/>
            <ac:spMk id="3" creationId="{78AAC95F-C1AC-AF49-38E0-1D84167D6BFD}"/>
          </ac:spMkLst>
        </pc:spChg>
        <pc:spChg chg="mod">
          <ac:chgData name="WAUQUIER, Nadia" userId="9aff5815-3c2f-4de1-a1ad-7f60375e98d2" providerId="ADAL" clId="{000C8654-557B-4221-B7B9-20E70C42B413}" dt="2025-03-20T10:04:31.744" v="5636" actId="20577"/>
          <ac:spMkLst>
            <pc:docMk/>
            <pc:sldMk cId="3974556088" sldId="983"/>
            <ac:spMk id="5" creationId="{AA6F6557-749B-4C9A-EBE3-8587047D176D}"/>
          </ac:spMkLst>
        </pc:spChg>
        <pc:spChg chg="mod">
          <ac:chgData name="WAUQUIER, Nadia" userId="9aff5815-3c2f-4de1-a1ad-7f60375e98d2" providerId="ADAL" clId="{000C8654-557B-4221-B7B9-20E70C42B413}" dt="2025-03-20T09:57:11.442" v="5279" actId="20577"/>
          <ac:spMkLst>
            <pc:docMk/>
            <pc:sldMk cId="3974556088" sldId="983"/>
            <ac:spMk id="15" creationId="{B2FEDD89-74B0-6FF1-E322-CCAE5A873F7E}"/>
          </ac:spMkLst>
        </pc:spChg>
        <pc:spChg chg="mod">
          <ac:chgData name="WAUQUIER, Nadia" userId="9aff5815-3c2f-4de1-a1ad-7f60375e98d2" providerId="ADAL" clId="{000C8654-557B-4221-B7B9-20E70C42B413}" dt="2025-03-20T10:03:56.860" v="5631" actId="20577"/>
          <ac:spMkLst>
            <pc:docMk/>
            <pc:sldMk cId="3974556088" sldId="983"/>
            <ac:spMk id="20" creationId="{CAE6F7A7-C08B-3D32-E31C-DEC4171B3463}"/>
          </ac:spMkLst>
        </pc:spChg>
        <pc:grpChg chg="mod">
          <ac:chgData name="WAUQUIER, Nadia" userId="9aff5815-3c2f-4de1-a1ad-7f60375e98d2" providerId="ADAL" clId="{000C8654-557B-4221-B7B9-20E70C42B413}" dt="2025-03-20T10:00:58.712" v="5399" actId="1038"/>
          <ac:grpSpMkLst>
            <pc:docMk/>
            <pc:sldMk cId="3974556088" sldId="983"/>
            <ac:grpSpMk id="9" creationId="{52A1B13B-A9DB-F51D-CF06-2486DE965D86}"/>
          </ac:grpSpMkLst>
        </pc:grpChg>
        <pc:grpChg chg="mod">
          <ac:chgData name="WAUQUIER, Nadia" userId="9aff5815-3c2f-4de1-a1ad-7f60375e98d2" providerId="ADAL" clId="{000C8654-557B-4221-B7B9-20E70C42B413}" dt="2025-03-20T09:59:47.378" v="5324" actId="14100"/>
          <ac:grpSpMkLst>
            <pc:docMk/>
            <pc:sldMk cId="3974556088" sldId="983"/>
            <ac:grpSpMk id="27" creationId="{EA5819D5-EF53-9EF3-4184-143CD07B17E1}"/>
          </ac:grpSpMkLst>
        </pc:gr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57:29.481" v="5280"/>
              <pc2:cmMkLst xmlns:pc2="http://schemas.microsoft.com/office/powerpoint/2019/9/main/command">
                <pc:docMk/>
                <pc:sldMk cId="3974556088" sldId="983"/>
                <pc2:cmMk id="{547C7329-9830-4974-8934-C10BFF59813A}"/>
              </pc2:cmMkLst>
            </pc226:cmChg>
            <pc226:cmChg xmlns:pc226="http://schemas.microsoft.com/office/powerpoint/2022/06/main/command" chg="del">
              <pc226:chgData name="WAUQUIER, Nadia" userId="9aff5815-3c2f-4de1-a1ad-7f60375e98d2" providerId="ADAL" clId="{000C8654-557B-4221-B7B9-20E70C42B413}" dt="2025-03-20T10:00:48.544" v="5386"/>
              <pc2:cmMkLst xmlns:pc2="http://schemas.microsoft.com/office/powerpoint/2019/9/main/command">
                <pc:docMk/>
                <pc:sldMk cId="3974556088" sldId="983"/>
                <pc2:cmMk id="{72DB364B-ADCB-4167-AB86-E6C95C24CBB3}"/>
              </pc2:cmMkLst>
            </pc226:cmChg>
            <pc226:cmChg xmlns:pc226="http://schemas.microsoft.com/office/powerpoint/2022/06/main/command" chg="del">
              <pc226:chgData name="WAUQUIER, Nadia" userId="9aff5815-3c2f-4de1-a1ad-7f60375e98d2" providerId="ADAL" clId="{000C8654-557B-4221-B7B9-20E70C42B413}" dt="2025-03-20T09:59:37.244" v="5323"/>
              <pc2:cmMkLst xmlns:pc2="http://schemas.microsoft.com/office/powerpoint/2019/9/main/command">
                <pc:docMk/>
                <pc:sldMk cId="3974556088" sldId="983"/>
                <pc2:cmMk id="{743A5D9D-0154-468F-BC1A-C03A47C5727E}"/>
              </pc2:cmMkLst>
            </pc226:cmChg>
          </p:ext>
        </pc:extLst>
      </pc:sldChg>
      <pc:sldChg chg="modSp mod delCm modNotesTx">
        <pc:chgData name="WAUQUIER, Nadia" userId="9aff5815-3c2f-4de1-a1ad-7f60375e98d2" providerId="ADAL" clId="{000C8654-557B-4221-B7B9-20E70C42B413}" dt="2025-03-20T10:10:35.880" v="5740"/>
        <pc:sldMkLst>
          <pc:docMk/>
          <pc:sldMk cId="4192576288" sldId="984"/>
        </pc:sldMkLst>
        <pc:spChg chg="mod">
          <ac:chgData name="WAUQUIER, Nadia" userId="9aff5815-3c2f-4de1-a1ad-7f60375e98d2" providerId="ADAL" clId="{000C8654-557B-4221-B7B9-20E70C42B413}" dt="2025-03-20T10:06:54.684" v="5660" actId="20577"/>
          <ac:spMkLst>
            <pc:docMk/>
            <pc:sldMk cId="4192576288" sldId="984"/>
            <ac:spMk id="3" creationId="{857C6CE5-1108-0A1F-BA64-7B1E2F921EEE}"/>
          </ac:spMkLst>
        </pc:spChg>
        <pc:spChg chg="mod">
          <ac:chgData name="WAUQUIER, Nadia" userId="9aff5815-3c2f-4de1-a1ad-7f60375e98d2" providerId="ADAL" clId="{000C8654-557B-4221-B7B9-20E70C42B413}" dt="2025-03-20T10:05:20.629" v="5644" actId="20577"/>
          <ac:spMkLst>
            <pc:docMk/>
            <pc:sldMk cId="4192576288" sldId="984"/>
            <ac:spMk id="8" creationId="{BABE4871-98A5-C2CB-EB71-40AEE7117BB1}"/>
          </ac:spMkLst>
        </pc:spChg>
        <pc:spChg chg="mod">
          <ac:chgData name="WAUQUIER, Nadia" userId="9aff5815-3c2f-4de1-a1ad-7f60375e98d2" providerId="ADAL" clId="{000C8654-557B-4221-B7B9-20E70C42B413}" dt="2025-03-20T10:05:10.002" v="5641" actId="20577"/>
          <ac:spMkLst>
            <pc:docMk/>
            <pc:sldMk cId="4192576288" sldId="984"/>
            <ac:spMk id="16" creationId="{2F5FF25E-89F5-BF4B-EF18-D61E3FB670D5}"/>
          </ac:spMkLst>
        </pc:spChg>
        <pc:spChg chg="mod">
          <ac:chgData name="WAUQUIER, Nadia" userId="9aff5815-3c2f-4de1-a1ad-7f60375e98d2" providerId="ADAL" clId="{000C8654-557B-4221-B7B9-20E70C42B413}" dt="2025-03-20T10:09:04.985" v="5665" actId="20577"/>
          <ac:spMkLst>
            <pc:docMk/>
            <pc:sldMk cId="4192576288" sldId="984"/>
            <ac:spMk id="24" creationId="{30C2B5F2-D77F-674A-1BA7-E9B952457814}"/>
          </ac:spMkLst>
        </pc:spChg>
        <pc:cxnChg chg="mod">
          <ac:chgData name="WAUQUIER, Nadia" userId="9aff5815-3c2f-4de1-a1ad-7f60375e98d2" providerId="ADAL" clId="{000C8654-557B-4221-B7B9-20E70C42B413}" dt="2025-03-20T10:06:12.635" v="5649" actId="14100"/>
          <ac:cxnSpMkLst>
            <pc:docMk/>
            <pc:sldMk cId="4192576288" sldId="984"/>
            <ac:cxnSpMk id="27" creationId="{31B72DB7-A93C-4D11-E491-01BF00B572F4}"/>
          </ac:cxnSpMkLst>
        </pc:cxn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05:25.719" v="5645"/>
              <pc2:cmMkLst xmlns:pc2="http://schemas.microsoft.com/office/powerpoint/2019/9/main/command">
                <pc:docMk/>
                <pc:sldMk cId="4192576288" sldId="984"/>
                <pc2:cmMk id="{D9204B0B-0F3B-4297-AE7F-B03A448F5C33}"/>
              </pc2:cmMkLst>
            </pc226:cmChg>
            <pc226:cmChg xmlns:pc226="http://schemas.microsoft.com/office/powerpoint/2022/06/main/command" chg="del">
              <pc226:chgData name="WAUQUIER, Nadia" userId="9aff5815-3c2f-4de1-a1ad-7f60375e98d2" providerId="ADAL" clId="{000C8654-557B-4221-B7B9-20E70C42B413}" dt="2025-03-20T10:10:33.626" v="5739"/>
              <pc2:cmMkLst xmlns:pc2="http://schemas.microsoft.com/office/powerpoint/2019/9/main/command">
                <pc:docMk/>
                <pc:sldMk cId="4192576288" sldId="984"/>
                <pc2:cmMk id="{80019995-8DB8-4608-B292-9D19E9CA351D}"/>
              </pc2:cmMkLst>
            </pc226:cmChg>
            <pc226:cmChg xmlns:pc226="http://schemas.microsoft.com/office/powerpoint/2022/06/main/command" chg="del">
              <pc226:chgData name="WAUQUIER, Nadia" userId="9aff5815-3c2f-4de1-a1ad-7f60375e98d2" providerId="ADAL" clId="{000C8654-557B-4221-B7B9-20E70C42B413}" dt="2025-03-20T10:10:35.880" v="5740"/>
              <pc2:cmMkLst xmlns:pc2="http://schemas.microsoft.com/office/powerpoint/2019/9/main/command">
                <pc:docMk/>
                <pc:sldMk cId="4192576288" sldId="984"/>
                <pc2:cmMk id="{76F71599-2000-40BD-8159-E9DE6E4B13D7}"/>
              </pc2:cmMkLst>
            </pc226:cmChg>
          </p:ext>
        </pc:extLst>
      </pc:sldChg>
      <pc:sldChg chg="addSp modSp mod modNotesTx">
        <pc:chgData name="WAUQUIER, Nadia" userId="9aff5815-3c2f-4de1-a1ad-7f60375e98d2" providerId="ADAL" clId="{000C8654-557B-4221-B7B9-20E70C42B413}" dt="2025-03-20T10:18:59.767" v="5941" actId="14100"/>
        <pc:sldMkLst>
          <pc:docMk/>
          <pc:sldMk cId="1493769089" sldId="985"/>
        </pc:sldMkLst>
        <pc:spChg chg="mod">
          <ac:chgData name="WAUQUIER, Nadia" userId="9aff5815-3c2f-4de1-a1ad-7f60375e98d2" providerId="ADAL" clId="{000C8654-557B-4221-B7B9-20E70C42B413}" dt="2025-03-20T10:15:00.029" v="5819" actId="20577"/>
          <ac:spMkLst>
            <pc:docMk/>
            <pc:sldMk cId="1493769089" sldId="985"/>
            <ac:spMk id="9" creationId="{94F4C984-C003-1A4B-DC50-B0ABEC9785DB}"/>
          </ac:spMkLst>
        </pc:spChg>
        <pc:spChg chg="mod">
          <ac:chgData name="WAUQUIER, Nadia" userId="9aff5815-3c2f-4de1-a1ad-7f60375e98d2" providerId="ADAL" clId="{000C8654-557B-4221-B7B9-20E70C42B413}" dt="2025-03-20T10:16:11.810" v="5852" actId="20577"/>
          <ac:spMkLst>
            <pc:docMk/>
            <pc:sldMk cId="1493769089" sldId="985"/>
            <ac:spMk id="10" creationId="{C1614001-65C8-57BB-8C27-6381BBD26E69}"/>
          </ac:spMkLst>
        </pc:spChg>
        <pc:spChg chg="mod">
          <ac:chgData name="WAUQUIER, Nadia" userId="9aff5815-3c2f-4de1-a1ad-7f60375e98d2" providerId="ADAL" clId="{000C8654-557B-4221-B7B9-20E70C42B413}" dt="2025-03-20T10:05:49.736" v="5647"/>
          <ac:spMkLst>
            <pc:docMk/>
            <pc:sldMk cId="1493769089" sldId="985"/>
            <ac:spMk id="12" creationId="{0B9B1F2A-75CB-64BD-8E45-C56CC5545F6A}"/>
          </ac:spMkLst>
        </pc:spChg>
        <pc:spChg chg="mod">
          <ac:chgData name="WAUQUIER, Nadia" userId="9aff5815-3c2f-4de1-a1ad-7f60375e98d2" providerId="ADAL" clId="{000C8654-557B-4221-B7B9-20E70C42B413}" dt="2025-03-20T10:15:36.500" v="5823" actId="20577"/>
          <ac:spMkLst>
            <pc:docMk/>
            <pc:sldMk cId="1493769089" sldId="985"/>
            <ac:spMk id="22" creationId="{8C10BE33-120B-D867-336C-B18BFBE4DB0B}"/>
          </ac:spMkLst>
        </pc:spChg>
        <pc:cxnChg chg="add mod">
          <ac:chgData name="WAUQUIER, Nadia" userId="9aff5815-3c2f-4de1-a1ad-7f60375e98d2" providerId="ADAL" clId="{000C8654-557B-4221-B7B9-20E70C42B413}" dt="2025-03-20T10:18:59.767" v="5941" actId="14100"/>
          <ac:cxnSpMkLst>
            <pc:docMk/>
            <pc:sldMk cId="1493769089" sldId="985"/>
            <ac:cxnSpMk id="11" creationId="{38722DBB-7456-BC63-9775-31B4E07A32BA}"/>
          </ac:cxnSpMkLst>
        </pc:cxnChg>
        <pc:cxnChg chg="mod">
          <ac:chgData name="WAUQUIER, Nadia" userId="9aff5815-3c2f-4de1-a1ad-7f60375e98d2" providerId="ADAL" clId="{000C8654-557B-4221-B7B9-20E70C42B413}" dt="2025-03-20T10:15:51.668" v="5841" actId="1038"/>
          <ac:cxnSpMkLst>
            <pc:docMk/>
            <pc:sldMk cId="1493769089" sldId="985"/>
            <ac:cxnSpMk id="24" creationId="{C39B269A-15F0-5F79-027D-9209F3AD6A7B}"/>
          </ac:cxnSpMkLst>
        </pc:cxnChg>
      </pc:sldChg>
      <pc:sldChg chg="modSp mod delCm modNotesTx">
        <pc:chgData name="WAUQUIER, Nadia" userId="9aff5815-3c2f-4de1-a1ad-7f60375e98d2" providerId="ADAL" clId="{000C8654-557B-4221-B7B9-20E70C42B413}" dt="2025-03-20T10:26:05.641" v="6094" actId="20577"/>
        <pc:sldMkLst>
          <pc:docMk/>
          <pc:sldMk cId="3561413605" sldId="987"/>
        </pc:sldMkLst>
        <pc:spChg chg="mod">
          <ac:chgData name="WAUQUIER, Nadia" userId="9aff5815-3c2f-4de1-a1ad-7f60375e98d2" providerId="ADAL" clId="{000C8654-557B-4221-B7B9-20E70C42B413}" dt="2025-03-20T10:22:14.344" v="6029" actId="20577"/>
          <ac:spMkLst>
            <pc:docMk/>
            <pc:sldMk cId="3561413605" sldId="987"/>
            <ac:spMk id="2" creationId="{7215C1B2-96B0-D9A7-BECD-2C8F92195C78}"/>
          </ac:spMkLst>
        </pc:spChg>
        <pc:spChg chg="mod">
          <ac:chgData name="WAUQUIER, Nadia" userId="9aff5815-3c2f-4de1-a1ad-7f60375e98d2" providerId="ADAL" clId="{000C8654-557B-4221-B7B9-20E70C42B413}" dt="2025-03-20T10:24:22.634" v="6092" actId="20577"/>
          <ac:spMkLst>
            <pc:docMk/>
            <pc:sldMk cId="3561413605" sldId="987"/>
            <ac:spMk id="6" creationId="{0503934D-487C-EB26-A62F-565493D30D93}"/>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23:35.761" v="6063"/>
              <pc2:cmMkLst xmlns:pc2="http://schemas.microsoft.com/office/powerpoint/2019/9/main/command">
                <pc:docMk/>
                <pc:sldMk cId="3561413605" sldId="987"/>
                <pc2:cmMk id="{AFABD1D7-4E38-4AA4-8339-61BA40319132}"/>
              </pc2:cmMkLst>
            </pc226:cmChg>
          </p:ext>
        </pc:extLst>
      </pc:sldChg>
      <pc:sldChg chg="modSp mod delCm modCm modNotesTx">
        <pc:chgData name="WAUQUIER, Nadia" userId="9aff5815-3c2f-4de1-a1ad-7f60375e98d2" providerId="ADAL" clId="{000C8654-557B-4221-B7B9-20E70C42B413}" dt="2025-03-20T09:16:33.626" v="4388" actId="20577"/>
        <pc:sldMkLst>
          <pc:docMk/>
          <pc:sldMk cId="1207018077" sldId="989"/>
        </pc:sldMkLst>
        <pc:spChg chg="mod">
          <ac:chgData name="WAUQUIER, Nadia" userId="9aff5815-3c2f-4de1-a1ad-7f60375e98d2" providerId="ADAL" clId="{000C8654-557B-4221-B7B9-20E70C42B413}" dt="2025-03-20T09:10:25.727" v="4310" actId="20577"/>
          <ac:spMkLst>
            <pc:docMk/>
            <pc:sldMk cId="1207018077" sldId="989"/>
            <ac:spMk id="3" creationId="{00000000-0000-0000-0000-000000000000}"/>
          </ac:spMkLst>
        </pc:spChg>
        <pc:spChg chg="mod">
          <ac:chgData name="WAUQUIER, Nadia" userId="9aff5815-3c2f-4de1-a1ad-7f60375e98d2" providerId="ADAL" clId="{000C8654-557B-4221-B7B9-20E70C42B413}" dt="2025-03-20T09:10:39.645" v="4313" actId="20577"/>
          <ac:spMkLst>
            <pc:docMk/>
            <pc:sldMk cId="1207018077" sldId="989"/>
            <ac:spMk id="5" creationId="{7463E4EC-EDB1-264F-099F-B7CF269A47D2}"/>
          </ac:spMkLst>
        </pc:spChg>
        <pc:spChg chg="mod">
          <ac:chgData name="WAUQUIER, Nadia" userId="9aff5815-3c2f-4de1-a1ad-7f60375e98d2" providerId="ADAL" clId="{000C8654-557B-4221-B7B9-20E70C42B413}" dt="2025-03-20T09:10:50.659" v="4315" actId="20577"/>
          <ac:spMkLst>
            <pc:docMk/>
            <pc:sldMk cId="1207018077" sldId="989"/>
            <ac:spMk id="7" creationId="{EE2844D9-3340-1EBF-6227-3AEDFB215833}"/>
          </ac:spMkLst>
        </pc:spChg>
        <pc:spChg chg="mod">
          <ac:chgData name="WAUQUIER, Nadia" userId="9aff5815-3c2f-4de1-a1ad-7f60375e98d2" providerId="ADAL" clId="{000C8654-557B-4221-B7B9-20E70C42B413}" dt="2025-03-20T09:15:48.790" v="4374" actId="14100"/>
          <ac:spMkLst>
            <pc:docMk/>
            <pc:sldMk cId="1207018077" sldId="989"/>
            <ac:spMk id="12" creationId="{FD5B38D4-D393-2BA5-823A-B49E6F31F963}"/>
          </ac:spMkLst>
        </pc:spChg>
        <pc:extLst>
          <p:ext xmlns:p="http://schemas.openxmlformats.org/presentationml/2006/main" uri="{D6D511B9-2390-475A-947B-AFAB55BFBCF1}">
            <pc226:cmChg xmlns:pc226="http://schemas.microsoft.com/office/powerpoint/2022/06/main/command" chg="del mod">
              <pc226:chgData name="WAUQUIER, Nadia" userId="9aff5815-3c2f-4de1-a1ad-7f60375e98d2" providerId="ADAL" clId="{000C8654-557B-4221-B7B9-20E70C42B413}" dt="2025-03-20T09:11:43.575" v="4328"/>
              <pc2:cmMkLst xmlns:pc2="http://schemas.microsoft.com/office/powerpoint/2019/9/main/command">
                <pc:docMk/>
                <pc:sldMk cId="1207018077" sldId="989"/>
                <pc2:cmMk id="{1572F32A-1956-4AA7-9B78-420822758EEB}"/>
              </pc2:cmMkLst>
            </pc226:cmChg>
            <pc226:cmChg xmlns:pc226="http://schemas.microsoft.com/office/powerpoint/2022/06/main/command" chg="del">
              <pc226:chgData name="WAUQUIER, Nadia" userId="9aff5815-3c2f-4de1-a1ad-7f60375e98d2" providerId="ADAL" clId="{000C8654-557B-4221-B7B9-20E70C42B413}" dt="2025-03-20T09:15:40.003" v="4373"/>
              <pc2:cmMkLst xmlns:pc2="http://schemas.microsoft.com/office/powerpoint/2019/9/main/command">
                <pc:docMk/>
                <pc:sldMk cId="1207018077" sldId="989"/>
                <pc2:cmMk id="{0AD8C236-07FE-4219-A4E6-18D9D6A07D57}"/>
              </pc2:cmMkLst>
            </pc226:cmChg>
          </p:ext>
        </pc:extLst>
      </pc:sldChg>
      <pc:sldChg chg="modSp mod delCm modNotesTx">
        <pc:chgData name="WAUQUIER, Nadia" userId="9aff5815-3c2f-4de1-a1ad-7f60375e98d2" providerId="ADAL" clId="{000C8654-557B-4221-B7B9-20E70C42B413}" dt="2025-03-20T09:24:00.125" v="4677"/>
        <pc:sldMkLst>
          <pc:docMk/>
          <pc:sldMk cId="1405822987" sldId="990"/>
        </pc:sldMkLst>
        <pc:spChg chg="mod">
          <ac:chgData name="WAUQUIER, Nadia" userId="9aff5815-3c2f-4de1-a1ad-7f60375e98d2" providerId="ADAL" clId="{000C8654-557B-4221-B7B9-20E70C42B413}" dt="2025-03-20T09:17:55.238" v="4395" actId="20577"/>
          <ac:spMkLst>
            <pc:docMk/>
            <pc:sldMk cId="1405822987" sldId="990"/>
            <ac:spMk id="2" creationId="{85321D08-2242-C935-DF8C-23AB4F0AD0E6}"/>
          </ac:spMkLst>
        </pc:spChg>
        <pc:spChg chg="mod">
          <ac:chgData name="WAUQUIER, Nadia" userId="9aff5815-3c2f-4de1-a1ad-7f60375e98d2" providerId="ADAL" clId="{000C8654-557B-4221-B7B9-20E70C42B413}" dt="2025-03-20T09:19:38.111" v="4499" actId="20577"/>
          <ac:spMkLst>
            <pc:docMk/>
            <pc:sldMk cId="1405822987" sldId="990"/>
            <ac:spMk id="3" creationId="{37281C55-D854-FA6E-C754-0AA1CE100229}"/>
          </ac:spMkLst>
        </pc:spChg>
        <pc:spChg chg="mod">
          <ac:chgData name="WAUQUIER, Nadia" userId="9aff5815-3c2f-4de1-a1ad-7f60375e98d2" providerId="ADAL" clId="{000C8654-557B-4221-B7B9-20E70C42B413}" dt="2025-03-20T09:23:46.307" v="4676" actId="20577"/>
          <ac:spMkLst>
            <pc:docMk/>
            <pc:sldMk cId="1405822987" sldId="990"/>
            <ac:spMk id="13" creationId="{51BFBFF7-D09A-A0F8-3D42-B68E1382C30C}"/>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22:24.899" v="4540"/>
              <pc2:cmMkLst xmlns:pc2="http://schemas.microsoft.com/office/powerpoint/2019/9/main/command">
                <pc:docMk/>
                <pc:sldMk cId="1405822987" sldId="990"/>
                <pc2:cmMk id="{6829D9AA-B4B6-42E6-97EB-E7F507B7F588}"/>
              </pc2:cmMkLst>
            </pc226:cmChg>
            <pc226:cmChg xmlns:pc226="http://schemas.microsoft.com/office/powerpoint/2022/06/main/command" chg="del">
              <pc226:chgData name="WAUQUIER, Nadia" userId="9aff5815-3c2f-4de1-a1ad-7f60375e98d2" providerId="ADAL" clId="{000C8654-557B-4221-B7B9-20E70C42B413}" dt="2025-03-20T09:23:37.759" v="4655"/>
              <pc2:cmMkLst xmlns:pc2="http://schemas.microsoft.com/office/powerpoint/2019/9/main/command">
                <pc:docMk/>
                <pc:sldMk cId="1405822987" sldId="990"/>
                <pc2:cmMk id="{9646E9CD-3078-424A-A91A-9AB268BEC370}"/>
              </pc2:cmMkLst>
            </pc226:cmChg>
            <pc226:cmChg xmlns:pc226="http://schemas.microsoft.com/office/powerpoint/2022/06/main/command" chg="del">
              <pc226:chgData name="WAUQUIER, Nadia" userId="9aff5815-3c2f-4de1-a1ad-7f60375e98d2" providerId="ADAL" clId="{000C8654-557B-4221-B7B9-20E70C42B413}" dt="2025-03-20T09:24:00.125" v="4677"/>
              <pc2:cmMkLst xmlns:pc2="http://schemas.microsoft.com/office/powerpoint/2019/9/main/command">
                <pc:docMk/>
                <pc:sldMk cId="1405822987" sldId="990"/>
                <pc2:cmMk id="{A33D39FD-5E57-40AD-BD19-6F99A944F99E}"/>
              </pc2:cmMkLst>
            </pc226:cmChg>
          </p:ext>
        </pc:extLst>
      </pc:sldChg>
      <pc:sldChg chg="modSp mod delCm modNotesTx">
        <pc:chgData name="WAUQUIER, Nadia" userId="9aff5815-3c2f-4de1-a1ad-7f60375e98d2" providerId="ADAL" clId="{000C8654-557B-4221-B7B9-20E70C42B413}" dt="2025-03-19T20:33:24.563" v="3194" actId="20577"/>
        <pc:sldMkLst>
          <pc:docMk/>
          <pc:sldMk cId="1172358354" sldId="991"/>
        </pc:sldMkLst>
        <pc:spChg chg="mod">
          <ac:chgData name="WAUQUIER, Nadia" userId="9aff5815-3c2f-4de1-a1ad-7f60375e98d2" providerId="ADAL" clId="{000C8654-557B-4221-B7B9-20E70C42B413}" dt="2025-03-19T20:26:47.870" v="3169"/>
          <ac:spMkLst>
            <pc:docMk/>
            <pc:sldMk cId="1172358354" sldId="991"/>
            <ac:spMk id="3" creationId="{8BD0C790-9AEB-1742-8CF8-8864EB36CDF3}"/>
          </ac:spMkLst>
        </pc:spChg>
        <pc:grpChg chg="mod">
          <ac:chgData name="WAUQUIER, Nadia" userId="9aff5815-3c2f-4de1-a1ad-7f60375e98d2" providerId="ADAL" clId="{000C8654-557B-4221-B7B9-20E70C42B413}" dt="2025-03-19T20:27:21.948" v="3181" actId="1038"/>
          <ac:grpSpMkLst>
            <pc:docMk/>
            <pc:sldMk cId="1172358354" sldId="991"/>
            <ac:grpSpMk id="6" creationId="{489DF701-23AB-2000-D283-0C8C6D4D3CCF}"/>
          </ac:grpSpMkLst>
        </pc:gr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0:29:25.256" v="3193"/>
              <pc2:cmMkLst xmlns:pc2="http://schemas.microsoft.com/office/powerpoint/2019/9/main/command">
                <pc:docMk/>
                <pc:sldMk cId="1172358354" sldId="991"/>
                <pc2:cmMk id="{1B764787-512F-486D-92E5-2562CF852CCD}"/>
              </pc2:cmMkLst>
            </pc226:cmChg>
          </p:ext>
        </pc:extLst>
      </pc:sldChg>
      <pc:sldChg chg="modSp mod delCm modNotesTx">
        <pc:chgData name="WAUQUIER, Nadia" userId="9aff5815-3c2f-4de1-a1ad-7f60375e98d2" providerId="ADAL" clId="{000C8654-557B-4221-B7B9-20E70C42B413}" dt="2025-03-19T20:38:24.103" v="3294" actId="20577"/>
        <pc:sldMkLst>
          <pc:docMk/>
          <pc:sldMk cId="1910578601" sldId="992"/>
        </pc:sldMkLst>
        <pc:spChg chg="mod">
          <ac:chgData name="WAUQUIER, Nadia" userId="9aff5815-3c2f-4de1-a1ad-7f60375e98d2" providerId="ADAL" clId="{000C8654-557B-4221-B7B9-20E70C42B413}" dt="2025-03-19T20:38:24.103" v="3294" actId="20577"/>
          <ac:spMkLst>
            <pc:docMk/>
            <pc:sldMk cId="1910578601" sldId="992"/>
            <ac:spMk id="2" creationId="{85321D08-2242-C935-DF8C-23AB4F0AD0E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0:36:01.014" v="3234"/>
              <pc2:cmMkLst xmlns:pc2="http://schemas.microsoft.com/office/powerpoint/2019/9/main/command">
                <pc:docMk/>
                <pc:sldMk cId="1910578601" sldId="992"/>
                <pc2:cmMk id="{6ACDDB02-4FB7-475E-8F65-DEEE6B4E6ACB}"/>
              </pc2:cmMkLst>
            </pc226:cmChg>
            <pc226:cmChg xmlns:pc226="http://schemas.microsoft.com/office/powerpoint/2022/06/main/command" chg="del">
              <pc226:chgData name="WAUQUIER, Nadia" userId="9aff5815-3c2f-4de1-a1ad-7f60375e98d2" providerId="ADAL" clId="{000C8654-557B-4221-B7B9-20E70C42B413}" dt="2025-03-19T20:37:19.841" v="3235"/>
              <pc2:cmMkLst xmlns:pc2="http://schemas.microsoft.com/office/powerpoint/2019/9/main/command">
                <pc:docMk/>
                <pc:sldMk cId="1910578601" sldId="992"/>
                <pc2:cmMk id="{E2737513-1A3B-413B-8946-85C259DE6F22}"/>
              </pc2:cmMkLst>
            </pc226:cmChg>
          </p:ext>
        </pc:extLst>
      </pc:sldChg>
      <pc:sldChg chg="modSp mod modNotesTx">
        <pc:chgData name="WAUQUIER, Nadia" userId="9aff5815-3c2f-4de1-a1ad-7f60375e98d2" providerId="ADAL" clId="{000C8654-557B-4221-B7B9-20E70C42B413}" dt="2025-03-19T21:07:49.816" v="3821" actId="1038"/>
        <pc:sldMkLst>
          <pc:docMk/>
          <pc:sldMk cId="979974785" sldId="993"/>
        </pc:sldMkLst>
        <pc:spChg chg="mod">
          <ac:chgData name="WAUQUIER, Nadia" userId="9aff5815-3c2f-4de1-a1ad-7f60375e98d2" providerId="ADAL" clId="{000C8654-557B-4221-B7B9-20E70C42B413}" dt="2025-03-19T21:07:49.816" v="3821" actId="1038"/>
          <ac:spMkLst>
            <pc:docMk/>
            <pc:sldMk cId="979974785" sldId="993"/>
            <ac:spMk id="2" creationId="{85321D08-2242-C935-DF8C-23AB4F0AD0E6}"/>
          </ac:spMkLst>
        </pc:spChg>
        <pc:spChg chg="mod">
          <ac:chgData name="WAUQUIER, Nadia" userId="9aff5815-3c2f-4de1-a1ad-7f60375e98d2" providerId="ADAL" clId="{000C8654-557B-4221-B7B9-20E70C42B413}" dt="2025-03-19T20:54:32.443" v="3574" actId="20577"/>
          <ac:spMkLst>
            <pc:docMk/>
            <pc:sldMk cId="979974785" sldId="993"/>
            <ac:spMk id="3" creationId="{37281C55-D854-FA6E-C754-0AA1CE100229}"/>
          </ac:spMkLst>
        </pc:spChg>
      </pc:sldChg>
      <pc:sldChg chg="modSp mod">
        <pc:chgData name="WAUQUIER, Nadia" userId="9aff5815-3c2f-4de1-a1ad-7f60375e98d2" providerId="ADAL" clId="{000C8654-557B-4221-B7B9-20E70C42B413}" dt="2025-03-19T21:15:38.073" v="4057" actId="20577"/>
        <pc:sldMkLst>
          <pc:docMk/>
          <pc:sldMk cId="2690524468" sldId="994"/>
        </pc:sldMkLst>
        <pc:spChg chg="mod">
          <ac:chgData name="WAUQUIER, Nadia" userId="9aff5815-3c2f-4de1-a1ad-7f60375e98d2" providerId="ADAL" clId="{000C8654-557B-4221-B7B9-20E70C42B413}" dt="2025-03-19T21:15:38.073" v="4057" actId="20577"/>
          <ac:spMkLst>
            <pc:docMk/>
            <pc:sldMk cId="2690524468" sldId="994"/>
            <ac:spMk id="2" creationId="{85321D08-2242-C935-DF8C-23AB4F0AD0E6}"/>
          </ac:spMkLst>
        </pc:spChg>
        <pc:spChg chg="mod">
          <ac:chgData name="WAUQUIER, Nadia" userId="9aff5815-3c2f-4de1-a1ad-7f60375e98d2" providerId="ADAL" clId="{000C8654-557B-4221-B7B9-20E70C42B413}" dt="2025-03-19T21:10:17.541" v="3856" actId="20577"/>
          <ac:spMkLst>
            <pc:docMk/>
            <pc:sldMk cId="2690524468" sldId="994"/>
            <ac:spMk id="3" creationId="{37281C55-D854-FA6E-C754-0AA1CE100229}"/>
          </ac:spMkLst>
        </pc:spChg>
      </pc:sldChg>
      <pc:sldChg chg="modSp mod modNotesTx">
        <pc:chgData name="WAUQUIER, Nadia" userId="9aff5815-3c2f-4de1-a1ad-7f60375e98d2" providerId="ADAL" clId="{000C8654-557B-4221-B7B9-20E70C42B413}" dt="2025-03-19T21:16:15.393" v="4061" actId="20577"/>
        <pc:sldMkLst>
          <pc:docMk/>
          <pc:sldMk cId="234393347" sldId="995"/>
        </pc:sldMkLst>
        <pc:spChg chg="mod">
          <ac:chgData name="WAUQUIER, Nadia" userId="9aff5815-3c2f-4de1-a1ad-7f60375e98d2" providerId="ADAL" clId="{000C8654-557B-4221-B7B9-20E70C42B413}" dt="2025-03-19T16:10:23.879" v="557" actId="20577"/>
          <ac:spMkLst>
            <pc:docMk/>
            <pc:sldMk cId="234393347" sldId="995"/>
            <ac:spMk id="5" creationId="{8139C01A-27F8-0D8E-697D-DF4BDB4064C6}"/>
          </ac:spMkLst>
        </pc:spChg>
      </pc:sldChg>
      <pc:sldChg chg="modSp mod delCm modNotesTx">
        <pc:chgData name="WAUQUIER, Nadia" userId="9aff5815-3c2f-4de1-a1ad-7f60375e98d2" providerId="ADAL" clId="{000C8654-557B-4221-B7B9-20E70C42B413}" dt="2025-03-19T20:11:16.303" v="2833" actId="20577"/>
        <pc:sldMkLst>
          <pc:docMk/>
          <pc:sldMk cId="1667720250" sldId="997"/>
        </pc:sldMkLst>
        <pc:spChg chg="mod">
          <ac:chgData name="WAUQUIER, Nadia" userId="9aff5815-3c2f-4de1-a1ad-7f60375e98d2" providerId="ADAL" clId="{000C8654-557B-4221-B7B9-20E70C42B413}" dt="2025-03-19T20:11:16.303" v="2833" actId="20577"/>
          <ac:spMkLst>
            <pc:docMk/>
            <pc:sldMk cId="1667720250" sldId="997"/>
            <ac:spMk id="8" creationId="{C390CF0B-2FFD-D545-4C2E-6D4062751F38}"/>
          </ac:spMkLst>
        </pc:spChg>
        <pc:spChg chg="mod">
          <ac:chgData name="WAUQUIER, Nadia" userId="9aff5815-3c2f-4de1-a1ad-7f60375e98d2" providerId="ADAL" clId="{000C8654-557B-4221-B7B9-20E70C42B413}" dt="2025-03-19T19:47:07.110" v="2535" actId="20577"/>
          <ac:spMkLst>
            <pc:docMk/>
            <pc:sldMk cId="1667720250" sldId="997"/>
            <ac:spMk id="10" creationId="{F18073C7-D007-C00E-7819-A02332BA4F17}"/>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48:08.018" v="2536"/>
              <pc2:cmMkLst xmlns:pc2="http://schemas.microsoft.com/office/powerpoint/2019/9/main/command">
                <pc:docMk/>
                <pc:sldMk cId="1667720250" sldId="997"/>
                <pc2:cmMk id="{9DB90640-727B-4FEF-844A-1697DEFAFA0D}"/>
              </pc2:cmMkLst>
            </pc226:cmChg>
          </p:ext>
        </pc:extLst>
      </pc:sldChg>
      <pc:sldChg chg="modSp mod delCm modNotesTx">
        <pc:chgData name="WAUQUIER, Nadia" userId="9aff5815-3c2f-4de1-a1ad-7f60375e98d2" providerId="ADAL" clId="{000C8654-557B-4221-B7B9-20E70C42B413}" dt="2025-03-20T09:31:56.277" v="4847" actId="20577"/>
        <pc:sldMkLst>
          <pc:docMk/>
          <pc:sldMk cId="440555122" sldId="999"/>
        </pc:sldMkLst>
        <pc:spChg chg="mod">
          <ac:chgData name="WAUQUIER, Nadia" userId="9aff5815-3c2f-4de1-a1ad-7f60375e98d2" providerId="ADAL" clId="{000C8654-557B-4221-B7B9-20E70C42B413}" dt="2025-03-20T09:25:57.617" v="4696" actId="20577"/>
          <ac:spMkLst>
            <pc:docMk/>
            <pc:sldMk cId="440555122" sldId="999"/>
            <ac:spMk id="9" creationId="{A25EACE7-4BBC-96DC-A25B-635A862CA599}"/>
          </ac:spMkLst>
        </pc:spChg>
        <pc:spChg chg="mod">
          <ac:chgData name="WAUQUIER, Nadia" userId="9aff5815-3c2f-4de1-a1ad-7f60375e98d2" providerId="ADAL" clId="{000C8654-557B-4221-B7B9-20E70C42B413}" dt="2025-03-20T09:24:54.217" v="4686" actId="20577"/>
          <ac:spMkLst>
            <pc:docMk/>
            <pc:sldMk cId="440555122" sldId="999"/>
            <ac:spMk id="11" creationId="{B31C6E99-1018-F0DD-5E3F-C89B25B568F3}"/>
          </ac:spMkLst>
        </pc:spChg>
        <pc:spChg chg="mod">
          <ac:chgData name="WAUQUIER, Nadia" userId="9aff5815-3c2f-4de1-a1ad-7f60375e98d2" providerId="ADAL" clId="{000C8654-557B-4221-B7B9-20E70C42B413}" dt="2025-03-20T09:25:47.549" v="4694" actId="20577"/>
          <ac:spMkLst>
            <pc:docMk/>
            <pc:sldMk cId="440555122" sldId="999"/>
            <ac:spMk id="13" creationId="{AE996E42-FA04-D056-B26A-FEE81F08AEDB}"/>
          </ac:spMkLst>
        </pc:spChg>
        <pc:spChg chg="mod">
          <ac:chgData name="WAUQUIER, Nadia" userId="9aff5815-3c2f-4de1-a1ad-7f60375e98d2" providerId="ADAL" clId="{000C8654-557B-4221-B7B9-20E70C42B413}" dt="2025-03-20T09:26:47.585" v="4732" actId="20577"/>
          <ac:spMkLst>
            <pc:docMk/>
            <pc:sldMk cId="440555122" sldId="999"/>
            <ac:spMk id="15" creationId="{E7AF9317-3A02-A655-0EBB-590E19263A07}"/>
          </ac:spMkLst>
        </pc:spChg>
        <pc:spChg chg="mod">
          <ac:chgData name="WAUQUIER, Nadia" userId="9aff5815-3c2f-4de1-a1ad-7f60375e98d2" providerId="ADAL" clId="{000C8654-557B-4221-B7B9-20E70C42B413}" dt="2025-03-20T09:28:48.494" v="4763" actId="20577"/>
          <ac:spMkLst>
            <pc:docMk/>
            <pc:sldMk cId="440555122" sldId="999"/>
            <ac:spMk id="21" creationId="{D2361945-7BDE-3A98-2840-8387AA3C2EE7}"/>
          </ac:spMkLst>
        </pc:spChg>
        <pc:spChg chg="mod">
          <ac:chgData name="WAUQUIER, Nadia" userId="9aff5815-3c2f-4de1-a1ad-7f60375e98d2" providerId="ADAL" clId="{000C8654-557B-4221-B7B9-20E70C42B413}" dt="2025-03-20T09:27:49.773" v="4733" actId="20577"/>
          <ac:spMkLst>
            <pc:docMk/>
            <pc:sldMk cId="440555122" sldId="999"/>
            <ac:spMk id="23" creationId="{3B115150-DC63-89A6-3D5E-4FC321E35C1D}"/>
          </ac:spMkLst>
        </pc:spChg>
        <pc:picChg chg="mod">
          <ac:chgData name="WAUQUIER, Nadia" userId="9aff5815-3c2f-4de1-a1ad-7f60375e98d2" providerId="ADAL" clId="{000C8654-557B-4221-B7B9-20E70C42B413}" dt="2025-03-20T09:29:09.106" v="4778" actId="1035"/>
          <ac:picMkLst>
            <pc:docMk/>
            <pc:sldMk cId="440555122" sldId="999"/>
            <ac:picMk id="16" creationId="{A0DB58BE-1288-555E-CA44-25BE155106C7}"/>
          </ac:picMkLst>
        </pc:pic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29:42.905" v="4780"/>
              <pc2:cmMkLst xmlns:pc2="http://schemas.microsoft.com/office/powerpoint/2019/9/main/command">
                <pc:docMk/>
                <pc:sldMk cId="440555122" sldId="999"/>
                <pc2:cmMk id="{F5ADCF11-6DB4-4C5B-970A-07744838ACB3}"/>
              </pc2:cmMkLst>
            </pc226:cmChg>
            <pc226:cmChg xmlns:pc226="http://schemas.microsoft.com/office/powerpoint/2022/06/main/command" chg="del">
              <pc226:chgData name="WAUQUIER, Nadia" userId="9aff5815-3c2f-4de1-a1ad-7f60375e98d2" providerId="ADAL" clId="{000C8654-557B-4221-B7B9-20E70C42B413}" dt="2025-03-20T09:29:15.914" v="4779"/>
              <pc2:cmMkLst xmlns:pc2="http://schemas.microsoft.com/office/powerpoint/2019/9/main/command">
                <pc:docMk/>
                <pc:sldMk cId="440555122" sldId="999"/>
                <pc2:cmMk id="{C07A4548-6578-4838-BEA9-5C49F1D8F0E3}"/>
              </pc2:cmMkLst>
            </pc226:cmChg>
            <pc226:cmChg xmlns:pc226="http://schemas.microsoft.com/office/powerpoint/2022/06/main/command" chg="del">
              <pc226:chgData name="WAUQUIER, Nadia" userId="9aff5815-3c2f-4de1-a1ad-7f60375e98d2" providerId="ADAL" clId="{000C8654-557B-4221-B7B9-20E70C42B413}" dt="2025-03-20T09:30:27.416" v="4781"/>
              <pc2:cmMkLst xmlns:pc2="http://schemas.microsoft.com/office/powerpoint/2019/9/main/command">
                <pc:docMk/>
                <pc:sldMk cId="440555122" sldId="999"/>
                <pc2:cmMk id="{0F6302AF-FF86-49FC-97B6-5C3C69B3A6EC}"/>
              </pc2:cmMkLst>
            </pc226:cmChg>
          </p:ext>
        </pc:extLst>
      </pc:sldChg>
      <pc:sldChg chg="modSp mod delCm modNotesTx">
        <pc:chgData name="WAUQUIER, Nadia" userId="9aff5815-3c2f-4de1-a1ad-7f60375e98d2" providerId="ADAL" clId="{000C8654-557B-4221-B7B9-20E70C42B413}" dt="2025-03-20T10:21:27.835" v="6023" actId="313"/>
        <pc:sldMkLst>
          <pc:docMk/>
          <pc:sldMk cId="1346105177" sldId="1000"/>
        </pc:sldMkLst>
        <pc:spChg chg="mod">
          <ac:chgData name="WAUQUIER, Nadia" userId="9aff5815-3c2f-4de1-a1ad-7f60375e98d2" providerId="ADAL" clId="{000C8654-557B-4221-B7B9-20E70C42B413}" dt="2025-03-20T10:21:23.826" v="6022" actId="313"/>
          <ac:spMkLst>
            <pc:docMk/>
            <pc:sldMk cId="1346105177" sldId="1000"/>
            <ac:spMk id="5" creationId="{BF505A76-6CAC-87D8-4394-D0234E16130C}"/>
          </ac:spMkLst>
        </pc:spChg>
        <pc:spChg chg="mod">
          <ac:chgData name="WAUQUIER, Nadia" userId="9aff5815-3c2f-4de1-a1ad-7f60375e98d2" providerId="ADAL" clId="{000C8654-557B-4221-B7B9-20E70C42B413}" dt="2025-03-20T10:05:55.729" v="5648"/>
          <ac:spMkLst>
            <pc:docMk/>
            <pc:sldMk cId="1346105177" sldId="1000"/>
            <ac:spMk id="8" creationId="{5C0D051C-7DD9-249C-9B42-FF3CFFA07382}"/>
          </ac:spMkLst>
        </pc:spChg>
        <pc:spChg chg="mod">
          <ac:chgData name="WAUQUIER, Nadia" userId="9aff5815-3c2f-4de1-a1ad-7f60375e98d2" providerId="ADAL" clId="{000C8654-557B-4221-B7B9-20E70C42B413}" dt="2025-03-20T10:21:27.835" v="6023" actId="313"/>
          <ac:spMkLst>
            <pc:docMk/>
            <pc:sldMk cId="1346105177" sldId="1000"/>
            <ac:spMk id="9" creationId="{0A912A1D-B3E7-86E4-49AE-74FCFA82BA8B}"/>
          </ac:spMkLst>
        </pc:spChg>
        <pc:spChg chg="mod">
          <ac:chgData name="WAUQUIER, Nadia" userId="9aff5815-3c2f-4de1-a1ad-7f60375e98d2" providerId="ADAL" clId="{000C8654-557B-4221-B7B9-20E70C42B413}" dt="2025-03-20T10:21:01.324" v="6005" actId="1035"/>
          <ac:spMkLst>
            <pc:docMk/>
            <pc:sldMk cId="1346105177" sldId="1000"/>
            <ac:spMk id="12" creationId="{4A5011E3-9DEC-4363-73F2-89B214830251}"/>
          </ac:spMkLst>
        </pc:spChg>
        <pc:spChg chg="mod">
          <ac:chgData name="WAUQUIER, Nadia" userId="9aff5815-3c2f-4de1-a1ad-7f60375e98d2" providerId="ADAL" clId="{000C8654-557B-4221-B7B9-20E70C42B413}" dt="2025-03-20T10:18:48.552" v="5940" actId="1035"/>
          <ac:spMkLst>
            <pc:docMk/>
            <pc:sldMk cId="1346105177" sldId="1000"/>
            <ac:spMk id="17" creationId="{D3E5B3E0-8C86-39DA-F530-3B4E27EFCA48}"/>
          </ac:spMkLst>
        </pc:spChg>
        <pc:cxnChg chg="mod">
          <ac:chgData name="WAUQUIER, Nadia" userId="9aff5815-3c2f-4de1-a1ad-7f60375e98d2" providerId="ADAL" clId="{000C8654-557B-4221-B7B9-20E70C42B413}" dt="2025-03-20T10:18:48.552" v="5940" actId="1035"/>
          <ac:cxnSpMkLst>
            <pc:docMk/>
            <pc:sldMk cId="1346105177" sldId="1000"/>
            <ac:cxnSpMk id="28" creationId="{016451CA-279F-7D34-9359-FDBB7651FB76}"/>
          </ac:cxnSpMkLst>
        </pc:cxn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19:11.877" v="5942"/>
              <pc2:cmMkLst xmlns:pc2="http://schemas.microsoft.com/office/powerpoint/2019/9/main/command">
                <pc:docMk/>
                <pc:sldMk cId="1346105177" sldId="1000"/>
                <pc2:cmMk id="{5E83B042-5E39-4323-BAC2-3CF0171FDA8E}"/>
              </pc2:cmMkLst>
            </pc226:cmChg>
            <pc226:cmChg xmlns:pc226="http://schemas.microsoft.com/office/powerpoint/2022/06/main/command" chg="del">
              <pc226:chgData name="WAUQUIER, Nadia" userId="9aff5815-3c2f-4de1-a1ad-7f60375e98d2" providerId="ADAL" clId="{000C8654-557B-4221-B7B9-20E70C42B413}" dt="2025-03-20T10:20:37.479" v="5961"/>
              <pc2:cmMkLst xmlns:pc2="http://schemas.microsoft.com/office/powerpoint/2019/9/main/command">
                <pc:docMk/>
                <pc:sldMk cId="1346105177" sldId="1000"/>
                <pc2:cmMk id="{C989EEF7-377C-4913-B34F-6612EC475E86}"/>
              </pc2:cmMkLst>
            </pc226:cmChg>
          </p:ext>
        </pc:extLst>
      </pc:sldChg>
      <pc:sldChg chg="modNotesTx">
        <pc:chgData name="WAUQUIER, Nadia" userId="9aff5815-3c2f-4de1-a1ad-7f60375e98d2" providerId="ADAL" clId="{000C8654-557B-4221-B7B9-20E70C42B413}" dt="2025-03-19T15:04:25.963" v="119" actId="113"/>
        <pc:sldMkLst>
          <pc:docMk/>
          <pc:sldMk cId="233017580" sldId="1002"/>
        </pc:sldMkLst>
      </pc:sldChg>
      <pc:sldChg chg="modSp mod delCm modNotesTx">
        <pc:chgData name="WAUQUIER, Nadia" userId="9aff5815-3c2f-4de1-a1ad-7f60375e98d2" providerId="ADAL" clId="{000C8654-557B-4221-B7B9-20E70C42B413}" dt="2025-03-19T20:11:23.879" v="2840" actId="20577"/>
        <pc:sldMkLst>
          <pc:docMk/>
          <pc:sldMk cId="688468965" sldId="1003"/>
        </pc:sldMkLst>
        <pc:spChg chg="mod">
          <ac:chgData name="WAUQUIER, Nadia" userId="9aff5815-3c2f-4de1-a1ad-7f60375e98d2" providerId="ADAL" clId="{000C8654-557B-4221-B7B9-20E70C42B413}" dt="2025-03-19T20:11:23.879" v="2840" actId="20577"/>
          <ac:spMkLst>
            <pc:docMk/>
            <pc:sldMk cId="688468965" sldId="1003"/>
            <ac:spMk id="6" creationId="{095CA650-E546-C6D4-48C4-45D62C696519}"/>
          </ac:spMkLst>
        </pc:spChg>
        <pc:spChg chg="mod">
          <ac:chgData name="WAUQUIER, Nadia" userId="9aff5815-3c2f-4de1-a1ad-7f60375e98d2" providerId="ADAL" clId="{000C8654-557B-4221-B7B9-20E70C42B413}" dt="2025-03-19T19:50:53.826" v="2572" actId="20577"/>
          <ac:spMkLst>
            <pc:docMk/>
            <pc:sldMk cId="688468965" sldId="1003"/>
            <ac:spMk id="10" creationId="{F18073C7-D007-C00E-7819-A02332BA4F17}"/>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49:12.066" v="2539"/>
              <pc2:cmMkLst xmlns:pc2="http://schemas.microsoft.com/office/powerpoint/2019/9/main/command">
                <pc:docMk/>
                <pc:sldMk cId="688468965" sldId="1003"/>
                <pc2:cmMk id="{8C3D3C0B-2FB4-4A1F-BB97-091FF6D39E3E}"/>
              </pc2:cmMkLst>
            </pc226:cmChg>
          </p:ext>
        </pc:extLst>
      </pc:sldChg>
      <pc:sldChg chg="modSp mod delCm modNotesTx">
        <pc:chgData name="WAUQUIER, Nadia" userId="9aff5815-3c2f-4de1-a1ad-7f60375e98d2" providerId="ADAL" clId="{000C8654-557B-4221-B7B9-20E70C42B413}" dt="2025-03-20T10:29:12.485" v="6112" actId="790"/>
        <pc:sldMkLst>
          <pc:docMk/>
          <pc:sldMk cId="1718073529" sldId="1004"/>
        </pc:sldMkLst>
        <pc:spChg chg="mod">
          <ac:chgData name="WAUQUIER, Nadia" userId="9aff5815-3c2f-4de1-a1ad-7f60375e98d2" providerId="ADAL" clId="{000C8654-557B-4221-B7B9-20E70C42B413}" dt="2025-03-19T20:06:29.064" v="2794" actId="20577"/>
          <ac:spMkLst>
            <pc:docMk/>
            <pc:sldMk cId="1718073529" sldId="1004"/>
            <ac:spMk id="2" creationId="{84B2EB9F-7006-DCF4-3799-17EA4714120D}"/>
          </ac:spMkLst>
        </pc:spChg>
        <pc:spChg chg="mod">
          <ac:chgData name="WAUQUIER, Nadia" userId="9aff5815-3c2f-4de1-a1ad-7f60375e98d2" providerId="ADAL" clId="{000C8654-557B-4221-B7B9-20E70C42B413}" dt="2025-03-19T19:53:08.247" v="2618" actId="20577"/>
          <ac:spMkLst>
            <pc:docMk/>
            <pc:sldMk cId="1718073529" sldId="1004"/>
            <ac:spMk id="5" creationId="{9A9FFF3A-6D54-1CA1-90A8-54C2CCDE7688}"/>
          </ac:spMkLst>
        </pc:spChg>
        <pc:spChg chg="mod">
          <ac:chgData name="WAUQUIER, Nadia" userId="9aff5815-3c2f-4de1-a1ad-7f60375e98d2" providerId="ADAL" clId="{000C8654-557B-4221-B7B9-20E70C42B413}" dt="2025-03-19T20:04:56.206" v="2763" actId="1036"/>
          <ac:spMkLst>
            <pc:docMk/>
            <pc:sldMk cId="1718073529" sldId="1004"/>
            <ac:spMk id="10" creationId="{F18073C7-D007-C00E-7819-A02332BA4F17}"/>
          </ac:spMkLst>
        </pc:spChg>
        <pc:spChg chg="mod">
          <ac:chgData name="WAUQUIER, Nadia" userId="9aff5815-3c2f-4de1-a1ad-7f60375e98d2" providerId="ADAL" clId="{000C8654-557B-4221-B7B9-20E70C42B413}" dt="2025-03-19T20:02:31.267" v="2728" actId="14100"/>
          <ac:spMkLst>
            <pc:docMk/>
            <pc:sldMk cId="1718073529" sldId="1004"/>
            <ac:spMk id="13" creationId="{9BBE8B8B-F04B-DCA5-8D59-1081E82A2543}"/>
          </ac:spMkLst>
        </pc:spChg>
        <pc:spChg chg="mod">
          <ac:chgData name="WAUQUIER, Nadia" userId="9aff5815-3c2f-4de1-a1ad-7f60375e98d2" providerId="ADAL" clId="{000C8654-557B-4221-B7B9-20E70C42B413}" dt="2025-03-19T20:02:54.945" v="2730" actId="14100"/>
          <ac:spMkLst>
            <pc:docMk/>
            <pc:sldMk cId="1718073529" sldId="1004"/>
            <ac:spMk id="14" creationId="{8FB98657-8946-4AA1-FBB0-26A6F21824E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53:26.532" v="2619"/>
              <pc2:cmMkLst xmlns:pc2="http://schemas.microsoft.com/office/powerpoint/2019/9/main/command">
                <pc:docMk/>
                <pc:sldMk cId="1718073529" sldId="1004"/>
                <pc2:cmMk id="{E983326F-1591-47C3-9507-BB56B5971EBC}"/>
              </pc2:cmMkLst>
            </pc226:cmChg>
            <pc226:cmChg xmlns:pc226="http://schemas.microsoft.com/office/powerpoint/2022/06/main/command" chg="del">
              <pc226:chgData name="WAUQUIER, Nadia" userId="9aff5815-3c2f-4de1-a1ad-7f60375e98d2" providerId="ADAL" clId="{000C8654-557B-4221-B7B9-20E70C42B413}" dt="2025-03-19T20:05:10.409" v="2774"/>
              <pc2:cmMkLst xmlns:pc2="http://schemas.microsoft.com/office/powerpoint/2019/9/main/command">
                <pc:docMk/>
                <pc:sldMk cId="1718073529" sldId="1004"/>
                <pc2:cmMk id="{53A9849B-1A03-4DE7-8080-FD649D1D1DBC}"/>
              </pc2:cmMkLst>
            </pc226:cmChg>
          </p:ext>
        </pc:extLst>
      </pc:sldChg>
      <pc:sldChg chg="modSp mod delCm modNotesTx">
        <pc:chgData name="WAUQUIER, Nadia" userId="9aff5815-3c2f-4de1-a1ad-7f60375e98d2" providerId="ADAL" clId="{000C8654-557B-4221-B7B9-20E70C42B413}" dt="2025-03-20T10:34:44.270" v="6394"/>
        <pc:sldMkLst>
          <pc:docMk/>
          <pc:sldMk cId="1084426198" sldId="1005"/>
        </pc:sldMkLst>
        <pc:spChg chg="mod">
          <ac:chgData name="WAUQUIER, Nadia" userId="9aff5815-3c2f-4de1-a1ad-7f60375e98d2" providerId="ADAL" clId="{000C8654-557B-4221-B7B9-20E70C42B413}" dt="2025-03-19T20:10:39.364" v="2822" actId="20577"/>
          <ac:spMkLst>
            <pc:docMk/>
            <pc:sldMk cId="1084426198" sldId="1005"/>
            <ac:spMk id="8" creationId="{D2C5C7E8-C3D4-6963-4E9C-161B9D0092D1}"/>
          </ac:spMkLst>
        </pc:spChg>
        <pc:spChg chg="mod">
          <ac:chgData name="WAUQUIER, Nadia" userId="9aff5815-3c2f-4de1-a1ad-7f60375e98d2" providerId="ADAL" clId="{000C8654-557B-4221-B7B9-20E70C42B413}" dt="2025-03-20T10:29:49.973" v="6118" actId="1037"/>
          <ac:spMkLst>
            <pc:docMk/>
            <pc:sldMk cId="1084426198" sldId="1005"/>
            <ac:spMk id="13" creationId="{9BBE8B8B-F04B-DCA5-8D59-1081E82A2543}"/>
          </ac:spMkLst>
        </pc:spChg>
        <pc:spChg chg="mod">
          <ac:chgData name="WAUQUIER, Nadia" userId="9aff5815-3c2f-4de1-a1ad-7f60375e98d2" providerId="ADAL" clId="{000C8654-557B-4221-B7B9-20E70C42B413}" dt="2025-03-20T10:30:01.460" v="6120" actId="14100"/>
          <ac:spMkLst>
            <pc:docMk/>
            <pc:sldMk cId="1084426198" sldId="1005"/>
            <ac:spMk id="14" creationId="{8FB98657-8946-4AA1-FBB0-26A6F21824E6}"/>
          </ac:spMkLst>
        </pc:spChg>
        <pc:picChg chg="mod">
          <ac:chgData name="WAUQUIER, Nadia" userId="9aff5815-3c2f-4de1-a1ad-7f60375e98d2" providerId="ADAL" clId="{000C8654-557B-4221-B7B9-20E70C42B413}" dt="2025-03-19T20:07:58.756" v="2801" actId="1076"/>
          <ac:picMkLst>
            <pc:docMk/>
            <pc:sldMk cId="1084426198" sldId="1005"/>
            <ac:picMk id="4" creationId="{A764FF02-C3C8-8A16-1F2C-D75E892A20AE}"/>
          </ac:picMkLst>
        </pc:pic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32:03.778" v="6157"/>
              <pc2:cmMkLst xmlns:pc2="http://schemas.microsoft.com/office/powerpoint/2019/9/main/command">
                <pc:docMk/>
                <pc:sldMk cId="1084426198" sldId="1005"/>
                <pc2:cmMk id="{D4564AA9-C954-4590-9DB3-5A40D3A40239}"/>
              </pc2:cmMkLst>
            </pc226:cmChg>
            <pc226:cmChg xmlns:pc226="http://schemas.microsoft.com/office/powerpoint/2022/06/main/command" chg="del">
              <pc226:chgData name="WAUQUIER, Nadia" userId="9aff5815-3c2f-4de1-a1ad-7f60375e98d2" providerId="ADAL" clId="{000C8654-557B-4221-B7B9-20E70C42B413}" dt="2025-03-20T10:34:44.270" v="6394"/>
              <pc2:cmMkLst xmlns:pc2="http://schemas.microsoft.com/office/powerpoint/2019/9/main/command">
                <pc:docMk/>
                <pc:sldMk cId="1084426198" sldId="1005"/>
                <pc2:cmMk id="{D1EC84F4-6A71-4B52-BE85-0B0D5D707113}"/>
              </pc2:cmMkLst>
            </pc226:cmChg>
          </p:ext>
        </pc:extLst>
      </pc:sldChg>
      <pc:sldChg chg="modSp mod delCm modNotesTx">
        <pc:chgData name="WAUQUIER, Nadia" userId="9aff5815-3c2f-4de1-a1ad-7f60375e98d2" providerId="ADAL" clId="{000C8654-557B-4221-B7B9-20E70C42B413}" dt="2025-03-20T09:55:28.551" v="5269" actId="113"/>
        <pc:sldMkLst>
          <pc:docMk/>
          <pc:sldMk cId="1364692353" sldId="1006"/>
        </pc:sldMkLst>
        <pc:spChg chg="mod">
          <ac:chgData name="WAUQUIER, Nadia" userId="9aff5815-3c2f-4de1-a1ad-7f60375e98d2" providerId="ADAL" clId="{000C8654-557B-4221-B7B9-20E70C42B413}" dt="2025-03-20T09:53:45.181" v="5209" actId="1038"/>
          <ac:spMkLst>
            <pc:docMk/>
            <pc:sldMk cId="1364692353" sldId="1006"/>
            <ac:spMk id="2" creationId="{7215C1B2-96B0-D9A7-BECD-2C8F92195C78}"/>
          </ac:spMkLst>
        </pc:spChg>
        <pc:spChg chg="mod">
          <ac:chgData name="WAUQUIER, Nadia" userId="9aff5815-3c2f-4de1-a1ad-7f60375e98d2" providerId="ADAL" clId="{000C8654-557B-4221-B7B9-20E70C42B413}" dt="2025-03-20T09:54:26.983" v="5238" actId="20577"/>
          <ac:spMkLst>
            <pc:docMk/>
            <pc:sldMk cId="1364692353" sldId="1006"/>
            <ac:spMk id="8" creationId="{6293BEF4-3652-6C4F-8264-E94BAD433B7D}"/>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53:32.181" v="5199"/>
              <pc2:cmMkLst xmlns:pc2="http://schemas.microsoft.com/office/powerpoint/2019/9/main/command">
                <pc:docMk/>
                <pc:sldMk cId="1364692353" sldId="1006"/>
                <pc2:cmMk id="{DBEDB9F8-CA71-48A5-A49A-45ED3925EA25}"/>
              </pc2:cmMkLst>
            </pc226:cmChg>
          </p:ext>
        </pc:extLst>
      </pc:sldChg>
      <pc:sldChg chg="modSp mod delCm modCm modNotesTx">
        <pc:chgData name="WAUQUIER, Nadia" userId="9aff5815-3c2f-4de1-a1ad-7f60375e98d2" providerId="ADAL" clId="{000C8654-557B-4221-B7B9-20E70C42B413}" dt="2025-03-19T21:06:42.564" v="3769"/>
        <pc:sldMkLst>
          <pc:docMk/>
          <pc:sldMk cId="2080236725" sldId="1007"/>
        </pc:sldMkLst>
        <pc:spChg chg="mod">
          <ac:chgData name="WAUQUIER, Nadia" userId="9aff5815-3c2f-4de1-a1ad-7f60375e98d2" providerId="ADAL" clId="{000C8654-557B-4221-B7B9-20E70C42B413}" dt="2025-03-19T21:06:42.564" v="3769"/>
          <ac:spMkLst>
            <pc:docMk/>
            <pc:sldMk cId="2080236725" sldId="1007"/>
            <ac:spMk id="4" creationId="{4CCFE7AB-A162-9C58-1959-EAAA6E6444D0}"/>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0:57:08.009" v="3653"/>
              <pc2:cmMkLst xmlns:pc2="http://schemas.microsoft.com/office/powerpoint/2019/9/main/command">
                <pc:docMk/>
                <pc:sldMk cId="2080236725" sldId="1007"/>
                <pc2:cmMk id="{6D26E465-A3FB-40E3-A7C8-82C528F10EA0}"/>
              </pc2:cmMkLst>
            </pc226:cmChg>
            <pc226:cmChg xmlns:pc226="http://schemas.microsoft.com/office/powerpoint/2022/06/main/command" chg="del mod">
              <pc226:chgData name="WAUQUIER, Nadia" userId="9aff5815-3c2f-4de1-a1ad-7f60375e98d2" providerId="ADAL" clId="{000C8654-557B-4221-B7B9-20E70C42B413}" dt="2025-03-19T20:57:19.196" v="3655"/>
              <pc2:cmMkLst xmlns:pc2="http://schemas.microsoft.com/office/powerpoint/2019/9/main/command">
                <pc:docMk/>
                <pc:sldMk cId="2080236725" sldId="1007"/>
                <pc2:cmMk id="{6C3E066C-CD90-432A-BB11-AC62CB91BE33}"/>
              </pc2:cmMkLst>
            </pc226:cmChg>
            <pc226:cmChg xmlns:pc226="http://schemas.microsoft.com/office/powerpoint/2022/06/main/command" chg="del">
              <pc226:chgData name="WAUQUIER, Nadia" userId="9aff5815-3c2f-4de1-a1ad-7f60375e98d2" providerId="ADAL" clId="{000C8654-557B-4221-B7B9-20E70C42B413}" dt="2025-03-19T20:57:11.144" v="3654"/>
              <pc2:cmMkLst xmlns:pc2="http://schemas.microsoft.com/office/powerpoint/2019/9/main/command">
                <pc:docMk/>
                <pc:sldMk cId="2080236725" sldId="1007"/>
                <pc2:cmMk id="{F3A5EAC2-6A18-4DD2-A46A-BCDAA77B0692}"/>
              </pc2:cmMkLst>
            </pc226:cmChg>
          </p:ext>
        </pc:extLst>
      </pc:sldChg>
      <pc:sldChg chg="modSp mod delCm modNotesTx">
        <pc:chgData name="WAUQUIER, Nadia" userId="9aff5815-3c2f-4de1-a1ad-7f60375e98d2" providerId="ADAL" clId="{000C8654-557B-4221-B7B9-20E70C42B413}" dt="2025-03-20T10:51:42.347" v="6740"/>
        <pc:sldMkLst>
          <pc:docMk/>
          <pc:sldMk cId="512155070" sldId="1009"/>
        </pc:sldMkLst>
        <pc:spChg chg="mod">
          <ac:chgData name="WAUQUIER, Nadia" userId="9aff5815-3c2f-4de1-a1ad-7f60375e98d2" providerId="ADAL" clId="{000C8654-557B-4221-B7B9-20E70C42B413}" dt="2025-03-20T10:47:21.871" v="6649" actId="1036"/>
          <ac:spMkLst>
            <pc:docMk/>
            <pc:sldMk cId="512155070" sldId="1009"/>
            <ac:spMk id="2" creationId="{58AF5504-7F72-5C74-D1BB-8DF89A64097D}"/>
          </ac:spMkLst>
        </pc:spChg>
        <pc:spChg chg="mod">
          <ac:chgData name="WAUQUIER, Nadia" userId="9aff5815-3c2f-4de1-a1ad-7f60375e98d2" providerId="ADAL" clId="{000C8654-557B-4221-B7B9-20E70C42B413}" dt="2025-03-20T10:47:08.836" v="6640" actId="14100"/>
          <ac:spMkLst>
            <pc:docMk/>
            <pc:sldMk cId="512155070" sldId="1009"/>
            <ac:spMk id="4" creationId="{542557A4-F321-C890-A6C7-65946D797E19}"/>
          </ac:spMkLst>
        </pc:spChg>
        <pc:spChg chg="mod">
          <ac:chgData name="WAUQUIER, Nadia" userId="9aff5815-3c2f-4de1-a1ad-7f60375e98d2" providerId="ADAL" clId="{000C8654-557B-4221-B7B9-20E70C42B413}" dt="2025-03-20T10:51:01.258" v="6739" actId="20577"/>
          <ac:spMkLst>
            <pc:docMk/>
            <pc:sldMk cId="512155070" sldId="1009"/>
            <ac:spMk id="6" creationId="{17B00B88-4E2B-FFD3-6C6B-7251A966423D}"/>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10:51:42.347" v="6740"/>
              <pc2:cmMkLst xmlns:pc2="http://schemas.microsoft.com/office/powerpoint/2019/9/main/command">
                <pc:docMk/>
                <pc:sldMk cId="512155070" sldId="1009"/>
                <pc2:cmMk id="{7AB8B908-5318-4DCB-B27E-98D76B4EA372}"/>
              </pc2:cmMkLst>
            </pc226:cmChg>
          </p:ext>
        </pc:extLst>
      </pc:sldChg>
      <pc:sldChg chg="delCm modNotesTx">
        <pc:chgData name="WAUQUIER, Nadia" userId="9aff5815-3c2f-4de1-a1ad-7f60375e98d2" providerId="ADAL" clId="{000C8654-557B-4221-B7B9-20E70C42B413}" dt="2025-03-20T09:33:58.684" v="4886"/>
        <pc:sldMkLst>
          <pc:docMk/>
          <pc:sldMk cId="1228708489" sldId="1011"/>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20T09:33:58.684" v="4886"/>
              <pc2:cmMkLst xmlns:pc2="http://schemas.microsoft.com/office/powerpoint/2019/9/main/command">
                <pc:docMk/>
                <pc:sldMk cId="1228708489" sldId="1011"/>
                <pc2:cmMk id="{9213D9DE-0A41-45F0-BEAF-9644AB8AEEE7}"/>
              </pc2:cmMkLst>
            </pc226:cmChg>
          </p:ext>
        </pc:extLst>
      </pc:sldChg>
      <pc:sldChg chg="modSp mod delCm modNotesTx">
        <pc:chgData name="WAUQUIER, Nadia" userId="9aff5815-3c2f-4de1-a1ad-7f60375e98d2" providerId="ADAL" clId="{000C8654-557B-4221-B7B9-20E70C42B413}" dt="2025-03-19T19:37:38.633" v="2400" actId="20577"/>
        <pc:sldMkLst>
          <pc:docMk/>
          <pc:sldMk cId="1668524727" sldId="1014"/>
        </pc:sldMkLst>
        <pc:spChg chg="mod">
          <ac:chgData name="WAUQUIER, Nadia" userId="9aff5815-3c2f-4de1-a1ad-7f60375e98d2" providerId="ADAL" clId="{000C8654-557B-4221-B7B9-20E70C42B413}" dt="2025-03-19T19:33:48.825" v="2349"/>
          <ac:spMkLst>
            <pc:docMk/>
            <pc:sldMk cId="1668524727" sldId="1014"/>
            <ac:spMk id="3" creationId="{930211CE-0E44-A4E7-52E2-6B7AA1D9036E}"/>
          </ac:spMkLst>
        </pc:spChg>
        <pc:spChg chg="mod">
          <ac:chgData name="WAUQUIER, Nadia" userId="9aff5815-3c2f-4de1-a1ad-7f60375e98d2" providerId="ADAL" clId="{000C8654-557B-4221-B7B9-20E70C42B413}" dt="2025-03-19T19:28:58.133" v="2335" actId="113"/>
          <ac:spMkLst>
            <pc:docMk/>
            <pc:sldMk cId="1668524727" sldId="1014"/>
            <ac:spMk id="6" creationId="{AEE1E20D-C4E5-08B3-B978-9C43EE450F74}"/>
          </ac:spMkLst>
        </pc:spChg>
        <pc:spChg chg="mod">
          <ac:chgData name="WAUQUIER, Nadia" userId="9aff5815-3c2f-4de1-a1ad-7f60375e98d2" providerId="ADAL" clId="{000C8654-557B-4221-B7B9-20E70C42B413}" dt="2025-03-19T19:29:04.391" v="2336" actId="113"/>
          <ac:spMkLst>
            <pc:docMk/>
            <pc:sldMk cId="1668524727" sldId="1014"/>
            <ac:spMk id="17" creationId="{CC79FCA8-95D5-3823-70CE-1BE064B942F8}"/>
          </ac:spMkLst>
        </pc:spChg>
        <pc:spChg chg="mod">
          <ac:chgData name="WAUQUIER, Nadia" userId="9aff5815-3c2f-4de1-a1ad-7f60375e98d2" providerId="ADAL" clId="{000C8654-557B-4221-B7B9-20E70C42B413}" dt="2025-03-19T19:34:51.191" v="2351" actId="20577"/>
          <ac:spMkLst>
            <pc:docMk/>
            <pc:sldMk cId="1668524727" sldId="1014"/>
            <ac:spMk id="24" creationId="{512DF884-3916-D0EB-C10C-FB5AA404BFE4}"/>
          </ac:spMkLst>
        </pc:spChg>
        <pc:spChg chg="mod">
          <ac:chgData name="WAUQUIER, Nadia" userId="9aff5815-3c2f-4de1-a1ad-7f60375e98d2" providerId="ADAL" clId="{000C8654-557B-4221-B7B9-20E70C42B413}" dt="2025-03-19T19:32:19.970" v="2348" actId="20577"/>
          <ac:spMkLst>
            <pc:docMk/>
            <pc:sldMk cId="1668524727" sldId="1014"/>
            <ac:spMk id="38" creationId="{A0C6E2E2-6107-804C-B6D3-FEDACD625259}"/>
          </ac:spMkLst>
        </pc:spChg>
        <pc:spChg chg="mod">
          <ac:chgData name="WAUQUIER, Nadia" userId="9aff5815-3c2f-4de1-a1ad-7f60375e98d2" providerId="ADAL" clId="{000C8654-557B-4221-B7B9-20E70C42B413}" dt="2025-03-19T19:24:14.982" v="2264" actId="20577"/>
          <ac:spMkLst>
            <pc:docMk/>
            <pc:sldMk cId="1668524727" sldId="1014"/>
            <ac:spMk id="39" creationId="{56999ACC-DE52-9C37-E8BC-E64B635DC84D}"/>
          </ac:spMkLst>
        </pc:spChg>
        <pc:spChg chg="mod">
          <ac:chgData name="WAUQUIER, Nadia" userId="9aff5815-3c2f-4de1-a1ad-7f60375e98d2" providerId="ADAL" clId="{000C8654-557B-4221-B7B9-20E70C42B413}" dt="2025-03-19T19:29:19.583" v="2337" actId="20577"/>
          <ac:spMkLst>
            <pc:docMk/>
            <pc:sldMk cId="1668524727" sldId="1014"/>
            <ac:spMk id="41" creationId="{C0E84837-A754-65A8-6123-34C4CBA65E5A}"/>
          </ac:spMkLst>
        </pc:spChg>
        <pc:spChg chg="mod">
          <ac:chgData name="WAUQUIER, Nadia" userId="9aff5815-3c2f-4de1-a1ad-7f60375e98d2" providerId="ADAL" clId="{000C8654-557B-4221-B7B9-20E70C42B413}" dt="2025-03-19T19:25:00.170" v="2270" actId="790"/>
          <ac:spMkLst>
            <pc:docMk/>
            <pc:sldMk cId="1668524727" sldId="1014"/>
            <ac:spMk id="42" creationId="{DA06C3D1-001E-87FD-D58A-20EDC85A6780}"/>
          </ac:spMkLst>
        </pc:spChg>
        <pc:picChg chg="mod">
          <ac:chgData name="WAUQUIER, Nadia" userId="9aff5815-3c2f-4de1-a1ad-7f60375e98d2" providerId="ADAL" clId="{000C8654-557B-4221-B7B9-20E70C42B413}" dt="2025-03-19T19:25:24.476" v="2293" actId="1036"/>
          <ac:picMkLst>
            <pc:docMk/>
            <pc:sldMk cId="1668524727" sldId="1014"/>
            <ac:picMk id="2" creationId="{7EBC8D33-8A63-0E04-7F5C-9257C19B01AC}"/>
          </ac:picMkLst>
        </pc:picChg>
        <pc:picChg chg="mod">
          <ac:chgData name="WAUQUIER, Nadia" userId="9aff5815-3c2f-4de1-a1ad-7f60375e98d2" providerId="ADAL" clId="{000C8654-557B-4221-B7B9-20E70C42B413}" dt="2025-03-19T19:25:17" v="2285" actId="1036"/>
          <ac:picMkLst>
            <pc:docMk/>
            <pc:sldMk cId="1668524727" sldId="1014"/>
            <ac:picMk id="14" creationId="{88EF7C13-BCC2-8654-CF8C-A6CEC41DD665}"/>
          </ac:picMkLst>
        </pc:picChg>
        <pc:picChg chg="mod">
          <ac:chgData name="WAUQUIER, Nadia" userId="9aff5815-3c2f-4de1-a1ad-7f60375e98d2" providerId="ADAL" clId="{000C8654-557B-4221-B7B9-20E70C42B413}" dt="2025-03-19T19:25:17" v="2285" actId="1036"/>
          <ac:picMkLst>
            <pc:docMk/>
            <pc:sldMk cId="1668524727" sldId="1014"/>
            <ac:picMk id="16" creationId="{2CD6887D-BBBD-781A-4D48-C78BA6BE046C}"/>
          </ac:picMkLst>
        </pc:picChg>
        <pc:picChg chg="mod">
          <ac:chgData name="WAUQUIER, Nadia" userId="9aff5815-3c2f-4de1-a1ad-7f60375e98d2" providerId="ADAL" clId="{000C8654-557B-4221-B7B9-20E70C42B413}" dt="2025-03-19T19:23:59.325" v="2260" actId="1038"/>
          <ac:picMkLst>
            <pc:docMk/>
            <pc:sldMk cId="1668524727" sldId="1014"/>
            <ac:picMk id="22" creationId="{995ADCEF-E7B2-8267-FFCD-AFAFD3979650}"/>
          </ac:picMkLst>
        </pc:picChg>
        <pc:picChg chg="mod">
          <ac:chgData name="WAUQUIER, Nadia" userId="9aff5815-3c2f-4de1-a1ad-7f60375e98d2" providerId="ADAL" clId="{000C8654-557B-4221-B7B9-20E70C42B413}" dt="2025-03-19T19:25:31.108" v="2297" actId="1036"/>
          <ac:picMkLst>
            <pc:docMk/>
            <pc:sldMk cId="1668524727" sldId="1014"/>
            <ac:picMk id="34" creationId="{EC5F021F-F0C2-B529-72A2-1D24506B2934}"/>
          </ac:picMkLst>
        </pc:pic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35:16.764" v="2352"/>
              <pc2:cmMkLst xmlns:pc2="http://schemas.microsoft.com/office/powerpoint/2019/9/main/command">
                <pc:docMk/>
                <pc:sldMk cId="1668524727" sldId="1014"/>
                <pc2:cmMk id="{C4105A40-F8C3-4234-9982-274DD2BBC3A0}"/>
              </pc2:cmMkLst>
            </pc226:cmChg>
            <pc226:cmChg xmlns:pc226="http://schemas.microsoft.com/office/powerpoint/2022/06/main/command" chg="del">
              <pc226:chgData name="WAUQUIER, Nadia" userId="9aff5815-3c2f-4de1-a1ad-7f60375e98d2" providerId="ADAL" clId="{000C8654-557B-4221-B7B9-20E70C42B413}" dt="2025-03-19T19:23:50.945" v="2249"/>
              <pc2:cmMkLst xmlns:pc2="http://schemas.microsoft.com/office/powerpoint/2019/9/main/command">
                <pc:docMk/>
                <pc:sldMk cId="1668524727" sldId="1014"/>
                <pc2:cmMk id="{7377D8B2-3457-4113-8458-860B616CCF95}"/>
              </pc2:cmMkLst>
            </pc226:cmChg>
          </p:ext>
        </pc:extLst>
      </pc:sldChg>
      <pc:sldChg chg="modSp mod modNotesTx">
        <pc:chgData name="WAUQUIER, Nadia" userId="9aff5815-3c2f-4de1-a1ad-7f60375e98d2" providerId="ADAL" clId="{000C8654-557B-4221-B7B9-20E70C42B413}" dt="2025-03-20T09:03:14.195" v="4274" actId="20577"/>
        <pc:sldMkLst>
          <pc:docMk/>
          <pc:sldMk cId="631760942" sldId="1015"/>
        </pc:sldMkLst>
        <pc:spChg chg="mod">
          <ac:chgData name="WAUQUIER, Nadia" userId="9aff5815-3c2f-4de1-a1ad-7f60375e98d2" providerId="ADAL" clId="{000C8654-557B-4221-B7B9-20E70C42B413}" dt="2025-03-20T08:59:08.999" v="4134" actId="20577"/>
          <ac:spMkLst>
            <pc:docMk/>
            <pc:sldMk cId="631760942" sldId="1015"/>
            <ac:spMk id="26" creationId="{5C5E2875-A988-F57B-C8A2-FB995A5F50D9}"/>
          </ac:spMkLst>
        </pc:spChg>
        <pc:spChg chg="mod">
          <ac:chgData name="WAUQUIER, Nadia" userId="9aff5815-3c2f-4de1-a1ad-7f60375e98d2" providerId="ADAL" clId="{000C8654-557B-4221-B7B9-20E70C42B413}" dt="2025-03-20T09:00:40.033" v="4197" actId="1038"/>
          <ac:spMkLst>
            <pc:docMk/>
            <pc:sldMk cId="631760942" sldId="1015"/>
            <ac:spMk id="27" creationId="{96116709-E184-AA43-9495-8B9DE36A09E4}"/>
          </ac:spMkLst>
        </pc:spChg>
        <pc:spChg chg="mod">
          <ac:chgData name="WAUQUIER, Nadia" userId="9aff5815-3c2f-4de1-a1ad-7f60375e98d2" providerId="ADAL" clId="{000C8654-557B-4221-B7B9-20E70C42B413}" dt="2025-03-20T09:00:46.072" v="4200" actId="1037"/>
          <ac:spMkLst>
            <pc:docMk/>
            <pc:sldMk cId="631760942" sldId="1015"/>
            <ac:spMk id="28" creationId="{1E6FD5C3-60D2-76B7-F7C4-9EB0B2AC6C7E}"/>
          </ac:spMkLst>
        </pc:spChg>
        <pc:spChg chg="mod">
          <ac:chgData name="WAUQUIER, Nadia" userId="9aff5815-3c2f-4de1-a1ad-7f60375e98d2" providerId="ADAL" clId="{000C8654-557B-4221-B7B9-20E70C42B413}" dt="2025-03-20T09:00:40.033" v="4197" actId="1038"/>
          <ac:spMkLst>
            <pc:docMk/>
            <pc:sldMk cId="631760942" sldId="1015"/>
            <ac:spMk id="35" creationId="{BA24AC57-77D4-77B9-FDD0-7A4332A6A79D}"/>
          </ac:spMkLst>
        </pc:spChg>
        <pc:spChg chg="mod">
          <ac:chgData name="WAUQUIER, Nadia" userId="9aff5815-3c2f-4de1-a1ad-7f60375e98d2" providerId="ADAL" clId="{000C8654-557B-4221-B7B9-20E70C42B413}" dt="2025-03-20T08:58:50.911" v="4133" actId="1035"/>
          <ac:spMkLst>
            <pc:docMk/>
            <pc:sldMk cId="631760942" sldId="1015"/>
            <ac:spMk id="41" creationId="{07855CF1-57CA-4CC5-2457-F94ED6082833}"/>
          </ac:spMkLst>
        </pc:spChg>
        <pc:spChg chg="mod">
          <ac:chgData name="WAUQUIER, Nadia" userId="9aff5815-3c2f-4de1-a1ad-7f60375e98d2" providerId="ADAL" clId="{000C8654-557B-4221-B7B9-20E70C42B413}" dt="2025-03-20T09:01:13.575" v="4235" actId="1038"/>
          <ac:spMkLst>
            <pc:docMk/>
            <pc:sldMk cId="631760942" sldId="1015"/>
            <ac:spMk id="46" creationId="{FB3FEA94-6BA9-70DD-A0F5-619C16BDC30B}"/>
          </ac:spMkLst>
        </pc:spChg>
        <pc:spChg chg="mod">
          <ac:chgData name="WAUQUIER, Nadia" userId="9aff5815-3c2f-4de1-a1ad-7f60375e98d2" providerId="ADAL" clId="{000C8654-557B-4221-B7B9-20E70C42B413}" dt="2025-03-19T21:19:47.511" v="4074" actId="20577"/>
          <ac:spMkLst>
            <pc:docMk/>
            <pc:sldMk cId="631760942" sldId="1015"/>
            <ac:spMk id="47" creationId="{92516876-1AB6-1172-04AA-A006FFE96B5A}"/>
          </ac:spMkLst>
        </pc:spChg>
        <pc:grpChg chg="mod">
          <ac:chgData name="WAUQUIER, Nadia" userId="9aff5815-3c2f-4de1-a1ad-7f60375e98d2" providerId="ADAL" clId="{000C8654-557B-4221-B7B9-20E70C42B413}" dt="2025-03-20T09:00:40.033" v="4197" actId="1038"/>
          <ac:grpSpMkLst>
            <pc:docMk/>
            <pc:sldMk cId="631760942" sldId="1015"/>
            <ac:grpSpMk id="29" creationId="{F28E7901-DE02-5ADF-70F1-1477DD9EF314}"/>
          </ac:grpSpMkLst>
        </pc:grpChg>
        <pc:grpChg chg="mod">
          <ac:chgData name="WAUQUIER, Nadia" userId="9aff5815-3c2f-4de1-a1ad-7f60375e98d2" providerId="ADAL" clId="{000C8654-557B-4221-B7B9-20E70C42B413}" dt="2025-03-20T09:00:49.798" v="4208" actId="1037"/>
          <ac:grpSpMkLst>
            <pc:docMk/>
            <pc:sldMk cId="631760942" sldId="1015"/>
            <ac:grpSpMk id="32" creationId="{41CA9CF8-F191-E37C-84BD-129927BA6250}"/>
          </ac:grpSpMkLst>
        </pc:grpChg>
        <pc:grpChg chg="mod">
          <ac:chgData name="WAUQUIER, Nadia" userId="9aff5815-3c2f-4de1-a1ad-7f60375e98d2" providerId="ADAL" clId="{000C8654-557B-4221-B7B9-20E70C42B413}" dt="2025-03-20T09:00:40.033" v="4197" actId="1038"/>
          <ac:grpSpMkLst>
            <pc:docMk/>
            <pc:sldMk cId="631760942" sldId="1015"/>
            <ac:grpSpMk id="36" creationId="{DE57566B-281F-E67D-3B5D-15989EE33D85}"/>
          </ac:grpSpMkLst>
        </pc:grpChg>
      </pc:sldChg>
      <pc:sldChg chg="modSp mod delCm modNotesTx">
        <pc:chgData name="WAUQUIER, Nadia" userId="9aff5815-3c2f-4de1-a1ad-7f60375e98d2" providerId="ADAL" clId="{000C8654-557B-4221-B7B9-20E70C42B413}" dt="2025-03-20T08:59:41.062" v="4149" actId="20577"/>
        <pc:sldMkLst>
          <pc:docMk/>
          <pc:sldMk cId="126448620" sldId="1016"/>
        </pc:sldMkLst>
        <pc:spChg chg="mod">
          <ac:chgData name="WAUQUIER, Nadia" userId="9aff5815-3c2f-4de1-a1ad-7f60375e98d2" providerId="ADAL" clId="{000C8654-557B-4221-B7B9-20E70C42B413}" dt="2025-03-19T19:13:57.367" v="1918" actId="20577"/>
          <ac:spMkLst>
            <pc:docMk/>
            <pc:sldMk cId="126448620" sldId="1016"/>
            <ac:spMk id="2" creationId="{CBFF04BC-3046-9A6A-0E39-D86EE036CC6F}"/>
          </ac:spMkLst>
        </pc:spChg>
        <pc:spChg chg="mod">
          <ac:chgData name="WAUQUIER, Nadia" userId="9aff5815-3c2f-4de1-a1ad-7f60375e98d2" providerId="ADAL" clId="{000C8654-557B-4221-B7B9-20E70C42B413}" dt="2025-03-19T19:16:13.101" v="1973" actId="20577"/>
          <ac:spMkLst>
            <pc:docMk/>
            <pc:sldMk cId="126448620" sldId="1016"/>
            <ac:spMk id="3" creationId="{743AA179-B60C-9ACE-4B6F-502CA6378076}"/>
          </ac:spMkLst>
        </pc:spChg>
        <pc:spChg chg="mod">
          <ac:chgData name="WAUQUIER, Nadia" userId="9aff5815-3c2f-4de1-a1ad-7f60375e98d2" providerId="ADAL" clId="{000C8654-557B-4221-B7B9-20E70C42B413}" dt="2025-03-19T19:17:09.655" v="1988" actId="1076"/>
          <ac:spMkLst>
            <pc:docMk/>
            <pc:sldMk cId="126448620" sldId="1016"/>
            <ac:spMk id="4" creationId="{D4C8FA8C-9D7D-B5B0-6505-6D2E15E60AB7}"/>
          </ac:spMkLst>
        </pc:spChg>
        <pc:spChg chg="mod">
          <ac:chgData name="WAUQUIER, Nadia" userId="9aff5815-3c2f-4de1-a1ad-7f60375e98d2" providerId="ADAL" clId="{000C8654-557B-4221-B7B9-20E70C42B413}" dt="2025-03-19T19:17:24.175" v="1997" actId="1038"/>
          <ac:spMkLst>
            <pc:docMk/>
            <pc:sldMk cId="126448620" sldId="1016"/>
            <ac:spMk id="6" creationId="{4BDDCC32-50FD-55F1-9C61-4A98DB5F333A}"/>
          </ac:spMkLst>
        </pc:spChg>
        <pc:spChg chg="mod">
          <ac:chgData name="WAUQUIER, Nadia" userId="9aff5815-3c2f-4de1-a1ad-7f60375e98d2" providerId="ADAL" clId="{000C8654-557B-4221-B7B9-20E70C42B413}" dt="2025-03-20T08:59:41.062" v="4149" actId="20577"/>
          <ac:spMkLst>
            <pc:docMk/>
            <pc:sldMk cId="126448620" sldId="1016"/>
            <ac:spMk id="7" creationId="{893602BC-787E-4DD5-EF9E-263BF9A956A9}"/>
          </ac:spMkLst>
        </pc:spChg>
        <pc:spChg chg="mod">
          <ac:chgData name="WAUQUIER, Nadia" userId="9aff5815-3c2f-4de1-a1ad-7f60375e98d2" providerId="ADAL" clId="{000C8654-557B-4221-B7B9-20E70C42B413}" dt="2025-03-19T19:13:43.606" v="1917" actId="20577"/>
          <ac:spMkLst>
            <pc:docMk/>
            <pc:sldMk cId="126448620" sldId="1016"/>
            <ac:spMk id="19" creationId="{9D9B0BB1-B4BC-CDC5-9BC6-4EB7676A0698}"/>
          </ac:spMkLst>
        </pc:spChg>
        <pc:spChg chg="mod">
          <ac:chgData name="WAUQUIER, Nadia" userId="9aff5815-3c2f-4de1-a1ad-7f60375e98d2" providerId="ADAL" clId="{000C8654-557B-4221-B7B9-20E70C42B413}" dt="2025-03-19T19:17:54.825" v="2031" actId="1035"/>
          <ac:spMkLst>
            <pc:docMk/>
            <pc:sldMk cId="126448620" sldId="1016"/>
            <ac:spMk id="24" creationId="{25345DF6-83BB-5AA7-9F92-713E578B7CA3}"/>
          </ac:spMkLst>
        </pc:spChg>
        <pc:spChg chg="mod">
          <ac:chgData name="WAUQUIER, Nadia" userId="9aff5815-3c2f-4de1-a1ad-7f60375e98d2" providerId="ADAL" clId="{000C8654-557B-4221-B7B9-20E70C42B413}" dt="2025-03-19T19:14:32.776" v="1929" actId="20577"/>
          <ac:spMkLst>
            <pc:docMk/>
            <pc:sldMk cId="126448620" sldId="1016"/>
            <ac:spMk id="25" creationId="{276552D3-7C12-194F-4FFE-445244D2B636}"/>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19:18:24.074" v="2032"/>
              <pc2:cmMkLst xmlns:pc2="http://schemas.microsoft.com/office/powerpoint/2019/9/main/command">
                <pc:docMk/>
                <pc:sldMk cId="126448620" sldId="1016"/>
                <pc2:cmMk id="{492EBB79-C496-4FCF-AFF8-29CB860FAC32}"/>
              </pc2:cmMkLst>
            </pc226:cmChg>
          </p:ext>
        </pc:extLst>
      </pc:sldChg>
      <pc:sldChg chg="modSp mod delCm">
        <pc:chgData name="WAUQUIER, Nadia" userId="9aff5815-3c2f-4de1-a1ad-7f60375e98d2" providerId="ADAL" clId="{000C8654-557B-4221-B7B9-20E70C42B413}" dt="2025-03-19T21:14:24.823" v="4043" actId="20577"/>
        <pc:sldMkLst>
          <pc:docMk/>
          <pc:sldMk cId="2703333009" sldId="1017"/>
        </pc:sldMkLst>
        <pc:spChg chg="mod">
          <ac:chgData name="WAUQUIER, Nadia" userId="9aff5815-3c2f-4de1-a1ad-7f60375e98d2" providerId="ADAL" clId="{000C8654-557B-4221-B7B9-20E70C42B413}" dt="2025-03-19T21:14:24.823" v="4043" actId="20577"/>
          <ac:spMkLst>
            <pc:docMk/>
            <pc:sldMk cId="2703333009" sldId="1017"/>
            <ac:spMk id="3" creationId="{37281C55-D854-FA6E-C754-0AA1CE100229}"/>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00C8654-557B-4221-B7B9-20E70C42B413}" dt="2025-03-19T21:12:43.112" v="3918"/>
              <pc2:cmMkLst xmlns:pc2="http://schemas.microsoft.com/office/powerpoint/2019/9/main/command">
                <pc:docMk/>
                <pc:sldMk cId="2703333009" sldId="1017"/>
                <pc2:cmMk id="{DC80EDA7-3A89-40CC-89E8-369403653BE6}"/>
              </pc2:cmMkLst>
            </pc226:cmChg>
          </p:ext>
        </pc:extLst>
      </pc:sldChg>
    </pc:docChg>
  </pc:docChgLst>
  <pc:docChgLst>
    <pc:chgData name="WAUQUIER, Nadia" userId="S::wauquiern@who.int::9aff5815-3c2f-4de1-a1ad-7f60375e98d2" providerId="AD" clId="Web-{347D12DE-6805-5D94-3C7A-6099BF2EE5AC}"/>
    <pc:docChg chg="modSld">
      <pc:chgData name="WAUQUIER, Nadia" userId="S::wauquiern@who.int::9aff5815-3c2f-4de1-a1ad-7f60375e98d2" providerId="AD" clId="Web-{347D12DE-6805-5D94-3C7A-6099BF2EE5AC}" dt="2024-12-10T18:38:00.951" v="20" actId="20577"/>
      <pc:docMkLst>
        <pc:docMk/>
      </pc:docMkLst>
      <pc:sldChg chg="modSp">
        <pc:chgData name="WAUQUIER, Nadia" userId="S::wauquiern@who.int::9aff5815-3c2f-4de1-a1ad-7f60375e98d2" providerId="AD" clId="Web-{347D12DE-6805-5D94-3C7A-6099BF2EE5AC}" dt="2024-12-10T18:32:44.961" v="8" actId="20577"/>
        <pc:sldMkLst>
          <pc:docMk/>
          <pc:sldMk cId="1744004988" sldId="975"/>
        </pc:sldMkLst>
        <pc:spChg chg="mod">
          <ac:chgData name="WAUQUIER, Nadia" userId="S::wauquiern@who.int::9aff5815-3c2f-4de1-a1ad-7f60375e98d2" providerId="AD" clId="Web-{347D12DE-6805-5D94-3C7A-6099BF2EE5AC}" dt="2024-12-10T18:32:44.961" v="8" actId="20577"/>
          <ac:spMkLst>
            <pc:docMk/>
            <pc:sldMk cId="1744004988" sldId="975"/>
            <ac:spMk id="9" creationId="{D478AE7C-8C59-C9D5-43CC-E07670D937AD}"/>
          </ac:spMkLst>
        </pc:spChg>
      </pc:sldChg>
      <pc:sldChg chg="modSp modCm">
        <pc:chgData name="WAUQUIER, Nadia" userId="S::wauquiern@who.int::9aff5815-3c2f-4de1-a1ad-7f60375e98d2" providerId="AD" clId="Web-{347D12DE-6805-5D94-3C7A-6099BF2EE5AC}" dt="2024-12-10T18:38:00.951" v="20" actId="20577"/>
        <pc:sldMkLst>
          <pc:docMk/>
          <pc:sldMk cId="1718073529" sldId="1004"/>
        </pc:sldMkLst>
        <pc:spChg chg="mod">
          <ac:chgData name="WAUQUIER, Nadia" userId="S::wauquiern@who.int::9aff5815-3c2f-4de1-a1ad-7f60375e98d2" providerId="AD" clId="Web-{347D12DE-6805-5D94-3C7A-6099BF2EE5AC}" dt="2024-12-10T18:38:00.951" v="20" actId="20577"/>
          <ac:spMkLst>
            <pc:docMk/>
            <pc:sldMk cId="1718073529" sldId="1004"/>
            <ac:spMk id="2" creationId="{84B2EB9F-7006-DCF4-3799-17EA4714120D}"/>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347D12DE-6805-5D94-3C7A-6099BF2EE5AC}" dt="2024-12-10T18:38:00.951" v="20" actId="20577"/>
              <pc2:cmMkLst xmlns:pc2="http://schemas.microsoft.com/office/powerpoint/2019/9/main/command">
                <pc:docMk/>
                <pc:sldMk cId="1718073529" sldId="1004"/>
                <pc2:cmMk id="{4DB66C8E-DC82-4E4A-8D15-57DBDF88AFB9}"/>
              </pc2:cmMkLst>
            </pc226:cmChg>
          </p:ext>
        </pc:extLst>
      </pc:sldChg>
      <pc:sldChg chg="modSp modCm">
        <pc:chgData name="WAUQUIER, Nadia" userId="S::wauquiern@who.int::9aff5815-3c2f-4de1-a1ad-7f60375e98d2" providerId="AD" clId="Web-{347D12DE-6805-5D94-3C7A-6099BF2EE5AC}" dt="2024-12-10T18:37:27.667" v="17" actId="20577"/>
        <pc:sldMkLst>
          <pc:docMk/>
          <pc:sldMk cId="1084426198" sldId="1005"/>
        </pc:sldMkLst>
        <pc:spChg chg="mod">
          <ac:chgData name="WAUQUIER, Nadia" userId="S::wauquiern@who.int::9aff5815-3c2f-4de1-a1ad-7f60375e98d2" providerId="AD" clId="Web-{347D12DE-6805-5D94-3C7A-6099BF2EE5AC}" dt="2024-12-10T18:37:27.667" v="17" actId="20577"/>
          <ac:spMkLst>
            <pc:docMk/>
            <pc:sldMk cId="1084426198" sldId="1005"/>
            <ac:spMk id="13" creationId="{9BBE8B8B-F04B-DCA5-8D59-1081E82A2543}"/>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347D12DE-6805-5D94-3C7A-6099BF2EE5AC}" dt="2024-12-10T18:37:27.667" v="17" actId="20577"/>
              <pc2:cmMkLst xmlns:pc2="http://schemas.microsoft.com/office/powerpoint/2019/9/main/command">
                <pc:docMk/>
                <pc:sldMk cId="1084426198" sldId="1005"/>
                <pc2:cmMk id="{D43767A1-074B-4D47-9846-BAAB7BE20C5F}"/>
              </pc2:cmMkLst>
            </pc226:cmChg>
          </p:ext>
        </pc:extLst>
      </pc:sldChg>
      <pc:sldChg chg="modSp">
        <pc:chgData name="WAUQUIER, Nadia" userId="S::wauquiern@who.int::9aff5815-3c2f-4de1-a1ad-7f60375e98d2" providerId="AD" clId="Web-{347D12DE-6805-5D94-3C7A-6099BF2EE5AC}" dt="2024-12-10T18:35:07.533" v="12" actId="14100"/>
        <pc:sldMkLst>
          <pc:docMk/>
          <pc:sldMk cId="1668524727" sldId="1014"/>
        </pc:sldMkLst>
        <pc:spChg chg="mod">
          <ac:chgData name="WAUQUIER, Nadia" userId="S::wauquiern@who.int::9aff5815-3c2f-4de1-a1ad-7f60375e98d2" providerId="AD" clId="Web-{347D12DE-6805-5D94-3C7A-6099BF2EE5AC}" dt="2024-12-10T18:34:40.641" v="10" actId="1076"/>
          <ac:spMkLst>
            <pc:docMk/>
            <pc:sldMk cId="1668524727" sldId="1014"/>
            <ac:spMk id="28" creationId="{53C47DD0-A1DA-9D52-CDC3-B868ED4A2D0E}"/>
          </ac:spMkLst>
        </pc:spChg>
        <pc:spChg chg="mod">
          <ac:chgData name="WAUQUIER, Nadia" userId="S::wauquiern@who.int::9aff5815-3c2f-4de1-a1ad-7f60375e98d2" providerId="AD" clId="Web-{347D12DE-6805-5D94-3C7A-6099BF2EE5AC}" dt="2024-12-10T18:34:28.218" v="9" actId="1076"/>
          <ac:spMkLst>
            <pc:docMk/>
            <pc:sldMk cId="1668524727" sldId="1014"/>
            <ac:spMk id="29" creationId="{953B27CB-7281-DB3F-0639-AB483E1672B2}"/>
          </ac:spMkLst>
        </pc:spChg>
        <pc:cxnChg chg="mod">
          <ac:chgData name="WAUQUIER, Nadia" userId="S::wauquiern@who.int::9aff5815-3c2f-4de1-a1ad-7f60375e98d2" providerId="AD" clId="Web-{347D12DE-6805-5D94-3C7A-6099BF2EE5AC}" dt="2024-12-10T18:35:07.533" v="12" actId="14100"/>
          <ac:cxnSpMkLst>
            <pc:docMk/>
            <pc:sldMk cId="1668524727" sldId="1014"/>
            <ac:cxnSpMk id="7" creationId="{2013D93A-D331-7202-F8A5-4DDD02468167}"/>
          </ac:cxnSpMkLst>
        </pc:cxnChg>
      </pc:sldChg>
    </pc:docChg>
  </pc:docChgLst>
  <pc:docChgLst>
    <pc:chgData name="anne@badrichani.com" userId="S::urn:spo:guest#anne@badrichani.com::" providerId="AD" clId="Web-{B0DD4D9B-33DE-66AE-145F-EF269C28AE29}"/>
    <pc:docChg chg="mod modSld">
      <pc:chgData name="anne@badrichani.com" userId="S::urn:spo:guest#anne@badrichani.com::" providerId="AD" clId="Web-{B0DD4D9B-33DE-66AE-145F-EF269C28AE29}" dt="2025-02-21T08:31:48.473" v="180" actId="20577"/>
      <pc:docMkLst>
        <pc:docMk/>
      </pc:docMkLst>
      <pc:sldChg chg="modSp">
        <pc:chgData name="anne@badrichani.com" userId="S::urn:spo:guest#anne@badrichani.com::" providerId="AD" clId="Web-{B0DD4D9B-33DE-66AE-145F-EF269C28AE29}" dt="2025-02-21T08:31:48.473" v="180" actId="20577"/>
        <pc:sldMkLst>
          <pc:docMk/>
          <pc:sldMk cId="1744004988" sldId="975"/>
        </pc:sldMkLst>
        <pc:spChg chg="mod">
          <ac:chgData name="anne@badrichani.com" userId="S::urn:spo:guest#anne@badrichani.com::" providerId="AD" clId="Web-{B0DD4D9B-33DE-66AE-145F-EF269C28AE29}" dt="2025-02-21T08:31:48.473" v="180" actId="20577"/>
          <ac:spMkLst>
            <pc:docMk/>
            <pc:sldMk cId="1744004988" sldId="975"/>
            <ac:spMk id="2" creationId="{7E5543FA-CC1F-46E2-B712-1773048BB41D}"/>
          </ac:spMkLst>
        </pc:spChg>
      </pc:sldChg>
      <pc:sldChg chg="modSp">
        <pc:chgData name="anne@badrichani.com" userId="S::urn:spo:guest#anne@badrichani.com::" providerId="AD" clId="Web-{B0DD4D9B-33DE-66AE-145F-EF269C28AE29}" dt="2025-02-21T08:31:15.410" v="168" actId="20577"/>
        <pc:sldMkLst>
          <pc:docMk/>
          <pc:sldMk cId="3364476072" sldId="976"/>
        </pc:sldMkLst>
        <pc:spChg chg="mod">
          <ac:chgData name="anne@badrichani.com" userId="S::urn:spo:guest#anne@badrichani.com::" providerId="AD" clId="Web-{B0DD4D9B-33DE-66AE-145F-EF269C28AE29}" dt="2025-02-21T08:29:33.922" v="93" actId="20577"/>
          <ac:spMkLst>
            <pc:docMk/>
            <pc:sldMk cId="3364476072" sldId="976"/>
            <ac:spMk id="2" creationId="{7E5543FA-CC1F-46E2-B712-1773048BB41D}"/>
          </ac:spMkLst>
        </pc:spChg>
        <pc:spChg chg="mod">
          <ac:chgData name="anne@badrichani.com" userId="S::urn:spo:guest#anne@badrichani.com::" providerId="AD" clId="Web-{B0DD4D9B-33DE-66AE-145F-EF269C28AE29}" dt="2025-02-21T08:31:15.410" v="168" actId="20577"/>
          <ac:spMkLst>
            <pc:docMk/>
            <pc:sldMk cId="3364476072" sldId="976"/>
            <ac:spMk id="13" creationId="{E402DED5-4A79-2AC2-057A-FC3DE4948ACB}"/>
          </ac:spMkLst>
        </pc:spChg>
        <pc:spChg chg="mod">
          <ac:chgData name="anne@badrichani.com" userId="S::urn:spo:guest#anne@badrichani.com::" providerId="AD" clId="Web-{B0DD4D9B-33DE-66AE-145F-EF269C28AE29}" dt="2025-02-21T08:29:44.485" v="100" actId="20577"/>
          <ac:spMkLst>
            <pc:docMk/>
            <pc:sldMk cId="3364476072" sldId="976"/>
            <ac:spMk id="16" creationId="{19D00FB8-D3A6-1793-0882-6EA77D59E9ED}"/>
          </ac:spMkLst>
        </pc:spChg>
        <pc:spChg chg="mod">
          <ac:chgData name="anne@badrichani.com" userId="S::urn:spo:guest#anne@badrichani.com::" providerId="AD" clId="Web-{B0DD4D9B-33DE-66AE-145F-EF269C28AE29}" dt="2025-02-21T08:30:00.204" v="133" actId="20577"/>
          <ac:spMkLst>
            <pc:docMk/>
            <pc:sldMk cId="3364476072" sldId="976"/>
            <ac:spMk id="21" creationId="{FFFC324A-A321-12B7-056E-F965CBE9C438}"/>
          </ac:spMkLst>
        </pc:spChg>
      </pc:sldChg>
      <pc:sldChg chg="modSp">
        <pc:chgData name="anne@badrichani.com" userId="S::urn:spo:guest#anne@badrichani.com::" providerId="AD" clId="Web-{B0DD4D9B-33DE-66AE-145F-EF269C28AE29}" dt="2025-02-21T08:29:20.781" v="89" actId="20577"/>
        <pc:sldMkLst>
          <pc:docMk/>
          <pc:sldMk cId="233017580" sldId="1002"/>
        </pc:sldMkLst>
        <pc:spChg chg="mod">
          <ac:chgData name="anne@badrichani.com" userId="S::urn:spo:guest#anne@badrichani.com::" providerId="AD" clId="Web-{B0DD4D9B-33DE-66AE-145F-EF269C28AE29}" dt="2025-02-21T08:29:20.781" v="89" actId="20577"/>
          <ac:spMkLst>
            <pc:docMk/>
            <pc:sldMk cId="233017580" sldId="1002"/>
            <ac:spMk id="28" creationId="{359FAF3E-8E32-F3BE-A82A-28AD51BC4E0D}"/>
          </ac:spMkLst>
        </pc:spChg>
        <pc:spChg chg="mod">
          <ac:chgData name="anne@badrichani.com" userId="S::urn:spo:guest#anne@badrichani.com::" providerId="AD" clId="Web-{B0DD4D9B-33DE-66AE-145F-EF269C28AE29}" dt="2025-02-21T08:28:54.451" v="76" actId="20577"/>
          <ac:spMkLst>
            <pc:docMk/>
            <pc:sldMk cId="233017580" sldId="1002"/>
            <ac:spMk id="30" creationId="{C712B7E6-9BED-A345-F5CC-7BBD1EDD18B8}"/>
          </ac:spMkLst>
        </pc:spChg>
      </pc:sldChg>
    </pc:docChg>
  </pc:docChgLst>
  <pc:docChgLst>
    <pc:chgData name="anne@badrichani.com" userId="S::urn:spo:guest#anne@badrichani.com::" providerId="AD" clId="Web-{1F01BAFA-9F00-7BDA-7BB1-00B1B6728AB2}"/>
    <pc:docChg chg="modSld">
      <pc:chgData name="anne@badrichani.com" userId="S::urn:spo:guest#anne@badrichani.com::" providerId="AD" clId="Web-{1F01BAFA-9F00-7BDA-7BB1-00B1B6728AB2}" dt="2025-03-20T13:59:32.513" v="35"/>
      <pc:docMkLst>
        <pc:docMk/>
      </pc:docMkLst>
      <pc:sldChg chg="modSp">
        <pc:chgData name="anne@badrichani.com" userId="S::urn:spo:guest#anne@badrichani.com::" providerId="AD" clId="Web-{1F01BAFA-9F00-7BDA-7BB1-00B1B6728AB2}" dt="2025-03-20T13:47:39.436" v="11" actId="20577"/>
        <pc:sldMkLst>
          <pc:docMk/>
          <pc:sldMk cId="220339152" sldId="700"/>
        </pc:sldMkLst>
        <pc:spChg chg="mod">
          <ac:chgData name="anne@badrichani.com" userId="S::urn:spo:guest#anne@badrichani.com::" providerId="AD" clId="Web-{1F01BAFA-9F00-7BDA-7BB1-00B1B6728AB2}" dt="2025-03-20T13:47:39.436" v="11" actId="20577"/>
          <ac:spMkLst>
            <pc:docMk/>
            <pc:sldMk cId="220339152" sldId="700"/>
            <ac:spMk id="4" creationId="{00000000-0000-0000-0000-000000000000}"/>
          </ac:spMkLst>
        </pc:spChg>
      </pc:sldChg>
      <pc:sldChg chg="modSp">
        <pc:chgData name="anne@badrichani.com" userId="S::urn:spo:guest#anne@badrichani.com::" providerId="AD" clId="Web-{1F01BAFA-9F00-7BDA-7BB1-00B1B6728AB2}" dt="2025-03-20T13:56:00.801" v="26" actId="20577"/>
        <pc:sldMkLst>
          <pc:docMk/>
          <pc:sldMk cId="3725064897" sldId="707"/>
        </pc:sldMkLst>
        <pc:spChg chg="mod">
          <ac:chgData name="anne@badrichani.com" userId="S::urn:spo:guest#anne@badrichani.com::" providerId="AD" clId="Web-{1F01BAFA-9F00-7BDA-7BB1-00B1B6728AB2}" dt="2025-03-20T13:56:00.801" v="26" actId="20577"/>
          <ac:spMkLst>
            <pc:docMk/>
            <pc:sldMk cId="3725064897" sldId="707"/>
            <ac:spMk id="22" creationId="{880F760F-5984-0F09-DE6C-EEFB6CED7FAB}"/>
          </ac:spMkLst>
        </pc:spChg>
      </pc:sldChg>
      <pc:sldChg chg="modNotes">
        <pc:chgData name="anne@badrichani.com" userId="S::urn:spo:guest#anne@badrichani.com::" providerId="AD" clId="Web-{1F01BAFA-9F00-7BDA-7BB1-00B1B6728AB2}" dt="2025-03-20T13:46:38.089" v="8"/>
        <pc:sldMkLst>
          <pc:docMk/>
          <pc:sldMk cId="3474430760" sldId="715"/>
        </pc:sldMkLst>
      </pc:sldChg>
      <pc:sldChg chg="modSp">
        <pc:chgData name="anne@badrichani.com" userId="S::urn:spo:guest#anne@badrichani.com::" providerId="AD" clId="Web-{1F01BAFA-9F00-7BDA-7BB1-00B1B6728AB2}" dt="2025-03-20T13:54:22.906" v="22" actId="20577"/>
        <pc:sldMkLst>
          <pc:docMk/>
          <pc:sldMk cId="3527907052" sldId="982"/>
        </pc:sldMkLst>
        <pc:spChg chg="mod">
          <ac:chgData name="anne@badrichani.com" userId="S::urn:spo:guest#anne@badrichani.com::" providerId="AD" clId="Web-{1F01BAFA-9F00-7BDA-7BB1-00B1B6728AB2}" dt="2025-03-20T13:54:22.906" v="22" actId="20577"/>
          <ac:spMkLst>
            <pc:docMk/>
            <pc:sldMk cId="3527907052" sldId="982"/>
            <ac:spMk id="3" creationId="{F022594E-45E5-A651-168C-2736152E408B}"/>
          </ac:spMkLst>
        </pc:spChg>
      </pc:sldChg>
      <pc:sldChg chg="modNotes">
        <pc:chgData name="anne@badrichani.com" userId="S::urn:spo:guest#anne@badrichani.com::" providerId="AD" clId="Web-{1F01BAFA-9F00-7BDA-7BB1-00B1B6728AB2}" dt="2025-03-20T13:43:43.722" v="4"/>
        <pc:sldMkLst>
          <pc:docMk/>
          <pc:sldMk cId="3974556088" sldId="983"/>
        </pc:sldMkLst>
      </pc:sldChg>
      <pc:sldChg chg="modSp">
        <pc:chgData name="anne@badrichani.com" userId="S::urn:spo:guest#anne@badrichani.com::" providerId="AD" clId="Web-{1F01BAFA-9F00-7BDA-7BB1-00B1B6728AB2}" dt="2025-03-20T13:53:05.606" v="20" actId="20577"/>
        <pc:sldMkLst>
          <pc:docMk/>
          <pc:sldMk cId="4192576288" sldId="984"/>
        </pc:sldMkLst>
        <pc:spChg chg="mod">
          <ac:chgData name="anne@badrichani.com" userId="S::urn:spo:guest#anne@badrichani.com::" providerId="AD" clId="Web-{1F01BAFA-9F00-7BDA-7BB1-00B1B6728AB2}" dt="2025-03-20T13:53:05.606" v="20" actId="20577"/>
          <ac:spMkLst>
            <pc:docMk/>
            <pc:sldMk cId="4192576288" sldId="984"/>
            <ac:spMk id="3" creationId="{857C6CE5-1108-0A1F-BA64-7B1E2F921EEE}"/>
          </ac:spMkLst>
        </pc:spChg>
      </pc:sldChg>
      <pc:sldChg chg="modSp">
        <pc:chgData name="anne@badrichani.com" userId="S::urn:spo:guest#anne@badrichani.com::" providerId="AD" clId="Web-{1F01BAFA-9F00-7BDA-7BB1-00B1B6728AB2}" dt="2025-03-20T13:45:45.384" v="6" actId="20577"/>
        <pc:sldMkLst>
          <pc:docMk/>
          <pc:sldMk cId="1493769089" sldId="985"/>
        </pc:sldMkLst>
        <pc:spChg chg="mod">
          <ac:chgData name="anne@badrichani.com" userId="S::urn:spo:guest#anne@badrichani.com::" providerId="AD" clId="Web-{1F01BAFA-9F00-7BDA-7BB1-00B1B6728AB2}" dt="2025-03-20T13:45:45.384" v="6" actId="20577"/>
          <ac:spMkLst>
            <pc:docMk/>
            <pc:sldMk cId="1493769089" sldId="985"/>
            <ac:spMk id="9" creationId="{94F4C984-C003-1A4B-DC50-B0ABEC9785DB}"/>
          </ac:spMkLst>
        </pc:spChg>
      </pc:sldChg>
      <pc:sldChg chg="modSp modNotes">
        <pc:chgData name="anne@badrichani.com" userId="S::urn:spo:guest#anne@badrichani.com::" providerId="AD" clId="Web-{1F01BAFA-9F00-7BDA-7BB1-00B1B6728AB2}" dt="2025-03-20T13:56:53.366" v="28"/>
        <pc:sldMkLst>
          <pc:docMk/>
          <pc:sldMk cId="1405822987" sldId="990"/>
        </pc:sldMkLst>
        <pc:spChg chg="mod">
          <ac:chgData name="anne@badrichani.com" userId="S::urn:spo:guest#anne@badrichani.com::" providerId="AD" clId="Web-{1F01BAFA-9F00-7BDA-7BB1-00B1B6728AB2}" dt="2025-03-20T13:55:55.738" v="25" actId="20577"/>
          <ac:spMkLst>
            <pc:docMk/>
            <pc:sldMk cId="1405822987" sldId="990"/>
            <ac:spMk id="13" creationId="{51BFBFF7-D09A-A0F8-3D42-B68E1382C30C}"/>
          </ac:spMkLst>
        </pc:spChg>
      </pc:sldChg>
      <pc:sldChg chg="modSp">
        <pc:chgData name="anne@badrichani.com" userId="S::urn:spo:guest#anne@badrichani.com::" providerId="AD" clId="Web-{1F01BAFA-9F00-7BDA-7BB1-00B1B6728AB2}" dt="2025-03-20T13:48:16.437" v="14" actId="20577"/>
        <pc:sldMkLst>
          <pc:docMk/>
          <pc:sldMk cId="2690524468" sldId="994"/>
        </pc:sldMkLst>
        <pc:spChg chg="mod">
          <ac:chgData name="anne@badrichani.com" userId="S::urn:spo:guest#anne@badrichani.com::" providerId="AD" clId="Web-{1F01BAFA-9F00-7BDA-7BB1-00B1B6728AB2}" dt="2025-03-20T13:48:16.437" v="14" actId="20577"/>
          <ac:spMkLst>
            <pc:docMk/>
            <pc:sldMk cId="2690524468" sldId="994"/>
            <ac:spMk id="3" creationId="{37281C55-D854-FA6E-C754-0AA1CE100229}"/>
          </ac:spMkLst>
        </pc:spChg>
      </pc:sldChg>
      <pc:sldChg chg="modNotes">
        <pc:chgData name="anne@badrichani.com" userId="S::urn:spo:guest#anne@badrichani.com::" providerId="AD" clId="Web-{1F01BAFA-9F00-7BDA-7BB1-00B1B6728AB2}" dt="2025-03-20T13:59:32.513" v="35"/>
        <pc:sldMkLst>
          <pc:docMk/>
          <pc:sldMk cId="234393347" sldId="995"/>
        </pc:sldMkLst>
      </pc:sldChg>
      <pc:sldChg chg="modSp">
        <pc:chgData name="anne@badrichani.com" userId="S::urn:spo:guest#anne@badrichani.com::" providerId="AD" clId="Web-{1F01BAFA-9F00-7BDA-7BB1-00B1B6728AB2}" dt="2025-03-20T13:55:46.894" v="24" actId="20577"/>
        <pc:sldMkLst>
          <pc:docMk/>
          <pc:sldMk cId="1346105177" sldId="1000"/>
        </pc:sldMkLst>
        <pc:spChg chg="mod">
          <ac:chgData name="anne@badrichani.com" userId="S::urn:spo:guest#anne@badrichani.com::" providerId="AD" clId="Web-{1F01BAFA-9F00-7BDA-7BB1-00B1B6728AB2}" dt="2025-03-20T13:55:46.894" v="24" actId="20577"/>
          <ac:spMkLst>
            <pc:docMk/>
            <pc:sldMk cId="1346105177" sldId="1000"/>
            <ac:spMk id="5" creationId="{BF505A76-6CAC-87D8-4394-D0234E16130C}"/>
          </ac:spMkLst>
        </pc:spChg>
      </pc:sldChg>
      <pc:sldChg chg="modSp">
        <pc:chgData name="anne@badrichani.com" userId="S::urn:spo:guest#anne@badrichani.com::" providerId="AD" clId="Web-{1F01BAFA-9F00-7BDA-7BB1-00B1B6728AB2}" dt="2025-03-20T13:43:10.408" v="2" actId="20577"/>
        <pc:sldMkLst>
          <pc:docMk/>
          <pc:sldMk cId="233017580" sldId="1002"/>
        </pc:sldMkLst>
        <pc:spChg chg="mod">
          <ac:chgData name="anne@badrichani.com" userId="S::urn:spo:guest#anne@badrichani.com::" providerId="AD" clId="Web-{1F01BAFA-9F00-7BDA-7BB1-00B1B6728AB2}" dt="2025-03-20T13:43:10.408" v="2" actId="20577"/>
          <ac:spMkLst>
            <pc:docMk/>
            <pc:sldMk cId="233017580" sldId="1002"/>
            <ac:spMk id="30" creationId="{C712B7E6-9BED-A345-F5CC-7BBD1EDD18B8}"/>
          </ac:spMkLst>
        </pc:spChg>
      </pc:sldChg>
      <pc:sldChg chg="modNotes">
        <pc:chgData name="anne@badrichani.com" userId="S::urn:spo:guest#anne@badrichani.com::" providerId="AD" clId="Web-{1F01BAFA-9F00-7BDA-7BB1-00B1B6728AB2}" dt="2025-03-20T13:51:44.681" v="18"/>
        <pc:sldMkLst>
          <pc:docMk/>
          <pc:sldMk cId="126448620" sldId="1016"/>
        </pc:sldMkLst>
      </pc:sldChg>
      <pc:sldChg chg="modSp">
        <pc:chgData name="anne@badrichani.com" userId="S::urn:spo:guest#anne@badrichani.com::" providerId="AD" clId="Web-{1F01BAFA-9F00-7BDA-7BB1-00B1B6728AB2}" dt="2025-03-20T13:50:38.475" v="16" actId="20577"/>
        <pc:sldMkLst>
          <pc:docMk/>
          <pc:sldMk cId="2703333009" sldId="1017"/>
        </pc:sldMkLst>
        <pc:spChg chg="mod">
          <ac:chgData name="anne@badrichani.com" userId="S::urn:spo:guest#anne@badrichani.com::" providerId="AD" clId="Web-{1F01BAFA-9F00-7BDA-7BB1-00B1B6728AB2}" dt="2025-03-20T13:50:38.475" v="16" actId="20577"/>
          <ac:spMkLst>
            <pc:docMk/>
            <pc:sldMk cId="2703333009" sldId="1017"/>
            <ac:spMk id="3" creationId="{37281C55-D854-FA6E-C754-0AA1CE100229}"/>
          </ac:spMkLst>
        </pc:spChg>
      </pc:sldChg>
    </pc:docChg>
  </pc:docChgLst>
  <pc:docChgLst>
    <pc:chgData name="anne@badrichani.com" userId="S::urn:spo:guest#anne@badrichani.com::" providerId="AD" clId="Web-{FFD054CB-839C-F1D3-2F59-290EC2A45B46}"/>
    <pc:docChg chg="modSld">
      <pc:chgData name="anne@badrichani.com" userId="S::urn:spo:guest#anne@badrichani.com::" providerId="AD" clId="Web-{FFD054CB-839C-F1D3-2F59-290EC2A45B46}" dt="2025-02-27T16:33:56.846" v="928" actId="20577"/>
      <pc:docMkLst>
        <pc:docMk/>
      </pc:docMkLst>
      <pc:sldChg chg="modSp">
        <pc:chgData name="anne@badrichani.com" userId="S::urn:spo:guest#anne@badrichani.com::" providerId="AD" clId="Web-{FFD054CB-839C-F1D3-2F59-290EC2A45B46}" dt="2025-02-27T10:14:30.836" v="424" actId="20577"/>
        <pc:sldMkLst>
          <pc:docMk/>
          <pc:sldMk cId="2421413379" sldId="698"/>
        </pc:sldMkLst>
        <pc:spChg chg="mod">
          <ac:chgData name="anne@badrichani.com" userId="S::urn:spo:guest#anne@badrichani.com::" providerId="AD" clId="Web-{FFD054CB-839C-F1D3-2F59-290EC2A45B46}" dt="2025-02-27T10:09:27.903" v="202" actId="20577"/>
          <ac:spMkLst>
            <pc:docMk/>
            <pc:sldMk cId="2421413379" sldId="698"/>
            <ac:spMk id="2" creationId="{7E5543FA-CC1F-46E2-B712-1773048BB41D}"/>
          </ac:spMkLst>
        </pc:spChg>
        <pc:spChg chg="mod">
          <ac:chgData name="anne@badrichani.com" userId="S::urn:spo:guest#anne@badrichani.com::" providerId="AD" clId="Web-{FFD054CB-839C-F1D3-2F59-290EC2A45B46}" dt="2025-02-27T09:50:09.562" v="124" actId="20577"/>
          <ac:spMkLst>
            <pc:docMk/>
            <pc:sldMk cId="2421413379" sldId="698"/>
            <ac:spMk id="7" creationId="{14AA8381-CA71-44C9-B5DB-715D69498671}"/>
          </ac:spMkLst>
        </pc:spChg>
        <pc:spChg chg="mod">
          <ac:chgData name="anne@badrichani.com" userId="S::urn:spo:guest#anne@badrichani.com::" providerId="AD" clId="Web-{FFD054CB-839C-F1D3-2F59-290EC2A45B46}" dt="2025-02-27T10:14:30.836" v="424" actId="20577"/>
          <ac:spMkLst>
            <pc:docMk/>
            <pc:sldMk cId="2421413379" sldId="698"/>
            <ac:spMk id="8" creationId="{14AA8381-CA71-44C9-B5DB-715D69498671}"/>
          </ac:spMkLst>
        </pc:spChg>
      </pc:sldChg>
      <pc:sldChg chg="modSp modNotes">
        <pc:chgData name="anne@badrichani.com" userId="S::urn:spo:guest#anne@badrichani.com::" providerId="AD" clId="Web-{FFD054CB-839C-F1D3-2F59-290EC2A45B46}" dt="2025-02-27T11:51:53.828" v="477"/>
        <pc:sldMkLst>
          <pc:docMk/>
          <pc:sldMk cId="514659603" sldId="701"/>
        </pc:sldMkLst>
        <pc:spChg chg="mod">
          <ac:chgData name="anne@badrichani.com" userId="S::urn:spo:guest#anne@badrichani.com::" providerId="AD" clId="Web-{FFD054CB-839C-F1D3-2F59-290EC2A45B46}" dt="2025-02-27T10:16:14.809" v="426" actId="20577"/>
          <ac:spMkLst>
            <pc:docMk/>
            <pc:sldMk cId="514659603" sldId="701"/>
            <ac:spMk id="2" creationId="{45D85B06-7897-ADF7-C242-CC18D0057831}"/>
          </ac:spMkLst>
        </pc:spChg>
        <pc:spChg chg="mod">
          <ac:chgData name="anne@badrichani.com" userId="S::urn:spo:guest#anne@badrichani.com::" providerId="AD" clId="Web-{FFD054CB-839C-F1D3-2F59-290EC2A45B46}" dt="2025-02-27T10:17:29.358" v="442" actId="20577"/>
          <ac:spMkLst>
            <pc:docMk/>
            <pc:sldMk cId="514659603" sldId="701"/>
            <ac:spMk id="3" creationId="{4BFFC1F5-D37A-915F-36A5-48F5B10E0FF8}"/>
          </ac:spMkLst>
        </pc:spChg>
        <pc:spChg chg="mod">
          <ac:chgData name="anne@badrichani.com" userId="S::urn:spo:guest#anne@badrichani.com::" providerId="AD" clId="Web-{FFD054CB-839C-F1D3-2F59-290EC2A45B46}" dt="2025-02-27T11:50:26.997" v="471" actId="20577"/>
          <ac:spMkLst>
            <pc:docMk/>
            <pc:sldMk cId="514659603" sldId="701"/>
            <ac:spMk id="5" creationId="{D6AEF7D8-444F-1B1F-A52D-CED32E907F36}"/>
          </ac:spMkLst>
        </pc:spChg>
        <pc:spChg chg="mod">
          <ac:chgData name="anne@badrichani.com" userId="S::urn:spo:guest#anne@badrichani.com::" providerId="AD" clId="Web-{FFD054CB-839C-F1D3-2F59-290EC2A45B46}" dt="2025-02-27T10:19:07.628" v="459" actId="20577"/>
          <ac:spMkLst>
            <pc:docMk/>
            <pc:sldMk cId="514659603" sldId="701"/>
            <ac:spMk id="7" creationId="{4864397C-F12D-E647-D3BA-7E246CDF3065}"/>
          </ac:spMkLst>
        </pc:spChg>
        <pc:spChg chg="mod">
          <ac:chgData name="anne@badrichani.com" userId="S::urn:spo:guest#anne@badrichani.com::" providerId="AD" clId="Web-{FFD054CB-839C-F1D3-2F59-290EC2A45B46}" dt="2025-02-27T11:50:00.324" v="469" actId="20577"/>
          <ac:spMkLst>
            <pc:docMk/>
            <pc:sldMk cId="514659603" sldId="701"/>
            <ac:spMk id="8" creationId="{5CA2D91D-0657-56F4-86E3-FE118BEFEB0E}"/>
          </ac:spMkLst>
        </pc:spChg>
        <pc:spChg chg="mod">
          <ac:chgData name="anne@badrichani.com" userId="S::urn:spo:guest#anne@badrichani.com::" providerId="AD" clId="Web-{FFD054CB-839C-F1D3-2F59-290EC2A45B46}" dt="2025-02-27T11:49:37.276" v="467" actId="20577"/>
          <ac:spMkLst>
            <pc:docMk/>
            <pc:sldMk cId="514659603" sldId="701"/>
            <ac:spMk id="10" creationId="{8A197DAF-8D35-8E2D-5120-69B3DD413770}"/>
          </ac:spMkLst>
        </pc:spChg>
        <pc:spChg chg="mod">
          <ac:chgData name="anne@badrichani.com" userId="S::urn:spo:guest#anne@badrichani.com::" providerId="AD" clId="Web-{FFD054CB-839C-F1D3-2F59-290EC2A45B46}" dt="2025-02-27T11:49:48.745" v="468" actId="20577"/>
          <ac:spMkLst>
            <pc:docMk/>
            <pc:sldMk cId="514659603" sldId="701"/>
            <ac:spMk id="12" creationId="{5985ED14-40A2-4C40-0F46-04DA212EE433}"/>
          </ac:spMkLst>
        </pc:spChg>
      </pc:sldChg>
      <pc:sldChg chg="modSp modNotes">
        <pc:chgData name="anne@badrichani.com" userId="S::urn:spo:guest#anne@badrichani.com::" providerId="AD" clId="Web-{FFD054CB-839C-F1D3-2F59-290EC2A45B46}" dt="2025-02-27T12:01:54.006" v="555"/>
        <pc:sldMkLst>
          <pc:docMk/>
          <pc:sldMk cId="3443335018" sldId="702"/>
        </pc:sldMkLst>
        <pc:spChg chg="mod">
          <ac:chgData name="anne@badrichani.com" userId="S::urn:spo:guest#anne@badrichani.com::" providerId="AD" clId="Web-{FFD054CB-839C-F1D3-2F59-290EC2A45B46}" dt="2025-02-27T11:58:30.514" v="541" actId="20577"/>
          <ac:spMkLst>
            <pc:docMk/>
            <pc:sldMk cId="3443335018" sldId="702"/>
            <ac:spMk id="2" creationId="{51D7C6F0-1E31-8373-E82A-B1655F7BC554}"/>
          </ac:spMkLst>
        </pc:spChg>
        <pc:spChg chg="mod">
          <ac:chgData name="anne@badrichani.com" userId="S::urn:spo:guest#anne@badrichani.com::" providerId="AD" clId="Web-{FFD054CB-839C-F1D3-2F59-290EC2A45B46}" dt="2025-02-27T11:58:08.904" v="537" actId="20577"/>
          <ac:spMkLst>
            <pc:docMk/>
            <pc:sldMk cId="3443335018" sldId="702"/>
            <ac:spMk id="4" creationId="{A17D1A6F-6A2B-8DCB-C465-4623D6F2247C}"/>
          </ac:spMkLst>
        </pc:spChg>
        <pc:spChg chg="mod">
          <ac:chgData name="anne@badrichani.com" userId="S::urn:spo:guest#anne@badrichani.com::" providerId="AD" clId="Web-{FFD054CB-839C-F1D3-2F59-290EC2A45B46}" dt="2025-02-27T11:58:22.279" v="538" actId="20577"/>
          <ac:spMkLst>
            <pc:docMk/>
            <pc:sldMk cId="3443335018" sldId="702"/>
            <ac:spMk id="7" creationId="{B2C1A36F-31F8-258F-F11D-F2F8BC987BFD}"/>
          </ac:spMkLst>
        </pc:spChg>
        <pc:spChg chg="mod">
          <ac:chgData name="anne@badrichani.com" userId="S::urn:spo:guest#anne@badrichani.com::" providerId="AD" clId="Web-{FFD054CB-839C-F1D3-2F59-290EC2A45B46}" dt="2025-02-27T11:58:39.827" v="543" actId="1076"/>
          <ac:spMkLst>
            <pc:docMk/>
            <pc:sldMk cId="3443335018" sldId="702"/>
            <ac:spMk id="8" creationId="{6B4415BD-60B2-7268-A359-E631B77D1A12}"/>
          </ac:spMkLst>
        </pc:spChg>
        <pc:spChg chg="mod">
          <ac:chgData name="anne@badrichani.com" userId="S::urn:spo:guest#anne@badrichani.com::" providerId="AD" clId="Web-{FFD054CB-839C-F1D3-2F59-290EC2A45B46}" dt="2025-02-27T11:54:00.926" v="487" actId="20577"/>
          <ac:spMkLst>
            <pc:docMk/>
            <pc:sldMk cId="3443335018" sldId="702"/>
            <ac:spMk id="14" creationId="{66C7508B-BACC-C34A-0C2F-5CD0AF9A1F8C}"/>
          </ac:spMkLst>
        </pc:spChg>
        <pc:spChg chg="mod">
          <ac:chgData name="anne@badrichani.com" userId="S::urn:spo:guest#anne@badrichani.com::" providerId="AD" clId="Web-{FFD054CB-839C-F1D3-2F59-290EC2A45B46}" dt="2025-02-27T11:57:53.638" v="535" actId="20577"/>
          <ac:spMkLst>
            <pc:docMk/>
            <pc:sldMk cId="3443335018" sldId="702"/>
            <ac:spMk id="16" creationId="{3F1F83BB-D544-3216-8F66-D7521EE3FC46}"/>
          </ac:spMkLst>
        </pc:spChg>
        <pc:spChg chg="mod">
          <ac:chgData name="anne@badrichani.com" userId="S::urn:spo:guest#anne@badrichani.com::" providerId="AD" clId="Web-{FFD054CB-839C-F1D3-2F59-290EC2A45B46}" dt="2025-02-27T11:57:58.591" v="536" actId="20577"/>
          <ac:spMkLst>
            <pc:docMk/>
            <pc:sldMk cId="3443335018" sldId="702"/>
            <ac:spMk id="18" creationId="{56586610-8BD9-6600-4DF0-6D016D552627}"/>
          </ac:spMkLst>
        </pc:spChg>
      </pc:sldChg>
      <pc:sldChg chg="modSp modNotes">
        <pc:chgData name="anne@badrichani.com" userId="S::urn:spo:guest#anne@badrichani.com::" providerId="AD" clId="Web-{FFD054CB-839C-F1D3-2F59-290EC2A45B46}" dt="2025-02-27T12:33:17.745" v="655" actId="20577"/>
        <pc:sldMkLst>
          <pc:docMk/>
          <pc:sldMk cId="4195924943" sldId="704"/>
        </pc:sldMkLst>
        <pc:spChg chg="mod">
          <ac:chgData name="anne@badrichani.com" userId="S::urn:spo:guest#anne@badrichani.com::" providerId="AD" clId="Web-{FFD054CB-839C-F1D3-2F59-290EC2A45B46}" dt="2025-02-27T12:12:20.747" v="636" actId="20577"/>
          <ac:spMkLst>
            <pc:docMk/>
            <pc:sldMk cId="4195924943" sldId="704"/>
            <ac:spMk id="2" creationId="{58AF5504-7F72-5C74-D1BB-8DF89A64097D}"/>
          </ac:spMkLst>
        </pc:spChg>
        <pc:spChg chg="mod">
          <ac:chgData name="anne@badrichani.com" userId="S::urn:spo:guest#anne@badrichani.com::" providerId="AD" clId="Web-{FFD054CB-839C-F1D3-2F59-290EC2A45B46}" dt="2025-02-27T12:17:23.211" v="639" actId="20577"/>
          <ac:spMkLst>
            <pc:docMk/>
            <pc:sldMk cId="4195924943" sldId="704"/>
            <ac:spMk id="4" creationId="{B01E745A-939F-9CFF-33C9-2B6BE4D2E634}"/>
          </ac:spMkLst>
        </pc:spChg>
        <pc:spChg chg="mod">
          <ac:chgData name="anne@badrichani.com" userId="S::urn:spo:guest#anne@badrichani.com::" providerId="AD" clId="Web-{FFD054CB-839C-F1D3-2F59-290EC2A45B46}" dt="2025-02-27T12:33:17.745" v="655" actId="20577"/>
          <ac:spMkLst>
            <pc:docMk/>
            <pc:sldMk cId="4195924943" sldId="704"/>
            <ac:spMk id="7" creationId="{15EB80FB-E908-6FA4-6248-E509DE82D58B}"/>
          </ac:spMkLst>
        </pc:spChg>
        <pc:spChg chg="mod">
          <ac:chgData name="anne@badrichani.com" userId="S::urn:spo:guest#anne@badrichani.com::" providerId="AD" clId="Web-{FFD054CB-839C-F1D3-2F59-290EC2A45B46}" dt="2025-02-27T12:33:11.214" v="653" actId="20577"/>
          <ac:spMkLst>
            <pc:docMk/>
            <pc:sldMk cId="4195924943" sldId="704"/>
            <ac:spMk id="9" creationId="{55D53CCE-2002-5139-58D3-8456FECBFB5B}"/>
          </ac:spMkLst>
        </pc:spChg>
        <pc:spChg chg="mod">
          <ac:chgData name="anne@badrichani.com" userId="S::urn:spo:guest#anne@badrichani.com::" providerId="AD" clId="Web-{FFD054CB-839C-F1D3-2F59-290EC2A45B46}" dt="2025-02-27T12:31:44.383" v="646" actId="1076"/>
          <ac:spMkLst>
            <pc:docMk/>
            <pc:sldMk cId="4195924943" sldId="704"/>
            <ac:spMk id="16" creationId="{7893E864-F47B-C6DF-BB60-E0FA93AC15C2}"/>
          </ac:spMkLst>
        </pc:spChg>
      </pc:sldChg>
      <pc:sldChg chg="modSp">
        <pc:chgData name="anne@badrichani.com" userId="S::urn:spo:guest#anne@badrichani.com::" providerId="AD" clId="Web-{FFD054CB-839C-F1D3-2F59-290EC2A45B46}" dt="2025-02-27T09:41:35.527" v="5" actId="20577"/>
        <pc:sldMkLst>
          <pc:docMk/>
          <pc:sldMk cId="1913648885" sldId="710"/>
        </pc:sldMkLst>
        <pc:spChg chg="mod">
          <ac:chgData name="anne@badrichani.com" userId="S::urn:spo:guest#anne@badrichani.com::" providerId="AD" clId="Web-{FFD054CB-839C-F1D3-2F59-290EC2A45B46}" dt="2025-02-27T09:40:49.463" v="1" actId="1076"/>
          <ac:spMkLst>
            <pc:docMk/>
            <pc:sldMk cId="1913648885" sldId="710"/>
            <ac:spMk id="2" creationId="{163E0757-1DC6-B81D-C278-6BBC343817E9}"/>
          </ac:spMkLst>
        </pc:spChg>
        <pc:spChg chg="mod">
          <ac:chgData name="anne@badrichani.com" userId="S::urn:spo:guest#anne@badrichani.com::" providerId="AD" clId="Web-{FFD054CB-839C-F1D3-2F59-290EC2A45B46}" dt="2025-02-27T09:41:19.104" v="2" actId="20577"/>
          <ac:spMkLst>
            <pc:docMk/>
            <pc:sldMk cId="1913648885" sldId="710"/>
            <ac:spMk id="3" creationId="{10084EB3-2FAC-8D18-8875-AB12A60F3884}"/>
          </ac:spMkLst>
        </pc:spChg>
        <pc:spChg chg="mod">
          <ac:chgData name="anne@badrichani.com" userId="S::urn:spo:guest#anne@badrichani.com::" providerId="AD" clId="Web-{FFD054CB-839C-F1D3-2F59-290EC2A45B46}" dt="2025-02-27T09:41:27.245" v="4" actId="20577"/>
          <ac:spMkLst>
            <pc:docMk/>
            <pc:sldMk cId="1913648885" sldId="710"/>
            <ac:spMk id="10" creationId="{AEEC11FA-8644-1640-3629-B4F766ECFCAB}"/>
          </ac:spMkLst>
        </pc:spChg>
        <pc:spChg chg="mod">
          <ac:chgData name="anne@badrichani.com" userId="S::urn:spo:guest#anne@badrichani.com::" providerId="AD" clId="Web-{FFD054CB-839C-F1D3-2F59-290EC2A45B46}" dt="2025-02-27T09:41:35.527" v="5" actId="20577"/>
          <ac:spMkLst>
            <pc:docMk/>
            <pc:sldMk cId="1913648885" sldId="710"/>
            <ac:spMk id="11" creationId="{E67776B2-43D7-D403-4D5B-1A5E9ED708C8}"/>
          </ac:spMkLst>
        </pc:spChg>
      </pc:sldChg>
      <pc:sldChg chg="modSp modNotes">
        <pc:chgData name="anne@badrichani.com" userId="S::urn:spo:guest#anne@badrichani.com::" providerId="AD" clId="Web-{FFD054CB-839C-F1D3-2F59-290EC2A45B46}" dt="2025-02-27T12:44:49.161" v="829" actId="20577"/>
        <pc:sldMkLst>
          <pc:docMk/>
          <pc:sldMk cId="1667720250" sldId="997"/>
        </pc:sldMkLst>
        <pc:spChg chg="mod">
          <ac:chgData name="anne@badrichani.com" userId="S::urn:spo:guest#anne@badrichani.com::" providerId="AD" clId="Web-{FFD054CB-839C-F1D3-2F59-290EC2A45B46}" dt="2025-02-27T12:34:26.326" v="665" actId="20577"/>
          <ac:spMkLst>
            <pc:docMk/>
            <pc:sldMk cId="1667720250" sldId="997"/>
            <ac:spMk id="7" creationId="{19271E11-44C8-67A9-97F1-FDEF23F4E242}"/>
          </ac:spMkLst>
        </pc:spChg>
        <pc:spChg chg="mod">
          <ac:chgData name="anne@badrichani.com" userId="S::urn:spo:guest#anne@badrichani.com::" providerId="AD" clId="Web-{FFD054CB-839C-F1D3-2F59-290EC2A45B46}" dt="2025-02-27T12:44:49.161" v="829" actId="20577"/>
          <ac:spMkLst>
            <pc:docMk/>
            <pc:sldMk cId="1667720250" sldId="997"/>
            <ac:spMk id="8" creationId="{C390CF0B-2FFD-D545-4C2E-6D4062751F38}"/>
          </ac:spMkLst>
        </pc:spChg>
        <pc:spChg chg="mod">
          <ac:chgData name="anne@badrichani.com" userId="S::urn:spo:guest#anne@badrichani.com::" providerId="AD" clId="Web-{FFD054CB-839C-F1D3-2F59-290EC2A45B46}" dt="2025-02-27T12:44:23.926" v="818" actId="20577"/>
          <ac:spMkLst>
            <pc:docMk/>
            <pc:sldMk cId="1667720250" sldId="997"/>
            <ac:spMk id="10" creationId="{F18073C7-D007-C00E-7819-A02332BA4F17}"/>
          </ac:spMkLst>
        </pc:spChg>
      </pc:sldChg>
      <pc:sldChg chg="modSp modNotes">
        <pc:chgData name="anne@badrichani.com" userId="S::urn:spo:guest#anne@badrichani.com::" providerId="AD" clId="Web-{FFD054CB-839C-F1D3-2F59-290EC2A45B46}" dt="2025-02-27T12:50:04.125" v="894" actId="20577"/>
        <pc:sldMkLst>
          <pc:docMk/>
          <pc:sldMk cId="688468965" sldId="1003"/>
        </pc:sldMkLst>
        <pc:spChg chg="mod">
          <ac:chgData name="anne@badrichani.com" userId="S::urn:spo:guest#anne@badrichani.com::" providerId="AD" clId="Web-{FFD054CB-839C-F1D3-2F59-290EC2A45B46}" dt="2025-02-27T12:45:06.021" v="830" actId="20577"/>
          <ac:spMkLst>
            <pc:docMk/>
            <pc:sldMk cId="688468965" sldId="1003"/>
            <ac:spMk id="6" creationId="{095CA650-E546-C6D4-48C4-45D62C696519}"/>
          </ac:spMkLst>
        </pc:spChg>
        <pc:spChg chg="mod">
          <ac:chgData name="anne@badrichani.com" userId="S::urn:spo:guest#anne@badrichani.com::" providerId="AD" clId="Web-{FFD054CB-839C-F1D3-2F59-290EC2A45B46}" dt="2025-02-27T12:45:31.428" v="831" actId="20577"/>
          <ac:spMkLst>
            <pc:docMk/>
            <pc:sldMk cId="688468965" sldId="1003"/>
            <ac:spMk id="7" creationId="{19271E11-44C8-67A9-97F1-FDEF23F4E242}"/>
          </ac:spMkLst>
        </pc:spChg>
        <pc:spChg chg="mod">
          <ac:chgData name="anne@badrichani.com" userId="S::urn:spo:guest#anne@badrichani.com::" providerId="AD" clId="Web-{FFD054CB-839C-F1D3-2F59-290EC2A45B46}" dt="2025-02-27T12:50:04.125" v="894" actId="20577"/>
          <ac:spMkLst>
            <pc:docMk/>
            <pc:sldMk cId="688468965" sldId="1003"/>
            <ac:spMk id="10" creationId="{F18073C7-D007-C00E-7819-A02332BA4F17}"/>
          </ac:spMkLst>
        </pc:spChg>
      </pc:sldChg>
      <pc:sldChg chg="modSp modNotes">
        <pc:chgData name="anne@badrichani.com" userId="S::urn:spo:guest#anne@badrichani.com::" providerId="AD" clId="Web-{FFD054CB-839C-F1D3-2F59-290EC2A45B46}" dt="2025-02-27T16:33:56.846" v="928" actId="20577"/>
        <pc:sldMkLst>
          <pc:docMk/>
          <pc:sldMk cId="1718073529" sldId="1004"/>
        </pc:sldMkLst>
        <pc:spChg chg="mod">
          <ac:chgData name="anne@badrichani.com" userId="S::urn:spo:guest#anne@badrichani.com::" providerId="AD" clId="Web-{FFD054CB-839C-F1D3-2F59-290EC2A45B46}" dt="2025-02-27T16:33:56.846" v="928" actId="20577"/>
          <ac:spMkLst>
            <pc:docMk/>
            <pc:sldMk cId="1718073529" sldId="1004"/>
            <ac:spMk id="2" creationId="{84B2EB9F-7006-DCF4-3799-17EA4714120D}"/>
          </ac:spMkLst>
        </pc:spChg>
        <pc:spChg chg="mod">
          <ac:chgData name="anne@badrichani.com" userId="S::urn:spo:guest#anne@badrichani.com::" providerId="AD" clId="Web-{FFD054CB-839C-F1D3-2F59-290EC2A45B46}" dt="2025-02-27T12:50:24.095" v="895" actId="20577"/>
          <ac:spMkLst>
            <pc:docMk/>
            <pc:sldMk cId="1718073529" sldId="1004"/>
            <ac:spMk id="5" creationId="{9A9FFF3A-6D54-1CA1-90A8-54C2CCDE7688}"/>
          </ac:spMkLst>
        </pc:spChg>
        <pc:spChg chg="mod">
          <ac:chgData name="anne@badrichani.com" userId="S::urn:spo:guest#anne@badrichani.com::" providerId="AD" clId="Web-{FFD054CB-839C-F1D3-2F59-290EC2A45B46}" dt="2025-02-27T12:51:34.160" v="908" actId="20577"/>
          <ac:spMkLst>
            <pc:docMk/>
            <pc:sldMk cId="1718073529" sldId="1004"/>
            <ac:spMk id="7" creationId="{19271E11-44C8-67A9-97F1-FDEF23F4E242}"/>
          </ac:spMkLst>
        </pc:spChg>
        <pc:spChg chg="mod">
          <ac:chgData name="anne@badrichani.com" userId="S::urn:spo:guest#anne@badrichani.com::" providerId="AD" clId="Web-{FFD054CB-839C-F1D3-2F59-290EC2A45B46}" dt="2025-02-27T12:51:47.364" v="910" actId="20577"/>
          <ac:spMkLst>
            <pc:docMk/>
            <pc:sldMk cId="1718073529" sldId="1004"/>
            <ac:spMk id="10" creationId="{F18073C7-D007-C00E-7819-A02332BA4F17}"/>
          </ac:spMkLst>
        </pc:spChg>
      </pc:sldChg>
      <pc:sldChg chg="modSp modNotes">
        <pc:chgData name="anne@badrichani.com" userId="S::urn:spo:guest#anne@badrichani.com::" providerId="AD" clId="Web-{FFD054CB-839C-F1D3-2F59-290EC2A45B46}" dt="2025-02-27T12:11:03.822" v="633" actId="20577"/>
        <pc:sldMkLst>
          <pc:docMk/>
          <pc:sldMk cId="1668524727" sldId="1014"/>
        </pc:sldMkLst>
        <pc:spChg chg="mod">
          <ac:chgData name="anne@badrichani.com" userId="S::urn:spo:guest#anne@badrichani.com::" providerId="AD" clId="Web-{FFD054CB-839C-F1D3-2F59-290EC2A45B46}" dt="2025-02-27T12:10:13.617" v="630" actId="20577"/>
          <ac:spMkLst>
            <pc:docMk/>
            <pc:sldMk cId="1668524727" sldId="1014"/>
            <ac:spMk id="6" creationId="{AEE1E20D-C4E5-08B3-B978-9C43EE450F74}"/>
          </ac:spMkLst>
        </pc:spChg>
        <pc:spChg chg="mod">
          <ac:chgData name="anne@badrichani.com" userId="S::urn:spo:guest#anne@badrichani.com::" providerId="AD" clId="Web-{FFD054CB-839C-F1D3-2F59-290EC2A45B46}" dt="2025-02-27T12:08:39.880" v="600" actId="20577"/>
          <ac:spMkLst>
            <pc:docMk/>
            <pc:sldMk cId="1668524727" sldId="1014"/>
            <ac:spMk id="17" creationId="{CC79FCA8-95D5-3823-70CE-1BE064B942F8}"/>
          </ac:spMkLst>
        </pc:spChg>
        <pc:spChg chg="mod">
          <ac:chgData name="anne@badrichani.com" userId="S::urn:spo:guest#anne@badrichani.com::" providerId="AD" clId="Web-{FFD054CB-839C-F1D3-2F59-290EC2A45B46}" dt="2025-02-27T12:08:19.285" v="599" actId="20577"/>
          <ac:spMkLst>
            <pc:docMk/>
            <pc:sldMk cId="1668524727" sldId="1014"/>
            <ac:spMk id="24" creationId="{512DF884-3916-D0EB-C10C-FB5AA404BFE4}"/>
          </ac:spMkLst>
        </pc:spChg>
        <pc:spChg chg="mod">
          <ac:chgData name="anne@badrichani.com" userId="S::urn:spo:guest#anne@badrichani.com::" providerId="AD" clId="Web-{FFD054CB-839C-F1D3-2F59-290EC2A45B46}" dt="2025-02-27T12:11:03.822" v="633" actId="20577"/>
          <ac:spMkLst>
            <pc:docMk/>
            <pc:sldMk cId="1668524727" sldId="1014"/>
            <ac:spMk id="38" creationId="{A0C6E2E2-6107-804C-B6D3-FEDACD625259}"/>
          </ac:spMkLst>
        </pc:spChg>
        <pc:spChg chg="mod">
          <ac:chgData name="anne@badrichani.com" userId="S::urn:spo:guest#anne@badrichani.com::" providerId="AD" clId="Web-{FFD054CB-839C-F1D3-2F59-290EC2A45B46}" dt="2025-02-27T12:09:05.006" v="609" actId="20577"/>
          <ac:spMkLst>
            <pc:docMk/>
            <pc:sldMk cId="1668524727" sldId="1014"/>
            <ac:spMk id="39" creationId="{56999ACC-DE52-9C37-E8BC-E64B635DC84D}"/>
          </ac:spMkLst>
        </pc:spChg>
        <pc:spChg chg="mod">
          <ac:chgData name="anne@badrichani.com" userId="S::urn:spo:guest#anne@badrichani.com::" providerId="AD" clId="Web-{FFD054CB-839C-F1D3-2F59-290EC2A45B46}" dt="2025-02-27T12:10:29.524" v="632"/>
          <ac:spMkLst>
            <pc:docMk/>
            <pc:sldMk cId="1668524727" sldId="1014"/>
            <ac:spMk id="40" creationId="{08B52E67-74CD-68F6-AF05-26AC7785C028}"/>
          </ac:spMkLst>
        </pc:spChg>
        <pc:spChg chg="mod">
          <ac:chgData name="anne@badrichani.com" userId="S::urn:spo:guest#anne@badrichani.com::" providerId="AD" clId="Web-{FFD054CB-839C-F1D3-2F59-290EC2A45B46}" dt="2025-02-27T12:09:31.897" v="617" actId="20577"/>
          <ac:spMkLst>
            <pc:docMk/>
            <pc:sldMk cId="1668524727" sldId="1014"/>
            <ac:spMk id="41" creationId="{C0E84837-A754-65A8-6123-34C4CBA65E5A}"/>
          </ac:spMkLst>
        </pc:spChg>
      </pc:sldChg>
      <pc:sldChg chg="modSp modNotes">
        <pc:chgData name="anne@badrichani.com" userId="S::urn:spo:guest#anne@badrichani.com::" providerId="AD" clId="Web-{FFD054CB-839C-F1D3-2F59-290EC2A45B46}" dt="2025-02-27T12:05:10.528" v="587" actId="20577"/>
        <pc:sldMkLst>
          <pc:docMk/>
          <pc:sldMk cId="126448620" sldId="1016"/>
        </pc:sldMkLst>
        <pc:spChg chg="mod">
          <ac:chgData name="anne@badrichani.com" userId="S::urn:spo:guest#anne@badrichani.com::" providerId="AD" clId="Web-{FFD054CB-839C-F1D3-2F59-290EC2A45B46}" dt="2025-02-27T12:04:04.823" v="579" actId="20577"/>
          <ac:spMkLst>
            <pc:docMk/>
            <pc:sldMk cId="126448620" sldId="1016"/>
            <ac:spMk id="2" creationId="{CBFF04BC-3046-9A6A-0E39-D86EE036CC6F}"/>
          </ac:spMkLst>
        </pc:spChg>
        <pc:spChg chg="mod">
          <ac:chgData name="anne@badrichani.com" userId="S::urn:spo:guest#anne@badrichani.com::" providerId="AD" clId="Web-{FFD054CB-839C-F1D3-2F59-290EC2A45B46}" dt="2025-02-27T12:03:50.979" v="578" actId="20577"/>
          <ac:spMkLst>
            <pc:docMk/>
            <pc:sldMk cId="126448620" sldId="1016"/>
            <ac:spMk id="3" creationId="{743AA179-B60C-9ACE-4B6F-502CA6378076}"/>
          </ac:spMkLst>
        </pc:spChg>
        <pc:spChg chg="mod">
          <ac:chgData name="anne@badrichani.com" userId="S::urn:spo:guest#anne@badrichani.com::" providerId="AD" clId="Web-{FFD054CB-839C-F1D3-2F59-290EC2A45B46}" dt="2025-02-27T12:02:37.538" v="566" actId="20577"/>
          <ac:spMkLst>
            <pc:docMk/>
            <pc:sldMk cId="126448620" sldId="1016"/>
            <ac:spMk id="4" creationId="{D4C8FA8C-9D7D-B5B0-6505-6D2E15E60AB7}"/>
          </ac:spMkLst>
        </pc:spChg>
        <pc:spChg chg="mod">
          <ac:chgData name="anne@badrichani.com" userId="S::urn:spo:guest#anne@badrichani.com::" providerId="AD" clId="Web-{FFD054CB-839C-F1D3-2F59-290EC2A45B46}" dt="2025-02-27T12:03:24.228" v="572" actId="20577"/>
          <ac:spMkLst>
            <pc:docMk/>
            <pc:sldMk cId="126448620" sldId="1016"/>
            <ac:spMk id="6" creationId="{4BDDCC32-50FD-55F1-9C61-4A98DB5F333A}"/>
          </ac:spMkLst>
        </pc:spChg>
        <pc:spChg chg="mod">
          <ac:chgData name="anne@badrichani.com" userId="S::urn:spo:guest#anne@badrichani.com::" providerId="AD" clId="Web-{FFD054CB-839C-F1D3-2F59-290EC2A45B46}" dt="2025-02-27T12:03:29.665" v="574" actId="20577"/>
          <ac:spMkLst>
            <pc:docMk/>
            <pc:sldMk cId="126448620" sldId="1016"/>
            <ac:spMk id="7" creationId="{893602BC-787E-4DD5-EF9E-263BF9A956A9}"/>
          </ac:spMkLst>
        </pc:spChg>
        <pc:spChg chg="mod">
          <ac:chgData name="anne@badrichani.com" userId="S::urn:spo:guest#anne@badrichani.com::" providerId="AD" clId="Web-{FFD054CB-839C-F1D3-2F59-290EC2A45B46}" dt="2025-02-27T12:04:51.590" v="585" actId="20577"/>
          <ac:spMkLst>
            <pc:docMk/>
            <pc:sldMk cId="126448620" sldId="1016"/>
            <ac:spMk id="19" creationId="{9D9B0BB1-B4BC-CDC5-9BC6-4EB7676A0698}"/>
          </ac:spMkLst>
        </pc:spChg>
        <pc:spChg chg="mod">
          <ac:chgData name="anne@badrichani.com" userId="S::urn:spo:guest#anne@badrichani.com::" providerId="AD" clId="Web-{FFD054CB-839C-F1D3-2F59-290EC2A45B46}" dt="2025-02-27T12:05:10.528" v="587" actId="20577"/>
          <ac:spMkLst>
            <pc:docMk/>
            <pc:sldMk cId="126448620" sldId="1016"/>
            <ac:spMk id="24" creationId="{25345DF6-83BB-5AA7-9F92-713E578B7CA3}"/>
          </ac:spMkLst>
        </pc:spChg>
        <pc:spChg chg="mod">
          <ac:chgData name="anne@badrichani.com" userId="S::urn:spo:guest#anne@badrichani.com::" providerId="AD" clId="Web-{FFD054CB-839C-F1D3-2F59-290EC2A45B46}" dt="2025-02-27T12:04:28.339" v="581" actId="20577"/>
          <ac:spMkLst>
            <pc:docMk/>
            <pc:sldMk cId="126448620" sldId="1016"/>
            <ac:spMk id="25" creationId="{276552D3-7C12-194F-4FFE-445244D2B636}"/>
          </ac:spMkLst>
        </pc:spChg>
      </pc:sldChg>
    </pc:docChg>
  </pc:docChgLst>
  <pc:docChgLst>
    <pc:chgData name="anne@badrichani.com" userId="S::urn:spo:guest#anne@badrichani.com::" providerId="AD" clId="Web-{12A28FE4-FF73-F6F8-002A-95BF41D7231B}"/>
    <pc:docChg chg="modSld">
      <pc:chgData name="anne@badrichani.com" userId="S::urn:spo:guest#anne@badrichani.com::" providerId="AD" clId="Web-{12A28FE4-FF73-F6F8-002A-95BF41D7231B}" dt="2025-03-18T13:46:58.430" v="150" actId="20577"/>
      <pc:docMkLst>
        <pc:docMk/>
      </pc:docMkLst>
      <pc:sldChg chg="modSp">
        <pc:chgData name="anne@badrichani.com" userId="S::urn:spo:guest#anne@badrichani.com::" providerId="AD" clId="Web-{12A28FE4-FF73-F6F8-002A-95BF41D7231B}" dt="2025-03-18T13:07:40.570" v="4" actId="20577"/>
        <pc:sldMkLst>
          <pc:docMk/>
          <pc:sldMk cId="3443335018" sldId="702"/>
        </pc:sldMkLst>
        <pc:spChg chg="mod">
          <ac:chgData name="anne@badrichani.com" userId="S::urn:spo:guest#anne@badrichani.com::" providerId="AD" clId="Web-{12A28FE4-FF73-F6F8-002A-95BF41D7231B}" dt="2025-03-18T13:07:34.164" v="2" actId="20577"/>
          <ac:spMkLst>
            <pc:docMk/>
            <pc:sldMk cId="3443335018" sldId="702"/>
            <ac:spMk id="14" creationId="{66C7508B-BACC-C34A-0C2F-5CD0AF9A1F8C}"/>
          </ac:spMkLst>
        </pc:spChg>
        <pc:spChg chg="mod">
          <ac:chgData name="anne@badrichani.com" userId="S::urn:spo:guest#anne@badrichani.com::" providerId="AD" clId="Web-{12A28FE4-FF73-F6F8-002A-95BF41D7231B}" dt="2025-03-18T13:07:40.570" v="4" actId="20577"/>
          <ac:spMkLst>
            <pc:docMk/>
            <pc:sldMk cId="3443335018" sldId="702"/>
            <ac:spMk id="18" creationId="{56586610-8BD9-6600-4DF0-6D016D552627}"/>
          </ac:spMkLst>
        </pc:spChg>
      </pc:sldChg>
      <pc:sldChg chg="modNotes">
        <pc:chgData name="anne@badrichani.com" userId="S::urn:spo:guest#anne@badrichani.com::" providerId="AD" clId="Web-{12A28FE4-FF73-F6F8-002A-95BF41D7231B}" dt="2025-03-18T13:14:43.817" v="75"/>
        <pc:sldMkLst>
          <pc:docMk/>
          <pc:sldMk cId="2809587424" sldId="706"/>
        </pc:sldMkLst>
      </pc:sldChg>
      <pc:sldChg chg="modSp">
        <pc:chgData name="anne@badrichani.com" userId="S::urn:spo:guest#anne@badrichani.com::" providerId="AD" clId="Web-{12A28FE4-FF73-F6F8-002A-95BF41D7231B}" dt="2025-03-18T13:41:43.469" v="135" actId="20577"/>
        <pc:sldMkLst>
          <pc:docMk/>
          <pc:sldMk cId="4093470747" sldId="708"/>
        </pc:sldMkLst>
        <pc:spChg chg="mod">
          <ac:chgData name="anne@badrichani.com" userId="S::urn:spo:guest#anne@badrichani.com::" providerId="AD" clId="Web-{12A28FE4-FF73-F6F8-002A-95BF41D7231B}" dt="2025-03-18T13:41:43.469" v="135" actId="20577"/>
          <ac:spMkLst>
            <pc:docMk/>
            <pc:sldMk cId="4093470747" sldId="708"/>
            <ac:spMk id="5" creationId="{1A2EBAA9-3155-3E37-63E2-280B4E988736}"/>
          </ac:spMkLst>
        </pc:spChg>
      </pc:sldChg>
      <pc:sldChg chg="modSp">
        <pc:chgData name="anne@badrichani.com" userId="S::urn:spo:guest#anne@badrichani.com::" providerId="AD" clId="Web-{12A28FE4-FF73-F6F8-002A-95BF41D7231B}" dt="2025-03-18T13:43:32.940" v="141" actId="20577"/>
        <pc:sldMkLst>
          <pc:docMk/>
          <pc:sldMk cId="2765573171" sldId="711"/>
        </pc:sldMkLst>
        <pc:spChg chg="mod">
          <ac:chgData name="anne@badrichani.com" userId="S::urn:spo:guest#anne@badrichani.com::" providerId="AD" clId="Web-{12A28FE4-FF73-F6F8-002A-95BF41D7231B}" dt="2025-03-18T13:43:32.940" v="141" actId="20577"/>
          <ac:spMkLst>
            <pc:docMk/>
            <pc:sldMk cId="2765573171" sldId="711"/>
            <ac:spMk id="5" creationId="{639540E7-A376-6648-65E7-3B7EFE53BC8B}"/>
          </ac:spMkLst>
        </pc:spChg>
      </pc:sldChg>
      <pc:sldChg chg="modSp">
        <pc:chgData name="anne@badrichani.com" userId="S::urn:spo:guest#anne@badrichani.com::" providerId="AD" clId="Web-{12A28FE4-FF73-F6F8-002A-95BF41D7231B}" dt="2025-03-18T13:43:07.565" v="140" actId="20577"/>
        <pc:sldMkLst>
          <pc:docMk/>
          <pc:sldMk cId="4227224476" sldId="717"/>
        </pc:sldMkLst>
        <pc:spChg chg="mod">
          <ac:chgData name="anne@badrichani.com" userId="S::urn:spo:guest#anne@badrichani.com::" providerId="AD" clId="Web-{12A28FE4-FF73-F6F8-002A-95BF41D7231B}" dt="2025-03-18T13:43:07.565" v="140" actId="20577"/>
          <ac:spMkLst>
            <pc:docMk/>
            <pc:sldMk cId="4227224476" sldId="717"/>
            <ac:spMk id="2" creationId="{85321D08-2242-C935-DF8C-23AB4F0AD0E6}"/>
          </ac:spMkLst>
        </pc:spChg>
      </pc:sldChg>
      <pc:sldChg chg="modSp">
        <pc:chgData name="anne@badrichani.com" userId="S::urn:spo:guest#anne@badrichani.com::" providerId="AD" clId="Web-{12A28FE4-FF73-F6F8-002A-95BF41D7231B}" dt="2025-03-18T13:06:54.022" v="1" actId="20577"/>
        <pc:sldMkLst>
          <pc:docMk/>
          <pc:sldMk cId="1744004988" sldId="975"/>
        </pc:sldMkLst>
        <pc:spChg chg="mod">
          <ac:chgData name="anne@badrichani.com" userId="S::urn:spo:guest#anne@badrichani.com::" providerId="AD" clId="Web-{12A28FE4-FF73-F6F8-002A-95BF41D7231B}" dt="2025-03-18T13:06:54.022" v="1" actId="20577"/>
          <ac:spMkLst>
            <pc:docMk/>
            <pc:sldMk cId="1744004988" sldId="975"/>
            <ac:spMk id="4" creationId="{14AA8381-CA71-44C9-B5DB-715D69498671}"/>
          </ac:spMkLst>
        </pc:spChg>
      </pc:sldChg>
      <pc:sldChg chg="modSp">
        <pc:chgData name="anne@badrichani.com" userId="S::urn:spo:guest#anne@badrichani.com::" providerId="AD" clId="Web-{12A28FE4-FF73-F6F8-002A-95BF41D7231B}" dt="2025-03-18T13:09:58.684" v="25" actId="1076"/>
        <pc:sldMkLst>
          <pc:docMk/>
          <pc:sldMk cId="4091163692" sldId="977"/>
        </pc:sldMkLst>
        <pc:picChg chg="mod">
          <ac:chgData name="anne@badrichani.com" userId="S::urn:spo:guest#anne@badrichani.com::" providerId="AD" clId="Web-{12A28FE4-FF73-F6F8-002A-95BF41D7231B}" dt="2025-03-18T13:09:49.168" v="24" actId="1076"/>
          <ac:picMkLst>
            <pc:docMk/>
            <pc:sldMk cId="4091163692" sldId="977"/>
            <ac:picMk id="5" creationId="{13BDC0AD-7ECB-D5C2-5182-A52E47543AA0}"/>
          </ac:picMkLst>
        </pc:picChg>
        <pc:picChg chg="mod">
          <ac:chgData name="anne@badrichani.com" userId="S::urn:spo:guest#anne@badrichani.com::" providerId="AD" clId="Web-{12A28FE4-FF73-F6F8-002A-95BF41D7231B}" dt="2025-03-18T13:09:58.684" v="25" actId="1076"/>
          <ac:picMkLst>
            <pc:docMk/>
            <pc:sldMk cId="4091163692" sldId="977"/>
            <ac:picMk id="7" creationId="{1A8FFDFD-7635-1366-5628-BA1D4503C158}"/>
          </ac:picMkLst>
        </pc:picChg>
      </pc:sldChg>
      <pc:sldChg chg="modSp">
        <pc:chgData name="anne@badrichani.com" userId="S::urn:spo:guest#anne@badrichani.com::" providerId="AD" clId="Web-{12A28FE4-FF73-F6F8-002A-95BF41D7231B}" dt="2025-03-18T13:09:36.105" v="23" actId="20577"/>
        <pc:sldMkLst>
          <pc:docMk/>
          <pc:sldMk cId="2956939688" sldId="979"/>
        </pc:sldMkLst>
        <pc:spChg chg="mod">
          <ac:chgData name="anne@badrichani.com" userId="S::urn:spo:guest#anne@badrichani.com::" providerId="AD" clId="Web-{12A28FE4-FF73-F6F8-002A-95BF41D7231B}" dt="2025-03-18T13:09:36.105" v="23" actId="20577"/>
          <ac:spMkLst>
            <pc:docMk/>
            <pc:sldMk cId="2956939688" sldId="979"/>
            <ac:spMk id="16" creationId="{63676ED0-9809-FC68-EC33-F42DC20DF195}"/>
          </ac:spMkLst>
        </pc:spChg>
      </pc:sldChg>
      <pc:sldChg chg="modSp modNotes">
        <pc:chgData name="anne@badrichani.com" userId="S::urn:spo:guest#anne@badrichani.com::" providerId="AD" clId="Web-{12A28FE4-FF73-F6F8-002A-95BF41D7231B}" dt="2025-03-18T13:11:55.890" v="38"/>
        <pc:sldMkLst>
          <pc:docMk/>
          <pc:sldMk cId="2746473177" sldId="981"/>
        </pc:sldMkLst>
        <pc:spChg chg="mod">
          <ac:chgData name="anne@badrichani.com" userId="S::urn:spo:guest#anne@badrichani.com::" providerId="AD" clId="Web-{12A28FE4-FF73-F6F8-002A-95BF41D7231B}" dt="2025-03-18T13:11:15.389" v="30" actId="20577"/>
          <ac:spMkLst>
            <pc:docMk/>
            <pc:sldMk cId="2746473177" sldId="981"/>
            <ac:spMk id="8" creationId="{7B13A86A-405D-22E3-CDFD-88D9DF64D598}"/>
          </ac:spMkLst>
        </pc:spChg>
      </pc:sldChg>
      <pc:sldChg chg="modNotes">
        <pc:chgData name="anne@badrichani.com" userId="S::urn:spo:guest#anne@badrichani.com::" providerId="AD" clId="Web-{12A28FE4-FF73-F6F8-002A-95BF41D7231B}" dt="2025-03-18T13:20:21.920" v="133"/>
        <pc:sldMkLst>
          <pc:docMk/>
          <pc:sldMk cId="3527907052" sldId="982"/>
        </pc:sldMkLst>
      </pc:sldChg>
      <pc:sldChg chg="modNotes">
        <pc:chgData name="anne@badrichani.com" userId="S::urn:spo:guest#anne@badrichani.com::" providerId="AD" clId="Web-{12A28FE4-FF73-F6F8-002A-95BF41D7231B}" dt="2025-03-18T13:16:11.398" v="93"/>
        <pc:sldMkLst>
          <pc:docMk/>
          <pc:sldMk cId="3974556088" sldId="983"/>
        </pc:sldMkLst>
      </pc:sldChg>
      <pc:sldChg chg="modSp modNotes">
        <pc:chgData name="anne@badrichani.com" userId="S::urn:spo:guest#anne@badrichani.com::" providerId="AD" clId="Web-{12A28FE4-FF73-F6F8-002A-95BF41D7231B}" dt="2025-03-18T13:17:21.540" v="97"/>
        <pc:sldMkLst>
          <pc:docMk/>
          <pc:sldMk cId="4192576288" sldId="984"/>
        </pc:sldMkLst>
        <pc:spChg chg="mod">
          <ac:chgData name="anne@badrichani.com" userId="S::urn:spo:guest#anne@badrichani.com::" providerId="AD" clId="Web-{12A28FE4-FF73-F6F8-002A-95BF41D7231B}" dt="2025-03-18T13:16:31.820" v="95" actId="20577"/>
          <ac:spMkLst>
            <pc:docMk/>
            <pc:sldMk cId="4192576288" sldId="984"/>
            <ac:spMk id="16" creationId="{2F5FF25E-89F5-BF4B-EF18-D61E3FB670D5}"/>
          </ac:spMkLst>
        </pc:spChg>
      </pc:sldChg>
      <pc:sldChg chg="modSp modNotes">
        <pc:chgData name="anne@badrichani.com" userId="S::urn:spo:guest#anne@badrichani.com::" providerId="AD" clId="Web-{12A28FE4-FF73-F6F8-002A-95BF41D7231B}" dt="2025-03-18T13:42:58.939" v="139"/>
        <pc:sldMkLst>
          <pc:docMk/>
          <pc:sldMk cId="1910578601" sldId="992"/>
        </pc:sldMkLst>
        <pc:spChg chg="mod">
          <ac:chgData name="anne@badrichani.com" userId="S::urn:spo:guest#anne@badrichani.com::" providerId="AD" clId="Web-{12A28FE4-FF73-F6F8-002A-95BF41D7231B}" dt="2025-03-18T13:42:42.580" v="137" actId="20577"/>
          <ac:spMkLst>
            <pc:docMk/>
            <pc:sldMk cId="1910578601" sldId="992"/>
            <ac:spMk id="2" creationId="{85321D08-2242-C935-DF8C-23AB4F0AD0E6}"/>
          </ac:spMkLst>
        </pc:spChg>
      </pc:sldChg>
      <pc:sldChg chg="modSp">
        <pc:chgData name="anne@badrichani.com" userId="S::urn:spo:guest#anne@badrichani.com::" providerId="AD" clId="Web-{12A28FE4-FF73-F6F8-002A-95BF41D7231B}" dt="2025-03-18T13:46:58.430" v="150" actId="20577"/>
        <pc:sldMkLst>
          <pc:docMk/>
          <pc:sldMk cId="2080236725" sldId="1007"/>
        </pc:sldMkLst>
        <pc:spChg chg="mod">
          <ac:chgData name="anne@badrichani.com" userId="S::urn:spo:guest#anne@badrichani.com::" providerId="AD" clId="Web-{12A28FE4-FF73-F6F8-002A-95BF41D7231B}" dt="2025-03-18T13:46:58.430" v="150" actId="20577"/>
          <ac:spMkLst>
            <pc:docMk/>
            <pc:sldMk cId="2080236725" sldId="1007"/>
            <ac:spMk id="2" creationId="{85321D08-2242-C935-DF8C-23AB4F0AD0E6}"/>
          </ac:spMkLst>
        </pc:spChg>
      </pc:sldChg>
      <pc:sldChg chg="modSp">
        <pc:chgData name="anne@badrichani.com" userId="S::urn:spo:guest#anne@badrichani.com::" providerId="AD" clId="Web-{12A28FE4-FF73-F6F8-002A-95BF41D7231B}" dt="2025-03-18T13:08:26.666" v="5" actId="20577"/>
        <pc:sldMkLst>
          <pc:docMk/>
          <pc:sldMk cId="1668524727" sldId="1014"/>
        </pc:sldMkLst>
        <pc:spChg chg="mod">
          <ac:chgData name="anne@badrichani.com" userId="S::urn:spo:guest#anne@badrichani.com::" providerId="AD" clId="Web-{12A28FE4-FF73-F6F8-002A-95BF41D7231B}" dt="2025-03-18T13:08:26.666" v="5" actId="20577"/>
          <ac:spMkLst>
            <pc:docMk/>
            <pc:sldMk cId="1668524727" sldId="1014"/>
            <ac:spMk id="24" creationId="{512DF884-3916-D0EB-C10C-FB5AA404BFE4}"/>
          </ac:spMkLst>
        </pc:spChg>
      </pc:sldChg>
      <pc:sldChg chg="modSp modNotes">
        <pc:chgData name="anne@badrichani.com" userId="S::urn:spo:guest#anne@badrichani.com::" providerId="AD" clId="Web-{12A28FE4-FF73-F6F8-002A-95BF41D7231B}" dt="2025-03-18T13:15:42.678" v="78" actId="20577"/>
        <pc:sldMkLst>
          <pc:docMk/>
          <pc:sldMk cId="631760942" sldId="1015"/>
        </pc:sldMkLst>
        <pc:spChg chg="mod">
          <ac:chgData name="anne@badrichani.com" userId="S::urn:spo:guest#anne@badrichani.com::" providerId="AD" clId="Web-{12A28FE4-FF73-F6F8-002A-95BF41D7231B}" dt="2025-03-18T13:15:42.678" v="78" actId="20577"/>
          <ac:spMkLst>
            <pc:docMk/>
            <pc:sldMk cId="631760942" sldId="1015"/>
            <ac:spMk id="46" creationId="{FB3FEA94-6BA9-70DD-A0F5-619C16BDC30B}"/>
          </ac:spMkLst>
        </pc:spChg>
      </pc:sldChg>
    </pc:docChg>
  </pc:docChgLst>
  <pc:docChgLst>
    <pc:chgData name="HARRIS, Victoria Louise" userId="S::harrisv@who.int::77d83ea0-bc42-459a-b288-1c4c0bdb19c2" providerId="AD" clId="Web-{E7A28067-E7DE-5F92-6C8E-C598722145DB}"/>
    <pc:docChg chg="modSld">
      <pc:chgData name="HARRIS, Victoria Louise" userId="S::harrisv@who.int::77d83ea0-bc42-459a-b288-1c4c0bdb19c2" providerId="AD" clId="Web-{E7A28067-E7DE-5F92-6C8E-C598722145DB}" dt="2024-12-10T09:38:02.090" v="30" actId="20577"/>
      <pc:docMkLst>
        <pc:docMk/>
      </pc:docMkLst>
      <pc:sldChg chg="addSp">
        <pc:chgData name="HARRIS, Victoria Louise" userId="S::harrisv@who.int::77d83ea0-bc42-459a-b288-1c4c0bdb19c2" providerId="AD" clId="Web-{E7A28067-E7DE-5F92-6C8E-C598722145DB}" dt="2024-12-10T09:36:51.994" v="22"/>
        <pc:sldMkLst>
          <pc:docMk/>
          <pc:sldMk cId="220339152" sldId="700"/>
        </pc:sldMkLst>
        <pc:spChg chg="add">
          <ac:chgData name="HARRIS, Victoria Louise" userId="S::harrisv@who.int::77d83ea0-bc42-459a-b288-1c4c0bdb19c2" providerId="AD" clId="Web-{E7A28067-E7DE-5F92-6C8E-C598722145DB}" dt="2024-12-10T09:36:51.994" v="22"/>
          <ac:spMkLst>
            <pc:docMk/>
            <pc:sldMk cId="220339152" sldId="700"/>
            <ac:spMk id="5" creationId="{212EB51B-B939-17BB-1C77-749AAEF35141}"/>
          </ac:spMkLst>
        </pc:spChg>
      </pc:sldChg>
      <pc:sldChg chg="addSp">
        <pc:chgData name="HARRIS, Victoria Louise" userId="S::harrisv@who.int::77d83ea0-bc42-459a-b288-1c4c0bdb19c2" providerId="AD" clId="Web-{E7A28067-E7DE-5F92-6C8E-C598722145DB}" dt="2024-12-10T09:35:24.959" v="0"/>
        <pc:sldMkLst>
          <pc:docMk/>
          <pc:sldMk cId="514659603" sldId="701"/>
        </pc:sldMkLst>
        <pc:spChg chg="add">
          <ac:chgData name="HARRIS, Victoria Louise" userId="S::harrisv@who.int::77d83ea0-bc42-459a-b288-1c4c0bdb19c2" providerId="AD" clId="Web-{E7A28067-E7DE-5F92-6C8E-C598722145DB}" dt="2024-12-10T09:35:24.959" v="0"/>
          <ac:spMkLst>
            <pc:docMk/>
            <pc:sldMk cId="514659603" sldId="701"/>
            <ac:spMk id="9" creationId="{E264A83D-F3F9-4155-3576-4E7E2C57D50A}"/>
          </ac:spMkLst>
        </pc:spChg>
      </pc:sldChg>
      <pc:sldChg chg="addSp delSp">
        <pc:chgData name="HARRIS, Victoria Louise" userId="S::harrisv@who.int::77d83ea0-bc42-459a-b288-1c4c0bdb19c2" providerId="AD" clId="Web-{E7A28067-E7DE-5F92-6C8E-C598722145DB}" dt="2024-12-10T09:35:30.616" v="2"/>
        <pc:sldMkLst>
          <pc:docMk/>
          <pc:sldMk cId="3443335018" sldId="702"/>
        </pc:sldMkLst>
      </pc:sldChg>
      <pc:sldChg chg="addSp">
        <pc:chgData name="HARRIS, Victoria Louise" userId="S::harrisv@who.int::77d83ea0-bc42-459a-b288-1c4c0bdb19c2" providerId="AD" clId="Web-{E7A28067-E7DE-5F92-6C8E-C598722145DB}" dt="2024-12-10T09:36:08.586" v="9"/>
        <pc:sldMkLst>
          <pc:docMk/>
          <pc:sldMk cId="2809587424" sldId="706"/>
        </pc:sldMkLst>
        <pc:spChg chg="add">
          <ac:chgData name="HARRIS, Victoria Louise" userId="S::harrisv@who.int::77d83ea0-bc42-459a-b288-1c4c0bdb19c2" providerId="AD" clId="Web-{E7A28067-E7DE-5F92-6C8E-C598722145DB}" dt="2024-12-10T09:36:08.586" v="9"/>
          <ac:spMkLst>
            <pc:docMk/>
            <pc:sldMk cId="2809587424" sldId="706"/>
            <ac:spMk id="7" creationId="{A8F2A9B8-753B-4FF9-DFCC-D537E519D048}"/>
          </ac:spMkLst>
        </pc:spChg>
      </pc:sldChg>
      <pc:sldChg chg="addSp">
        <pc:chgData name="HARRIS, Victoria Louise" userId="S::harrisv@who.int::77d83ea0-bc42-459a-b288-1c4c0bdb19c2" providerId="AD" clId="Web-{E7A28067-E7DE-5F92-6C8E-C598722145DB}" dt="2024-12-10T09:36:28.274" v="16"/>
        <pc:sldMkLst>
          <pc:docMk/>
          <pc:sldMk cId="3725064897" sldId="707"/>
        </pc:sldMkLst>
        <pc:spChg chg="add">
          <ac:chgData name="HARRIS, Victoria Louise" userId="S::harrisv@who.int::77d83ea0-bc42-459a-b288-1c4c0bdb19c2" providerId="AD" clId="Web-{E7A28067-E7DE-5F92-6C8E-C598722145DB}" dt="2024-12-10T09:36:28.274" v="16"/>
          <ac:spMkLst>
            <pc:docMk/>
            <pc:sldMk cId="3725064897" sldId="707"/>
            <ac:spMk id="6" creationId="{AF7C50D0-9AFA-F1E3-84EA-95C1EB9AB006}"/>
          </ac:spMkLst>
        </pc:spChg>
      </pc:sldChg>
      <pc:sldChg chg="addSp">
        <pc:chgData name="HARRIS, Victoria Louise" userId="S::harrisv@who.int::77d83ea0-bc42-459a-b288-1c4c0bdb19c2" providerId="AD" clId="Web-{E7A28067-E7DE-5F92-6C8E-C598722145DB}" dt="2024-12-10T09:36:45.587" v="20"/>
        <pc:sldMkLst>
          <pc:docMk/>
          <pc:sldMk cId="2976192097" sldId="712"/>
        </pc:sldMkLst>
        <pc:spChg chg="add">
          <ac:chgData name="HARRIS, Victoria Louise" userId="S::harrisv@who.int::77d83ea0-bc42-459a-b288-1c4c0bdb19c2" providerId="AD" clId="Web-{E7A28067-E7DE-5F92-6C8E-C598722145DB}" dt="2024-12-10T09:36:45.587" v="20"/>
          <ac:spMkLst>
            <pc:docMk/>
            <pc:sldMk cId="2976192097" sldId="712"/>
            <ac:spMk id="4" creationId="{B7D1848D-070A-56FF-4B6A-9A103D6BBF91}"/>
          </ac:spMkLst>
        </pc:spChg>
      </pc:sldChg>
      <pc:sldChg chg="addSp">
        <pc:chgData name="HARRIS, Victoria Louise" userId="S::harrisv@who.int::77d83ea0-bc42-459a-b288-1c4c0bdb19c2" providerId="AD" clId="Web-{E7A28067-E7DE-5F92-6C8E-C598722145DB}" dt="2024-12-10T09:36:49.947" v="21"/>
        <pc:sldMkLst>
          <pc:docMk/>
          <pc:sldMk cId="3474430760" sldId="715"/>
        </pc:sldMkLst>
        <pc:spChg chg="add">
          <ac:chgData name="HARRIS, Victoria Louise" userId="S::harrisv@who.int::77d83ea0-bc42-459a-b288-1c4c0bdb19c2" providerId="AD" clId="Web-{E7A28067-E7DE-5F92-6C8E-C598722145DB}" dt="2024-12-10T09:36:49.947" v="21"/>
          <ac:spMkLst>
            <pc:docMk/>
            <pc:sldMk cId="3474430760" sldId="715"/>
            <ac:spMk id="15" creationId="{E2C11789-C0F8-4A05-2DDE-07DB1F9C1713}"/>
          </ac:spMkLst>
        </pc:spChg>
      </pc:sldChg>
      <pc:sldChg chg="addSp delSp">
        <pc:chgData name="HARRIS, Victoria Louise" userId="S::harrisv@who.int::77d83ea0-bc42-459a-b288-1c4c0bdb19c2" providerId="AD" clId="Web-{E7A28067-E7DE-5F92-6C8E-C598722145DB}" dt="2024-12-10T09:35:57.961" v="7"/>
        <pc:sldMkLst>
          <pc:docMk/>
          <pc:sldMk cId="4091163692" sldId="977"/>
        </pc:sldMkLst>
      </pc:sldChg>
      <pc:sldChg chg="addSp">
        <pc:chgData name="HARRIS, Victoria Louise" userId="S::harrisv@who.int::77d83ea0-bc42-459a-b288-1c4c0bdb19c2" providerId="AD" clId="Web-{E7A28067-E7DE-5F92-6C8E-C598722145DB}" dt="2024-12-10T09:35:51.429" v="5"/>
        <pc:sldMkLst>
          <pc:docMk/>
          <pc:sldMk cId="2956939688" sldId="979"/>
        </pc:sldMkLst>
        <pc:spChg chg="add">
          <ac:chgData name="HARRIS, Victoria Louise" userId="S::harrisv@who.int::77d83ea0-bc42-459a-b288-1c4c0bdb19c2" providerId="AD" clId="Web-{E7A28067-E7DE-5F92-6C8E-C598722145DB}" dt="2024-12-10T09:35:51.429" v="5"/>
          <ac:spMkLst>
            <pc:docMk/>
            <pc:sldMk cId="2956939688" sldId="979"/>
            <ac:spMk id="12" creationId="{81E131BD-3C38-4E5E-C7E9-9B7051A9EF47}"/>
          </ac:spMkLst>
        </pc:spChg>
      </pc:sldChg>
      <pc:sldChg chg="addSp">
        <pc:chgData name="HARRIS, Victoria Louise" userId="S::harrisv@who.int::77d83ea0-bc42-459a-b288-1c4c0bdb19c2" providerId="AD" clId="Web-{E7A28067-E7DE-5F92-6C8E-C598722145DB}" dt="2024-12-10T09:36:20.961" v="13"/>
        <pc:sldMkLst>
          <pc:docMk/>
          <pc:sldMk cId="3527907052" sldId="982"/>
        </pc:sldMkLst>
        <pc:spChg chg="add">
          <ac:chgData name="HARRIS, Victoria Louise" userId="S::harrisv@who.int::77d83ea0-bc42-459a-b288-1c4c0bdb19c2" providerId="AD" clId="Web-{E7A28067-E7DE-5F92-6C8E-C598722145DB}" dt="2024-12-10T09:36:20.961" v="13"/>
          <ac:spMkLst>
            <pc:docMk/>
            <pc:sldMk cId="3527907052" sldId="982"/>
            <ac:spMk id="11" creationId="{DFFA3361-6E03-F8DD-C116-4A5CC3A739FA}"/>
          </ac:spMkLst>
        </pc:spChg>
      </pc:sldChg>
      <pc:sldChg chg="addSp">
        <pc:chgData name="HARRIS, Victoria Louise" userId="S::harrisv@who.int::77d83ea0-bc42-459a-b288-1c4c0bdb19c2" providerId="AD" clId="Web-{E7A28067-E7DE-5F92-6C8E-C598722145DB}" dt="2024-12-10T09:36:17.133" v="11"/>
        <pc:sldMkLst>
          <pc:docMk/>
          <pc:sldMk cId="3974556088" sldId="983"/>
        </pc:sldMkLst>
        <pc:spChg chg="add">
          <ac:chgData name="HARRIS, Victoria Louise" userId="S::harrisv@who.int::77d83ea0-bc42-459a-b288-1c4c0bdb19c2" providerId="AD" clId="Web-{E7A28067-E7DE-5F92-6C8E-C598722145DB}" dt="2024-12-10T09:36:17.133" v="11"/>
          <ac:spMkLst>
            <pc:docMk/>
            <pc:sldMk cId="3974556088" sldId="983"/>
            <ac:spMk id="17" creationId="{306CC0F3-6BB4-F666-3B5B-C794BAA7B02B}"/>
          </ac:spMkLst>
        </pc:spChg>
      </pc:sldChg>
      <pc:sldChg chg="addSp">
        <pc:chgData name="HARRIS, Victoria Louise" userId="S::harrisv@who.int::77d83ea0-bc42-459a-b288-1c4c0bdb19c2" providerId="AD" clId="Web-{E7A28067-E7DE-5F92-6C8E-C598722145DB}" dt="2024-12-10T09:36:20.540" v="12"/>
        <pc:sldMkLst>
          <pc:docMk/>
          <pc:sldMk cId="4192576288" sldId="984"/>
        </pc:sldMkLst>
        <pc:spChg chg="add">
          <ac:chgData name="HARRIS, Victoria Louise" userId="S::harrisv@who.int::77d83ea0-bc42-459a-b288-1c4c0bdb19c2" providerId="AD" clId="Web-{E7A28067-E7DE-5F92-6C8E-C598722145DB}" dt="2024-12-10T09:36:20.540" v="12"/>
          <ac:spMkLst>
            <pc:docMk/>
            <pc:sldMk cId="4192576288" sldId="984"/>
            <ac:spMk id="12" creationId="{A04FE3A1-D780-A0D4-5A35-D229CFD4C040}"/>
          </ac:spMkLst>
        </pc:spChg>
      </pc:sldChg>
      <pc:sldChg chg="addSp">
        <pc:chgData name="HARRIS, Victoria Louise" userId="S::harrisv@who.int::77d83ea0-bc42-459a-b288-1c4c0bdb19c2" providerId="AD" clId="Web-{E7A28067-E7DE-5F92-6C8E-C598722145DB}" dt="2024-12-10T09:36:26.134" v="15"/>
        <pc:sldMkLst>
          <pc:docMk/>
          <pc:sldMk cId="3561413605" sldId="987"/>
        </pc:sldMkLst>
        <pc:spChg chg="add">
          <ac:chgData name="HARRIS, Victoria Louise" userId="S::harrisv@who.int::77d83ea0-bc42-459a-b288-1c4c0bdb19c2" providerId="AD" clId="Web-{E7A28067-E7DE-5F92-6C8E-C598722145DB}" dt="2024-12-10T09:36:26.134" v="15"/>
          <ac:spMkLst>
            <pc:docMk/>
            <pc:sldMk cId="3561413605" sldId="987"/>
            <ac:spMk id="4" creationId="{87C84576-8888-A335-5E06-FA47CB0B4C8F}"/>
          </ac:spMkLst>
        </pc:spChg>
      </pc:sldChg>
      <pc:sldChg chg="addSp">
        <pc:chgData name="HARRIS, Victoria Louise" userId="S::harrisv@who.int::77d83ea0-bc42-459a-b288-1c4c0bdb19c2" providerId="AD" clId="Web-{E7A28067-E7DE-5F92-6C8E-C598722145DB}" dt="2024-12-10T09:36:32.774" v="17"/>
        <pc:sldMkLst>
          <pc:docMk/>
          <pc:sldMk cId="1405822987" sldId="990"/>
        </pc:sldMkLst>
        <pc:spChg chg="add">
          <ac:chgData name="HARRIS, Victoria Louise" userId="S::harrisv@who.int::77d83ea0-bc42-459a-b288-1c4c0bdb19c2" providerId="AD" clId="Web-{E7A28067-E7DE-5F92-6C8E-C598722145DB}" dt="2024-12-10T09:36:32.774" v="17"/>
          <ac:spMkLst>
            <pc:docMk/>
            <pc:sldMk cId="1405822987" sldId="990"/>
            <ac:spMk id="8" creationId="{35D7D2D4-E3C0-DC3E-A393-32E7129F201F}"/>
          </ac:spMkLst>
        </pc:spChg>
      </pc:sldChg>
      <pc:sldChg chg="addSp">
        <pc:chgData name="HARRIS, Victoria Louise" userId="S::harrisv@who.int::77d83ea0-bc42-459a-b288-1c4c0bdb19c2" providerId="AD" clId="Web-{E7A28067-E7DE-5F92-6C8E-C598722145DB}" dt="2024-12-10T09:36:54.947" v="23"/>
        <pc:sldMkLst>
          <pc:docMk/>
          <pc:sldMk cId="1910578601" sldId="992"/>
        </pc:sldMkLst>
        <pc:spChg chg="add">
          <ac:chgData name="HARRIS, Victoria Louise" userId="S::harrisv@who.int::77d83ea0-bc42-459a-b288-1c4c0bdb19c2" providerId="AD" clId="Web-{E7A28067-E7DE-5F92-6C8E-C598722145DB}" dt="2024-12-10T09:36:54.947" v="23"/>
          <ac:spMkLst>
            <pc:docMk/>
            <pc:sldMk cId="1910578601" sldId="992"/>
            <ac:spMk id="6" creationId="{83E1966D-30FE-B2DD-9905-BBCA3CC7CE87}"/>
          </ac:spMkLst>
        </pc:spChg>
      </pc:sldChg>
      <pc:sldChg chg="addSp">
        <pc:chgData name="HARRIS, Victoria Louise" userId="S::harrisv@who.int::77d83ea0-bc42-459a-b288-1c4c0bdb19c2" providerId="AD" clId="Web-{E7A28067-E7DE-5F92-6C8E-C598722145DB}" dt="2024-12-10T09:36:57.400" v="24"/>
        <pc:sldMkLst>
          <pc:docMk/>
          <pc:sldMk cId="979974785" sldId="993"/>
        </pc:sldMkLst>
        <pc:spChg chg="add">
          <ac:chgData name="HARRIS, Victoria Louise" userId="S::harrisv@who.int::77d83ea0-bc42-459a-b288-1c4c0bdb19c2" providerId="AD" clId="Web-{E7A28067-E7DE-5F92-6C8E-C598722145DB}" dt="2024-12-10T09:36:57.400" v="24"/>
          <ac:spMkLst>
            <pc:docMk/>
            <pc:sldMk cId="979974785" sldId="993"/>
            <ac:spMk id="5" creationId="{18E6E427-64D2-9833-272C-2D99E6196FE3}"/>
          </ac:spMkLst>
        </pc:spChg>
      </pc:sldChg>
      <pc:sldChg chg="addSp">
        <pc:chgData name="HARRIS, Victoria Louise" userId="S::harrisv@who.int::77d83ea0-bc42-459a-b288-1c4c0bdb19c2" providerId="AD" clId="Web-{E7A28067-E7DE-5F92-6C8E-C598722145DB}" dt="2024-12-10T09:37:00.525" v="26"/>
        <pc:sldMkLst>
          <pc:docMk/>
          <pc:sldMk cId="2690524468" sldId="994"/>
        </pc:sldMkLst>
        <pc:spChg chg="add">
          <ac:chgData name="HARRIS, Victoria Louise" userId="S::harrisv@who.int::77d83ea0-bc42-459a-b288-1c4c0bdb19c2" providerId="AD" clId="Web-{E7A28067-E7DE-5F92-6C8E-C598722145DB}" dt="2024-12-10T09:37:00.525" v="26"/>
          <ac:spMkLst>
            <pc:docMk/>
            <pc:sldMk cId="2690524468" sldId="994"/>
            <ac:spMk id="5" creationId="{CD7039C9-C240-5786-F757-4AA060C42ABE}"/>
          </ac:spMkLst>
        </pc:spChg>
      </pc:sldChg>
      <pc:sldChg chg="addSp">
        <pc:chgData name="HARRIS, Victoria Louise" userId="S::harrisv@who.int::77d83ea0-bc42-459a-b288-1c4c0bdb19c2" providerId="AD" clId="Web-{E7A28067-E7DE-5F92-6C8E-C598722145DB}" dt="2024-12-10T09:36:24.258" v="14"/>
        <pc:sldMkLst>
          <pc:docMk/>
          <pc:sldMk cId="1346105177" sldId="1000"/>
        </pc:sldMkLst>
        <pc:spChg chg="add">
          <ac:chgData name="HARRIS, Victoria Louise" userId="S::harrisv@who.int::77d83ea0-bc42-459a-b288-1c4c0bdb19c2" providerId="AD" clId="Web-{E7A28067-E7DE-5F92-6C8E-C598722145DB}" dt="2024-12-10T09:36:24.258" v="14"/>
          <ac:spMkLst>
            <pc:docMk/>
            <pc:sldMk cId="1346105177" sldId="1000"/>
            <ac:spMk id="4" creationId="{367DA6F7-60C4-B127-7122-15A5CAD33284}"/>
          </ac:spMkLst>
        </pc:spChg>
      </pc:sldChg>
      <pc:sldChg chg="addSp">
        <pc:chgData name="HARRIS, Victoria Louise" userId="S::harrisv@who.int::77d83ea0-bc42-459a-b288-1c4c0bdb19c2" providerId="AD" clId="Web-{E7A28067-E7DE-5F92-6C8E-C598722145DB}" dt="2024-12-10T09:35:47.976" v="4"/>
        <pc:sldMkLst>
          <pc:docMk/>
          <pc:sldMk cId="1084426198" sldId="1005"/>
        </pc:sldMkLst>
        <pc:spChg chg="add">
          <ac:chgData name="HARRIS, Victoria Louise" userId="S::harrisv@who.int::77d83ea0-bc42-459a-b288-1c4c0bdb19c2" providerId="AD" clId="Web-{E7A28067-E7DE-5F92-6C8E-C598722145DB}" dt="2024-12-10T09:35:47.976" v="4"/>
          <ac:spMkLst>
            <pc:docMk/>
            <pc:sldMk cId="1084426198" sldId="1005"/>
            <ac:spMk id="3" creationId="{EB04E570-C2F4-CB2A-4869-278251D30FE0}"/>
          </ac:spMkLst>
        </pc:spChg>
      </pc:sldChg>
      <pc:sldChg chg="addSp">
        <pc:chgData name="HARRIS, Victoria Louise" userId="S::harrisv@who.int::77d83ea0-bc42-459a-b288-1c4c0bdb19c2" providerId="AD" clId="Web-{E7A28067-E7DE-5F92-6C8E-C598722145DB}" dt="2024-12-10T09:36:10.867" v="10"/>
        <pc:sldMkLst>
          <pc:docMk/>
          <pc:sldMk cId="1364692353" sldId="1006"/>
        </pc:sldMkLst>
        <pc:spChg chg="add">
          <ac:chgData name="HARRIS, Victoria Louise" userId="S::harrisv@who.int::77d83ea0-bc42-459a-b288-1c4c0bdb19c2" providerId="AD" clId="Web-{E7A28067-E7DE-5F92-6C8E-C598722145DB}" dt="2024-12-10T09:36:10.867" v="10"/>
          <ac:spMkLst>
            <pc:docMk/>
            <pc:sldMk cId="1364692353" sldId="1006"/>
            <ac:spMk id="13" creationId="{02D97FDC-2645-8150-2E74-125DE891E5AE}"/>
          </ac:spMkLst>
        </pc:spChg>
      </pc:sldChg>
      <pc:sldChg chg="addSp">
        <pc:chgData name="HARRIS, Victoria Louise" userId="S::harrisv@who.int::77d83ea0-bc42-459a-b288-1c4c0bdb19c2" providerId="AD" clId="Web-{E7A28067-E7DE-5F92-6C8E-C598722145DB}" dt="2024-12-10T09:36:58.963" v="25"/>
        <pc:sldMkLst>
          <pc:docMk/>
          <pc:sldMk cId="2080236725" sldId="1007"/>
        </pc:sldMkLst>
        <pc:spChg chg="add">
          <ac:chgData name="HARRIS, Victoria Louise" userId="S::harrisv@who.int::77d83ea0-bc42-459a-b288-1c4c0bdb19c2" providerId="AD" clId="Web-{E7A28067-E7DE-5F92-6C8E-C598722145DB}" dt="2024-12-10T09:36:58.963" v="25"/>
          <ac:spMkLst>
            <pc:docMk/>
            <pc:sldMk cId="2080236725" sldId="1007"/>
            <ac:spMk id="7" creationId="{26F652EA-7B0B-C2F6-5C07-3C6E5AC46EDC}"/>
          </ac:spMkLst>
        </pc:spChg>
      </pc:sldChg>
      <pc:sldChg chg="addSp">
        <pc:chgData name="HARRIS, Victoria Louise" userId="S::harrisv@who.int::77d83ea0-bc42-459a-b288-1c4c0bdb19c2" providerId="AD" clId="Web-{E7A28067-E7DE-5F92-6C8E-C598722145DB}" dt="2024-12-10T09:36:02.226" v="8"/>
        <pc:sldMkLst>
          <pc:docMk/>
          <pc:sldMk cId="512155070" sldId="1009"/>
        </pc:sldMkLst>
        <pc:spChg chg="add">
          <ac:chgData name="HARRIS, Victoria Louise" userId="S::harrisv@who.int::77d83ea0-bc42-459a-b288-1c4c0bdb19c2" providerId="AD" clId="Web-{E7A28067-E7DE-5F92-6C8E-C598722145DB}" dt="2024-12-10T09:36:02.226" v="8"/>
          <ac:spMkLst>
            <pc:docMk/>
            <pc:sldMk cId="512155070" sldId="1009"/>
            <ac:spMk id="5" creationId="{3C6D2BE5-1FCD-227D-A63D-870672CDC0E0}"/>
          </ac:spMkLst>
        </pc:spChg>
      </pc:sldChg>
      <pc:sldChg chg="addSp delSp">
        <pc:chgData name="HARRIS, Victoria Louise" userId="S::harrisv@who.int::77d83ea0-bc42-459a-b288-1c4c0bdb19c2" providerId="AD" clId="Web-{E7A28067-E7DE-5F92-6C8E-C598722145DB}" dt="2024-12-10T09:36:41.275" v="19"/>
        <pc:sldMkLst>
          <pc:docMk/>
          <pc:sldMk cId="1228708489" sldId="1011"/>
        </pc:sldMkLst>
        <pc:spChg chg="add">
          <ac:chgData name="HARRIS, Victoria Louise" userId="S::harrisv@who.int::77d83ea0-bc42-459a-b288-1c4c0bdb19c2" providerId="AD" clId="Web-{E7A28067-E7DE-5F92-6C8E-C598722145DB}" dt="2024-12-10T09:36:41.275" v="19"/>
          <ac:spMkLst>
            <pc:docMk/>
            <pc:sldMk cId="1228708489" sldId="1011"/>
            <ac:spMk id="5" creationId="{6604A4BD-550C-2297-4F32-DDC155BFB719}"/>
          </ac:spMkLst>
        </pc:spChg>
      </pc:sldChg>
      <pc:sldChg chg="addSp">
        <pc:chgData name="HARRIS, Victoria Louise" userId="S::harrisv@who.int::77d83ea0-bc42-459a-b288-1c4c0bdb19c2" providerId="AD" clId="Web-{E7A28067-E7DE-5F92-6C8E-C598722145DB}" dt="2024-12-10T09:35:35.882" v="3"/>
        <pc:sldMkLst>
          <pc:docMk/>
          <pc:sldMk cId="1668524727" sldId="1014"/>
        </pc:sldMkLst>
        <pc:spChg chg="add">
          <ac:chgData name="HARRIS, Victoria Louise" userId="S::harrisv@who.int::77d83ea0-bc42-459a-b288-1c4c0bdb19c2" providerId="AD" clId="Web-{E7A28067-E7DE-5F92-6C8E-C598722145DB}" dt="2024-12-10T09:35:35.882" v="3"/>
          <ac:spMkLst>
            <pc:docMk/>
            <pc:sldMk cId="1668524727" sldId="1014"/>
            <ac:spMk id="8" creationId="{96555591-2505-C5BF-9222-FD289CC31200}"/>
          </ac:spMkLst>
        </pc:spChg>
      </pc:sldChg>
      <pc:sldChg chg="addSp modSp">
        <pc:chgData name="HARRIS, Victoria Louise" userId="S::harrisv@who.int::77d83ea0-bc42-459a-b288-1c4c0bdb19c2" providerId="AD" clId="Web-{E7A28067-E7DE-5F92-6C8E-C598722145DB}" dt="2024-12-10T09:38:02.090" v="30" actId="20577"/>
        <pc:sldMkLst>
          <pc:docMk/>
          <pc:sldMk cId="2703333009" sldId="1017"/>
        </pc:sldMkLst>
        <pc:spChg chg="mod">
          <ac:chgData name="HARRIS, Victoria Louise" userId="S::harrisv@who.int::77d83ea0-bc42-459a-b288-1c4c0bdb19c2" providerId="AD" clId="Web-{E7A28067-E7DE-5F92-6C8E-C598722145DB}" dt="2024-12-10T09:38:02.090" v="30" actId="20577"/>
          <ac:spMkLst>
            <pc:docMk/>
            <pc:sldMk cId="2703333009" sldId="1017"/>
            <ac:spMk id="3" creationId="{37281C55-D854-FA6E-C754-0AA1CE100229}"/>
          </ac:spMkLst>
        </pc:spChg>
        <pc:spChg chg="add">
          <ac:chgData name="HARRIS, Victoria Louise" userId="S::harrisv@who.int::77d83ea0-bc42-459a-b288-1c4c0bdb19c2" providerId="AD" clId="Web-{E7A28067-E7DE-5F92-6C8E-C598722145DB}" dt="2024-12-10T09:37:02.166" v="27"/>
          <ac:spMkLst>
            <pc:docMk/>
            <pc:sldMk cId="2703333009" sldId="1017"/>
            <ac:spMk id="5" creationId="{A874431E-0484-1AFE-4D2E-39203CACCA4C}"/>
          </ac:spMkLst>
        </pc:spChg>
      </pc:sldChg>
    </pc:docChg>
  </pc:docChgLst>
  <pc:docChgLst>
    <pc:chgData name="WAUQUIER, Nadia" userId="9aff5815-3c2f-4de1-a1ad-7f60375e98d2" providerId="ADAL" clId="{1F0CDD35-1DA5-4EA4-9F95-22BC9DF0D062}"/>
    <pc:docChg chg="modSld">
      <pc:chgData name="WAUQUIER, Nadia" userId="9aff5815-3c2f-4de1-a1ad-7f60375e98d2" providerId="ADAL" clId="{1F0CDD35-1DA5-4EA4-9F95-22BC9DF0D062}" dt="2025-03-21T02:02:24.902" v="0" actId="20577"/>
      <pc:docMkLst>
        <pc:docMk/>
      </pc:docMkLst>
      <pc:sldChg chg="modSp mod">
        <pc:chgData name="WAUQUIER, Nadia" userId="9aff5815-3c2f-4de1-a1ad-7f60375e98d2" providerId="ADAL" clId="{1F0CDD35-1DA5-4EA4-9F95-22BC9DF0D062}" dt="2025-03-21T02:02:24.902" v="0" actId="20577"/>
        <pc:sldMkLst>
          <pc:docMk/>
          <pc:sldMk cId="512155070" sldId="1009"/>
        </pc:sldMkLst>
        <pc:spChg chg="mod">
          <ac:chgData name="WAUQUIER, Nadia" userId="9aff5815-3c2f-4de1-a1ad-7f60375e98d2" providerId="ADAL" clId="{1F0CDD35-1DA5-4EA4-9F95-22BC9DF0D062}" dt="2025-03-21T02:02:24.902" v="0" actId="20577"/>
          <ac:spMkLst>
            <pc:docMk/>
            <pc:sldMk cId="512155070" sldId="1009"/>
            <ac:spMk id="6" creationId="{17B00B88-4E2B-FFD3-6C6B-7251A966423D}"/>
          </ac:spMkLst>
        </pc:spChg>
      </pc:sldChg>
    </pc:docChg>
  </pc:docChgLst>
  <pc:docChgLst>
    <pc:chgData name="ABOU FAYAD, Antoine" userId="S::aboua@who.int::3b04f215-735a-4bd0-aeb5-18cce15699c1" providerId="AD" clId="Web-{5477DDE3-DD36-E4B1-90F0-AB23458F28FE}"/>
    <pc:docChg chg="mod">
      <pc:chgData name="ABOU FAYAD, Antoine" userId="S::aboua@who.int::3b04f215-735a-4bd0-aeb5-18cce15699c1" providerId="AD" clId="Web-{5477DDE3-DD36-E4B1-90F0-AB23458F28FE}" dt="2024-12-10T17:43:03.771" v="0"/>
      <pc:docMkLst>
        <pc:docMk/>
      </pc:docMkLst>
    </pc:docChg>
  </pc:docChgLst>
  <pc:docChgLst>
    <pc:chgData name="WAUQUIER, Nadia" userId="S::wauquiern@who.int::9aff5815-3c2f-4de1-a1ad-7f60375e98d2" providerId="AD" clId="Web-{B5748090-0052-A58C-7E3C-64E0D9673092}"/>
    <pc:docChg chg="addSld modSld">
      <pc:chgData name="WAUQUIER, Nadia" userId="S::wauquiern@who.int::9aff5815-3c2f-4de1-a1ad-7f60375e98d2" providerId="AD" clId="Web-{B5748090-0052-A58C-7E3C-64E0D9673092}" dt="2024-12-09T17:27:58.957" v="15"/>
      <pc:docMkLst>
        <pc:docMk/>
      </pc:docMkLst>
      <pc:sldChg chg="addSp">
        <pc:chgData name="WAUQUIER, Nadia" userId="S::wauquiern@who.int::9aff5815-3c2f-4de1-a1ad-7f60375e98d2" providerId="AD" clId="Web-{B5748090-0052-A58C-7E3C-64E0D9673092}" dt="2024-12-09T17:25:22.109" v="10"/>
        <pc:sldMkLst>
          <pc:docMk/>
          <pc:sldMk cId="2421413379" sldId="698"/>
        </pc:sldMkLst>
        <pc:spChg chg="add">
          <ac:chgData name="WAUQUIER, Nadia" userId="S::wauquiern@who.int::9aff5815-3c2f-4de1-a1ad-7f60375e98d2" providerId="AD" clId="Web-{B5748090-0052-A58C-7E3C-64E0D9673092}" dt="2024-12-09T17:25:22.109" v="10"/>
          <ac:spMkLst>
            <pc:docMk/>
            <pc:sldMk cId="2421413379" sldId="698"/>
            <ac:spMk id="5" creationId="{C2EDF174-773D-97DB-CD70-8FA864CD7973}"/>
          </ac:spMkLst>
        </pc:spChg>
      </pc:sldChg>
      <pc:sldChg chg="addSp">
        <pc:chgData name="WAUQUIER, Nadia" userId="S::wauquiern@who.int::9aff5815-3c2f-4de1-a1ad-7f60375e98d2" providerId="AD" clId="Web-{B5748090-0052-A58C-7E3C-64E0D9673092}" dt="2024-12-09T17:25:43.328" v="11"/>
        <pc:sldMkLst>
          <pc:docMk/>
          <pc:sldMk cId="3443335018" sldId="702"/>
        </pc:sldMkLst>
        <pc:spChg chg="add">
          <ac:chgData name="WAUQUIER, Nadia" userId="S::wauquiern@who.int::9aff5815-3c2f-4de1-a1ad-7f60375e98d2" providerId="AD" clId="Web-{B5748090-0052-A58C-7E3C-64E0D9673092}" dt="2024-12-09T17:25:43.328" v="11"/>
          <ac:spMkLst>
            <pc:docMk/>
            <pc:sldMk cId="3443335018" sldId="702"/>
            <ac:spMk id="6" creationId="{11AC46F3-D049-1AEA-8AAE-56157B6B9AD2}"/>
          </ac:spMkLst>
        </pc:spChg>
      </pc:sldChg>
      <pc:sldChg chg="addSp">
        <pc:chgData name="WAUQUIER, Nadia" userId="S::wauquiern@who.int::9aff5815-3c2f-4de1-a1ad-7f60375e98d2" providerId="AD" clId="Web-{B5748090-0052-A58C-7E3C-64E0D9673092}" dt="2024-12-09T17:27:33.941" v="13"/>
        <pc:sldMkLst>
          <pc:docMk/>
          <pc:sldMk cId="4195924943" sldId="704"/>
        </pc:sldMkLst>
        <pc:spChg chg="add">
          <ac:chgData name="WAUQUIER, Nadia" userId="S::wauquiern@who.int::9aff5815-3c2f-4de1-a1ad-7f60375e98d2" providerId="AD" clId="Web-{B5748090-0052-A58C-7E3C-64E0D9673092}" dt="2024-12-09T17:27:33.941" v="13"/>
          <ac:spMkLst>
            <pc:docMk/>
            <pc:sldMk cId="4195924943" sldId="704"/>
            <ac:spMk id="8" creationId="{A7E0EBDC-882A-76D9-914D-9ED5FC059B6E}"/>
          </ac:spMkLst>
        </pc:spChg>
      </pc:sldChg>
      <pc:sldChg chg="addSp delSp">
        <pc:chgData name="WAUQUIER, Nadia" userId="S::wauquiern@who.int::9aff5815-3c2f-4de1-a1ad-7f60375e98d2" providerId="AD" clId="Web-{B5748090-0052-A58C-7E3C-64E0D9673092}" dt="2024-12-09T17:25:15.968" v="9"/>
        <pc:sldMkLst>
          <pc:docMk/>
          <pc:sldMk cId="1913648885" sldId="710"/>
        </pc:sldMkLst>
      </pc:sldChg>
      <pc:sldChg chg="addSp modSp">
        <pc:chgData name="WAUQUIER, Nadia" userId="S::wauquiern@who.int::9aff5815-3c2f-4de1-a1ad-7f60375e98d2" providerId="AD" clId="Web-{B5748090-0052-A58C-7E3C-64E0D9673092}" dt="2024-12-09T17:23:54.778" v="4" actId="20577"/>
        <pc:sldMkLst>
          <pc:docMk/>
          <pc:sldMk cId="1744004988" sldId="975"/>
        </pc:sldMkLst>
        <pc:spChg chg="add mod">
          <ac:chgData name="WAUQUIER, Nadia" userId="S::wauquiern@who.int::9aff5815-3c2f-4de1-a1ad-7f60375e98d2" providerId="AD" clId="Web-{B5748090-0052-A58C-7E3C-64E0D9673092}" dt="2024-12-09T17:23:54.778" v="4" actId="20577"/>
          <ac:spMkLst>
            <pc:docMk/>
            <pc:sldMk cId="1744004988" sldId="975"/>
            <ac:spMk id="10" creationId="{66758818-9129-3304-8D51-742A7B39DEA7}"/>
          </ac:spMkLst>
        </pc:spChg>
      </pc:sldChg>
      <pc:sldChg chg="addSp">
        <pc:chgData name="WAUQUIER, Nadia" userId="S::wauquiern@who.int::9aff5815-3c2f-4de1-a1ad-7f60375e98d2" providerId="AD" clId="Web-{B5748090-0052-A58C-7E3C-64E0D9673092}" dt="2024-12-09T17:24:02.137" v="5"/>
        <pc:sldMkLst>
          <pc:docMk/>
          <pc:sldMk cId="3364476072" sldId="976"/>
        </pc:sldMkLst>
        <pc:spChg chg="add">
          <ac:chgData name="WAUQUIER, Nadia" userId="S::wauquiern@who.int::9aff5815-3c2f-4de1-a1ad-7f60375e98d2" providerId="AD" clId="Web-{B5748090-0052-A58C-7E3C-64E0D9673092}" dt="2024-12-09T17:24:02.137" v="5"/>
          <ac:spMkLst>
            <pc:docMk/>
            <pc:sldMk cId="3364476072" sldId="976"/>
            <ac:spMk id="4" creationId="{FE4EF267-DC89-E317-3E7A-0A529C80D32B}"/>
          </ac:spMkLst>
        </pc:spChg>
      </pc:sldChg>
      <pc:sldChg chg="addSp">
        <pc:chgData name="WAUQUIER, Nadia" userId="S::wauquiern@who.int::9aff5815-3c2f-4de1-a1ad-7f60375e98d2" providerId="AD" clId="Web-{B5748090-0052-A58C-7E3C-64E0D9673092}" dt="2024-12-09T17:27:54.145" v="14"/>
        <pc:sldMkLst>
          <pc:docMk/>
          <pc:sldMk cId="1667720250" sldId="997"/>
        </pc:sldMkLst>
        <pc:spChg chg="add">
          <ac:chgData name="WAUQUIER, Nadia" userId="S::wauquiern@who.int::9aff5815-3c2f-4de1-a1ad-7f60375e98d2" providerId="AD" clId="Web-{B5748090-0052-A58C-7E3C-64E0D9673092}" dt="2024-12-09T17:27:54.145" v="14"/>
          <ac:spMkLst>
            <pc:docMk/>
            <pc:sldMk cId="1667720250" sldId="997"/>
            <ac:spMk id="4" creationId="{840D1761-9F13-63BA-2059-2EE3A2463CC7}"/>
          </ac:spMkLst>
        </pc:spChg>
      </pc:sldChg>
      <pc:sldChg chg="addSp">
        <pc:chgData name="WAUQUIER, Nadia" userId="S::wauquiern@who.int::9aff5815-3c2f-4de1-a1ad-7f60375e98d2" providerId="AD" clId="Web-{B5748090-0052-A58C-7E3C-64E0D9673092}" dt="2024-12-09T17:27:58.957" v="15"/>
        <pc:sldMkLst>
          <pc:docMk/>
          <pc:sldMk cId="688468965" sldId="1003"/>
        </pc:sldMkLst>
        <pc:spChg chg="add">
          <ac:chgData name="WAUQUIER, Nadia" userId="S::wauquiern@who.int::9aff5815-3c2f-4de1-a1ad-7f60375e98d2" providerId="AD" clId="Web-{B5748090-0052-A58C-7E3C-64E0D9673092}" dt="2024-12-09T17:27:58.957" v="15"/>
          <ac:spMkLst>
            <pc:docMk/>
            <pc:sldMk cId="688468965" sldId="1003"/>
            <ac:spMk id="3" creationId="{68286FA5-ABF2-5639-23C4-B75CD77C3205}"/>
          </ac:spMkLst>
        </pc:spChg>
      </pc:sldChg>
      <pc:sldChg chg="addSp">
        <pc:chgData name="WAUQUIER, Nadia" userId="S::wauquiern@who.int::9aff5815-3c2f-4de1-a1ad-7f60375e98d2" providerId="AD" clId="Web-{B5748090-0052-A58C-7E3C-64E0D9673092}" dt="2024-12-09T17:26:08.704" v="12"/>
        <pc:sldMkLst>
          <pc:docMk/>
          <pc:sldMk cId="126448620" sldId="1016"/>
        </pc:sldMkLst>
        <pc:spChg chg="add">
          <ac:chgData name="WAUQUIER, Nadia" userId="S::wauquiern@who.int::9aff5815-3c2f-4de1-a1ad-7f60375e98d2" providerId="AD" clId="Web-{B5748090-0052-A58C-7E3C-64E0D9673092}" dt="2024-12-09T17:26:08.704" v="12"/>
          <ac:spMkLst>
            <pc:docMk/>
            <pc:sldMk cId="126448620" sldId="1016"/>
            <ac:spMk id="12" creationId="{4235E041-9557-1781-0562-39E9E18145B0}"/>
          </ac:spMkLst>
        </pc:spChg>
      </pc:sldChg>
      <pc:sldChg chg="add">
        <pc:chgData name="WAUQUIER, Nadia" userId="S::wauquiern@who.int::9aff5815-3c2f-4de1-a1ad-7f60375e98d2" providerId="AD" clId="Web-{B5748090-0052-A58C-7E3C-64E0D9673092}" dt="2024-12-09T17:02:34.622" v="0"/>
        <pc:sldMkLst>
          <pc:docMk/>
          <pc:sldMk cId="2703333009" sldId="1017"/>
        </pc:sldMkLst>
      </pc:sldChg>
    </pc:docChg>
  </pc:docChgLst>
  <pc:docChgLst>
    <pc:chgData name="anne@badrichani.com" userId="S::urn:spo:guest#anne@badrichani.com::" providerId="AD" clId="Web-{77BE849A-B4EE-F4FB-B666-458CCABB2271}"/>
    <pc:docChg chg="modSld">
      <pc:chgData name="anne@badrichani.com" userId="S::urn:spo:guest#anne@badrichani.com::" providerId="AD" clId="Web-{77BE849A-B4EE-F4FB-B666-458CCABB2271}" dt="2025-03-11T15:19:49.210" v="12" actId="20577"/>
      <pc:docMkLst>
        <pc:docMk/>
      </pc:docMkLst>
      <pc:sldChg chg="modSp">
        <pc:chgData name="anne@badrichani.com" userId="S::urn:spo:guest#anne@badrichani.com::" providerId="AD" clId="Web-{77BE849A-B4EE-F4FB-B666-458CCABB2271}" dt="2025-03-11T15:18:51.380" v="10" actId="20577"/>
        <pc:sldMkLst>
          <pc:docMk/>
          <pc:sldMk cId="1913648885" sldId="710"/>
        </pc:sldMkLst>
        <pc:spChg chg="mod">
          <ac:chgData name="anne@badrichani.com" userId="S::urn:spo:guest#anne@badrichani.com::" providerId="AD" clId="Web-{77BE849A-B4EE-F4FB-B666-458CCABB2271}" dt="2025-03-11T15:18:51.380" v="10" actId="20577"/>
          <ac:spMkLst>
            <pc:docMk/>
            <pc:sldMk cId="1913648885" sldId="710"/>
            <ac:spMk id="3" creationId="{10084EB3-2FAC-8D18-8875-AB12A60F3884}"/>
          </ac:spMkLst>
        </pc:spChg>
      </pc:sldChg>
      <pc:sldChg chg="modSp">
        <pc:chgData name="anne@badrichani.com" userId="S::urn:spo:guest#anne@badrichani.com::" providerId="AD" clId="Web-{77BE849A-B4EE-F4FB-B666-458CCABB2271}" dt="2025-03-11T15:19:49.210" v="12" actId="20577"/>
        <pc:sldMkLst>
          <pc:docMk/>
          <pc:sldMk cId="126448620" sldId="1016"/>
        </pc:sldMkLst>
        <pc:spChg chg="mod">
          <ac:chgData name="anne@badrichani.com" userId="S::urn:spo:guest#anne@badrichani.com::" providerId="AD" clId="Web-{77BE849A-B4EE-F4FB-B666-458CCABB2271}" dt="2025-03-11T15:19:49.210" v="12" actId="20577"/>
          <ac:spMkLst>
            <pc:docMk/>
            <pc:sldMk cId="126448620" sldId="1016"/>
            <ac:spMk id="2" creationId="{CBFF04BC-3046-9A6A-0E39-D86EE036CC6F}"/>
          </ac:spMkLst>
        </pc:spChg>
        <pc:spChg chg="mod">
          <ac:chgData name="anne@badrichani.com" userId="S::urn:spo:guest#anne@badrichani.com::" providerId="AD" clId="Web-{77BE849A-B4EE-F4FB-B666-458CCABB2271}" dt="2025-03-11T15:19:38.100" v="11" actId="20577"/>
          <ac:spMkLst>
            <pc:docMk/>
            <pc:sldMk cId="126448620" sldId="1016"/>
            <ac:spMk id="19" creationId="{9D9B0BB1-B4BC-CDC5-9BC6-4EB7676A0698}"/>
          </ac:spMkLst>
        </pc:spChg>
      </pc:sldChg>
    </pc:docChg>
  </pc:docChgLst>
  <pc:docChgLst>
    <pc:chgData name="anne@badrichani.com" userId="S::urn:spo:guest#anne@badrichani.com::" providerId="AD" clId="Web-{C7B8299E-5A69-AE6C-32BD-DAD894570EDE}"/>
    <pc:docChg chg="modSld">
      <pc:chgData name="anne@badrichani.com" userId="S::urn:spo:guest#anne@badrichani.com::" providerId="AD" clId="Web-{C7B8299E-5A69-AE6C-32BD-DAD894570EDE}" dt="2025-03-17T22:51:58.874" v="327" actId="20577"/>
      <pc:docMkLst>
        <pc:docMk/>
      </pc:docMkLst>
      <pc:sldChg chg="modSp modNotes">
        <pc:chgData name="anne@badrichani.com" userId="S::urn:spo:guest#anne@badrichani.com::" providerId="AD" clId="Web-{C7B8299E-5A69-AE6C-32BD-DAD894570EDE}" dt="2025-03-17T22:06:21.209" v="105"/>
        <pc:sldMkLst>
          <pc:docMk/>
          <pc:sldMk cId="2421413379" sldId="698"/>
        </pc:sldMkLst>
        <pc:spChg chg="mod">
          <ac:chgData name="anne@badrichani.com" userId="S::urn:spo:guest#anne@badrichani.com::" providerId="AD" clId="Web-{C7B8299E-5A69-AE6C-32BD-DAD894570EDE}" dt="2025-03-17T22:03:40.198" v="97" actId="20577"/>
          <ac:spMkLst>
            <pc:docMk/>
            <pc:sldMk cId="2421413379" sldId="698"/>
            <ac:spMk id="2" creationId="{7E5543FA-CC1F-46E2-B712-1773048BB41D}"/>
          </ac:spMkLst>
        </pc:spChg>
        <pc:spChg chg="mod">
          <ac:chgData name="anne@badrichani.com" userId="S::urn:spo:guest#anne@badrichani.com::" providerId="AD" clId="Web-{C7B8299E-5A69-AE6C-32BD-DAD894570EDE}" dt="2025-03-17T22:04:09.340" v="101" actId="20577"/>
          <ac:spMkLst>
            <pc:docMk/>
            <pc:sldMk cId="2421413379" sldId="698"/>
            <ac:spMk id="8" creationId="{14AA8381-CA71-44C9-B5DB-715D69498671}"/>
          </ac:spMkLst>
        </pc:spChg>
      </pc:sldChg>
      <pc:sldChg chg="modSp modNotes">
        <pc:chgData name="anne@badrichani.com" userId="S::urn:spo:guest#anne@badrichani.com::" providerId="AD" clId="Web-{C7B8299E-5A69-AE6C-32BD-DAD894570EDE}" dt="2025-03-17T22:01:20.657" v="83"/>
        <pc:sldMkLst>
          <pc:docMk/>
          <pc:sldMk cId="4231797513" sldId="699"/>
        </pc:sldMkLst>
        <pc:spChg chg="mod">
          <ac:chgData name="anne@badrichani.com" userId="S::urn:spo:guest#anne@badrichani.com::" providerId="AD" clId="Web-{C7B8299E-5A69-AE6C-32BD-DAD894570EDE}" dt="2025-03-17T22:00:56.906" v="78" actId="20577"/>
          <ac:spMkLst>
            <pc:docMk/>
            <pc:sldMk cId="4231797513" sldId="699"/>
            <ac:spMk id="2" creationId="{667B51E9-1FFB-68D4-D99D-913F08FD3633}"/>
          </ac:spMkLst>
        </pc:spChg>
      </pc:sldChg>
      <pc:sldChg chg="modSp modNotes">
        <pc:chgData name="anne@badrichani.com" userId="S::urn:spo:guest#anne@badrichani.com::" providerId="AD" clId="Web-{C7B8299E-5A69-AE6C-32BD-DAD894570EDE}" dt="2025-03-17T22:08:32.171" v="141"/>
        <pc:sldMkLst>
          <pc:docMk/>
          <pc:sldMk cId="514659603" sldId="701"/>
        </pc:sldMkLst>
        <pc:spChg chg="mod">
          <ac:chgData name="anne@badrichani.com" userId="S::urn:spo:guest#anne@badrichani.com::" providerId="AD" clId="Web-{C7B8299E-5A69-AE6C-32BD-DAD894570EDE}" dt="2025-03-17T22:08:01.997" v="126" actId="20577"/>
          <ac:spMkLst>
            <pc:docMk/>
            <pc:sldMk cId="514659603" sldId="701"/>
            <ac:spMk id="7" creationId="{4864397C-F12D-E647-D3BA-7E246CDF3065}"/>
          </ac:spMkLst>
        </pc:spChg>
        <pc:spChg chg="mod">
          <ac:chgData name="anne@badrichani.com" userId="S::urn:spo:guest#anne@badrichani.com::" providerId="AD" clId="Web-{C7B8299E-5A69-AE6C-32BD-DAD894570EDE}" dt="2025-03-17T22:07:40.027" v="124" actId="20577"/>
          <ac:spMkLst>
            <pc:docMk/>
            <pc:sldMk cId="514659603" sldId="701"/>
            <ac:spMk id="10" creationId="{8A197DAF-8D35-8E2D-5120-69B3DD413770}"/>
          </ac:spMkLst>
        </pc:spChg>
      </pc:sldChg>
      <pc:sldChg chg="modSp">
        <pc:chgData name="anne@badrichani.com" userId="S::urn:spo:guest#anne@badrichani.com::" providerId="AD" clId="Web-{C7B8299E-5A69-AE6C-32BD-DAD894570EDE}" dt="2025-03-17T22:10:48.586" v="150" actId="20577"/>
        <pc:sldMkLst>
          <pc:docMk/>
          <pc:sldMk cId="3443335018" sldId="702"/>
        </pc:sldMkLst>
        <pc:spChg chg="mod">
          <ac:chgData name="anne@badrichani.com" userId="S::urn:spo:guest#anne@badrichani.com::" providerId="AD" clId="Web-{C7B8299E-5A69-AE6C-32BD-DAD894570EDE}" dt="2025-03-17T22:10:48.586" v="150" actId="20577"/>
          <ac:spMkLst>
            <pc:docMk/>
            <pc:sldMk cId="3443335018" sldId="702"/>
            <ac:spMk id="7" creationId="{B2C1A36F-31F8-258F-F11D-F2F8BC987BFD}"/>
          </ac:spMkLst>
        </pc:spChg>
        <pc:spChg chg="mod">
          <ac:chgData name="anne@badrichani.com" userId="S::urn:spo:guest#anne@badrichani.com::" providerId="AD" clId="Web-{C7B8299E-5A69-AE6C-32BD-DAD894570EDE}" dt="2025-03-17T22:08:56.907" v="143" actId="20577"/>
          <ac:spMkLst>
            <pc:docMk/>
            <pc:sldMk cId="3443335018" sldId="702"/>
            <ac:spMk id="8" creationId="{6B4415BD-60B2-7268-A359-E631B77D1A12}"/>
          </ac:spMkLst>
        </pc:spChg>
        <pc:spChg chg="mod">
          <ac:chgData name="anne@badrichani.com" userId="S::urn:spo:guest#anne@badrichani.com::" providerId="AD" clId="Web-{C7B8299E-5A69-AE6C-32BD-DAD894570EDE}" dt="2025-03-17T22:09:47.473" v="148" actId="14100"/>
          <ac:spMkLst>
            <pc:docMk/>
            <pc:sldMk cId="3443335018" sldId="702"/>
            <ac:spMk id="16" creationId="{3F1F83BB-D544-3216-8F66-D7521EE3FC46}"/>
          </ac:spMkLst>
        </pc:spChg>
        <pc:spChg chg="mod">
          <ac:chgData name="anne@badrichani.com" userId="S::urn:spo:guest#anne@badrichani.com::" providerId="AD" clId="Web-{C7B8299E-5A69-AE6C-32BD-DAD894570EDE}" dt="2025-03-17T22:09:19.377" v="144" actId="14100"/>
          <ac:spMkLst>
            <pc:docMk/>
            <pc:sldMk cId="3443335018" sldId="702"/>
            <ac:spMk id="18" creationId="{56586610-8BD9-6600-4DF0-6D016D552627}"/>
          </ac:spMkLst>
        </pc:spChg>
        <pc:grpChg chg="mod">
          <ac:chgData name="anne@badrichani.com" userId="S::urn:spo:guest#anne@badrichani.com::" providerId="AD" clId="Web-{C7B8299E-5A69-AE6C-32BD-DAD894570EDE}" dt="2025-03-17T22:09:27.753" v="145" actId="14100"/>
          <ac:grpSpMkLst>
            <pc:docMk/>
            <pc:sldMk cId="3443335018" sldId="702"/>
            <ac:grpSpMk id="34" creationId="{39F22960-D6C8-BBB6-7405-4D7EB4CDA153}"/>
          </ac:grpSpMkLst>
        </pc:grpChg>
      </pc:sldChg>
      <pc:sldChg chg="modSp">
        <pc:chgData name="anne@badrichani.com" userId="S::urn:spo:guest#anne@badrichani.com::" providerId="AD" clId="Web-{C7B8299E-5A69-AE6C-32BD-DAD894570EDE}" dt="2025-03-17T22:16:01.763" v="181" actId="20577"/>
        <pc:sldMkLst>
          <pc:docMk/>
          <pc:sldMk cId="4195924943" sldId="704"/>
        </pc:sldMkLst>
        <pc:spChg chg="mod">
          <ac:chgData name="anne@badrichani.com" userId="S::urn:spo:guest#anne@badrichani.com::" providerId="AD" clId="Web-{C7B8299E-5A69-AE6C-32BD-DAD894570EDE}" dt="2025-03-17T22:16:01.763" v="181" actId="20577"/>
          <ac:spMkLst>
            <pc:docMk/>
            <pc:sldMk cId="4195924943" sldId="704"/>
            <ac:spMk id="2" creationId="{58AF5504-7F72-5C74-D1BB-8DF89A64097D}"/>
          </ac:spMkLst>
        </pc:spChg>
      </pc:sldChg>
      <pc:sldChg chg="modNotes">
        <pc:chgData name="anne@badrichani.com" userId="S::urn:spo:guest#anne@badrichani.com::" providerId="AD" clId="Web-{C7B8299E-5A69-AE6C-32BD-DAD894570EDE}" dt="2025-03-17T22:27:24.777" v="240"/>
        <pc:sldMkLst>
          <pc:docMk/>
          <pc:sldMk cId="4093470747" sldId="708"/>
        </pc:sldMkLst>
      </pc:sldChg>
      <pc:sldChg chg="modSp modNotes">
        <pc:chgData name="anne@badrichani.com" userId="S::urn:spo:guest#anne@badrichani.com::" providerId="AD" clId="Web-{C7B8299E-5A69-AE6C-32BD-DAD894570EDE}" dt="2025-03-17T22:02:33.943" v="89" actId="1076"/>
        <pc:sldMkLst>
          <pc:docMk/>
          <pc:sldMk cId="1913648885" sldId="710"/>
        </pc:sldMkLst>
        <pc:spChg chg="mod">
          <ac:chgData name="anne@badrichani.com" userId="S::urn:spo:guest#anne@badrichani.com::" providerId="AD" clId="Web-{C7B8299E-5A69-AE6C-32BD-DAD894570EDE}" dt="2025-03-17T22:02:33.943" v="89" actId="1076"/>
          <ac:spMkLst>
            <pc:docMk/>
            <pc:sldMk cId="1913648885" sldId="710"/>
            <ac:spMk id="2" creationId="{163E0757-1DC6-B81D-C278-6BBC343817E9}"/>
          </ac:spMkLst>
        </pc:spChg>
        <pc:spChg chg="mod">
          <ac:chgData name="anne@badrichani.com" userId="S::urn:spo:guest#anne@badrichani.com::" providerId="AD" clId="Web-{C7B8299E-5A69-AE6C-32BD-DAD894570EDE}" dt="2025-03-17T22:02:17.130" v="88" actId="1076"/>
          <ac:spMkLst>
            <pc:docMk/>
            <pc:sldMk cId="1913648885" sldId="710"/>
            <ac:spMk id="4" creationId="{8EDC7199-D608-4E24-47D6-3E07990C4116}"/>
          </ac:spMkLst>
        </pc:spChg>
      </pc:sldChg>
      <pc:sldChg chg="modSp modNotes">
        <pc:chgData name="anne@badrichani.com" userId="S::urn:spo:guest#anne@badrichani.com::" providerId="AD" clId="Web-{C7B8299E-5A69-AE6C-32BD-DAD894570EDE}" dt="2025-03-17T21:59:55.636" v="70"/>
        <pc:sldMkLst>
          <pc:docMk/>
          <pc:sldMk cId="1744004988" sldId="975"/>
        </pc:sldMkLst>
        <pc:spChg chg="mod">
          <ac:chgData name="anne@badrichani.com" userId="S::urn:spo:guest#anne@badrichani.com::" providerId="AD" clId="Web-{C7B8299E-5A69-AE6C-32BD-DAD894570EDE}" dt="2025-03-17T21:57:48.831" v="39" actId="20577"/>
          <ac:spMkLst>
            <pc:docMk/>
            <pc:sldMk cId="1744004988" sldId="975"/>
            <ac:spMk id="4" creationId="{14AA8381-CA71-44C9-B5DB-715D69498671}"/>
          </ac:spMkLst>
        </pc:spChg>
        <pc:spChg chg="mod">
          <ac:chgData name="anne@badrichani.com" userId="S::urn:spo:guest#anne@badrichani.com::" providerId="AD" clId="Web-{C7B8299E-5A69-AE6C-32BD-DAD894570EDE}" dt="2025-03-17T21:59:33.994" v="61" actId="20577"/>
          <ac:spMkLst>
            <pc:docMk/>
            <pc:sldMk cId="1744004988" sldId="975"/>
            <ac:spMk id="9" creationId="{D478AE7C-8C59-C9D5-43CC-E07670D937AD}"/>
          </ac:spMkLst>
        </pc:spChg>
      </pc:sldChg>
      <pc:sldChg chg="modSp modNotes">
        <pc:chgData name="anne@badrichani.com" userId="S::urn:spo:guest#anne@badrichani.com::" providerId="AD" clId="Web-{C7B8299E-5A69-AE6C-32BD-DAD894570EDE}" dt="2025-03-17T22:00:40.045" v="77" actId="20577"/>
        <pc:sldMkLst>
          <pc:docMk/>
          <pc:sldMk cId="3364476072" sldId="976"/>
        </pc:sldMkLst>
        <pc:spChg chg="mod">
          <ac:chgData name="anne@badrichani.com" userId="S::urn:spo:guest#anne@badrichani.com::" providerId="AD" clId="Web-{C7B8299E-5A69-AE6C-32BD-DAD894570EDE}" dt="2025-03-17T22:00:40.045" v="77" actId="20577"/>
          <ac:spMkLst>
            <pc:docMk/>
            <pc:sldMk cId="3364476072" sldId="976"/>
            <ac:spMk id="2" creationId="{7E5543FA-CC1F-46E2-B712-1773048BB41D}"/>
          </ac:spMkLst>
        </pc:spChg>
      </pc:sldChg>
      <pc:sldChg chg="modNotes">
        <pc:chgData name="anne@badrichani.com" userId="S::urn:spo:guest#anne@badrichani.com::" providerId="AD" clId="Web-{C7B8299E-5A69-AE6C-32BD-DAD894570EDE}" dt="2025-03-17T22:18:11.412" v="189"/>
        <pc:sldMkLst>
          <pc:docMk/>
          <pc:sldMk cId="4091163692" sldId="977"/>
        </pc:sldMkLst>
      </pc:sldChg>
      <pc:sldChg chg="modSp">
        <pc:chgData name="anne@badrichani.com" userId="S::urn:spo:guest#anne@badrichani.com::" providerId="AD" clId="Web-{C7B8299E-5A69-AE6C-32BD-DAD894570EDE}" dt="2025-03-17T22:19:17.088" v="198" actId="20577"/>
        <pc:sldMkLst>
          <pc:docMk/>
          <pc:sldMk cId="2746473177" sldId="981"/>
        </pc:sldMkLst>
        <pc:spChg chg="mod">
          <ac:chgData name="anne@badrichani.com" userId="S::urn:spo:guest#anne@badrichani.com::" providerId="AD" clId="Web-{C7B8299E-5A69-AE6C-32BD-DAD894570EDE}" dt="2025-03-17T22:19:17.088" v="198" actId="20577"/>
          <ac:spMkLst>
            <pc:docMk/>
            <pc:sldMk cId="2746473177" sldId="981"/>
            <ac:spMk id="4" creationId="{461A18C6-E5B6-FA8A-2571-040A2C4D84AF}"/>
          </ac:spMkLst>
        </pc:spChg>
      </pc:sldChg>
      <pc:sldChg chg="modNotes">
        <pc:chgData name="anne@badrichani.com" userId="S::urn:spo:guest#anne@badrichani.com::" providerId="AD" clId="Web-{C7B8299E-5A69-AE6C-32BD-DAD894570EDE}" dt="2025-03-17T22:25:57.225" v="235"/>
        <pc:sldMkLst>
          <pc:docMk/>
          <pc:sldMk cId="3527907052" sldId="982"/>
        </pc:sldMkLst>
      </pc:sldChg>
      <pc:sldChg chg="modSp">
        <pc:chgData name="anne@badrichani.com" userId="S::urn:spo:guest#anne@badrichani.com::" providerId="AD" clId="Web-{C7B8299E-5A69-AE6C-32BD-DAD894570EDE}" dt="2025-03-17T22:21:43.332" v="210" actId="20577"/>
        <pc:sldMkLst>
          <pc:docMk/>
          <pc:sldMk cId="3974556088" sldId="983"/>
        </pc:sldMkLst>
        <pc:spChg chg="mod">
          <ac:chgData name="anne@badrichani.com" userId="S::urn:spo:guest#anne@badrichani.com::" providerId="AD" clId="Web-{C7B8299E-5A69-AE6C-32BD-DAD894570EDE}" dt="2025-03-17T22:20:32.843" v="201" actId="20577"/>
          <ac:spMkLst>
            <pc:docMk/>
            <pc:sldMk cId="3974556088" sldId="983"/>
            <ac:spMk id="3" creationId="{78AAC95F-C1AC-AF49-38E0-1D84167D6BFD}"/>
          </ac:spMkLst>
        </pc:spChg>
        <pc:spChg chg="mod">
          <ac:chgData name="anne@badrichani.com" userId="S::urn:spo:guest#anne@badrichani.com::" providerId="AD" clId="Web-{C7B8299E-5A69-AE6C-32BD-DAD894570EDE}" dt="2025-03-17T22:21:43.332" v="210" actId="20577"/>
          <ac:spMkLst>
            <pc:docMk/>
            <pc:sldMk cId="3974556088" sldId="983"/>
            <ac:spMk id="16" creationId="{1C2EC0B6-193C-2246-5409-49169A1B43C4}"/>
          </ac:spMkLst>
        </pc:spChg>
        <pc:spChg chg="mod">
          <ac:chgData name="anne@badrichani.com" userId="S::urn:spo:guest#anne@badrichani.com::" providerId="AD" clId="Web-{C7B8299E-5A69-AE6C-32BD-DAD894570EDE}" dt="2025-03-17T22:21:01.829" v="205" actId="20577"/>
          <ac:spMkLst>
            <pc:docMk/>
            <pc:sldMk cId="3974556088" sldId="983"/>
            <ac:spMk id="20" creationId="{CAE6F7A7-C08B-3D32-E31C-DEC4171B3463}"/>
          </ac:spMkLst>
        </pc:spChg>
      </pc:sldChg>
      <pc:sldChg chg="modSp">
        <pc:chgData name="anne@badrichani.com" userId="S::urn:spo:guest#anne@badrichani.com::" providerId="AD" clId="Web-{C7B8299E-5A69-AE6C-32BD-DAD894570EDE}" dt="2025-03-17T22:24:55.517" v="227" actId="20577"/>
        <pc:sldMkLst>
          <pc:docMk/>
          <pc:sldMk cId="4192576288" sldId="984"/>
        </pc:sldMkLst>
        <pc:spChg chg="mod">
          <ac:chgData name="anne@badrichani.com" userId="S::urn:spo:guest#anne@badrichani.com::" providerId="AD" clId="Web-{C7B8299E-5A69-AE6C-32BD-DAD894570EDE}" dt="2025-03-17T22:24:55.517" v="227" actId="20577"/>
          <ac:spMkLst>
            <pc:docMk/>
            <pc:sldMk cId="4192576288" sldId="984"/>
            <ac:spMk id="24" creationId="{30C2B5F2-D77F-674A-1BA7-E9B952457814}"/>
          </ac:spMkLst>
        </pc:spChg>
      </pc:sldChg>
      <pc:sldChg chg="modSp">
        <pc:chgData name="anne@badrichani.com" userId="S::urn:spo:guest#anne@badrichani.com::" providerId="AD" clId="Web-{C7B8299E-5A69-AE6C-32BD-DAD894570EDE}" dt="2025-03-17T22:26:27.695" v="239" actId="20577"/>
        <pc:sldMkLst>
          <pc:docMk/>
          <pc:sldMk cId="1493769089" sldId="985"/>
        </pc:sldMkLst>
        <pc:spChg chg="mod">
          <ac:chgData name="anne@badrichani.com" userId="S::urn:spo:guest#anne@badrichani.com::" providerId="AD" clId="Web-{C7B8299E-5A69-AE6C-32BD-DAD894570EDE}" dt="2025-03-17T22:26:27.695" v="239" actId="20577"/>
          <ac:spMkLst>
            <pc:docMk/>
            <pc:sldMk cId="1493769089" sldId="985"/>
            <ac:spMk id="22" creationId="{8C10BE33-120B-D867-336C-B18BFBE4DB0B}"/>
          </ac:spMkLst>
        </pc:spChg>
      </pc:sldChg>
      <pc:sldChg chg="modNotes">
        <pc:chgData name="anne@badrichani.com" userId="S::urn:spo:guest#anne@badrichani.com::" providerId="AD" clId="Web-{C7B8299E-5A69-AE6C-32BD-DAD894570EDE}" dt="2025-03-17T22:40:20.781" v="244"/>
        <pc:sldMkLst>
          <pc:docMk/>
          <pc:sldMk cId="1405822987" sldId="990"/>
        </pc:sldMkLst>
      </pc:sldChg>
      <pc:sldChg chg="modSp modNotes">
        <pc:chgData name="anne@badrichani.com" userId="S::urn:spo:guest#anne@badrichani.com::" providerId="AD" clId="Web-{C7B8299E-5A69-AE6C-32BD-DAD894570EDE}" dt="2025-03-17T22:45:52.475" v="272" actId="20577"/>
        <pc:sldMkLst>
          <pc:docMk/>
          <pc:sldMk cId="1910578601" sldId="992"/>
        </pc:sldMkLst>
        <pc:spChg chg="mod">
          <ac:chgData name="anne@badrichani.com" userId="S::urn:spo:guest#anne@badrichani.com::" providerId="AD" clId="Web-{C7B8299E-5A69-AE6C-32BD-DAD894570EDE}" dt="2025-03-17T22:45:36.380" v="268" actId="20577"/>
          <ac:spMkLst>
            <pc:docMk/>
            <pc:sldMk cId="1910578601" sldId="992"/>
            <ac:spMk id="5" creationId="{35869202-EAC0-0654-630D-CBD6EEFF5AB9}"/>
          </ac:spMkLst>
        </pc:spChg>
        <pc:spChg chg="mod">
          <ac:chgData name="anne@badrichani.com" userId="S::urn:spo:guest#anne@badrichani.com::" providerId="AD" clId="Web-{C7B8299E-5A69-AE6C-32BD-DAD894570EDE}" dt="2025-03-17T22:45:52.475" v="272" actId="20577"/>
          <ac:spMkLst>
            <pc:docMk/>
            <pc:sldMk cId="1910578601" sldId="992"/>
            <ac:spMk id="9" creationId="{9A2EE39D-4725-96C0-A75C-8FE095A7C0F8}"/>
          </ac:spMkLst>
        </pc:spChg>
      </pc:sldChg>
      <pc:sldChg chg="modNotes">
        <pc:chgData name="anne@badrichani.com" userId="S::urn:spo:guest#anne@badrichani.com::" providerId="AD" clId="Web-{C7B8299E-5A69-AE6C-32BD-DAD894570EDE}" dt="2025-03-17T22:48:40.767" v="324"/>
        <pc:sldMkLst>
          <pc:docMk/>
          <pc:sldMk cId="979974785" sldId="993"/>
        </pc:sldMkLst>
      </pc:sldChg>
      <pc:sldChg chg="modSp">
        <pc:chgData name="anne@badrichani.com" userId="S::urn:spo:guest#anne@badrichani.com::" providerId="AD" clId="Web-{C7B8299E-5A69-AE6C-32BD-DAD894570EDE}" dt="2025-03-17T22:16:18.326" v="182" actId="20577"/>
        <pc:sldMkLst>
          <pc:docMk/>
          <pc:sldMk cId="1667720250" sldId="997"/>
        </pc:sldMkLst>
        <pc:spChg chg="mod">
          <ac:chgData name="anne@badrichani.com" userId="S::urn:spo:guest#anne@badrichani.com::" providerId="AD" clId="Web-{C7B8299E-5A69-AE6C-32BD-DAD894570EDE}" dt="2025-03-17T22:16:18.326" v="182" actId="20577"/>
          <ac:spMkLst>
            <pc:docMk/>
            <pc:sldMk cId="1667720250" sldId="997"/>
            <ac:spMk id="7" creationId="{19271E11-44C8-67A9-97F1-FDEF23F4E242}"/>
          </ac:spMkLst>
        </pc:spChg>
      </pc:sldChg>
      <pc:sldChg chg="modSp">
        <pc:chgData name="anne@badrichani.com" userId="S::urn:spo:guest#anne@badrichani.com::" providerId="AD" clId="Web-{C7B8299E-5A69-AE6C-32BD-DAD894570EDE}" dt="2025-03-17T22:41:22.270" v="248" actId="20577"/>
        <pc:sldMkLst>
          <pc:docMk/>
          <pc:sldMk cId="440555122" sldId="999"/>
        </pc:sldMkLst>
        <pc:spChg chg="mod">
          <ac:chgData name="anne@badrichani.com" userId="S::urn:spo:guest#anne@badrichani.com::" providerId="AD" clId="Web-{C7B8299E-5A69-AE6C-32BD-DAD894570EDE}" dt="2025-03-17T22:41:22.270" v="248" actId="20577"/>
          <ac:spMkLst>
            <pc:docMk/>
            <pc:sldMk cId="440555122" sldId="999"/>
            <ac:spMk id="3" creationId="{00000000-0000-0000-0000-000000000000}"/>
          </ac:spMkLst>
        </pc:spChg>
      </pc:sldChg>
      <pc:sldChg chg="modSp">
        <pc:chgData name="anne@badrichani.com" userId="S::urn:spo:guest#anne@badrichani.com::" providerId="AD" clId="Web-{C7B8299E-5A69-AE6C-32BD-DAD894570EDE}" dt="2025-03-17T21:54:28.083" v="16" actId="20577"/>
        <pc:sldMkLst>
          <pc:docMk/>
          <pc:sldMk cId="233017580" sldId="1002"/>
        </pc:sldMkLst>
        <pc:spChg chg="mod">
          <ac:chgData name="anne@badrichani.com" userId="S::urn:spo:guest#anne@badrichani.com::" providerId="AD" clId="Web-{C7B8299E-5A69-AE6C-32BD-DAD894570EDE}" dt="2025-03-17T21:54:28.083" v="16" actId="20577"/>
          <ac:spMkLst>
            <pc:docMk/>
            <pc:sldMk cId="233017580" sldId="1002"/>
            <ac:spMk id="30" creationId="{C712B7E6-9BED-A345-F5CC-7BBD1EDD18B8}"/>
          </ac:spMkLst>
        </pc:spChg>
      </pc:sldChg>
      <pc:sldChg chg="modSp">
        <pc:chgData name="anne@badrichani.com" userId="S::urn:spo:guest#anne@badrichani.com::" providerId="AD" clId="Web-{C7B8299E-5A69-AE6C-32BD-DAD894570EDE}" dt="2025-03-17T22:16:51.094" v="184" actId="20577"/>
        <pc:sldMkLst>
          <pc:docMk/>
          <pc:sldMk cId="688468965" sldId="1003"/>
        </pc:sldMkLst>
        <pc:spChg chg="mod">
          <ac:chgData name="anne@badrichani.com" userId="S::urn:spo:guest#anne@badrichani.com::" providerId="AD" clId="Web-{C7B8299E-5A69-AE6C-32BD-DAD894570EDE}" dt="2025-03-17T22:16:51.094" v="184" actId="20577"/>
          <ac:spMkLst>
            <pc:docMk/>
            <pc:sldMk cId="688468965" sldId="1003"/>
            <ac:spMk id="10" creationId="{F18073C7-D007-C00E-7819-A02332BA4F17}"/>
          </ac:spMkLst>
        </pc:spChg>
      </pc:sldChg>
      <pc:sldChg chg="modSp">
        <pc:chgData name="anne@badrichani.com" userId="S::urn:spo:guest#anne@badrichani.com::" providerId="AD" clId="Web-{C7B8299E-5A69-AE6C-32BD-DAD894570EDE}" dt="2025-03-17T22:17:05.673" v="185" actId="20577"/>
        <pc:sldMkLst>
          <pc:docMk/>
          <pc:sldMk cId="1718073529" sldId="1004"/>
        </pc:sldMkLst>
        <pc:spChg chg="mod">
          <ac:chgData name="anne@badrichani.com" userId="S::urn:spo:guest#anne@badrichani.com::" providerId="AD" clId="Web-{C7B8299E-5A69-AE6C-32BD-DAD894570EDE}" dt="2025-03-17T22:17:05.673" v="185" actId="20577"/>
          <ac:spMkLst>
            <pc:docMk/>
            <pc:sldMk cId="1718073529" sldId="1004"/>
            <ac:spMk id="7" creationId="{19271E11-44C8-67A9-97F1-FDEF23F4E242}"/>
          </ac:spMkLst>
        </pc:spChg>
      </pc:sldChg>
      <pc:sldChg chg="modSp">
        <pc:chgData name="anne@badrichani.com" userId="S::urn:spo:guest#anne@badrichani.com::" providerId="AD" clId="Web-{C7B8299E-5A69-AE6C-32BD-DAD894570EDE}" dt="2025-03-17T22:17:20.659" v="187" actId="14100"/>
        <pc:sldMkLst>
          <pc:docMk/>
          <pc:sldMk cId="1084426198" sldId="1005"/>
        </pc:sldMkLst>
        <pc:spChg chg="mod">
          <ac:chgData name="anne@badrichani.com" userId="S::urn:spo:guest#anne@badrichani.com::" providerId="AD" clId="Web-{C7B8299E-5A69-AE6C-32BD-DAD894570EDE}" dt="2025-03-17T22:17:20.659" v="187" actId="14100"/>
          <ac:spMkLst>
            <pc:docMk/>
            <pc:sldMk cId="1084426198" sldId="1005"/>
            <ac:spMk id="14" creationId="{8FB98657-8946-4AA1-FBB0-26A6F21824E6}"/>
          </ac:spMkLst>
        </pc:spChg>
      </pc:sldChg>
      <pc:sldChg chg="modSp">
        <pc:chgData name="anne@badrichani.com" userId="S::urn:spo:guest#anne@badrichani.com::" providerId="AD" clId="Web-{C7B8299E-5A69-AE6C-32BD-DAD894570EDE}" dt="2025-03-17T22:19:43.793" v="199" actId="20577"/>
        <pc:sldMkLst>
          <pc:docMk/>
          <pc:sldMk cId="1364692353" sldId="1006"/>
        </pc:sldMkLst>
        <pc:spChg chg="mod">
          <ac:chgData name="anne@badrichani.com" userId="S::urn:spo:guest#anne@badrichani.com::" providerId="AD" clId="Web-{C7B8299E-5A69-AE6C-32BD-DAD894570EDE}" dt="2025-03-17T22:19:43.793" v="199" actId="20577"/>
          <ac:spMkLst>
            <pc:docMk/>
            <pc:sldMk cId="1364692353" sldId="1006"/>
            <ac:spMk id="8" creationId="{6293BEF4-3652-6C4F-8264-E94BAD433B7D}"/>
          </ac:spMkLst>
        </pc:spChg>
      </pc:sldChg>
      <pc:sldChg chg="modSp">
        <pc:chgData name="anne@badrichani.com" userId="S::urn:spo:guest#anne@badrichani.com::" providerId="AD" clId="Web-{C7B8299E-5A69-AE6C-32BD-DAD894570EDE}" dt="2025-03-17T22:51:45.795" v="326" actId="20577"/>
        <pc:sldMkLst>
          <pc:docMk/>
          <pc:sldMk cId="2080236725" sldId="1007"/>
        </pc:sldMkLst>
        <pc:spChg chg="mod">
          <ac:chgData name="anne@badrichani.com" userId="S::urn:spo:guest#anne@badrichani.com::" providerId="AD" clId="Web-{C7B8299E-5A69-AE6C-32BD-DAD894570EDE}" dt="2025-03-17T22:51:45.795" v="326" actId="20577"/>
          <ac:spMkLst>
            <pc:docMk/>
            <pc:sldMk cId="2080236725" sldId="1007"/>
            <ac:spMk id="2" creationId="{85321D08-2242-C935-DF8C-23AB4F0AD0E6}"/>
          </ac:spMkLst>
        </pc:spChg>
      </pc:sldChg>
      <pc:sldChg chg="modSp">
        <pc:chgData name="anne@badrichani.com" userId="S::urn:spo:guest#anne@badrichani.com::" providerId="AD" clId="Web-{C7B8299E-5A69-AE6C-32BD-DAD894570EDE}" dt="2025-03-17T22:18:27.866" v="191" actId="20577"/>
        <pc:sldMkLst>
          <pc:docMk/>
          <pc:sldMk cId="512155070" sldId="1009"/>
        </pc:sldMkLst>
        <pc:spChg chg="mod">
          <ac:chgData name="anne@badrichani.com" userId="S::urn:spo:guest#anne@badrichani.com::" providerId="AD" clId="Web-{C7B8299E-5A69-AE6C-32BD-DAD894570EDE}" dt="2025-03-17T22:18:27.866" v="191" actId="20577"/>
          <ac:spMkLst>
            <pc:docMk/>
            <pc:sldMk cId="512155070" sldId="1009"/>
            <ac:spMk id="6" creationId="{17B00B88-4E2B-FFD3-6C6B-7251A966423D}"/>
          </ac:spMkLst>
        </pc:spChg>
      </pc:sldChg>
      <pc:sldChg chg="modNotes">
        <pc:chgData name="anne@badrichani.com" userId="S::urn:spo:guest#anne@badrichani.com::" providerId="AD" clId="Web-{C7B8299E-5A69-AE6C-32BD-DAD894570EDE}" dt="2025-03-17T22:42:43.400" v="253"/>
        <pc:sldMkLst>
          <pc:docMk/>
          <pc:sldMk cId="1228708489" sldId="1011"/>
        </pc:sldMkLst>
      </pc:sldChg>
      <pc:sldChg chg="modSp modNotes">
        <pc:chgData name="anne@badrichani.com" userId="S::urn:spo:guest#anne@badrichani.com::" providerId="AD" clId="Web-{C7B8299E-5A69-AE6C-32BD-DAD894570EDE}" dt="2025-03-17T22:15:40.590" v="180"/>
        <pc:sldMkLst>
          <pc:docMk/>
          <pc:sldMk cId="1668524727" sldId="1014"/>
        </pc:sldMkLst>
        <pc:spChg chg="mod">
          <ac:chgData name="anne@badrichani.com" userId="S::urn:spo:guest#anne@badrichani.com::" providerId="AD" clId="Web-{C7B8299E-5A69-AE6C-32BD-DAD894570EDE}" dt="2025-03-17T22:12:52.016" v="155" actId="20577"/>
          <ac:spMkLst>
            <pc:docMk/>
            <pc:sldMk cId="1668524727" sldId="1014"/>
            <ac:spMk id="6" creationId="{AEE1E20D-C4E5-08B3-B978-9C43EE450F74}"/>
          </ac:spMkLst>
        </pc:spChg>
        <pc:spChg chg="mod">
          <ac:chgData name="anne@badrichani.com" userId="S::urn:spo:guest#anne@badrichani.com::" providerId="AD" clId="Web-{C7B8299E-5A69-AE6C-32BD-DAD894570EDE}" dt="2025-03-17T22:13:05.814" v="156" actId="20577"/>
          <ac:spMkLst>
            <pc:docMk/>
            <pc:sldMk cId="1668524727" sldId="1014"/>
            <ac:spMk id="17" creationId="{CC79FCA8-95D5-3823-70CE-1BE064B942F8}"/>
          </ac:spMkLst>
        </pc:spChg>
        <pc:spChg chg="mod">
          <ac:chgData name="anne@badrichani.com" userId="S::urn:spo:guest#anne@badrichani.com::" providerId="AD" clId="Web-{C7B8299E-5A69-AE6C-32BD-DAD894570EDE}" dt="2025-03-17T22:12:33.171" v="154" actId="20577"/>
          <ac:spMkLst>
            <pc:docMk/>
            <pc:sldMk cId="1668524727" sldId="1014"/>
            <ac:spMk id="24" creationId="{512DF884-3916-D0EB-C10C-FB5AA404BFE4}"/>
          </ac:spMkLst>
        </pc:spChg>
        <pc:spChg chg="mod">
          <ac:chgData name="anne@badrichani.com" userId="S::urn:spo:guest#anne@badrichani.com::" providerId="AD" clId="Web-{C7B8299E-5A69-AE6C-32BD-DAD894570EDE}" dt="2025-03-17T22:12:18.920" v="153" actId="20577"/>
          <ac:spMkLst>
            <pc:docMk/>
            <pc:sldMk cId="1668524727" sldId="1014"/>
            <ac:spMk id="38" creationId="{A0C6E2E2-6107-804C-B6D3-FEDACD625259}"/>
          </ac:spMkLst>
        </pc:spChg>
        <pc:spChg chg="mod">
          <ac:chgData name="anne@badrichani.com" userId="S::urn:spo:guest#anne@badrichani.com::" providerId="AD" clId="Web-{C7B8299E-5A69-AE6C-32BD-DAD894570EDE}" dt="2025-03-17T22:14:27.100" v="161" actId="20577"/>
          <ac:spMkLst>
            <pc:docMk/>
            <pc:sldMk cId="1668524727" sldId="1014"/>
            <ac:spMk id="39" creationId="{56999ACC-DE52-9C37-E8BC-E64B635DC84D}"/>
          </ac:spMkLst>
        </pc:spChg>
        <pc:spChg chg="mod">
          <ac:chgData name="anne@badrichani.com" userId="S::urn:spo:guest#anne@badrichani.com::" providerId="AD" clId="Web-{C7B8299E-5A69-AE6C-32BD-DAD894570EDE}" dt="2025-03-17T22:12:05.216" v="151" actId="20577"/>
          <ac:spMkLst>
            <pc:docMk/>
            <pc:sldMk cId="1668524727" sldId="1014"/>
            <ac:spMk id="41" creationId="{C0E84837-A754-65A8-6123-34C4CBA65E5A}"/>
          </ac:spMkLst>
        </pc:spChg>
        <pc:picChg chg="mod">
          <ac:chgData name="anne@badrichani.com" userId="S::urn:spo:guest#anne@badrichani.com::" providerId="AD" clId="Web-{C7B8299E-5A69-AE6C-32BD-DAD894570EDE}" dt="2025-03-17T22:14:36.117" v="162" actId="1076"/>
          <ac:picMkLst>
            <pc:docMk/>
            <pc:sldMk cId="1668524727" sldId="1014"/>
            <ac:picMk id="2" creationId="{7EBC8D33-8A63-0E04-7F5C-9257C19B01AC}"/>
          </ac:picMkLst>
        </pc:picChg>
        <pc:picChg chg="mod">
          <ac:chgData name="anne@badrichani.com" userId="S::urn:spo:guest#anne@badrichani.com::" providerId="AD" clId="Web-{C7B8299E-5A69-AE6C-32BD-DAD894570EDE}" dt="2025-03-17T22:13:39.941" v="159" actId="1076"/>
          <ac:picMkLst>
            <pc:docMk/>
            <pc:sldMk cId="1668524727" sldId="1014"/>
            <ac:picMk id="22" creationId="{995ADCEF-E7B2-8267-FFCD-AFAFD3979650}"/>
          </ac:picMkLst>
        </pc:picChg>
        <pc:picChg chg="mod">
          <ac:chgData name="anne@badrichani.com" userId="S::urn:spo:guest#anne@badrichani.com::" providerId="AD" clId="Web-{C7B8299E-5A69-AE6C-32BD-DAD894570EDE}" dt="2025-03-17T22:13:28.315" v="158" actId="1076"/>
          <ac:picMkLst>
            <pc:docMk/>
            <pc:sldMk cId="1668524727" sldId="1014"/>
            <ac:picMk id="34" creationId="{EC5F021F-F0C2-B529-72A2-1D24506B2934}"/>
          </ac:picMkLst>
        </pc:picChg>
      </pc:sldChg>
      <pc:sldChg chg="modSp">
        <pc:chgData name="anne@badrichani.com" userId="S::urn:spo:guest#anne@badrichani.com::" providerId="AD" clId="Web-{C7B8299E-5A69-AE6C-32BD-DAD894570EDE}" dt="2025-03-17T22:51:58.874" v="327" actId="20577"/>
        <pc:sldMkLst>
          <pc:docMk/>
          <pc:sldMk cId="2703333009" sldId="1017"/>
        </pc:sldMkLst>
        <pc:spChg chg="mod">
          <ac:chgData name="anne@badrichani.com" userId="S::urn:spo:guest#anne@badrichani.com::" providerId="AD" clId="Web-{C7B8299E-5A69-AE6C-32BD-DAD894570EDE}" dt="2025-03-17T22:51:58.874" v="327" actId="20577"/>
          <ac:spMkLst>
            <pc:docMk/>
            <pc:sldMk cId="2703333009" sldId="1017"/>
            <ac:spMk id="2" creationId="{85321D08-2242-C935-DF8C-23AB4F0AD0E6}"/>
          </ac:spMkLst>
        </pc:spChg>
      </pc:sldChg>
    </pc:docChg>
  </pc:docChgLst>
  <pc:docChgLst>
    <pc:chgData name="WAUQUIER, Nadia" userId="S::wauquiern@who.int::9aff5815-3c2f-4de1-a1ad-7f60375e98d2" providerId="AD" clId="Web-{CCB952AA-B2F2-C70F-DC20-F8A787CB58CA}"/>
    <pc:docChg chg="modSld">
      <pc:chgData name="WAUQUIER, Nadia" userId="S::wauquiern@who.int::9aff5815-3c2f-4de1-a1ad-7f60375e98d2" providerId="AD" clId="Web-{CCB952AA-B2F2-C70F-DC20-F8A787CB58CA}" dt="2024-12-11T12:11:12.245" v="248" actId="20577"/>
      <pc:docMkLst>
        <pc:docMk/>
      </pc:docMkLst>
      <pc:sldChg chg="modNotes">
        <pc:chgData name="WAUQUIER, Nadia" userId="S::wauquiern@who.int::9aff5815-3c2f-4de1-a1ad-7f60375e98d2" providerId="AD" clId="Web-{CCB952AA-B2F2-C70F-DC20-F8A787CB58CA}" dt="2024-12-11T10:13:32.918" v="23"/>
        <pc:sldMkLst>
          <pc:docMk/>
          <pc:sldMk cId="4227224476" sldId="717"/>
        </pc:sldMkLst>
      </pc:sldChg>
      <pc:sldChg chg="modSp">
        <pc:chgData name="WAUQUIER, Nadia" userId="S::wauquiern@who.int::9aff5815-3c2f-4de1-a1ad-7f60375e98d2" providerId="AD" clId="Web-{CCB952AA-B2F2-C70F-DC20-F8A787CB58CA}" dt="2024-12-11T10:51:30.637" v="205" actId="20577"/>
        <pc:sldMkLst>
          <pc:docMk/>
          <pc:sldMk cId="3527907052" sldId="982"/>
        </pc:sldMkLst>
        <pc:spChg chg="mod">
          <ac:chgData name="WAUQUIER, Nadia" userId="S::wauquiern@who.int::9aff5815-3c2f-4de1-a1ad-7f60375e98d2" providerId="AD" clId="Web-{CCB952AA-B2F2-C70F-DC20-F8A787CB58CA}" dt="2024-12-11T10:51:30.637" v="205" actId="20577"/>
          <ac:spMkLst>
            <pc:docMk/>
            <pc:sldMk cId="3527907052" sldId="982"/>
            <ac:spMk id="9" creationId="{E0D58745-8389-C282-4199-CD3B6B1ED751}"/>
          </ac:spMkLst>
        </pc:spChg>
      </pc:sldChg>
      <pc:sldChg chg="modSp modCm">
        <pc:chgData name="WAUQUIER, Nadia" userId="S::wauquiern@who.int::9aff5815-3c2f-4de1-a1ad-7f60375e98d2" providerId="AD" clId="Web-{CCB952AA-B2F2-C70F-DC20-F8A787CB58CA}" dt="2024-12-11T10:52:52.826" v="240" actId="20577"/>
        <pc:sldMkLst>
          <pc:docMk/>
          <pc:sldMk cId="3974556088" sldId="983"/>
        </pc:sldMkLst>
        <pc:spChg chg="mod">
          <ac:chgData name="WAUQUIER, Nadia" userId="S::wauquiern@who.int::9aff5815-3c2f-4de1-a1ad-7f60375e98d2" providerId="AD" clId="Web-{CCB952AA-B2F2-C70F-DC20-F8A787CB58CA}" dt="2024-12-11T10:27:30.529" v="98" actId="20577"/>
          <ac:spMkLst>
            <pc:docMk/>
            <pc:sldMk cId="3974556088" sldId="983"/>
            <ac:spMk id="3" creationId="{78AAC95F-C1AC-AF49-38E0-1D84167D6BFD}"/>
          </ac:spMkLst>
        </pc:spChg>
        <pc:spChg chg="mod">
          <ac:chgData name="WAUQUIER, Nadia" userId="S::wauquiern@who.int::9aff5815-3c2f-4de1-a1ad-7f60375e98d2" providerId="AD" clId="Web-{CCB952AA-B2F2-C70F-DC20-F8A787CB58CA}" dt="2024-12-11T10:52:52.826" v="240" actId="20577"/>
          <ac:spMkLst>
            <pc:docMk/>
            <pc:sldMk cId="3974556088" sldId="983"/>
            <ac:spMk id="5" creationId="{AA6F6557-749B-4C9A-EBE3-8587047D176D}"/>
          </ac:spMkLst>
        </pc:spChg>
        <pc:spChg chg="mod">
          <ac:chgData name="WAUQUIER, Nadia" userId="S::wauquiern@who.int::9aff5815-3c2f-4de1-a1ad-7f60375e98d2" providerId="AD" clId="Web-{CCB952AA-B2F2-C70F-DC20-F8A787CB58CA}" dt="2024-12-11T10:40:30.217" v="112" actId="20577"/>
          <ac:spMkLst>
            <pc:docMk/>
            <pc:sldMk cId="3974556088" sldId="983"/>
            <ac:spMk id="8" creationId="{758CB096-6E1D-103B-0B00-9BE8C9898F1C}"/>
          </ac:spMkLst>
        </pc:spChg>
        <pc:spChg chg="mod">
          <ac:chgData name="WAUQUIER, Nadia" userId="S::wauquiern@who.int::9aff5815-3c2f-4de1-a1ad-7f60375e98d2" providerId="AD" clId="Web-{CCB952AA-B2F2-C70F-DC20-F8A787CB58CA}" dt="2024-12-11T10:16:25.406" v="28" actId="20577"/>
          <ac:spMkLst>
            <pc:docMk/>
            <pc:sldMk cId="3974556088" sldId="983"/>
            <ac:spMk id="12" creationId="{3ACF2243-8D52-6868-D5C5-39319D85AC37}"/>
          </ac:spMkLst>
        </pc:spChg>
        <pc:spChg chg="mod">
          <ac:chgData name="WAUQUIER, Nadia" userId="S::wauquiern@who.int::9aff5815-3c2f-4de1-a1ad-7f60375e98d2" providerId="AD" clId="Web-{CCB952AA-B2F2-C70F-DC20-F8A787CB58CA}" dt="2024-12-11T10:40:34.717" v="113" actId="20577"/>
          <ac:spMkLst>
            <pc:docMk/>
            <pc:sldMk cId="3974556088" sldId="983"/>
            <ac:spMk id="13" creationId="{CBED066A-7D1F-4326-043A-1983193660DB}"/>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52:51.811" v="238" actId="20577"/>
              <pc2:cmMkLst xmlns:pc2="http://schemas.microsoft.com/office/powerpoint/2019/9/main/command">
                <pc:docMk/>
                <pc:sldMk cId="3974556088" sldId="983"/>
                <pc2:cmMk id="{7EF3164A-03A3-4144-9F83-DB55D97F7884}"/>
              </pc2:cmMkLst>
            </pc226:cmChg>
            <pc226:cmChg xmlns:pc226="http://schemas.microsoft.com/office/powerpoint/2022/06/main/command" chg="mod">
              <pc226:chgData name="WAUQUIER, Nadia" userId="S::wauquiern@who.int::9aff5815-3c2f-4de1-a1ad-7f60375e98d2" providerId="AD" clId="Web-{CCB952AA-B2F2-C70F-DC20-F8A787CB58CA}" dt="2024-12-11T10:16:25.406" v="28" actId="20577"/>
              <pc2:cmMkLst xmlns:pc2="http://schemas.microsoft.com/office/powerpoint/2019/9/main/command">
                <pc:docMk/>
                <pc:sldMk cId="3974556088" sldId="983"/>
                <pc2:cmMk id="{ED0BBA67-720C-4935-B073-A5BFAFDE691E}"/>
              </pc2:cmMkLst>
            </pc226:cmChg>
          </p:ext>
        </pc:extLst>
      </pc:sldChg>
      <pc:sldChg chg="modSp modCm modNotes">
        <pc:chgData name="WAUQUIER, Nadia" userId="S::wauquiern@who.int::9aff5815-3c2f-4de1-a1ad-7f60375e98d2" providerId="AD" clId="Web-{CCB952AA-B2F2-C70F-DC20-F8A787CB58CA}" dt="2024-12-11T10:51:25.246" v="202" actId="20577"/>
        <pc:sldMkLst>
          <pc:docMk/>
          <pc:sldMk cId="4192576288" sldId="984"/>
        </pc:sldMkLst>
        <pc:spChg chg="mod">
          <ac:chgData name="WAUQUIER, Nadia" userId="S::wauquiern@who.int::9aff5815-3c2f-4de1-a1ad-7f60375e98d2" providerId="AD" clId="Web-{CCB952AA-B2F2-C70F-DC20-F8A787CB58CA}" dt="2024-12-11T10:33:20.005" v="107" actId="20577"/>
          <ac:spMkLst>
            <pc:docMk/>
            <pc:sldMk cId="4192576288" sldId="984"/>
            <ac:spMk id="3" creationId="{857C6CE5-1108-0A1F-BA64-7B1E2F921EEE}"/>
          </ac:spMkLst>
        </pc:spChg>
        <pc:spChg chg="mod">
          <ac:chgData name="WAUQUIER, Nadia" userId="S::wauquiern@who.int::9aff5815-3c2f-4de1-a1ad-7f60375e98d2" providerId="AD" clId="Web-{CCB952AA-B2F2-C70F-DC20-F8A787CB58CA}" dt="2024-12-11T10:51:25.246" v="202" actId="20577"/>
          <ac:spMkLst>
            <pc:docMk/>
            <pc:sldMk cId="4192576288" sldId="984"/>
            <ac:spMk id="8" creationId="{BABE4871-98A5-C2CB-EB71-40AEE7117BB1}"/>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28:41.187" v="101" actId="20577"/>
              <pc2:cmMkLst xmlns:pc2="http://schemas.microsoft.com/office/powerpoint/2019/9/main/command">
                <pc:docMk/>
                <pc:sldMk cId="4192576288" sldId="984"/>
                <pc2:cmMk id="{C159B87E-A8E2-4B38-9E10-674FB6B02809}"/>
              </pc2:cmMkLst>
            </pc226:cmChg>
          </p:ext>
        </pc:extLst>
      </pc:sldChg>
      <pc:sldChg chg="modSp modCm">
        <pc:chgData name="WAUQUIER, Nadia" userId="S::wauquiern@who.int::9aff5815-3c2f-4de1-a1ad-7f60375e98d2" providerId="AD" clId="Web-{CCB952AA-B2F2-C70F-DC20-F8A787CB58CA}" dt="2024-12-11T10:51:46.919" v="218" actId="20577"/>
        <pc:sldMkLst>
          <pc:docMk/>
          <pc:sldMk cId="1493769089" sldId="985"/>
        </pc:sldMkLst>
        <pc:spChg chg="mod">
          <ac:chgData name="WAUQUIER, Nadia" userId="S::wauquiern@who.int::9aff5815-3c2f-4de1-a1ad-7f60375e98d2" providerId="AD" clId="Web-{CCB952AA-B2F2-C70F-DC20-F8A787CB58CA}" dt="2024-12-11T10:19:53.722" v="64" actId="20577"/>
          <ac:spMkLst>
            <pc:docMk/>
            <pc:sldMk cId="1493769089" sldId="985"/>
            <ac:spMk id="9" creationId="{94F4C984-C003-1A4B-DC50-B0ABEC9785DB}"/>
          </ac:spMkLst>
        </pc:spChg>
        <pc:spChg chg="mod">
          <ac:chgData name="WAUQUIER, Nadia" userId="S::wauquiern@who.int::9aff5815-3c2f-4de1-a1ad-7f60375e98d2" providerId="AD" clId="Web-{CCB952AA-B2F2-C70F-DC20-F8A787CB58CA}" dt="2024-12-11T10:51:46.919" v="218" actId="20577"/>
          <ac:spMkLst>
            <pc:docMk/>
            <pc:sldMk cId="1493769089" sldId="985"/>
            <ac:spMk id="12" creationId="{0B9B1F2A-75CB-64BD-8E45-C56CC5545F6A}"/>
          </ac:spMkLst>
        </pc:spChg>
        <pc:spChg chg="mod">
          <ac:chgData name="WAUQUIER, Nadia" userId="S::wauquiern@who.int::9aff5815-3c2f-4de1-a1ad-7f60375e98d2" providerId="AD" clId="Web-{CCB952AA-B2F2-C70F-DC20-F8A787CB58CA}" dt="2024-12-11T10:19:37.800" v="57" actId="1076"/>
          <ac:spMkLst>
            <pc:docMk/>
            <pc:sldMk cId="1493769089" sldId="985"/>
            <ac:spMk id="22" creationId="{8C10BE33-120B-D867-336C-B18BFBE4DB0B}"/>
          </ac:spMkLst>
        </pc:spChg>
        <pc:spChg chg="mod">
          <ac:chgData name="WAUQUIER, Nadia" userId="S::wauquiern@who.int::9aff5815-3c2f-4de1-a1ad-7f60375e98d2" providerId="AD" clId="Web-{CCB952AA-B2F2-C70F-DC20-F8A787CB58CA}" dt="2024-12-11T10:40:19.248" v="110" actId="20577"/>
          <ac:spMkLst>
            <pc:docMk/>
            <pc:sldMk cId="1493769089" sldId="985"/>
            <ac:spMk id="26" creationId="{CCAF27D0-E870-4464-ABBA-3FEB9E9F71E8}"/>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19:50.394" v="63" actId="20577"/>
              <pc2:cmMkLst xmlns:pc2="http://schemas.microsoft.com/office/powerpoint/2019/9/main/command">
                <pc:docMk/>
                <pc:sldMk cId="1493769089" sldId="985"/>
                <pc2:cmMk id="{1D85C388-148B-45F1-8619-3F9537C49D71}"/>
              </pc2:cmMkLst>
            </pc226:cmChg>
          </p:ext>
        </pc:extLst>
      </pc:sldChg>
      <pc:sldChg chg="modSp modCm">
        <pc:chgData name="WAUQUIER, Nadia" userId="S::wauquiern@who.int::9aff5815-3c2f-4de1-a1ad-7f60375e98d2" providerId="AD" clId="Web-{CCB952AA-B2F2-C70F-DC20-F8A787CB58CA}" dt="2024-12-11T10:06:14.908" v="2" actId="20577"/>
        <pc:sldMkLst>
          <pc:docMk/>
          <pc:sldMk cId="1667720250" sldId="997"/>
        </pc:sldMkLst>
        <pc:spChg chg="mod">
          <ac:chgData name="WAUQUIER, Nadia" userId="S::wauquiern@who.int::9aff5815-3c2f-4de1-a1ad-7f60375e98d2" providerId="AD" clId="Web-{CCB952AA-B2F2-C70F-DC20-F8A787CB58CA}" dt="2024-12-11T10:06:14.908" v="2" actId="20577"/>
          <ac:spMkLst>
            <pc:docMk/>
            <pc:sldMk cId="1667720250" sldId="997"/>
            <ac:spMk id="10" creationId="{F18073C7-D007-C00E-7819-A02332BA4F17}"/>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06:10.377" v="1" actId="20577"/>
              <pc2:cmMkLst xmlns:pc2="http://schemas.microsoft.com/office/powerpoint/2019/9/main/command">
                <pc:docMk/>
                <pc:sldMk cId="1667720250" sldId="997"/>
                <pc2:cmMk id="{8987974E-7CAF-4C3A-8C4D-38155D393827}"/>
              </pc2:cmMkLst>
            </pc226:cmChg>
            <pc226:cmChg xmlns:pc226="http://schemas.microsoft.com/office/powerpoint/2022/06/main/command" chg="mod">
              <pc226:chgData name="WAUQUIER, Nadia" userId="S::wauquiern@who.int::9aff5815-3c2f-4de1-a1ad-7f60375e98d2" providerId="AD" clId="Web-{CCB952AA-B2F2-C70F-DC20-F8A787CB58CA}" dt="2024-12-11T10:06:10.377" v="1" actId="20577"/>
              <pc2:cmMkLst xmlns:pc2="http://schemas.microsoft.com/office/powerpoint/2019/9/main/command">
                <pc:docMk/>
                <pc:sldMk cId="1667720250" sldId="997"/>
                <pc2:cmMk id="{2491ACA1-5BE7-4484-BBEF-E14A894CC046}"/>
              </pc2:cmMkLst>
            </pc226:cmChg>
          </p:ext>
        </pc:extLst>
      </pc:sldChg>
      <pc:sldChg chg="modSp">
        <pc:chgData name="WAUQUIER, Nadia" userId="S::wauquiern@who.int::9aff5815-3c2f-4de1-a1ad-7f60375e98d2" providerId="AD" clId="Web-{CCB952AA-B2F2-C70F-DC20-F8A787CB58CA}" dt="2024-12-11T10:48:39.430" v="155" actId="20577"/>
        <pc:sldMkLst>
          <pc:docMk/>
          <pc:sldMk cId="1346105177" sldId="1000"/>
        </pc:sldMkLst>
        <pc:spChg chg="mod">
          <ac:chgData name="WAUQUIER, Nadia" userId="S::wauquiern@who.int::9aff5815-3c2f-4de1-a1ad-7f60375e98d2" providerId="AD" clId="Web-{CCB952AA-B2F2-C70F-DC20-F8A787CB58CA}" dt="2024-12-11T10:21:46.147" v="83" actId="20577"/>
          <ac:spMkLst>
            <pc:docMk/>
            <pc:sldMk cId="1346105177" sldId="1000"/>
            <ac:spMk id="5" creationId="{BF505A76-6CAC-87D8-4394-D0234E16130C}"/>
          </ac:spMkLst>
        </pc:spChg>
        <pc:spChg chg="mod">
          <ac:chgData name="WAUQUIER, Nadia" userId="S::wauquiern@who.int::9aff5815-3c2f-4de1-a1ad-7f60375e98d2" providerId="AD" clId="Web-{CCB952AA-B2F2-C70F-DC20-F8A787CB58CA}" dt="2024-12-11T10:48:39.430" v="155" actId="20577"/>
          <ac:spMkLst>
            <pc:docMk/>
            <pc:sldMk cId="1346105177" sldId="1000"/>
            <ac:spMk id="8" creationId="{5C0D051C-7DD9-249C-9B42-FF3CFFA07382}"/>
          </ac:spMkLst>
        </pc:spChg>
        <pc:spChg chg="mod">
          <ac:chgData name="WAUQUIER, Nadia" userId="S::wauquiern@who.int::9aff5815-3c2f-4de1-a1ad-7f60375e98d2" providerId="AD" clId="Web-{CCB952AA-B2F2-C70F-DC20-F8A787CB58CA}" dt="2024-12-11T10:40:01.498" v="109" actId="20577"/>
          <ac:spMkLst>
            <pc:docMk/>
            <pc:sldMk cId="1346105177" sldId="1000"/>
            <ac:spMk id="9" creationId="{0A912A1D-B3E7-86E4-49AE-74FCFA82BA8B}"/>
          </ac:spMkLst>
        </pc:spChg>
        <pc:spChg chg="mod">
          <ac:chgData name="WAUQUIER, Nadia" userId="S::wauquiern@who.int::9aff5815-3c2f-4de1-a1ad-7f60375e98d2" providerId="AD" clId="Web-{CCB952AA-B2F2-C70F-DC20-F8A787CB58CA}" dt="2024-12-11T10:39:55.232" v="108" actId="20577"/>
          <ac:spMkLst>
            <pc:docMk/>
            <pc:sldMk cId="1346105177" sldId="1000"/>
            <ac:spMk id="15" creationId="{1D0320AE-961B-67DA-65E2-0E91F962572F}"/>
          </ac:spMkLst>
        </pc:spChg>
      </pc:sldChg>
      <pc:sldChg chg="modSp modNotes">
        <pc:chgData name="WAUQUIER, Nadia" userId="S::wauquiern@who.int::9aff5815-3c2f-4de1-a1ad-7f60375e98d2" providerId="AD" clId="Web-{CCB952AA-B2F2-C70F-DC20-F8A787CB58CA}" dt="2024-12-11T10:08:34.083" v="9" actId="20577"/>
        <pc:sldMkLst>
          <pc:docMk/>
          <pc:sldMk cId="1718073529" sldId="1004"/>
        </pc:sldMkLst>
        <pc:spChg chg="mod">
          <ac:chgData name="WAUQUIER, Nadia" userId="S::wauquiern@who.int::9aff5815-3c2f-4de1-a1ad-7f60375e98d2" providerId="AD" clId="Web-{CCB952AA-B2F2-C70F-DC20-F8A787CB58CA}" dt="2024-12-11T10:08:34.083" v="9" actId="20577"/>
          <ac:spMkLst>
            <pc:docMk/>
            <pc:sldMk cId="1718073529" sldId="1004"/>
            <ac:spMk id="5" creationId="{9A9FFF3A-6D54-1CA1-90A8-54C2CCDE7688}"/>
          </ac:spMkLst>
        </pc:spChg>
      </pc:sldChg>
      <pc:sldChg chg="modSp modCm">
        <pc:chgData name="WAUQUIER, Nadia" userId="S::wauquiern@who.int::9aff5815-3c2f-4de1-a1ad-7f60375e98d2" providerId="AD" clId="Web-{CCB952AA-B2F2-C70F-DC20-F8A787CB58CA}" dt="2024-12-11T10:09:50.741" v="20" actId="20577"/>
        <pc:sldMkLst>
          <pc:docMk/>
          <pc:sldMk cId="1084426198" sldId="1005"/>
        </pc:sldMkLst>
        <pc:spChg chg="mod">
          <ac:chgData name="WAUQUIER, Nadia" userId="S::wauquiern@who.int::9aff5815-3c2f-4de1-a1ad-7f60375e98d2" providerId="AD" clId="Web-{CCB952AA-B2F2-C70F-DC20-F8A787CB58CA}" dt="2024-12-11T10:09:50.741" v="20" actId="20577"/>
          <ac:spMkLst>
            <pc:docMk/>
            <pc:sldMk cId="1084426198" sldId="1005"/>
            <ac:spMk id="10" creationId="{F18073C7-D007-C00E-7819-A02332BA4F17}"/>
          </ac:spMkLst>
        </pc:spChg>
        <pc:spChg chg="mod">
          <ac:chgData name="WAUQUIER, Nadia" userId="S::wauquiern@who.int::9aff5815-3c2f-4de1-a1ad-7f60375e98d2" providerId="AD" clId="Web-{CCB952AA-B2F2-C70F-DC20-F8A787CB58CA}" dt="2024-12-11T10:09:11.647" v="15" actId="20577"/>
          <ac:spMkLst>
            <pc:docMk/>
            <pc:sldMk cId="1084426198" sldId="1005"/>
            <ac:spMk id="13" creationId="{9BBE8B8B-F04B-DCA5-8D59-1081E82A2543}"/>
          </ac:spMkLst>
        </pc:spChg>
        <pc:spChg chg="mod">
          <ac:chgData name="WAUQUIER, Nadia" userId="S::wauquiern@who.int::9aff5815-3c2f-4de1-a1ad-7f60375e98d2" providerId="AD" clId="Web-{CCB952AA-B2F2-C70F-DC20-F8A787CB58CA}" dt="2024-12-11T10:09:17.365" v="17" actId="14100"/>
          <ac:spMkLst>
            <pc:docMk/>
            <pc:sldMk cId="1084426198" sldId="1005"/>
            <ac:spMk id="14" creationId="{8FB98657-8946-4AA1-FBB0-26A6F21824E6}"/>
          </ac:spMkLst>
        </pc:spChg>
        <pc:extLst>
          <p:ext xmlns:p="http://schemas.openxmlformats.org/presentationml/2006/main" uri="{D6D511B9-2390-475A-947B-AFAB55BFBCF1}">
            <pc226:cmChg xmlns:pc226="http://schemas.microsoft.com/office/powerpoint/2022/06/main/command" chg="mod">
              <pc226:chgData name="WAUQUIER, Nadia" userId="S::wauquiern@who.int::9aff5815-3c2f-4de1-a1ad-7f60375e98d2" providerId="AD" clId="Web-{CCB952AA-B2F2-C70F-DC20-F8A787CB58CA}" dt="2024-12-11T10:09:09.287" v="14" actId="20577"/>
              <pc2:cmMkLst xmlns:pc2="http://schemas.microsoft.com/office/powerpoint/2019/9/main/command">
                <pc:docMk/>
                <pc:sldMk cId="1084426198" sldId="1005"/>
                <pc2:cmMk id="{D43767A1-074B-4D47-9846-BAAB7BE20C5F}"/>
              </pc2:cmMkLst>
            </pc226:cmChg>
          </p:ext>
        </pc:extLst>
      </pc:sldChg>
      <pc:sldChg chg="modSp">
        <pc:chgData name="WAUQUIER, Nadia" userId="S::wauquiern@who.int::9aff5815-3c2f-4de1-a1ad-7f60375e98d2" providerId="AD" clId="Web-{CCB952AA-B2F2-C70F-DC20-F8A787CB58CA}" dt="2024-12-11T12:11:12.245" v="248" actId="20577"/>
        <pc:sldMkLst>
          <pc:docMk/>
          <pc:sldMk cId="126448620" sldId="1016"/>
        </pc:sldMkLst>
        <pc:spChg chg="mod">
          <ac:chgData name="WAUQUIER, Nadia" userId="S::wauquiern@who.int::9aff5815-3c2f-4de1-a1ad-7f60375e98d2" providerId="AD" clId="Web-{CCB952AA-B2F2-C70F-DC20-F8A787CB58CA}" dt="2024-12-11T12:11:12.245" v="248" actId="20577"/>
          <ac:spMkLst>
            <pc:docMk/>
            <pc:sldMk cId="126448620" sldId="1016"/>
            <ac:spMk id="24" creationId="{25345DF6-83BB-5AA7-9F92-713E578B7CA3}"/>
          </ac:spMkLst>
        </pc:spChg>
      </pc:sldChg>
      <pc:sldChg chg="modSp">
        <pc:chgData name="WAUQUIER, Nadia" userId="S::wauquiern@who.int::9aff5815-3c2f-4de1-a1ad-7f60375e98d2" providerId="AD" clId="Web-{CCB952AA-B2F2-C70F-DC20-F8A787CB58CA}" dt="2024-12-11T10:58:25.583" v="247" actId="20577"/>
        <pc:sldMkLst>
          <pc:docMk/>
          <pc:sldMk cId="2703333009" sldId="1017"/>
        </pc:sldMkLst>
        <pc:spChg chg="mod">
          <ac:chgData name="WAUQUIER, Nadia" userId="S::wauquiern@who.int::9aff5815-3c2f-4de1-a1ad-7f60375e98d2" providerId="AD" clId="Web-{CCB952AA-B2F2-C70F-DC20-F8A787CB58CA}" dt="2024-12-11T10:58:25.583" v="247" actId="20577"/>
          <ac:spMkLst>
            <pc:docMk/>
            <pc:sldMk cId="2703333009" sldId="1017"/>
            <ac:spMk id="3" creationId="{37281C55-D854-FA6E-C754-0AA1CE100229}"/>
          </ac:spMkLst>
        </pc:spChg>
      </pc:sldChg>
    </pc:docChg>
  </pc:docChgLst>
  <pc:docChgLst>
    <pc:chgData name="anne@badrichani.com" userId="S::urn:spo:guest#anne@badrichani.com::" providerId="AD" clId="Web-{756EEA44-38DD-0560-16D3-C3E1F9D7C068}"/>
    <pc:docChg chg="modSld">
      <pc:chgData name="anne@badrichani.com" userId="S::urn:spo:guest#anne@badrichani.com::" providerId="AD" clId="Web-{756EEA44-38DD-0560-16D3-C3E1F9D7C068}" dt="2025-03-20T12:26:59.293" v="1"/>
      <pc:docMkLst>
        <pc:docMk/>
      </pc:docMkLst>
      <pc:sldChg chg="modNotes">
        <pc:chgData name="anne@badrichani.com" userId="S::urn:spo:guest#anne@badrichani.com::" providerId="AD" clId="Web-{756EEA44-38DD-0560-16D3-C3E1F9D7C068}" dt="2025-03-20T12:26:59.293" v="1"/>
        <pc:sldMkLst>
          <pc:docMk/>
          <pc:sldMk cId="4231797513" sldId="699"/>
        </pc:sldMkLst>
      </pc:sldChg>
    </pc:docChg>
  </pc:docChgLst>
  <pc:docChgLst>
    <pc:chgData name="anne@badrichani.com" userId="S::urn:spo:guest#anne@badrichani.com::" providerId="AD" clId="Web-{802C7FC1-3FFC-349E-4B57-6A326F44BFF9}"/>
    <pc:docChg chg="modSld">
      <pc:chgData name="anne@badrichani.com" userId="S::urn:spo:guest#anne@badrichani.com::" providerId="AD" clId="Web-{802C7FC1-3FFC-349E-4B57-6A326F44BFF9}" dt="2025-02-27T17:28:01.290" v="784" actId="20577"/>
      <pc:docMkLst>
        <pc:docMk/>
      </pc:docMkLst>
      <pc:sldChg chg="modSp">
        <pc:chgData name="anne@badrichani.com" userId="S::urn:spo:guest#anne@badrichani.com::" providerId="AD" clId="Web-{802C7FC1-3FFC-349E-4B57-6A326F44BFF9}" dt="2025-02-27T17:08:19.137" v="318" actId="20577"/>
        <pc:sldMkLst>
          <pc:docMk/>
          <pc:sldMk cId="1718073529" sldId="1004"/>
        </pc:sldMkLst>
        <pc:spChg chg="mod">
          <ac:chgData name="anne@badrichani.com" userId="S::urn:spo:guest#anne@badrichani.com::" providerId="AD" clId="Web-{802C7FC1-3FFC-349E-4B57-6A326F44BFF9}" dt="2025-02-27T17:05:43.725" v="313" actId="20577"/>
          <ac:spMkLst>
            <pc:docMk/>
            <pc:sldMk cId="1718073529" sldId="1004"/>
            <ac:spMk id="2" creationId="{84B2EB9F-7006-DCF4-3799-17EA4714120D}"/>
          </ac:spMkLst>
        </pc:spChg>
        <pc:spChg chg="mod">
          <ac:chgData name="anne@badrichani.com" userId="S::urn:spo:guest#anne@badrichani.com::" providerId="AD" clId="Web-{802C7FC1-3FFC-349E-4B57-6A326F44BFF9}" dt="2025-02-27T17:08:19.137" v="318" actId="20577"/>
          <ac:spMkLst>
            <pc:docMk/>
            <pc:sldMk cId="1718073529" sldId="1004"/>
            <ac:spMk id="5" creationId="{9A9FFF3A-6D54-1CA1-90A8-54C2CCDE7688}"/>
          </ac:spMkLst>
        </pc:spChg>
        <pc:spChg chg="mod">
          <ac:chgData name="anne@badrichani.com" userId="S::urn:spo:guest#anne@badrichani.com::" providerId="AD" clId="Web-{802C7FC1-3FFC-349E-4B57-6A326F44BFF9}" dt="2025-02-27T16:53:55.590" v="301" actId="1076"/>
          <ac:spMkLst>
            <pc:docMk/>
            <pc:sldMk cId="1718073529" sldId="1004"/>
            <ac:spMk id="7" creationId="{19271E11-44C8-67A9-97F1-FDEF23F4E242}"/>
          </ac:spMkLst>
        </pc:spChg>
        <pc:spChg chg="mod">
          <ac:chgData name="anne@badrichani.com" userId="S::urn:spo:guest#anne@badrichani.com::" providerId="AD" clId="Web-{802C7FC1-3FFC-349E-4B57-6A326F44BFF9}" dt="2025-02-27T16:54:08.184" v="302" actId="20577"/>
          <ac:spMkLst>
            <pc:docMk/>
            <pc:sldMk cId="1718073529" sldId="1004"/>
            <ac:spMk id="10" creationId="{F18073C7-D007-C00E-7819-A02332BA4F17}"/>
          </ac:spMkLst>
        </pc:spChg>
        <pc:spChg chg="mod">
          <ac:chgData name="anne@badrichani.com" userId="S::urn:spo:guest#anne@badrichani.com::" providerId="AD" clId="Web-{802C7FC1-3FFC-349E-4B57-6A326F44BFF9}" dt="2025-02-27T17:06:14.836" v="317" actId="20577"/>
          <ac:spMkLst>
            <pc:docMk/>
            <pc:sldMk cId="1718073529" sldId="1004"/>
            <ac:spMk id="13" creationId="{9BBE8B8B-F04B-DCA5-8D59-1081E82A2543}"/>
          </ac:spMkLst>
        </pc:spChg>
      </pc:sldChg>
      <pc:sldChg chg="modSp modNotes">
        <pc:chgData name="anne@badrichani.com" userId="S::urn:spo:guest#anne@badrichani.com::" providerId="AD" clId="Web-{802C7FC1-3FFC-349E-4B57-6A326F44BFF9}" dt="2025-02-27T17:28:01.290" v="784" actId="20577"/>
        <pc:sldMkLst>
          <pc:docMk/>
          <pc:sldMk cId="1084426198" sldId="1005"/>
        </pc:sldMkLst>
        <pc:spChg chg="mod">
          <ac:chgData name="anne@badrichani.com" userId="S::urn:spo:guest#anne@badrichani.com::" providerId="AD" clId="Web-{802C7FC1-3FFC-349E-4B57-6A326F44BFF9}" dt="2025-02-27T17:19:27.068" v="725" actId="20577"/>
          <ac:spMkLst>
            <pc:docMk/>
            <pc:sldMk cId="1084426198" sldId="1005"/>
            <ac:spMk id="7" creationId="{19271E11-44C8-67A9-97F1-FDEF23F4E242}"/>
          </ac:spMkLst>
        </pc:spChg>
        <pc:spChg chg="mod">
          <ac:chgData name="anne@badrichani.com" userId="S::urn:spo:guest#anne@badrichani.com::" providerId="AD" clId="Web-{802C7FC1-3FFC-349E-4B57-6A326F44BFF9}" dt="2025-02-27T17:21:04.619" v="748" actId="20577"/>
          <ac:spMkLst>
            <pc:docMk/>
            <pc:sldMk cId="1084426198" sldId="1005"/>
            <ac:spMk id="8" creationId="{D2C5C7E8-C3D4-6963-4E9C-161B9D0092D1}"/>
          </ac:spMkLst>
        </pc:spChg>
        <pc:spChg chg="mod">
          <ac:chgData name="anne@badrichani.com" userId="S::urn:spo:guest#anne@badrichani.com::" providerId="AD" clId="Web-{802C7FC1-3FFC-349E-4B57-6A326F44BFF9}" dt="2025-02-27T17:28:01.290" v="784" actId="20577"/>
          <ac:spMkLst>
            <pc:docMk/>
            <pc:sldMk cId="1084426198" sldId="1005"/>
            <ac:spMk id="10" creationId="{F18073C7-D007-C00E-7819-A02332BA4F17}"/>
          </ac:spMkLst>
        </pc:spChg>
        <pc:spChg chg="mod">
          <ac:chgData name="anne@badrichani.com" userId="S::urn:spo:guest#anne@badrichani.com::" providerId="AD" clId="Web-{802C7FC1-3FFC-349E-4B57-6A326F44BFF9}" dt="2025-02-27T17:19:13.724" v="723" actId="20577"/>
          <ac:spMkLst>
            <pc:docMk/>
            <pc:sldMk cId="1084426198" sldId="1005"/>
            <ac:spMk id="13" creationId="{9BBE8B8B-F04B-DCA5-8D59-1081E82A2543}"/>
          </ac:spMkLst>
        </pc:spChg>
      </pc:sldChg>
    </pc:docChg>
  </pc:docChgLst>
  <pc:docChgLst>
    <pc:chgData name="WAUQUIER, Nadia" userId="S::wauquiern@who.int::9aff5815-3c2f-4de1-a1ad-7f60375e98d2" providerId="AD" clId="Web-{A2D783A6-38DA-D313-FED4-89CBD2F0BB6F}"/>
    <pc:docChg chg="modSld">
      <pc:chgData name="WAUQUIER, Nadia" userId="S::wauquiern@who.int::9aff5815-3c2f-4de1-a1ad-7f60375e98d2" providerId="AD" clId="Web-{A2D783A6-38DA-D313-FED4-89CBD2F0BB6F}" dt="2024-12-16T22:42:58.020" v="504"/>
      <pc:docMkLst>
        <pc:docMk/>
      </pc:docMkLst>
      <pc:sldChg chg="modNotes">
        <pc:chgData name="WAUQUIER, Nadia" userId="S::wauquiern@who.int::9aff5815-3c2f-4de1-a1ad-7f60375e98d2" providerId="AD" clId="Web-{A2D783A6-38DA-D313-FED4-89CBD2F0BB6F}" dt="2024-12-16T22:33:43.674" v="428"/>
        <pc:sldMkLst>
          <pc:docMk/>
          <pc:sldMk cId="220339152" sldId="700"/>
        </pc:sldMkLst>
      </pc:sldChg>
      <pc:sldChg chg="modNotes">
        <pc:chgData name="WAUQUIER, Nadia" userId="S::wauquiern@who.int::9aff5815-3c2f-4de1-a1ad-7f60375e98d2" providerId="AD" clId="Web-{A2D783A6-38DA-D313-FED4-89CBD2F0BB6F}" dt="2024-12-16T18:23:24.024" v="18"/>
        <pc:sldMkLst>
          <pc:docMk/>
          <pc:sldMk cId="514659603" sldId="701"/>
        </pc:sldMkLst>
      </pc:sldChg>
      <pc:sldChg chg="modNotes">
        <pc:chgData name="WAUQUIER, Nadia" userId="S::wauquiern@who.int::9aff5815-3c2f-4de1-a1ad-7f60375e98d2" providerId="AD" clId="Web-{A2D783A6-38DA-D313-FED4-89CBD2F0BB6F}" dt="2024-12-16T18:24:27.151" v="20"/>
        <pc:sldMkLst>
          <pc:docMk/>
          <pc:sldMk cId="3443335018" sldId="702"/>
        </pc:sldMkLst>
      </pc:sldChg>
      <pc:sldChg chg="modNotes">
        <pc:chgData name="WAUQUIER, Nadia" userId="S::wauquiern@who.int::9aff5815-3c2f-4de1-a1ad-7f60375e98d2" providerId="AD" clId="Web-{A2D783A6-38DA-D313-FED4-89CBD2F0BB6F}" dt="2024-12-16T18:34:07.859" v="122"/>
        <pc:sldMkLst>
          <pc:docMk/>
          <pc:sldMk cId="4195924943" sldId="704"/>
        </pc:sldMkLst>
      </pc:sldChg>
      <pc:sldChg chg="modNotes">
        <pc:chgData name="WAUQUIER, Nadia" userId="S::wauquiern@who.int::9aff5815-3c2f-4de1-a1ad-7f60375e98d2" providerId="AD" clId="Web-{A2D783A6-38DA-D313-FED4-89CBD2F0BB6F}" dt="2024-12-16T21:26:47.228" v="251"/>
        <pc:sldMkLst>
          <pc:docMk/>
          <pc:sldMk cId="786838320" sldId="705"/>
        </pc:sldMkLst>
      </pc:sldChg>
      <pc:sldChg chg="modNotes">
        <pc:chgData name="WAUQUIER, Nadia" userId="S::wauquiern@who.int::9aff5815-3c2f-4de1-a1ad-7f60375e98d2" providerId="AD" clId="Web-{A2D783A6-38DA-D313-FED4-89CBD2F0BB6F}" dt="2024-12-16T22:31:14.997" v="416"/>
        <pc:sldMkLst>
          <pc:docMk/>
          <pc:sldMk cId="2765573171" sldId="711"/>
        </pc:sldMkLst>
      </pc:sldChg>
      <pc:sldChg chg="modNotes">
        <pc:chgData name="WAUQUIER, Nadia" userId="S::wauquiern@who.int::9aff5815-3c2f-4de1-a1ad-7f60375e98d2" providerId="AD" clId="Web-{A2D783A6-38DA-D313-FED4-89CBD2F0BB6F}" dt="2024-12-16T22:26:44.552" v="385"/>
        <pc:sldMkLst>
          <pc:docMk/>
          <pc:sldMk cId="2976192097" sldId="712"/>
        </pc:sldMkLst>
      </pc:sldChg>
      <pc:sldChg chg="modNotes">
        <pc:chgData name="WAUQUIER, Nadia" userId="S::wauquiern@who.int::9aff5815-3c2f-4de1-a1ad-7f60375e98d2" providerId="AD" clId="Web-{A2D783A6-38DA-D313-FED4-89CBD2F0BB6F}" dt="2024-12-16T22:31:09.653" v="415"/>
        <pc:sldMkLst>
          <pc:docMk/>
          <pc:sldMk cId="3474430760" sldId="715"/>
        </pc:sldMkLst>
      </pc:sldChg>
      <pc:sldChg chg="modNotes">
        <pc:chgData name="WAUQUIER, Nadia" userId="S::wauquiern@who.int::9aff5815-3c2f-4de1-a1ad-7f60375e98d2" providerId="AD" clId="Web-{A2D783A6-38DA-D313-FED4-89CBD2F0BB6F}" dt="2024-12-16T22:37:59.322" v="469"/>
        <pc:sldMkLst>
          <pc:docMk/>
          <pc:sldMk cId="4227224476" sldId="717"/>
        </pc:sldMkLst>
      </pc:sldChg>
      <pc:sldChg chg="modNotes">
        <pc:chgData name="WAUQUIER, Nadia" userId="S::wauquiern@who.int::9aff5815-3c2f-4de1-a1ad-7f60375e98d2" providerId="AD" clId="Web-{A2D783A6-38DA-D313-FED4-89CBD2F0BB6F}" dt="2024-12-16T18:16:13.664" v="3"/>
        <pc:sldMkLst>
          <pc:docMk/>
          <pc:sldMk cId="3364476072" sldId="976"/>
        </pc:sldMkLst>
      </pc:sldChg>
      <pc:sldChg chg="modNotes">
        <pc:chgData name="WAUQUIER, Nadia" userId="S::wauquiern@who.int::9aff5815-3c2f-4de1-a1ad-7f60375e98d2" providerId="AD" clId="Web-{A2D783A6-38DA-D313-FED4-89CBD2F0BB6F}" dt="2024-12-16T21:22:20.938" v="249"/>
        <pc:sldMkLst>
          <pc:docMk/>
          <pc:sldMk cId="4091163692" sldId="977"/>
        </pc:sldMkLst>
      </pc:sldChg>
      <pc:sldChg chg="modNotes">
        <pc:chgData name="WAUQUIER, Nadia" userId="S::wauquiern@who.int::9aff5815-3c2f-4de1-a1ad-7f60375e98d2" providerId="AD" clId="Web-{A2D783A6-38DA-D313-FED4-89CBD2F0BB6F}" dt="2024-12-16T21:20:42.310" v="191"/>
        <pc:sldMkLst>
          <pc:docMk/>
          <pc:sldMk cId="2956939688" sldId="979"/>
        </pc:sldMkLst>
      </pc:sldChg>
      <pc:sldChg chg="modNotes">
        <pc:chgData name="WAUQUIER, Nadia" userId="S::wauquiern@who.int::9aff5815-3c2f-4de1-a1ad-7f60375e98d2" providerId="AD" clId="Web-{A2D783A6-38DA-D313-FED4-89CBD2F0BB6F}" dt="2024-12-16T22:41:58.784" v="493"/>
        <pc:sldMkLst>
          <pc:docMk/>
          <pc:sldMk cId="3974556088" sldId="983"/>
        </pc:sldMkLst>
      </pc:sldChg>
      <pc:sldChg chg="modNotes">
        <pc:chgData name="WAUQUIER, Nadia" userId="S::wauquiern@who.int::9aff5815-3c2f-4de1-a1ad-7f60375e98d2" providerId="AD" clId="Web-{A2D783A6-38DA-D313-FED4-89CBD2F0BB6F}" dt="2024-12-16T22:42:58.020" v="504"/>
        <pc:sldMkLst>
          <pc:docMk/>
          <pc:sldMk cId="4192576288" sldId="984"/>
        </pc:sldMkLst>
      </pc:sldChg>
      <pc:sldChg chg="modNotes">
        <pc:chgData name="WAUQUIER, Nadia" userId="S::wauquiern@who.int::9aff5815-3c2f-4de1-a1ad-7f60375e98d2" providerId="AD" clId="Web-{A2D783A6-38DA-D313-FED4-89CBD2F0BB6F}" dt="2024-12-16T22:23:00.014" v="336"/>
        <pc:sldMkLst>
          <pc:docMk/>
          <pc:sldMk cId="1405822987" sldId="990"/>
        </pc:sldMkLst>
      </pc:sldChg>
      <pc:sldChg chg="modNotes">
        <pc:chgData name="WAUQUIER, Nadia" userId="S::wauquiern@who.int::9aff5815-3c2f-4de1-a1ad-7f60375e98d2" providerId="AD" clId="Web-{A2D783A6-38DA-D313-FED4-89CBD2F0BB6F}" dt="2024-12-16T22:34:25.519" v="430"/>
        <pc:sldMkLst>
          <pc:docMk/>
          <pc:sldMk cId="1172358354" sldId="991"/>
        </pc:sldMkLst>
      </pc:sldChg>
      <pc:sldChg chg="modNotes">
        <pc:chgData name="WAUQUIER, Nadia" userId="S::wauquiern@who.int::9aff5815-3c2f-4de1-a1ad-7f60375e98d2" providerId="AD" clId="Web-{A2D783A6-38DA-D313-FED4-89CBD2F0BB6F}" dt="2024-12-16T22:35:31.755" v="458"/>
        <pc:sldMkLst>
          <pc:docMk/>
          <pc:sldMk cId="1910578601" sldId="992"/>
        </pc:sldMkLst>
      </pc:sldChg>
      <pc:sldChg chg="modNotes">
        <pc:chgData name="WAUQUIER, Nadia" userId="S::wauquiern@who.int::9aff5815-3c2f-4de1-a1ad-7f60375e98d2" providerId="AD" clId="Web-{A2D783A6-38DA-D313-FED4-89CBD2F0BB6F}" dt="2024-12-16T22:39:20.793" v="474"/>
        <pc:sldMkLst>
          <pc:docMk/>
          <pc:sldMk cId="979974785" sldId="993"/>
        </pc:sldMkLst>
      </pc:sldChg>
      <pc:sldChg chg="modNotes">
        <pc:chgData name="WAUQUIER, Nadia" userId="S::wauquiern@who.int::9aff5815-3c2f-4de1-a1ad-7f60375e98d2" providerId="AD" clId="Web-{A2D783A6-38DA-D313-FED4-89CBD2F0BB6F}" dt="2024-12-16T22:39:40.700" v="480"/>
        <pc:sldMkLst>
          <pc:docMk/>
          <pc:sldMk cId="234393347" sldId="995"/>
        </pc:sldMkLst>
      </pc:sldChg>
      <pc:sldChg chg="modNotes">
        <pc:chgData name="WAUQUIER, Nadia" userId="S::wauquiern@who.int::9aff5815-3c2f-4de1-a1ad-7f60375e98d2" providerId="AD" clId="Web-{A2D783A6-38DA-D313-FED4-89CBD2F0BB6F}" dt="2024-12-16T18:36:46.146" v="135"/>
        <pc:sldMkLst>
          <pc:docMk/>
          <pc:sldMk cId="1667720250" sldId="997"/>
        </pc:sldMkLst>
      </pc:sldChg>
      <pc:sldChg chg="modNotes">
        <pc:chgData name="WAUQUIER, Nadia" userId="S::wauquiern@who.int::9aff5815-3c2f-4de1-a1ad-7f60375e98d2" providerId="AD" clId="Web-{A2D783A6-38DA-D313-FED4-89CBD2F0BB6F}" dt="2024-12-16T22:25:43.347" v="354"/>
        <pc:sldMkLst>
          <pc:docMk/>
          <pc:sldMk cId="440555122" sldId="999"/>
        </pc:sldMkLst>
      </pc:sldChg>
      <pc:sldChg chg="modNotes">
        <pc:chgData name="WAUQUIER, Nadia" userId="S::wauquiern@who.int::9aff5815-3c2f-4de1-a1ad-7f60375e98d2" providerId="AD" clId="Web-{A2D783A6-38DA-D313-FED4-89CBD2F0BB6F}" dt="2024-12-16T18:39:07.104" v="140"/>
        <pc:sldMkLst>
          <pc:docMk/>
          <pc:sldMk cId="1718073529" sldId="1004"/>
        </pc:sldMkLst>
      </pc:sldChg>
      <pc:sldChg chg="modNotes">
        <pc:chgData name="WAUQUIER, Nadia" userId="S::wauquiern@who.int::9aff5815-3c2f-4de1-a1ad-7f60375e98d2" providerId="AD" clId="Web-{A2D783A6-38DA-D313-FED4-89CBD2F0BB6F}" dt="2024-12-16T22:26:37.755" v="383"/>
        <pc:sldMkLst>
          <pc:docMk/>
          <pc:sldMk cId="1228708489" sldId="1011"/>
        </pc:sldMkLst>
      </pc:sldChg>
      <pc:sldChg chg="modNotes">
        <pc:chgData name="WAUQUIER, Nadia" userId="S::wauquiern@who.int::9aff5815-3c2f-4de1-a1ad-7f60375e98d2" providerId="AD" clId="Web-{A2D783A6-38DA-D313-FED4-89CBD2F0BB6F}" dt="2024-12-16T18:32:34.106" v="110"/>
        <pc:sldMkLst>
          <pc:docMk/>
          <pc:sldMk cId="1668524727" sldId="1014"/>
        </pc:sldMkLst>
      </pc:sldChg>
      <pc:sldChg chg="modNotes">
        <pc:chgData name="WAUQUIER, Nadia" userId="S::wauquiern@who.int::9aff5815-3c2f-4de1-a1ad-7f60375e98d2" providerId="AD" clId="Web-{A2D783A6-38DA-D313-FED4-89CBD2F0BB6F}" dt="2024-12-16T21:34:45.445" v="270"/>
        <pc:sldMkLst>
          <pc:docMk/>
          <pc:sldMk cId="631760942" sldId="1015"/>
        </pc:sldMkLst>
      </pc:sldChg>
      <pc:sldChg chg="modNotes">
        <pc:chgData name="WAUQUIER, Nadia" userId="S::wauquiern@who.int::9aff5815-3c2f-4de1-a1ad-7f60375e98d2" providerId="AD" clId="Web-{A2D783A6-38DA-D313-FED4-89CBD2F0BB6F}" dt="2024-12-16T18:31:12.181" v="103"/>
        <pc:sldMkLst>
          <pc:docMk/>
          <pc:sldMk cId="126448620" sldId="1016"/>
        </pc:sldMkLst>
      </pc:sldChg>
    </pc:docChg>
  </pc:docChgLst>
  <pc:docChgLst>
    <pc:chgData name="anne@badrichani.com" userId="S::urn:spo:guest#anne@badrichani.com::" providerId="AD" clId="Web-{A3338F0E-6C66-726F-3E89-07A31E6A4CB6}"/>
    <pc:docChg chg="modSld">
      <pc:chgData name="anne@badrichani.com" userId="S::urn:spo:guest#anne@badrichani.com::" providerId="AD" clId="Web-{A3338F0E-6C66-726F-3E89-07A31E6A4CB6}" dt="2025-03-07T10:15:52.440" v="32" actId="20577"/>
      <pc:docMkLst>
        <pc:docMk/>
      </pc:docMkLst>
      <pc:sldChg chg="modSp">
        <pc:chgData name="anne@badrichani.com" userId="S::urn:spo:guest#anne@badrichani.com::" providerId="AD" clId="Web-{A3338F0E-6C66-726F-3E89-07A31E6A4CB6}" dt="2025-03-07T10:15:52.440" v="32" actId="20577"/>
        <pc:sldMkLst>
          <pc:docMk/>
          <pc:sldMk cId="1744004988" sldId="975"/>
        </pc:sldMkLst>
        <pc:spChg chg="mod">
          <ac:chgData name="anne@badrichani.com" userId="S::urn:spo:guest#anne@badrichani.com::" providerId="AD" clId="Web-{A3338F0E-6C66-726F-3E89-07A31E6A4CB6}" dt="2025-03-07T10:15:52.440" v="32" actId="20577"/>
          <ac:spMkLst>
            <pc:docMk/>
            <pc:sldMk cId="1744004988" sldId="975"/>
            <ac:spMk id="4" creationId="{14AA8381-CA71-44C9-B5DB-715D69498671}"/>
          </ac:spMkLst>
        </pc:spChg>
        <pc:spChg chg="mod">
          <ac:chgData name="anne@badrichani.com" userId="S::urn:spo:guest#anne@badrichani.com::" providerId="AD" clId="Web-{A3338F0E-6C66-726F-3E89-07A31E6A4CB6}" dt="2025-03-07T10:14:47.203" v="19" actId="20577"/>
          <ac:spMkLst>
            <pc:docMk/>
            <pc:sldMk cId="1744004988" sldId="975"/>
            <ac:spMk id="9" creationId="{D478AE7C-8C59-C9D5-43CC-E07670D937AD}"/>
          </ac:spMkLst>
        </pc:spChg>
      </pc:sldChg>
    </pc:docChg>
  </pc:docChgLst>
  <pc:docChgLst>
    <pc:chgData name="anne@badrichani.com" userId="S::urn:spo:guest#anne@badrichani.com::" providerId="AD" clId="Web-{EB5001F0-2B45-7CA5-A47E-BDF350879D19}"/>
    <pc:docChg chg="modSld">
      <pc:chgData name="anne@badrichani.com" userId="S::urn:spo:guest#anne@badrichani.com::" providerId="AD" clId="Web-{EB5001F0-2B45-7CA5-A47E-BDF350879D19}" dt="2025-03-07T08:33:55.461" v="4"/>
      <pc:docMkLst>
        <pc:docMk/>
      </pc:docMkLst>
      <pc:sldChg chg="modSp modNotes">
        <pc:chgData name="anne@badrichani.com" userId="S::urn:spo:guest#anne@badrichani.com::" providerId="AD" clId="Web-{EB5001F0-2B45-7CA5-A47E-BDF350879D19}" dt="2025-03-07T08:33:55.461" v="4"/>
        <pc:sldMkLst>
          <pc:docMk/>
          <pc:sldMk cId="1913648885" sldId="710"/>
        </pc:sldMkLst>
        <pc:spChg chg="mod">
          <ac:chgData name="anne@badrichani.com" userId="S::urn:spo:guest#anne@badrichani.com::" providerId="AD" clId="Web-{EB5001F0-2B45-7CA5-A47E-BDF350879D19}" dt="2025-03-07T08:33:26.539" v="1" actId="20577"/>
          <ac:spMkLst>
            <pc:docMk/>
            <pc:sldMk cId="1913648885" sldId="710"/>
            <ac:spMk id="3" creationId="{10084EB3-2FAC-8D18-8875-AB12A60F388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21/03/2025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21/03/2025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t>Bienvenue dans le deuxième module de ce cours, intitulé </a:t>
            </a:r>
            <a:r>
              <a:rPr lang="fr-FR" b="0"/>
              <a:t>“Collecte, préparation et transport des échantillons pour le choléra"</a:t>
            </a:r>
            <a:r>
              <a:rPr lang="fr-FR" b="1"/>
              <a:t>.</a:t>
            </a:r>
            <a:endParaRPr lang="fr-FR">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200">
              <a:effectLst/>
              <a:latin typeface="Calibri"/>
              <a:ea typeface="Calibri"/>
              <a:cs typeface="Calibri"/>
            </a:endParaRPr>
          </a:p>
          <a:p>
            <a:endParaRPr lang="en-US" sz="1400"/>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faire les analyses du choléra, nous devons d'abord prélever un échantillon de selles du patient.</a:t>
            </a:r>
            <a:endParaRPr lang="fr-FR">
              <a:ea typeface="Calibri"/>
              <a:cs typeface="Calibri"/>
            </a:endParaRPr>
          </a:p>
          <a:p>
            <a:r>
              <a:rPr lang="fr-FR"/>
              <a:t>Si le patient est capable de produire des selles par lui-même, nous collecterons ces selles dans un récipient primaire avant d’en transférer une partie dans un pot à selles ou sur un écouvillon.</a:t>
            </a:r>
            <a:endParaRPr lang="fr-FR">
              <a:ea typeface="Calibri"/>
              <a:cs typeface="Calibri"/>
            </a:endParaRPr>
          </a:p>
          <a:p>
            <a:r>
              <a:rPr lang="fr-FR"/>
              <a:t>Dans de rares cas, le patient peut ne pas être en mesure de produire des selles, et un prélèvement rectal peut alors être nécessaire. Cependant, les écouvillons rectaux sont rarement requis chez les patients atteints de choléra, car ces derniers souffrent souvent de diarrhée abondante.</a:t>
            </a:r>
            <a:endParaRPr lang="fr-FR">
              <a:ea typeface="Calibri"/>
              <a:cs typeface="Calibri"/>
            </a:endParaRPr>
          </a:p>
          <a:p>
            <a:endParaRPr lang="fr-FR">
              <a:ea typeface="Calibri"/>
              <a:cs typeface="Calibri"/>
            </a:endParaRPr>
          </a:p>
          <a:p>
            <a:r>
              <a:rPr lang="fr-FR"/>
              <a:t>A la suite d’étapes supplémentaires de préparation des échantillons, d’autres types d’échantillons peuvent être obtenus, comme des selles sur papier filtre ou dans de l’eau </a:t>
            </a:r>
            <a:r>
              <a:rPr lang="fr-FR" err="1"/>
              <a:t>peptonée</a:t>
            </a:r>
            <a:r>
              <a:rPr lang="fr-FR"/>
              <a:t> alcaline. Ceux-ci seront présentés dans une prochaine section de ce module.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Avant de rentrer dans les détails du prélèvement des échantillons, une mise en garde s'impose. L'eau de Javel ou autres désinfectants peuvent tuer les bactéries responsables du choléra dans un échantillon. Cela pourrait entraîner un dysfonctionnement des tests ou une non-détection du choléra, ce que l'on appelle un faux négatif.</a:t>
            </a:r>
            <a:endParaRPr lang="fr-FR">
              <a:ea typeface="Calibri"/>
              <a:cs typeface="Calibri"/>
            </a:endParaRPr>
          </a:p>
          <a:p>
            <a:r>
              <a:rPr lang="fr-FR"/>
              <a:t>Il est donc essentiel d'être prudent en prélevant les selles des patients et d'utiliser uniquement des récipients propres, sans aucune trace de désinfectant, ou de résidus de détergents ou d'autres contaminants tels que l'urine. Avant leur utilisation, les bassins de lit et les seaux doivent être lavés, désinfectés, rincés  abondamment à l'eau claire et puis séchés.</a:t>
            </a:r>
            <a:endParaRPr lang="fr-FR">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Comment prélever des selles fraîches. </a:t>
            </a:r>
            <a:endParaRPr lang="fr-FR">
              <a:ea typeface="Calibri"/>
              <a:cs typeface="Calibri"/>
            </a:endParaRPr>
          </a:p>
          <a:p>
            <a:endParaRPr lang="fr-FR">
              <a:ea typeface="Calibri"/>
              <a:cs typeface="Calibri"/>
            </a:endParaRPr>
          </a:p>
          <a:p>
            <a:r>
              <a:rPr lang="fr-FR"/>
              <a:t>Idéalement, le patient est en mesure de fournir lui-même un échantillon. Dans ce cas, mettez à sa disposition un récipient tel qu'un seau ou un bassin de lit sans traces résiduelles de détergent ou de désinfectant, ou encore un sac en plastique neuf (comme un sac zip-lock ou à fermeture hermétique) ou, idéalement, un large gobelet en papier biodégradable avec une ouverture suffisamment large pour y recueillir les selles fraîches.</a:t>
            </a:r>
            <a:endParaRPr lang="fr-FR">
              <a:ea typeface="Calibri"/>
              <a:cs typeface="Calibri"/>
            </a:endParaRPr>
          </a:p>
          <a:p>
            <a:endParaRPr lang="fr-FR">
              <a:ea typeface="Calibri"/>
              <a:cs typeface="Calibri"/>
            </a:endParaRPr>
          </a:p>
          <a:p>
            <a:r>
              <a:rPr lang="fr-FR"/>
              <a:t>Expliquez au patient qu'il doit uriner avant d'utiliser le récipient ou le sac. Il pourra ensuite y évacuer ses selles.</a:t>
            </a:r>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le patient est alité, utiliser un bassin de lit ou un seau propre placé sous le trou d’excrétion du lit choléra ou sous le patient. Encore une fois, assurez-vous que le bassin de lit ne contient aucune trace résiduelle d'eau de Javel ou d'un autre désinfectant.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Vous aurez besoin peut-être de transférer un peu de selles dans un pot à selles. Cette partie de la procédure peut également être effectuée par le patient lui-même s'il en est capable. Dans ce cas, vous devez lui fournir des instructions détaillées étape par étape.</a:t>
            </a:r>
          </a:p>
          <a:p>
            <a:endParaRPr lang="fr-FR" noProof="0"/>
          </a:p>
          <a:p>
            <a:r>
              <a:rPr lang="fr-FR" noProof="0"/>
              <a:t>Utilisez la cuillère du pot à selles ou une spatule en bois stérile pour prélever une quantité suffisante de selles et transférez dans le pot le plus petit. Il faut plusieurs grosses cuillerées, mais pas plus de la moitié du pot.</a:t>
            </a:r>
            <a:endParaRPr lang="fr-FR" noProof="0">
              <a:ea typeface="Calibri"/>
              <a:cs typeface="Calibri"/>
            </a:endParaRPr>
          </a:p>
          <a:p>
            <a:r>
              <a:rPr lang="fr-FR" noProof="0"/>
              <a:t>Jetez le reste des selles du récipient ou du sac dans les toilettes.</a:t>
            </a:r>
            <a:endParaRPr lang="fr-FR" noProof="0">
              <a:ea typeface="Calibri"/>
              <a:cs typeface="Calibri"/>
            </a:endParaRPr>
          </a:p>
          <a:p>
            <a:endParaRPr lang="fr-FR" noProof="0"/>
          </a:p>
          <a:p>
            <a:r>
              <a:rPr lang="fr-FR" noProof="0"/>
              <a:t>Laissez le récipient dans un endroit désigné ou jetez le sac dans une poubelle spécifique pour déchets biologiques.</a:t>
            </a:r>
            <a:endParaRPr lang="fr-FR" noProof="0">
              <a:ea typeface="Calibri"/>
              <a:cs typeface="Calibri"/>
            </a:endParaRPr>
          </a:p>
          <a:p>
            <a:r>
              <a:rPr lang="fr-FR" noProof="0"/>
              <a:t>Demandez au patient de vous remettre le pot de prélèvement rempli. Assurez-vous qu'il est bien fermé et correctement étiqueté, au moins avec le numéro d'identification du patient.</a:t>
            </a:r>
            <a:endParaRPr lang="fr-FR" noProof="0">
              <a:ea typeface="Calibri"/>
              <a:cs typeface="Calibri"/>
            </a:endParaRPr>
          </a:p>
          <a:p>
            <a:endParaRPr lang="fr-FR" noProof="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Au lieu d'un échantillon de selles recueilli directement dans un pot à selles, le laboratoire peut avoir besoin d'un échantillon sous forme d'écouvillon dans un tube contenant un milieu de transport, tel que Cary-Blair.</a:t>
            </a:r>
            <a:endParaRPr lang="fr-FR">
              <a:ea typeface="Calibri"/>
              <a:cs typeface="Calibri"/>
            </a:endParaRPr>
          </a:p>
          <a:p>
            <a:endParaRPr lang="fr-FR">
              <a:ea typeface="Calibri"/>
              <a:cs typeface="Calibri"/>
            </a:endParaRPr>
          </a:p>
          <a:p>
            <a:r>
              <a:rPr lang="fr-FR"/>
              <a:t>Dans ce cas, lorsque vous avez des selles liquides dans un récipient, utilisez un écouvillon stérile à embout en coton ou en polyester et trempez-le dans les selles. Faites-le tourner ou remuez-le pendant quelques secondes. Assurez-vous de prélever du mucus et des fragments de tissu s'il y en a présents dans les selles. </a:t>
            </a:r>
          </a:p>
          <a:p>
            <a:endParaRPr lang="fr-FR"/>
          </a:p>
          <a:p>
            <a:r>
              <a:rPr lang="fr-FR"/>
              <a:t>Si vous devez effectuer un TDR, ne placez pas l’écouvillon dans le tube de Cary Blair mais enchaînez directement avec le test TDR.</a:t>
            </a:r>
          </a:p>
          <a:p>
            <a:endParaRPr lang="fr-FR"/>
          </a:p>
          <a:p>
            <a:r>
              <a:rPr lang="fr-FR"/>
              <a:t>Si vous préparez l’échantillon en vue du transport, transférez l'écouvillon, tête la première, dans le tube de milieu de transport, et allez jusqu'au fond du tube. Laissez l'écouvillon dans le tube ; pour cela, il peut être nécessaire de casser l'extrémité. Fermez le tube et étiquetez-le correctement.</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Dans de rares cas, il sera nécessaire de réaliser un prélèvement rectal à l'aide d'un écouvillon. Cela reste exceptionnel chez les patients atteints de choléra, car ils se présentent généralement avec une diarrhée aqueuse abondante.</a:t>
            </a:r>
            <a:endParaRPr lang="fr-FR">
              <a:ea typeface="Calibri"/>
              <a:cs typeface="Calibri"/>
            </a:endParaRPr>
          </a:p>
          <a:p>
            <a:endParaRPr lang="fr-FR">
              <a:ea typeface="Calibri"/>
              <a:cs typeface="Calibri"/>
            </a:endParaRPr>
          </a:p>
          <a:p>
            <a:r>
              <a:rPr lang="fr-FR"/>
              <a:t>Assurez-vous toujours de préserver l’intimité du patient et expliquez la procédure.</a:t>
            </a:r>
            <a:endParaRPr lang="fr-FR">
              <a:ea typeface="Calibri"/>
              <a:cs typeface="Calibri"/>
            </a:endParaRPr>
          </a:p>
          <a:p>
            <a:r>
              <a:rPr lang="fr-FR"/>
              <a:t>Si deux écouvillons rectaux sont nécessaires, prélevez-les en même temps.</a:t>
            </a:r>
            <a:endParaRPr lang="fr-FR">
              <a:ea typeface="Calibri"/>
              <a:cs typeface="Calibri"/>
            </a:endParaRPr>
          </a:p>
          <a:p>
            <a:endParaRPr lang="fr-FR">
              <a:ea typeface="Calibri"/>
              <a:cs typeface="Calibri"/>
            </a:endParaRPr>
          </a:p>
          <a:p>
            <a:r>
              <a:rPr lang="fr-FR" b="1"/>
              <a:t>Procédure pour effectuer un écouvillonnage rectal :</a:t>
            </a:r>
            <a:endParaRPr lang="fr-FR" b="1">
              <a:ea typeface="Calibri"/>
              <a:cs typeface="Calibri"/>
            </a:endParaRPr>
          </a:p>
          <a:p>
            <a:endParaRPr lang="fr-FR" b="1">
              <a:ea typeface="Calibri"/>
              <a:cs typeface="Calibri"/>
            </a:endParaRPr>
          </a:p>
          <a:p>
            <a:pPr marL="285750" indent="-285750">
              <a:buFont typeface="Arial"/>
              <a:buChar char="•"/>
            </a:pPr>
            <a:r>
              <a:rPr lang="fr-FR"/>
              <a:t>Demander au patient de s’allonger confortablement sur le côté avec la jambe du dessus repliée.</a:t>
            </a:r>
            <a:endParaRPr lang="fr-FR">
              <a:ea typeface="Calibri"/>
              <a:cs typeface="Calibri"/>
            </a:endParaRPr>
          </a:p>
          <a:p>
            <a:pPr marL="285750" indent="-285750">
              <a:buFont typeface="Arial"/>
              <a:buChar char="•"/>
            </a:pPr>
            <a:r>
              <a:rPr lang="fr-FR"/>
              <a:t>Ouvrez l’emballage de l’écouvillon par l’extrémité du manche et ne touchez jamais l’embout stérile.</a:t>
            </a:r>
            <a:endParaRPr lang="fr-FR">
              <a:ea typeface="Calibri"/>
              <a:cs typeface="Calibri"/>
            </a:endParaRPr>
          </a:p>
          <a:p>
            <a:pPr marL="285750" indent="-285750">
              <a:buFont typeface="Arial"/>
              <a:buChar char="•"/>
            </a:pPr>
            <a:r>
              <a:rPr lang="fr-FR"/>
              <a:t>Humidifier l’écouvillon dans un milieu de transport stérile.</a:t>
            </a:r>
            <a:endParaRPr lang="fr-FR">
              <a:ea typeface="Calibri"/>
              <a:cs typeface="Calibri"/>
            </a:endParaRPr>
          </a:p>
          <a:p>
            <a:pPr marL="285750" indent="-285750">
              <a:buFont typeface="Arial"/>
              <a:buChar char="•"/>
            </a:pPr>
            <a:r>
              <a:rPr lang="fr-FR"/>
              <a:t>Insérer l’écouvillon dans le sphincter rectal sur environ 3 à 4 cm.</a:t>
            </a:r>
            <a:endParaRPr lang="fr-FR">
              <a:ea typeface="Calibri"/>
              <a:cs typeface="Calibri"/>
            </a:endParaRPr>
          </a:p>
          <a:p>
            <a:pPr marL="285750" indent="-285750">
              <a:buFont typeface="Arial"/>
              <a:buChar char="•"/>
            </a:pPr>
            <a:r>
              <a:rPr lang="fr-FR"/>
              <a:t>Faire un mouvement de rotation de l’écouvillon pendant 5 à 10 secondes, puis le retirer délicatement.</a:t>
            </a:r>
            <a:endParaRPr lang="fr-FR">
              <a:ea typeface="Calibri"/>
              <a:cs typeface="Calibri"/>
            </a:endParaRPr>
          </a:p>
          <a:p>
            <a:pPr marL="285750" indent="-285750">
              <a:buFont typeface="Arial"/>
              <a:buChar char="•"/>
            </a:pPr>
            <a:r>
              <a:rPr lang="fr-FR"/>
              <a:t>Vérifiez la présence de matière fécale visible sur l’écouvillon. Si ce n’est pas le cas, recommencez avec un nouvel écouvillon.</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Lorsque vous manipulez des écouvillons stériles, il est crucial de ne jamais toucher la tête ou l’embout de l’écouvillon. Sinon, il ne sera plus stérile et vous risquez de contaminer l’échantillon que vous souhaitez prélever.</a:t>
            </a:r>
            <a:endParaRPr lang="fr-FR">
              <a:ea typeface="Calibri"/>
              <a:cs typeface="Calibri"/>
            </a:endParaRPr>
          </a:p>
          <a:p>
            <a:endParaRPr lang="fr-FR"/>
          </a:p>
          <a:p>
            <a:r>
              <a:rPr lang="fr-FR"/>
              <a:t>N’ouvrez un nouvel écouvillon qu’avec des gants propres et ouvrez l’emballage par la base de l’écouvillon, jamais par son embout. Une fois retiré de son emballage, veillez à ce que l’embout stérile ne touche rien d’autre que le patient ou le prélèvement.</a:t>
            </a:r>
            <a:endParaRPr lang="fr-FR">
              <a:ea typeface="Calibri"/>
              <a:cs typeface="Calibri"/>
            </a:endParaRPr>
          </a:p>
          <a:p>
            <a:endParaRPr lang="fr-FR"/>
          </a:p>
          <a:p>
            <a:r>
              <a:rPr lang="fr-FR"/>
              <a:t>Pour certains types d’écouvillons, il peut être nécessaire de casser la tige de l’écouvillon afin que vous puissiez fermer le tube de Cary-Blair</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t>De manière générale, tout déchet biologique doit être éliminé de manière appropriée. Cela s’applique à tout matériel ayant été en contact avec des matières fécales.</a:t>
            </a:r>
          </a:p>
          <a:p>
            <a:pPr>
              <a:defRPr/>
            </a:pPr>
            <a:endParaRPr lang="fr-FR"/>
          </a:p>
          <a:p>
            <a:pPr>
              <a:defRPr/>
            </a:pPr>
            <a:r>
              <a:rPr lang="fr"/>
              <a:t>Si vous fournissez des seaux ou des contenants réutilisables, il faudra mettre en place un système pour stocker, laver et stériliser ces articles en toute sécurité avant de les réutiliser</a:t>
            </a:r>
            <a:r>
              <a:rPr lang="en-GB"/>
              <a:t>.</a:t>
            </a:r>
            <a:endParaRPr lang="en-GB">
              <a:ea typeface="Calibri"/>
              <a:cs typeface="Calibri"/>
            </a:endParaRPr>
          </a:p>
          <a:p>
            <a:pPr>
              <a:defRPr/>
            </a:pPr>
            <a:endParaRPr lang="en-US"/>
          </a:p>
          <a:p>
            <a:pPr>
              <a:defRPr/>
            </a:pPr>
            <a:r>
              <a:rPr lang="fr"/>
              <a:t>Si vous fournissez des sacs jetables, il doit y avoir des poubelles à déchets biologiques à disposition du patient pour qu'il y jette le sac ainsi qu’un circuit en place pour incinérer les déchets biologiques afin de ne pas laisser du plastique contaminé se disperser dans l'environnement.</a:t>
            </a:r>
            <a:endParaRPr lang="en-US"/>
          </a:p>
          <a:p>
            <a:pPr>
              <a:defRPr/>
            </a:pP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fr-FR"/>
              <a:t>Maintenant que vous avez recueilli soit un échantillon de selles dans un récipient, soit un écouvillon (écouvillon fécal ou rectal), quelle est la prochaine étape ?</a:t>
            </a:r>
            <a:endParaRPr lang="fr-FR">
              <a:ea typeface="Calibri"/>
              <a:cs typeface="Calibri"/>
            </a:endParaRPr>
          </a:p>
          <a:p>
            <a:endParaRPr lang="fr-FR">
              <a:ea typeface="Calibri"/>
              <a:cs typeface="Calibri"/>
            </a:endParaRPr>
          </a:p>
          <a:p>
            <a:r>
              <a:rPr lang="fr-FR"/>
              <a:t>Vous devrez peut-être préparer l’échantillon pour son transport vers un laboratoire. Nous aborderons les procédures à suivre dans la prochaine section de ce cours.</a:t>
            </a:r>
            <a:endParaRPr lang="fr-FR">
              <a:ea typeface="Calibri"/>
              <a:cs typeface="Calibri"/>
            </a:endParaRPr>
          </a:p>
          <a:p>
            <a:endParaRPr lang="fr-FR">
              <a:ea typeface="Calibri"/>
              <a:cs typeface="Calibri"/>
            </a:endParaRPr>
          </a:p>
          <a:p>
            <a:r>
              <a:rPr lang="fr-FR"/>
              <a:t>Il se peut également que vous deviez tester directement votre échantillon à l’aide d’un test de diagnostic rapide (TDR). Les procédures de test avec un TDR seront expliquées dans le module suivant.</a:t>
            </a:r>
            <a:endParaRPr lang="fr-FR">
              <a:ea typeface="Calibri"/>
              <a:cs typeface="Calibri"/>
            </a:endParaRP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fr-FR"/>
              <a:t>À la fin de ce module, vous saurez : </a:t>
            </a:r>
          </a:p>
          <a:p>
            <a:r>
              <a:rPr lang="fr-FR"/>
              <a:t>-Décrire ce qu’un un « bon » échantillon ou un échantillon adéquat pour l’analyse du choléra, quels sont les critères de qualité et d'acceptabilité</a:t>
            </a:r>
            <a:endParaRPr lang="fr-FR">
              <a:ea typeface="Calibri"/>
              <a:cs typeface="Calibri"/>
            </a:endParaRPr>
          </a:p>
          <a:p>
            <a:r>
              <a:rPr lang="fr-FR"/>
              <a:t>-Collecter et préparer en toute sécurité des échantillons de bonne qualité pour l’analyse du choléra </a:t>
            </a:r>
            <a:endParaRPr lang="fr-FR">
              <a:ea typeface="Calibri"/>
              <a:cs typeface="Calibri"/>
            </a:endParaRPr>
          </a:p>
          <a:p>
            <a:r>
              <a:rPr lang="fr-FR"/>
              <a:t>-Définir les facteurs principaux influant la conservation et le transport de ces échantillons</a:t>
            </a:r>
            <a:endParaRPr lang="fr-FR">
              <a:ea typeface="Calibri"/>
              <a:cs typeface="Calibri"/>
            </a:endParaRPr>
          </a:p>
          <a:p>
            <a:r>
              <a:rPr lang="fr-FR"/>
              <a:t>-Identifier les exigences nécessaires pour un transport adéquat de l’échantillon </a:t>
            </a:r>
            <a:endParaRPr lang="fr-FR">
              <a:ea typeface="Calibri"/>
              <a:cs typeface="Calibri"/>
            </a:endParaRPr>
          </a:p>
          <a:p>
            <a:r>
              <a:rPr lang="fr-FR"/>
              <a:t>-Et appliquer les bonnes pratiques pour la documentation relative aux compte rendus des résultats.</a:t>
            </a:r>
            <a:endParaRPr lang="fr-FR">
              <a:latin typeface="Calibri"/>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ea typeface="Calibri"/>
                <a:cs typeface="Calibri"/>
              </a:rPr>
              <a:t>Conditionnement des échantillons et préparation pour le transport.</a:t>
            </a:r>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Il existe différentes méthodes pour préparer les échantillons de choléra en vue de leur transport.</a:t>
            </a:r>
            <a:endParaRPr lang="fr-FR">
              <a:ea typeface="Calibri"/>
              <a:cs typeface="Calibri"/>
            </a:endParaRPr>
          </a:p>
          <a:p>
            <a:r>
              <a:rPr lang="fr-FR">
                <a:ea typeface="Calibri"/>
                <a:cs typeface="Calibri"/>
              </a:rPr>
              <a:t>Le choix de la méthode utilisée dépendra:</a:t>
            </a:r>
          </a:p>
          <a:p>
            <a:pPr marL="285750" indent="-285750">
              <a:buFont typeface="Calibri"/>
              <a:buChar char="-"/>
            </a:pPr>
            <a:r>
              <a:rPr lang="fr-FR"/>
              <a:t>Des ressources disponibles. </a:t>
            </a:r>
            <a:r>
              <a:rPr lang="fr-FR">
                <a:ea typeface="Calibri" panose="020F0502020204030204"/>
                <a:cs typeface="Calibri" panose="020F0502020204030204"/>
              </a:rPr>
              <a:t>Avez-vous des récipients pour selles, des écouvillons avec du milieu Cary-Blair, etc.</a:t>
            </a:r>
          </a:p>
          <a:p>
            <a:pPr marL="285750" indent="-285750">
              <a:buFont typeface="Calibri"/>
              <a:buChar char="-"/>
            </a:pPr>
            <a:r>
              <a:rPr lang="fr-FR"/>
              <a:t>Du délai de transport et le moment du test. L'échantillon arrivera-t-il au laboratoire en moins de 2 heures ou en plus de 2 heures ?</a:t>
            </a:r>
            <a:endParaRPr lang="fr-FR">
              <a:ea typeface="Calibri" panose="020F0502020204030204"/>
              <a:cs typeface="Calibri" panose="020F0502020204030204"/>
            </a:endParaRPr>
          </a:p>
          <a:p>
            <a:pPr marL="285750" indent="-285750">
              <a:buFont typeface="Calibri"/>
              <a:buChar char="-"/>
            </a:pPr>
            <a:r>
              <a:rPr lang="fr-FR"/>
              <a:t>Du type de tests à effectuer au laboratoire. Le laboratoire effectuera-t-il une culture de l'échantillon ou un test PCR, par exemple ?</a:t>
            </a:r>
            <a:endParaRPr lang="fr-FR">
              <a:ea typeface="Calibri"/>
              <a:cs typeface="Calibri"/>
            </a:endParaRPr>
          </a:p>
          <a:p>
            <a:r>
              <a:rPr lang="fr-FR">
                <a:ea typeface="Calibri"/>
                <a:cs typeface="Calibri"/>
              </a:rPr>
              <a:t>Ces décisions sont généralement prises par le laboratoire en coordination avec l’équipe de surveillance. Assurez-vous de toujours connaître les procédures requises.</a:t>
            </a:r>
          </a:p>
          <a:p>
            <a:pPr marL="0" indent="0">
              <a:buFontTx/>
              <a:buNone/>
            </a:pPr>
            <a:endParaRPr lang="en-US" sz="1200" kern="1200">
              <a:solidFill>
                <a:schemeClr val="tx1"/>
              </a:solidFill>
              <a:latin typeface="+mn-l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L</a:t>
            </a:r>
            <a:r>
              <a:rPr lang="fr-FR" b="0"/>
              <a:t>es 5 méthodes les plus courantes pour préparer les échantillons avant leur envoi au laboratoire :</a:t>
            </a:r>
            <a:endParaRPr lang="fr-FR" b="0">
              <a:ea typeface="Calibri"/>
              <a:cs typeface="Calibri"/>
            </a:endParaRPr>
          </a:p>
          <a:p>
            <a:endParaRPr lang="fr-FR" b="1">
              <a:ea typeface="Calibri"/>
              <a:cs typeface="Calibri"/>
            </a:endParaRPr>
          </a:p>
          <a:p>
            <a:pPr marL="171450" indent="-171450">
              <a:buFont typeface="Calibri"/>
              <a:buChar char="-"/>
            </a:pPr>
            <a:r>
              <a:rPr lang="fr-FR"/>
              <a:t>Un échantillon peut être envoyé directement dans un pot à selles.</a:t>
            </a:r>
            <a:endParaRPr lang="fr-FR">
              <a:ea typeface="Calibri" panose="020F0502020204030204"/>
              <a:cs typeface="Calibri" panose="020F0502020204030204"/>
            </a:endParaRPr>
          </a:p>
          <a:p>
            <a:pPr marL="171450" indent="-171450">
              <a:buFont typeface="Calibri"/>
              <a:buChar char="-"/>
            </a:pPr>
            <a:r>
              <a:rPr lang="fr-FR"/>
              <a:t>Un échantillon peut être envoyé sous forme d'écouvillon dans le milieu de transport Cary-Blair.</a:t>
            </a:r>
            <a:endParaRPr lang="fr-FR">
              <a:ea typeface="Calibri" panose="020F0502020204030204"/>
              <a:cs typeface="Calibri" panose="020F0502020204030204"/>
            </a:endParaRPr>
          </a:p>
          <a:p>
            <a:pPr marL="171450" indent="-171450">
              <a:buFont typeface="Calibri"/>
              <a:buChar char="-"/>
            </a:pPr>
            <a:r>
              <a:rPr lang="fr-FR"/>
              <a:t>Un échantillon peut être envoyé dans un tube contenant de l’Eau Peptonée Alcaline.</a:t>
            </a:r>
            <a:endParaRPr lang="fr-FR">
              <a:ea typeface="Calibri" panose="020F0502020204030204"/>
              <a:cs typeface="Calibri" panose="020F0502020204030204"/>
            </a:endParaRPr>
          </a:p>
          <a:p>
            <a:pPr marL="171450" indent="-171450">
              <a:buFont typeface="Calibri"/>
              <a:buChar char="-"/>
            </a:pPr>
            <a:r>
              <a:rPr lang="fr-FR"/>
              <a:t>Un échantillon peut être envoyé sur du papier filtre humide.</a:t>
            </a:r>
            <a:endParaRPr lang="fr-FR">
              <a:ea typeface="Calibri" panose="020F0502020204030204"/>
              <a:cs typeface="Calibri" panose="020F0502020204030204"/>
            </a:endParaRPr>
          </a:p>
          <a:p>
            <a:pPr marL="171450" indent="-171450">
              <a:buFont typeface="Calibri"/>
              <a:buChar char="-"/>
            </a:pPr>
            <a:r>
              <a:rPr lang="fr-FR"/>
              <a:t>Un échantillon peut être envoyé sur du papier filtre sec.</a:t>
            </a:r>
            <a:endParaRPr lang="fr-FR">
              <a:ea typeface="Calibri" panose="020F0502020204030204"/>
              <a:cs typeface="Calibri" panose="020F0502020204030204"/>
            </a:endParaRPr>
          </a:p>
          <a:p>
            <a:endParaRPr lang="fr-FR">
              <a:ea typeface="Calibri" panose="020F0502020204030204"/>
              <a:cs typeface="Calibri" panose="020F0502020204030204"/>
            </a:endParaRPr>
          </a:p>
          <a:p>
            <a:r>
              <a:rPr lang="fr-FR"/>
              <a:t>Nous allons examiner les procédures et les caractéristiques de chacune de ces méthodes.</a:t>
            </a:r>
            <a:endParaRPr lang="fr-FR">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vu auparavant, avant de commencer la procédure, il est essentiel d'appliquer les principes de base en matière de sécurité et d'hygiène. C'est essentiel pour assurer votre sécurité et celle de votre communauté.</a:t>
            </a:r>
          </a:p>
          <a:p>
            <a:r>
              <a:rPr lang="fr-FR" dirty="0"/>
              <a:t>Portez des gants chaque fois que vous prélevez ou manipulez un échantillon de selles.</a:t>
            </a:r>
            <a:br>
              <a:rPr lang="fr-FR" dirty="0">
                <a:cs typeface="+mn-lt"/>
              </a:rPr>
            </a:br>
            <a:r>
              <a:rPr lang="fr-FR" dirty="0"/>
              <a:t>Si vous avez des coupures ou des éraflures sur la peau, couvrez-les autant que possible avec un pansement adhésif ou du sparadrap.</a:t>
            </a:r>
            <a:br>
              <a:rPr lang="fr-FR" dirty="0">
                <a:cs typeface="+mn-lt"/>
              </a:rPr>
            </a:br>
            <a:r>
              <a:rPr lang="fr-FR" dirty="0"/>
              <a:t>Une fois le prélèvement et la manipulation de l'échantillon terminés, enlevez vos gants et lavez-vous les mains avec du savon.</a:t>
            </a:r>
            <a:br>
              <a:rPr lang="fr-FR" dirty="0">
                <a:cs typeface="+mn-lt"/>
              </a:rPr>
            </a:br>
            <a:r>
              <a:rPr lang="fr-FR" dirty="0"/>
              <a:t>Utilisez une nouvelle paire de gants et lavez vos mains entre chaque patient.</a:t>
            </a:r>
            <a:br>
              <a:rPr lang="fr-FR" dirty="0">
                <a:cs typeface="+mn-lt"/>
              </a:rPr>
            </a:br>
            <a:r>
              <a:rPr lang="fr-FR" dirty="0"/>
              <a:t>Vous pouvez également protéger vos vêtements en portant une blouse et pantalon médicaux.</a:t>
            </a:r>
            <a:br>
              <a:rPr lang="fr-FR" dirty="0">
                <a:cs typeface="+mn-lt"/>
              </a:rPr>
            </a:br>
            <a:r>
              <a:rPr lang="fr-FR" dirty="0">
                <a:cs typeface="+mn-lt"/>
              </a:rPr>
              <a:t>Enfin, v</a:t>
            </a:r>
            <a:r>
              <a:rPr lang="fr-FR" dirty="0"/>
              <a:t>eillez à respecter les procédures appropriées pour l'élimination des déchets.</a:t>
            </a:r>
            <a:endParaRPr lang="en-US" dirty="0">
              <a:ea typeface="Calibri"/>
              <a:cs typeface="Calibri"/>
            </a:endParaRPr>
          </a:p>
          <a:p>
            <a:endParaRPr lang="fr-FR"/>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milieu de transport le plus recommandé pour les échantillons suspectés de contenir </a:t>
            </a:r>
            <a:r>
              <a:rPr lang="fr-FR" i="1" dirty="0"/>
              <a:t>Vibrio cholerae</a:t>
            </a:r>
            <a:r>
              <a:rPr lang="fr-FR" dirty="0"/>
              <a:t> est le milieu Cary-Blair.</a:t>
            </a:r>
            <a:endParaRPr lang="fr-FR" dirty="0">
              <a:ea typeface="Calibri"/>
              <a:cs typeface="Calibri"/>
            </a:endParaRPr>
          </a:p>
          <a:p>
            <a:endParaRPr lang="fr-FR"/>
          </a:p>
          <a:p>
            <a:r>
              <a:rPr lang="fr-FR" dirty="0"/>
              <a:t>Vous allez avoir besoin de tubes contenant un milieu stérile le Cary-Blair. En général ces tubes sont fournis avec des écouvillons stériles. </a:t>
            </a:r>
            <a:endParaRPr lang="fr-FR" dirty="0">
              <a:ea typeface="Calibri"/>
              <a:cs typeface="Calibri"/>
            </a:endParaRPr>
          </a:p>
          <a:p>
            <a:endParaRPr lang="fr-FR"/>
          </a:p>
          <a:p>
            <a:r>
              <a:rPr lang="fr-FR" dirty="0"/>
              <a:t>Si l'échantillon initial est sous forme de selles fraîches dans un récipient, transférer les selles à l'aide d'un écouvillon stérile qui sera plongé et tourné dans les selles avant de le placer bien au fond du tube de Cary Blair. Laissez l'écouvillon dans le tube.</a:t>
            </a:r>
            <a:endParaRPr lang="fr-FR" dirty="0">
              <a:ea typeface="Calibri"/>
              <a:cs typeface="Calibri"/>
            </a:endParaRPr>
          </a:p>
          <a:p>
            <a:r>
              <a:rPr lang="fr-FR" dirty="0"/>
              <a:t>Si vous avez dû effectuer un prélèvement rectal, vous pouvez placer l'écouvillon directement dans le tube de Cary-Blair.</a:t>
            </a:r>
            <a:endParaRPr lang="fr-FR" dirty="0">
              <a:ea typeface="Calibri"/>
              <a:cs typeface="Calibri"/>
            </a:endParaRPr>
          </a:p>
          <a:p>
            <a:endParaRPr lang="fr-FR"/>
          </a:p>
          <a:p>
            <a:r>
              <a:rPr lang="fr-FR" dirty="0"/>
              <a:t>Ces échantillons peuvent être conservés et transportés pendant 7 jours à température ambiante en moyenne. Evitez toute exposition directe au soleil.</a:t>
            </a:r>
            <a:endParaRPr lang="fr-FR" dirty="0">
              <a:ea typeface="Calibri"/>
              <a:cs typeface="Calibri"/>
            </a:endParaRPr>
          </a:p>
          <a:p>
            <a:pPr>
              <a:spcAft>
                <a:spcPts val="1200"/>
              </a:spcAft>
              <a:buClr>
                <a:srgbClr val="26BCB4"/>
              </a:buClr>
            </a:pPr>
            <a:endParaRPr lang="en-US"/>
          </a:p>
          <a:p>
            <a:pPr>
              <a:spcAft>
                <a:spcPts val="1200"/>
              </a:spcAft>
              <a:buClr>
                <a:srgbClr val="26BCB4"/>
              </a:buClr>
              <a:buFont typeface="Arial" panose="020B0604020202020204" pitchFamily="34" charset="0"/>
            </a:pPr>
            <a:r>
              <a:rPr lang="fr-FR" dirty="0"/>
              <a:t>À partir de ce type d’échantillon, le laboratoire pour réaliser la culture ou même un TDR et des test moléculaires mais seulement après une étape supplémentaire d’enrichissement en EPA.</a:t>
            </a:r>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échantillons de selles peuvent être envoyés au laboratoire dans le pot à selles initialement utilisé pour collecter les selles, mais elles devront être testées rapidement, dans les deux heures suivant le prélèvement.</a:t>
            </a:r>
          </a:p>
          <a:p>
            <a:endParaRPr lang="en-US"/>
          </a:p>
          <a:p>
            <a:r>
              <a:rPr lang="fr-FR"/>
              <a:t>Ces échantillons doivent être envoyés à température ambiante, idéalement entre 22 et 25 degrés Celsius. Il n'est généralement pas nécessaire d'ajouter des blocs réfrigérants, sauf si la température devrait dépasser 35 degrés.</a:t>
            </a:r>
            <a:r>
              <a:rPr lang="en-US"/>
              <a:t> </a:t>
            </a:r>
            <a:endParaRPr lang="en-US">
              <a:ea typeface="Calibri"/>
              <a:cs typeface="Calibri"/>
            </a:endParaRPr>
          </a:p>
          <a:p>
            <a:endParaRPr lang="en-US"/>
          </a:p>
          <a:p>
            <a:r>
              <a:rPr lang="fr-FR"/>
              <a:t>À partir de ces types d'échantillons, si les tests sont effectués rapidement, le laboratoire peut effectuer un test de diagnostic rapide, une culture ou même une analyse moléculaire.</a:t>
            </a:r>
            <a:endParaRPr lang="fr-FR">
              <a:ea typeface="Calibri"/>
              <a:cs typeface="Calibri"/>
            </a:endParaRP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fr-FR"/>
              <a:t>Un échantillon peut être mis en suspension dans de l'eau </a:t>
            </a:r>
            <a:r>
              <a:rPr lang="fr-FR" err="1"/>
              <a:t>peptoné</a:t>
            </a:r>
            <a:r>
              <a:rPr lang="fr-FR"/>
              <a:t> alcaline (EPA) pour favoriser la croissance de Vibrio cholerae. Ce n'est généralement pas la méthode préférée car elle nécessite plus de préparation et l'échantillon doit être reçu rapidement au laboratoire.</a:t>
            </a:r>
            <a:endParaRPr lang="fr-FR">
              <a:ea typeface="Calibri"/>
              <a:cs typeface="Calibri"/>
            </a:endParaRPr>
          </a:p>
          <a:p>
            <a:pPr>
              <a:spcAft>
                <a:spcPts val="1200"/>
              </a:spcAft>
            </a:pPr>
            <a:endParaRPr lang="en-US">
              <a:latin typeface="Trebuchet MS"/>
            </a:endParaRPr>
          </a:p>
          <a:p>
            <a:pPr>
              <a:spcAft>
                <a:spcPts val="1200"/>
              </a:spcAft>
            </a:pPr>
            <a:r>
              <a:rPr lang="fr-FR"/>
              <a:t>Vous aurez besoin, de préparer des tubes stériles d'EPA, ainsi que des pipettes de transfert ou des écouvillons. </a:t>
            </a:r>
            <a:endParaRPr lang="fr-FR">
              <a:ea typeface="Calibri"/>
              <a:cs typeface="Calibri"/>
            </a:endParaRPr>
          </a:p>
          <a:p>
            <a:pPr>
              <a:spcAft>
                <a:spcPts val="1200"/>
              </a:spcAft>
            </a:pPr>
            <a:r>
              <a:rPr lang="fr-FR"/>
              <a:t>À l'aide d'une pipette de transfert ou d'un écouvillon, transférez un peu de selles du récipient primaire dans un tube d'EPA de manière à ce que l'inoculum de selles ne représentent pas plus de 10 % du volume final d'EPA.</a:t>
            </a:r>
            <a:endParaRPr lang="fr-FR">
              <a:ea typeface="Calibri"/>
              <a:cs typeface="Calibri"/>
            </a:endParaRPr>
          </a:p>
          <a:p>
            <a:pPr>
              <a:spcAft>
                <a:spcPts val="1200"/>
              </a:spcAft>
            </a:pPr>
            <a:endParaRPr lang="fr-FR">
              <a:ea typeface="Calibri"/>
              <a:cs typeface="Calibri"/>
            </a:endParaRPr>
          </a:p>
          <a:p>
            <a:pPr>
              <a:spcAft>
                <a:spcPts val="1200"/>
              </a:spcAft>
            </a:pPr>
            <a:r>
              <a:rPr lang="fr-FR"/>
              <a:t>Ces échantillons doivent être testés uniquement dans les 24 heures après le prélèvement. </a:t>
            </a:r>
            <a:endParaRPr lang="fr-FR">
              <a:ea typeface="Calibri" panose="020F0502020204030204"/>
              <a:cs typeface="Calibri" panose="020F0502020204030204"/>
            </a:endParaRPr>
          </a:p>
          <a:p>
            <a:pPr>
              <a:spcAft>
                <a:spcPts val="1200"/>
              </a:spcAft>
            </a:pPr>
            <a:r>
              <a:rPr lang="fr-FR"/>
              <a:t>Il faut les transporter à température ambiante. </a:t>
            </a:r>
            <a:endParaRPr lang="fr-FR">
              <a:ea typeface="Calibri"/>
              <a:cs typeface="Calibri"/>
            </a:endParaRPr>
          </a:p>
          <a:p>
            <a:pPr>
              <a:spcAft>
                <a:spcPts val="1200"/>
              </a:spcAft>
            </a:pPr>
            <a:endParaRPr lang="fr-FR"/>
          </a:p>
          <a:p>
            <a:pPr>
              <a:spcAft>
                <a:spcPts val="1200"/>
              </a:spcAft>
            </a:pPr>
            <a:r>
              <a:rPr lang="fr-FR"/>
              <a:t>Enfin, cet enrichissement en EPA peut être utilisée au laboratoire pour effectuer des tests de diagnostic rapide, des cultures et des tests moléculaires. </a:t>
            </a:r>
            <a:endParaRPr lang="fr-FR">
              <a:ea typeface="Calibri"/>
              <a:cs typeface="Calibri"/>
            </a:endParaRPr>
          </a:p>
          <a:p>
            <a:pPr>
              <a:spcAft>
                <a:spcPts val="1200"/>
              </a:spcAft>
            </a:pPr>
            <a:endParaRPr lang="en-US">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Un échantillon de selles peut être envoyé sur du papier filtre humide.</a:t>
            </a:r>
            <a:endParaRPr lang="en-US"/>
          </a:p>
          <a:p>
            <a:endParaRPr lang="fr"/>
          </a:p>
          <a:p>
            <a:r>
              <a:rPr lang="fr"/>
              <a:t>Vous aurez besoin de disques de papier filtre, d'eau physiologique, d'un petit tube à bouchon à vis et d'une aiguille ou d'une pince à usage unique. </a:t>
            </a:r>
            <a:endParaRPr lang="en-US"/>
          </a:p>
          <a:p>
            <a:r>
              <a:rPr lang="fr"/>
              <a:t>Utilisez l'aiguille ou la pince à usage unique pour mettre le disque dans les selles, puis transférez ce disque dans le tube, ajoutez 2 à 3 gouttes d’eau physiologique et fermez le tube.</a:t>
            </a:r>
            <a:endParaRPr lang="en-US"/>
          </a:p>
          <a:p>
            <a:endParaRPr lang="fr"/>
          </a:p>
          <a:p>
            <a:r>
              <a:rPr lang="fr"/>
              <a:t>Dans ces conditions, l'échantillon peut être conservé et/ou transporté à température ambiante pendant 15 jours après le prélèvement.</a:t>
            </a:r>
            <a:endParaRPr lang="en-US">
              <a:ea typeface="Calibri"/>
              <a:cs typeface="Calibri"/>
            </a:endParaRPr>
          </a:p>
          <a:p>
            <a:endParaRPr lang="fr"/>
          </a:p>
          <a:p>
            <a:r>
              <a:rPr lang="fr"/>
              <a:t>Le laboratoire peut alors réaliser sur ces échantillons des cultures ou des analyses moléculaires, mais il lui faudra une étape supplémentaire de préparation pour pourvoir réaliser un TDR.</a:t>
            </a:r>
            <a:endParaRPr lang="en-US"/>
          </a:p>
          <a:p>
            <a:pPr>
              <a:lnSpc>
                <a:spcPct val="150000"/>
              </a:lnSpc>
              <a:spcAft>
                <a:spcPts val="1200"/>
              </a:spcAft>
            </a:pPr>
            <a:endParaRPr lang="en-US">
              <a:latin typeface="Trebuchet M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Les échantillons peuvent également être envoyés sur du papier filtre sec.</a:t>
            </a:r>
            <a:endParaRPr lang="en-US"/>
          </a:p>
          <a:p>
            <a:endParaRPr lang="fr"/>
          </a:p>
          <a:p>
            <a:r>
              <a:rPr lang="fr"/>
              <a:t>Vous aurez besoin de cartes </a:t>
            </a:r>
            <a:r>
              <a:rPr lang="fr" err="1"/>
              <a:t>Whatman</a:t>
            </a:r>
            <a:r>
              <a:rPr lang="fr"/>
              <a:t>, de pipettes pasteur jetables, de sachets individuels en plastique et de dessiccant.</a:t>
            </a:r>
            <a:endParaRPr lang="en-US"/>
          </a:p>
          <a:p>
            <a:endParaRPr lang="fr"/>
          </a:p>
          <a:p>
            <a:r>
              <a:rPr lang="fr"/>
              <a:t>Utilisez la pipette Pasteur jetable pour déposer une goutte de selles aqueuses sur le papier filtre. Laissez le papier sécher à l'air libre avant de le mettre dans une pochette individuelle avec un dessiccant.</a:t>
            </a:r>
            <a:endParaRPr lang="en-US"/>
          </a:p>
          <a:p>
            <a:endParaRPr lang="fr"/>
          </a:p>
          <a:p>
            <a:r>
              <a:rPr lang="fr"/>
              <a:t>Cette procédure permet théoriquement de conserver indéfiniment à température ambiante un échantillon, mais le laboratoire ne pourra réaliser que des analyses moléculaires telles qu’une PCR et ne pourra pas mettre en culture l’échantillon ou encore faire une analyse par TDR.</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étiquetage correct des échantillons est critique.</a:t>
            </a:r>
            <a:endParaRPr lang="fr-FR">
              <a:ea typeface="Calibri"/>
              <a:cs typeface="Calibri"/>
            </a:endParaRPr>
          </a:p>
          <a:p>
            <a:r>
              <a:rPr lang="fr-FR"/>
              <a:t>Au minimum, chaque échantillon doit être identifié par :</a:t>
            </a:r>
            <a:endParaRPr lang="fr-FR">
              <a:ea typeface="Calibri"/>
              <a:cs typeface="Calibri"/>
            </a:endParaRPr>
          </a:p>
          <a:p>
            <a:pPr marL="285750" indent="-285750">
              <a:buFont typeface="Calibri"/>
              <a:buChar char="-"/>
            </a:pPr>
            <a:r>
              <a:rPr lang="fr-FR"/>
              <a:t>Le nom du patient et/ou un numéro d’identification unique</a:t>
            </a:r>
            <a:endParaRPr lang="fr-FR">
              <a:ea typeface="Calibri"/>
              <a:cs typeface="Calibri"/>
            </a:endParaRPr>
          </a:p>
          <a:p>
            <a:pPr marL="285750" indent="-285750">
              <a:buFont typeface="Calibri"/>
              <a:buChar char="-"/>
            </a:pPr>
            <a:r>
              <a:rPr lang="fr-FR"/>
              <a:t>La date et l’heure de prélèvement de l’échantillon</a:t>
            </a:r>
            <a:endParaRPr lang="fr-FR">
              <a:ea typeface="Calibri"/>
              <a:cs typeface="Calibri"/>
            </a:endParaRPr>
          </a:p>
          <a:p>
            <a:pPr marL="285750" indent="-285750">
              <a:buFont typeface="Calibri"/>
              <a:buChar char="-"/>
            </a:pPr>
            <a:r>
              <a:rPr lang="fr-FR"/>
              <a:t>Les initiales ou le nom de la personne ayant effectué le prélèvement</a:t>
            </a:r>
            <a:endParaRPr lang="fr-FR">
              <a:ea typeface="Calibri"/>
              <a:cs typeface="Calibri"/>
            </a:endParaRPr>
          </a:p>
          <a:p>
            <a:endParaRPr lang="fr-FR"/>
          </a:p>
          <a:p>
            <a:r>
              <a:rPr lang="fr-FR"/>
              <a:t>Des informations supplémentaires peuvent être importantes, comme le test demandé.</a:t>
            </a:r>
            <a:endParaRPr lang="fr-FR">
              <a:ea typeface="Calibri"/>
              <a:cs typeface="Calibri"/>
            </a:endParaRPr>
          </a:p>
          <a:p>
            <a:r>
              <a:rPr lang="fr-FR"/>
              <a:t>Si possible, utilisez des codes-barres générés par ordinateur, liés aux informations électroniques complètes du patient.</a:t>
            </a:r>
            <a:endParaRPr lang="fr-FR">
              <a:ea typeface="Calibri"/>
              <a:cs typeface="Calibri"/>
            </a:endParaRPr>
          </a:p>
          <a:p>
            <a:r>
              <a:rPr lang="fr-FR"/>
              <a:t>Assurez-vous de respecter les directives locales du pays où vous vous trouvez.</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fr-FR" sz="1800">
                <a:latin typeface="Calibri"/>
                <a:ea typeface="Calibri"/>
                <a:cs typeface="Calibri"/>
              </a:rPr>
              <a:t>Ce module est divisé en cinq sections suivantes :</a:t>
            </a:r>
          </a:p>
          <a:p>
            <a:pPr marL="285750" indent="-285750">
              <a:lnSpc>
                <a:spcPct val="107000"/>
              </a:lnSpc>
              <a:spcAft>
                <a:spcPts val="300"/>
              </a:spcAft>
              <a:buFontTx/>
              <a:buChar char="-"/>
            </a:pPr>
            <a:r>
              <a:rPr lang="fr-FR" sz="1800">
                <a:latin typeface="Calibri"/>
                <a:cs typeface="Calibri"/>
              </a:rPr>
              <a:t>Collecte (ou prélèvement) des échantillons</a:t>
            </a:r>
            <a:endParaRPr lang="fr-FR" sz="1800">
              <a:latin typeface="Calibri"/>
              <a:ea typeface="Calibri"/>
              <a:cs typeface="Calibri"/>
            </a:endParaRPr>
          </a:p>
          <a:p>
            <a:pPr marL="285750" indent="-285750">
              <a:lnSpc>
                <a:spcPct val="107000"/>
              </a:lnSpc>
              <a:spcAft>
                <a:spcPts val="300"/>
              </a:spcAft>
              <a:buFontTx/>
              <a:buChar char="-"/>
            </a:pPr>
            <a:r>
              <a:rPr lang="fr-FR" sz="1800">
                <a:latin typeface="Calibri"/>
                <a:cs typeface="Calibri"/>
              </a:rPr>
              <a:t>Conditionnement et préparation au transport des échantillons</a:t>
            </a:r>
            <a:endParaRPr lang="fr-FR" sz="1800">
              <a:latin typeface="Calibri"/>
              <a:ea typeface="Calibri"/>
              <a:cs typeface="Calibri"/>
            </a:endParaRPr>
          </a:p>
          <a:p>
            <a:pPr marL="285750" indent="-285750">
              <a:lnSpc>
                <a:spcPct val="107000"/>
              </a:lnSpc>
              <a:spcAft>
                <a:spcPts val="300"/>
              </a:spcAft>
              <a:buFontTx/>
              <a:buChar char="-"/>
            </a:pPr>
            <a:r>
              <a:rPr lang="fr-FR" sz="1800">
                <a:latin typeface="Calibri"/>
                <a:cs typeface="Calibri"/>
              </a:rPr>
              <a:t>Transport des échantillons</a:t>
            </a:r>
            <a:endParaRPr lang="fr-FR" sz="1800">
              <a:latin typeface="Calibri"/>
              <a:ea typeface="Calibri"/>
              <a:cs typeface="Calibri"/>
            </a:endParaRPr>
          </a:p>
          <a:p>
            <a:pPr marL="285750" indent="-285750">
              <a:lnSpc>
                <a:spcPct val="107000"/>
              </a:lnSpc>
              <a:spcAft>
                <a:spcPts val="300"/>
              </a:spcAft>
              <a:buFontTx/>
              <a:buChar char="-"/>
            </a:pPr>
            <a:r>
              <a:rPr lang="fr-FR" sz="1800">
                <a:latin typeface="Calibri"/>
                <a:cs typeface="Calibri"/>
              </a:rPr>
              <a:t>Formulaires d’accompagnement</a:t>
            </a:r>
            <a:endParaRPr lang="fr-FR" sz="1800">
              <a:latin typeface="Calibri"/>
              <a:ea typeface="Calibri"/>
              <a:cs typeface="Calibri"/>
            </a:endParaRPr>
          </a:p>
          <a:p>
            <a:pPr marL="285750" indent="-285750">
              <a:lnSpc>
                <a:spcPct val="107000"/>
              </a:lnSpc>
              <a:spcAft>
                <a:spcPts val="300"/>
              </a:spcAft>
              <a:buFontTx/>
              <a:buChar char="-"/>
            </a:pPr>
            <a:r>
              <a:rPr lang="fr-FR" sz="1800">
                <a:latin typeface="Calibri"/>
                <a:cs typeface="Calibri"/>
              </a:rPr>
              <a:t>Évaluation de fin de module</a:t>
            </a:r>
            <a:endParaRPr lang="fr-FR" sz="1800">
              <a:latin typeface="Calibri"/>
              <a:ea typeface="Calibri"/>
              <a:cs typeface="Calibri"/>
            </a:endParaRPr>
          </a:p>
          <a:p>
            <a:pPr>
              <a:lnSpc>
                <a:spcPct val="107000"/>
              </a:lnSpc>
              <a:spcAft>
                <a:spcPts val="300"/>
              </a:spcAft>
            </a:pPr>
            <a:endParaRPr lang="en-US" sz="1800">
              <a:latin typeface="Calibri" panose="020F0502020204030204" pitchFamily="34" charset="0"/>
              <a:ea typeface="Calibri"/>
              <a:cs typeface="Calibri"/>
            </a:endParaRPr>
          </a:p>
          <a:p>
            <a:pPr>
              <a:lnSpc>
                <a:spcPct val="107000"/>
              </a:lnSpc>
              <a:spcAft>
                <a:spcPts val="300"/>
              </a:spcAft>
            </a:pP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Transport des échantillons.</a:t>
            </a:r>
            <a:endParaRPr lang="fr-CA">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Quand nous parlons du transport d'échantillons, nous cherchons à déplacer un échantillon d'un endroit à un autre, généralement d'un établissement de santé, mais parfois d'un laboratoire, vers un autre lieu, comme un laboratoire. Nous voulons le faire de manière sûre – afin que ni la personne transportant l'échantillon, ni la communauté, ni l'environnement ne soient exposés à son contenu –, de manière sécurisée, par exemple contre le vol, et d'une façon qui préserve la qualité de l'échantillon afin qu'il puisse être analysé par la suite.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Il doit exister au préalable des procédures facilement accessibles pour l’échantillonnage, le conditionnement et le transport.</a:t>
            </a:r>
            <a:endParaRPr lang="fr-FR">
              <a:cs typeface="Calibri"/>
            </a:endParaRPr>
          </a:p>
          <a:p>
            <a:endParaRPr lang="fr-FR"/>
          </a:p>
          <a:p>
            <a:r>
              <a:rPr lang="fr-FR"/>
              <a:t>Ces procédures doivent tenir compte des conditions du système de transport : comment les échantillons sont-ils transportés (par moto, voiture, avion) ? Combien de temps faut-il pour arriver au laboratoire ? Il peut y avoir différentes procédures pour les différents modes de transport. </a:t>
            </a:r>
          </a:p>
          <a:p>
            <a:endParaRPr lang="fr-FR">
              <a:ea typeface="Calibri"/>
              <a:cs typeface="Calibri"/>
            </a:endParaRPr>
          </a:p>
          <a:p>
            <a:r>
              <a:rPr lang="fr-FR"/>
              <a:t>Il est également essentiel de disposer au préalable des formulaires d'accompagnement des échantillons, facilement accessibles, afin de partager des informations sur les patients en même temps que les échantillons de manière standardisée.</a:t>
            </a:r>
          </a:p>
          <a:p>
            <a:endParaRPr lang="fr-FR">
              <a:ea typeface="Calibri"/>
              <a:cs typeface="Calibri"/>
            </a:endParaRPr>
          </a:p>
          <a:p>
            <a:r>
              <a:rPr lang="fr-FR">
                <a:ea typeface="Calibri"/>
                <a:cs typeface="Calibri"/>
              </a:rPr>
              <a:t>Enfin, le transport de tout échantillon, d’un endroit à un autre, au niveau national ou international, doit respecter toutes les recommandations en matière d’emballage. </a:t>
            </a:r>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dirty="0"/>
              <a:t>Lorsque l’on transporte des agents infectieux, il est essentiel de respecter toutes les règlementations en vigueur.</a:t>
            </a:r>
          </a:p>
          <a:p>
            <a:pPr>
              <a:defRPr/>
            </a:pPr>
            <a:endParaRPr lang="en-US"/>
          </a:p>
          <a:p>
            <a:pPr>
              <a:defRPr/>
            </a:pPr>
            <a:r>
              <a:rPr lang="fr-FR" dirty="0"/>
              <a:t>Le cadre régissant le transport d'échantillons biologiques et des matières infectieuses a été élaboré par plusieurs organisations internationales et nationales pour garantir la sécurité, la sûreté et la conformité. Les principales sources de règlementations incluent:</a:t>
            </a:r>
            <a:endParaRPr lang="fr-FR" dirty="0">
              <a:ea typeface="Calibri"/>
              <a:cs typeface="Calibri"/>
            </a:endParaRPr>
          </a:p>
          <a:p>
            <a:pPr>
              <a:defRPr/>
            </a:pPr>
            <a:r>
              <a:rPr lang="fr-FR" dirty="0"/>
              <a:t>L'Association internationale du transport aérien (IATA), l'Organisation de l'aviation civile internationale (OACI), les agences de trafic ferroviaire, routier et maritime, les services postaux et même les coursiers privés.</a:t>
            </a:r>
            <a:endParaRPr lang="fr-FR" dirty="0">
              <a:ea typeface="Calibri"/>
              <a:cs typeface="Calibri"/>
            </a:endParaRPr>
          </a:p>
          <a:p>
            <a:pPr>
              <a:defRPr/>
            </a:pPr>
            <a:endParaRPr lang="en-US">
              <a:latin typeface="Segoe UI"/>
              <a:cs typeface="Segoe UI"/>
            </a:endParaRPr>
          </a:p>
          <a:p>
            <a:pPr>
              <a:defRPr/>
            </a:pPr>
            <a:r>
              <a:rPr lang="fr-FR"/>
              <a:t>Vous trouverez des formations et des cours de certification en ligne. </a:t>
            </a:r>
            <a:r>
              <a:rPr lang="fr-FR">
                <a:latin typeface="Segoe UI"/>
                <a:cs typeface="Segoe UI"/>
              </a:rPr>
              <a:t>Notez que les règlementations sont souvent révisées et qu’il est important de se tenir à jour</a:t>
            </a:r>
            <a:r>
              <a:rPr lang="en-US">
                <a:latin typeface="Segoe UI"/>
                <a:cs typeface="Segoe UI"/>
              </a:rPr>
              <a:t>.</a:t>
            </a:r>
            <a:endParaRPr lang="fr-FR">
              <a:ea typeface="Calibri"/>
              <a:cs typeface="Calibri"/>
            </a:endParaRPr>
          </a:p>
          <a:p>
            <a:pPr>
              <a:defRPr/>
            </a:pPr>
            <a:endParaRPr lang="en-US">
              <a:latin typeface="Calibri"/>
              <a:ea typeface="Calibri"/>
              <a:cs typeface="Calibri"/>
            </a:endParaRPr>
          </a:p>
          <a:p>
            <a:pPr marL="0" marR="0" lvl="0" indent="0" algn="l" defTabSz="914400">
              <a:lnSpc>
                <a:spcPct val="100000"/>
              </a:lnSpc>
              <a:spcBef>
                <a:spcPts val="0"/>
              </a:spcBef>
              <a:spcAft>
                <a:spcPts val="0"/>
              </a:spcAft>
              <a:buClrTx/>
              <a:buSzTx/>
              <a:buFontTx/>
              <a:buNone/>
              <a:tabLst/>
              <a:defRPr/>
            </a:pPr>
            <a:r>
              <a:rPr lang="en-US" dirty="0">
                <a:latin typeface="Segoe UI"/>
                <a:cs typeface="Segoe UI"/>
              </a:rPr>
              <a:t> </a:t>
            </a:r>
            <a:endParaRPr lang="en-US" dirty="0"/>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Pour transporter des échantillons, nous utilisons ce que l'on appelle un triple emballage.</a:t>
            </a:r>
            <a:r>
              <a:rPr lang="en-US"/>
              <a:t> </a:t>
            </a:r>
          </a:p>
          <a:p>
            <a:endParaRPr lang="en-US"/>
          </a:p>
          <a:p>
            <a:r>
              <a:rPr lang="fr-FR"/>
              <a:t>Premièrement, chaque échantillon doit être protégé par un récipient primaire. Il s'agit d'un contenant étanche, stérile et étiqueté, en général et pour exemple c'est un pot à selles ou un tube avec un écouvillon dans le milieu Cary-Blair. Autour de ce récipient primaire, il doit y avoir une couche de matériau absorbant tel que du papier absorbant. La quantité de matériau absorbant doit être suffisante pour absorber tout le contenu du récipient primaire en cas de fuite.</a:t>
            </a:r>
            <a:endParaRPr lang="fr-FR">
              <a:ea typeface="Calibri"/>
              <a:cs typeface="Calibri"/>
            </a:endParaRPr>
          </a:p>
          <a:p>
            <a:r>
              <a:rPr lang="fr-BE"/>
              <a:t>Un emballage secondaire est ensuite utilisé, tel qu'une boîte en plastique avec un couvercle, qui est scellé pour contenir toute fuite supplémentaire.</a:t>
            </a:r>
            <a:endParaRPr lang="fr-BE">
              <a:ea typeface="Calibri"/>
              <a:cs typeface="Calibri"/>
            </a:endParaRPr>
          </a:p>
          <a:p>
            <a:r>
              <a:rPr lang="fr-BE"/>
              <a:t>Enfin, un emballage tertiaire tel qu'une boîte en carton ou une glacière est utilisé pour protéger tous les échantillons des dommages physiques ou de la pression externe.</a:t>
            </a:r>
            <a:endParaRPr lang="fr-BE">
              <a:ea typeface="Calibri"/>
              <a:cs typeface="Calibri"/>
            </a:endParaRPr>
          </a:p>
          <a:p>
            <a:endParaRPr lang="fr-BE"/>
          </a:p>
          <a:p>
            <a:r>
              <a:rPr lang="fr-BE"/>
              <a:t>Un triple emballage doit être utilisé, que l'échantillon soit transporté localement dans le pays ou à l'étranger.</a:t>
            </a:r>
            <a:endParaRPr lang="fr-BE">
              <a:ea typeface="Calibri"/>
              <a:cs typeface="Calibri"/>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Dans cet exemple, vous voyez une illustration de la façon dont des matériaux sont utilisés pour le transport </a:t>
            </a:r>
            <a:r>
              <a:rPr lang="fr-FR" err="1"/>
              <a:t>domestic</a:t>
            </a:r>
            <a:r>
              <a:rPr lang="fr-FR"/>
              <a:t> ou National.</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solidFill>
                  <a:srgbClr val="000000"/>
                </a:solidFill>
              </a:rPr>
              <a:t>Pour le transport international d'échantillons, des emballages et des matériaux spécifiques peuvent être exigés. Des cours de certification sont proposés aux personnes responsables des expéditions internationales.</a:t>
            </a:r>
            <a:endParaRPr lang="fr-FR"/>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La viabilité de </a:t>
            </a:r>
            <a:r>
              <a:rPr lang="fr-BE" i="1" dirty="0"/>
              <a:t>Vibrio cholerae</a:t>
            </a:r>
            <a:r>
              <a:rPr lang="fr-BE" dirty="0"/>
              <a:t> dans les selles diminue avec le froid. </a:t>
            </a:r>
            <a:endParaRPr lang="fr-BE" dirty="0">
              <a:ea typeface="Calibri"/>
              <a:cs typeface="Calibri"/>
            </a:endParaRPr>
          </a:p>
          <a:p>
            <a:r>
              <a:rPr lang="fr-BE" dirty="0"/>
              <a:t>Ainsi, pour maintenir l'intégrité des prélèvements pour les tests du choléra, les échantillons doivent être transportés à température ambiante ou idéalement à des températures comprises entre 22 et 25 degrés.</a:t>
            </a:r>
            <a:endParaRPr lang="fr-BE" dirty="0">
              <a:ea typeface="Calibri"/>
              <a:cs typeface="Calibri"/>
            </a:endParaRPr>
          </a:p>
          <a:p>
            <a:r>
              <a:rPr lang="fr-BE" dirty="0"/>
              <a:t>Nous ne voulons pas utiliser de blocs réfrigérants, sauf si la température devrait dépasser 35 degrés.</a:t>
            </a:r>
            <a:endParaRPr lang="fr-BE" dirty="0">
              <a:ea typeface="Calibri"/>
              <a:cs typeface="Calibri"/>
            </a:endParaRPr>
          </a:p>
          <a:p>
            <a:r>
              <a:rPr lang="fr-BE" dirty="0"/>
              <a:t>Si les blocs réfrigérants sont indispensables, ils doivent être placés entre l'emballage secondaire et tertiaire afin qu'ils ne rentrent pas en contact direct avec les échantillons.</a:t>
            </a:r>
            <a:endParaRPr lang="fr-BE" dirty="0">
              <a:ea typeface="Calibri"/>
              <a:cs typeface="Calibri"/>
            </a:endParaRPr>
          </a:p>
          <a:p>
            <a:r>
              <a:rPr lang="fr-BE" dirty="0"/>
              <a:t>Ne laissez pas les boîtes exposées au soleil pendant de longues périodes.</a:t>
            </a:r>
            <a:endParaRPr lang="fr-BE" dirty="0">
              <a:ea typeface="Calibri"/>
              <a:cs typeface="Calibri"/>
            </a:endParaRPr>
          </a:p>
          <a:p>
            <a:r>
              <a:rPr lang="fr-BE" dirty="0"/>
              <a:t>Encore une fois, dans la plupart des cas, les blocs réfrigérants ne sont pas vraiment nécessaires et pourraient endommager les échantillons.</a:t>
            </a:r>
            <a:endParaRPr lang="fr-BE" dirty="0">
              <a:ea typeface="Calibri"/>
              <a:cs typeface="Calibri"/>
            </a:endParaRPr>
          </a:p>
          <a:p>
            <a:endParaRPr lang="en-US">
              <a:ea typeface="Calibri"/>
              <a:cs typeface="Calibri"/>
            </a:endParaRPr>
          </a:p>
          <a:p>
            <a:br>
              <a:rPr lang="en-US" sz="1200" kern="1200" dirty="0">
                <a:effectLst/>
                <a:cs typeface="+mn-lt"/>
              </a:rPr>
            </a:b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Formulaires d'accompagnement.</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i="0"/>
              <a:t>La communication entre le personnel de terrain et le personnel de laboratoire est essentielle pour garantir la qualité des échantillons à tester.</a:t>
            </a:r>
            <a:endParaRPr lang="en-US" i="0"/>
          </a:p>
          <a:p>
            <a:pPr>
              <a:defRPr/>
            </a:pPr>
            <a:endParaRPr lang="en-US">
              <a:ea typeface="Calibri"/>
              <a:cs typeface="Calibri"/>
            </a:endParaRPr>
          </a:p>
          <a:p>
            <a:pPr>
              <a:defRPr/>
            </a:pPr>
            <a:r>
              <a:rPr lang="fr-FR"/>
              <a:t>Il est important que le personnel de terrain envoie des informations complètes et précises concernant le patient avec l'échantillon. </a:t>
            </a:r>
            <a:endParaRPr lang="fr-FR">
              <a:ea typeface="Calibri"/>
              <a:cs typeface="Calibri"/>
            </a:endParaRPr>
          </a:p>
          <a:p>
            <a:pPr>
              <a:defRPr/>
            </a:pPr>
            <a:r>
              <a:rPr lang="fr-FR"/>
              <a:t>En cas de questions ou d'informations manquantes, il sera important que le personnel de laboratoire communique avec le personnel de terrain pour trouver les réponses. Le personnel de terrain peut également avoir besoin de précieux conseils du laboratoire concernant les procédures à utiliser pour prélever et préparer les échantillons. </a:t>
            </a:r>
            <a:endParaRPr lang="fr-FR">
              <a:ea typeface="Calibri"/>
              <a:cs typeface="Calibri"/>
            </a:endParaRPr>
          </a:p>
          <a:p>
            <a:pPr>
              <a:defRPr/>
            </a:pPr>
            <a:r>
              <a:rPr lang="fr-FR"/>
              <a:t>La communication doit donc se faire dans les deux sens</a:t>
            </a:r>
            <a:r>
              <a:rPr lang="en-US"/>
              <a:t>. </a:t>
            </a:r>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t>Nous allons découvrir ensemble la première section : Collecte des échantillons pour l’analyse du choléra.</a:t>
            </a:r>
            <a:endParaRPr lang="fr-FR">
              <a:ea typeface="Calibri"/>
              <a:cs typeface="Calibri"/>
            </a:endParaRPr>
          </a:p>
          <a:p>
            <a:pPr>
              <a:defRPr/>
            </a:pPr>
            <a:endParaRPr lang="fr-FR" sz="1200" kern="1200">
              <a:solidFill>
                <a:schemeClr val="tx1"/>
              </a:solidFill>
              <a:effectLst/>
              <a:latin typeface="+mn-l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ea typeface="Calibri"/>
                <a:cs typeface="Calibri"/>
              </a:rPr>
              <a:t>Voici un exemple de formulaire d'accompagnement d'un échantillon vers un laboratoire qui doit </a:t>
            </a:r>
            <a:r>
              <a:rPr lang="fr-FR"/>
              <a:t>être</a:t>
            </a:r>
            <a:r>
              <a:rPr lang="fr-FR">
                <a:ea typeface="Calibri"/>
                <a:cs typeface="Calibri"/>
              </a:rPr>
              <a:t> rempli et envoyé avec l'échantillon. Ce formulaire a été développé par le GTFCC et peut être modifié selon vos besoins.</a:t>
            </a:r>
            <a:r>
              <a:rPr lang="en-US">
                <a:ea typeface="Calibri"/>
                <a:cs typeface="Calibri"/>
              </a:rPr>
              <a:t>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Les formulaires d'accompagnement d'un échantillon permettent le recueil des informations clés concernant le patient et l'échantillon. Ils doivent inclure au grand minimum:</a:t>
            </a:r>
            <a:endParaRPr lang="fr-CA">
              <a:ea typeface="Calibri"/>
              <a:cs typeface="Calibri"/>
            </a:endParaRPr>
          </a:p>
          <a:p>
            <a:pPr marL="171450" indent="-171450">
              <a:buFont typeface="Calibri"/>
              <a:buChar char="-"/>
            </a:pPr>
            <a:r>
              <a:rPr lang="fr-CA"/>
              <a:t>Le numéro d'identification unique du patient et si c'est l'usage un numéro unique d'identification de l'échantillon</a:t>
            </a:r>
            <a:endParaRPr lang="fr-CA">
              <a:ea typeface="Calibri"/>
              <a:cs typeface="Calibri"/>
            </a:endParaRPr>
          </a:p>
          <a:p>
            <a:pPr marL="171450" indent="-171450">
              <a:buFont typeface="Calibri"/>
              <a:buChar char="-"/>
            </a:pPr>
            <a:r>
              <a:rPr lang="fr-CA">
                <a:ea typeface="Calibri"/>
                <a:cs typeface="Calibri"/>
              </a:rPr>
              <a:t>Le nom du patient, l'âge, le sexe et l'adresse</a:t>
            </a:r>
          </a:p>
          <a:p>
            <a:pPr marL="171450" indent="-171450">
              <a:buFont typeface="Calibri"/>
              <a:buChar char="-"/>
            </a:pPr>
            <a:r>
              <a:rPr lang="fr-CA">
                <a:ea typeface="Calibri"/>
                <a:cs typeface="Calibri"/>
              </a:rPr>
              <a:t>Le nom de l'établissement de santé faisant la requête ou la personne qui fait la demande</a:t>
            </a:r>
          </a:p>
          <a:p>
            <a:pPr marL="171450" indent="-171450">
              <a:buFont typeface="Calibri"/>
              <a:buChar char="-"/>
            </a:pPr>
            <a:r>
              <a:rPr lang="fr-CA">
                <a:ea typeface="Calibri"/>
                <a:cs typeface="Calibri"/>
              </a:rPr>
              <a:t>La date du prélèvement</a:t>
            </a:r>
          </a:p>
          <a:p>
            <a:pPr marL="171450" indent="-171450">
              <a:buFont typeface="Calibri"/>
              <a:buChar char="-"/>
            </a:pPr>
            <a:r>
              <a:rPr lang="fr-CA">
                <a:ea typeface="Calibri"/>
                <a:cs typeface="Calibri"/>
              </a:rPr>
              <a:t>Le résultat du TDR si il a été effectué. </a:t>
            </a:r>
          </a:p>
          <a:p>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a:t>Les informations ou données contenues dans ces formulaires sont essentielles. </a:t>
            </a:r>
          </a:p>
          <a:p>
            <a:pPr>
              <a:defRPr/>
            </a:pPr>
            <a:r>
              <a:rPr lang="fr-BE"/>
              <a:t>Sans ces informations, le laboratoire pourrait avoir du mal à réaliser le bon test, ou les résultats seront communiqués aux mauvais patients. </a:t>
            </a:r>
          </a:p>
          <a:p>
            <a:pPr>
              <a:defRPr/>
            </a:pPr>
            <a:r>
              <a:rPr lang="fr-BE"/>
              <a:t>De même, si les informations fournies sont incomplètes, le laboratoire aura des difficultés à faire correspondre les résultats aux patients concernés ou ne pourra peut-être pas tirer de conclusions définitives. </a:t>
            </a:r>
          </a:p>
          <a:p>
            <a:pPr>
              <a:defRPr/>
            </a:pPr>
            <a:r>
              <a:rPr lang="fr-BE"/>
              <a:t>Dans les deux cas, cela donnera une image inexacte de l'épidémie. </a:t>
            </a:r>
          </a:p>
          <a:p>
            <a:pPr>
              <a:defRPr/>
            </a:pPr>
            <a:r>
              <a:rPr lang="fr-BE"/>
              <a:t>Dans les deux cas, le laboratoire rejetterait probablement l'échantillon.</a:t>
            </a:r>
          </a:p>
          <a:p>
            <a:pPr>
              <a:defRPr/>
            </a:pPr>
            <a:endParaRPr lang="fr-BE"/>
          </a:p>
          <a:p>
            <a:pPr>
              <a:defRPr/>
            </a:pPr>
            <a:r>
              <a:rPr lang="fr-BE"/>
              <a:t>La communication est donc essentielle. Si vous disposez d'informations incomplètes, essayez de les compléter et, si ce n'est pas possible, informez-en le laboratoire. Fournir au laboratoire les informations correctes, utiliser les bons formulaires, étiqueter clairement l'échantillon et joindre les documents et les formulaires d'accompagnement de l'échantillon avec le prélèvement, comme nous l'avons mentionné précédemment, est essentiel pour la réussite de toute l'opération.</a:t>
            </a:r>
          </a:p>
          <a:p>
            <a:pPr>
              <a:defRPr/>
            </a:pPr>
            <a:endParaRPr lang="fr-BE"/>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a:t>Voici quelques conseils supplémentaires</a:t>
            </a:r>
            <a:r>
              <a:rPr lang="fr-FR" sz="1200" kern="1200">
                <a:solidFill>
                  <a:schemeClr val="tx1"/>
                </a:solidFill>
                <a:effectLst/>
                <a:latin typeface="+mn-lt"/>
                <a:ea typeface="+mn-ea"/>
                <a:cs typeface="+mn-cs"/>
              </a:rPr>
              <a:t>. </a:t>
            </a:r>
            <a:endParaRPr lang="fr-FR" sz="1200" kern="1200">
              <a:solidFill>
                <a:schemeClr val="tx1"/>
              </a:solidFill>
              <a:effectLst/>
              <a:latin typeface="+mn-lt"/>
              <a:ea typeface="Calibri"/>
              <a:cs typeface="Calibri"/>
            </a:endParaRPr>
          </a:p>
          <a:p>
            <a:pPr>
              <a:defRPr/>
            </a:pPr>
            <a:r>
              <a:rPr lang="fr-FR">
                <a:ea typeface="Calibri"/>
                <a:cs typeface="Calibri"/>
              </a:rPr>
              <a:t>Toujours écrire et vérifier l'identité du patient et du prélèvement pour permettre une attribution du résultat correcte.</a:t>
            </a:r>
          </a:p>
          <a:p>
            <a:pPr>
              <a:defRPr/>
            </a:pPr>
            <a:r>
              <a:rPr lang="fr-FR">
                <a:ea typeface="Calibri"/>
                <a:cs typeface="Calibri"/>
              </a:rPr>
              <a:t>Utiliser des formulaires </a:t>
            </a:r>
            <a:r>
              <a:rPr lang="fr-FR"/>
              <a:t>standardisés </a:t>
            </a:r>
            <a:r>
              <a:rPr lang="fr-FR">
                <a:ea typeface="Calibri"/>
                <a:cs typeface="Calibri"/>
              </a:rPr>
              <a:t>d'accompagnement de l'échantillon et les donner à toutes les structures de santé qui vont prélever des échantillons.</a:t>
            </a:r>
          </a:p>
          <a:p>
            <a:pPr>
              <a:defRPr/>
            </a:pPr>
            <a:r>
              <a:rPr lang="fr-FR">
                <a:ea typeface="Calibri"/>
                <a:cs typeface="Calibri"/>
              </a:rPr>
              <a:t>Utiliser un formulaire par patient et par échantillon, à chaque fois.</a:t>
            </a:r>
          </a:p>
          <a:p>
            <a:pPr>
              <a:defRPr/>
            </a:pPr>
            <a:r>
              <a:rPr lang="fr-FR">
                <a:ea typeface="Calibri"/>
                <a:cs typeface="Calibri"/>
              </a:rPr>
              <a:t>Remplir chaque formulaire avec le maximum d’informations possibles ou préciser les cas où l’information n’est pas disponible.</a:t>
            </a:r>
            <a:endParaRPr lang="fr-FR"/>
          </a:p>
          <a:p>
            <a:pPr>
              <a:defRPr/>
            </a:pPr>
            <a:r>
              <a:rPr lang="fr-FR">
                <a:ea typeface="Calibri"/>
                <a:cs typeface="Calibri"/>
              </a:rPr>
              <a:t>Placer les formulaires et autres documents avec les échantillons dans une pochette imperméable, de manière à éviter toute contamination en cas de fuite d’un échantillon.</a:t>
            </a:r>
          </a:p>
          <a:p>
            <a:pPr>
              <a:defRPr/>
            </a:pPr>
            <a:r>
              <a:rPr lang="fr-FR">
                <a:ea typeface="Calibri"/>
                <a:cs typeface="Calibri"/>
              </a:rPr>
              <a:t>Si possible, envoyer une copie électronique des formulaires au laboratoire en même temps et conserver une copie pour votre établissement.</a:t>
            </a:r>
          </a:p>
          <a:p>
            <a:pPr>
              <a:defRPr/>
            </a:pPr>
            <a:r>
              <a:rPr lang="fr-FR">
                <a:ea typeface="Calibri"/>
                <a:cs typeface="Calibri"/>
              </a:rPr>
              <a:t>Informer le laboratoire qu’un échantillon est en cours d’acheminement.</a:t>
            </a:r>
          </a:p>
          <a:p>
            <a:pPr>
              <a:defRPr/>
            </a:pP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Voici des liens vers des documents GTFCC qui détaillent plus en profondeur tout ce qui a été abordé au cours de ce module. N'hésitez pas à y jeter un œil et à imprimer ce dont vous avez besoin.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É</a:t>
            </a:r>
            <a:r>
              <a:rPr lang="en-US">
                <a:ea typeface="Calibri"/>
                <a:cs typeface="Calibri"/>
              </a:rPr>
              <a:t>valuation de fin de module. </a:t>
            </a:r>
            <a:endParaRPr lang="en-US"/>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a:p>
        </p:txBody>
      </p:sp>
    </p:spTree>
    <p:extLst>
      <p:ext uri="{BB962C8B-B14F-4D97-AF65-F5344CB8AC3E}">
        <p14:creationId xmlns:p14="http://schemas.microsoft.com/office/powerpoint/2010/main" val="82468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message important à retenir : le résultat de tout examen de laboratoire n'est fiable que si l'échantillon reçu est conforme. Pour illustrer cela, imaginez ceci : peut-on préparer un bon repas si l’on ne reçoit que des œufs endommagés?</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pouvoir faire une analyse, n'importe quelle analyse, un échantillon de bonne qualité doit être prélevé et envoyé au laboratoire.</a:t>
            </a:r>
            <a:endParaRPr lang="fr-FR" dirty="0">
              <a:ea typeface="Calibri"/>
              <a:cs typeface="Calibri"/>
            </a:endParaRPr>
          </a:p>
          <a:p>
            <a:r>
              <a:rPr lang="fr-FR" dirty="0"/>
              <a:t>En effet, si le prélèvement et le transport de l’échantillon sont réalisés correctement, nous allons:</a:t>
            </a:r>
            <a:endParaRPr lang="fr-FR" dirty="0">
              <a:ea typeface="Calibri" panose="020F0502020204030204"/>
              <a:cs typeface="Calibri" panose="020F0502020204030204"/>
            </a:endParaRPr>
          </a:p>
          <a:p>
            <a:pPr marL="285750" indent="-285750">
              <a:buFont typeface="Calibri"/>
              <a:buChar char="-"/>
            </a:pPr>
            <a:r>
              <a:rPr lang="fr-FR" dirty="0"/>
              <a:t>Obtenir des résultats de tests précis et fiables,</a:t>
            </a:r>
            <a:endParaRPr lang="fr-FR" dirty="0">
              <a:ea typeface="Calibri" panose="020F0502020204030204"/>
              <a:cs typeface="Calibri" panose="020F0502020204030204"/>
            </a:endParaRPr>
          </a:p>
          <a:p>
            <a:pPr marL="285750" indent="-285750">
              <a:buFont typeface="Calibri"/>
              <a:buChar char="-"/>
            </a:pPr>
            <a:r>
              <a:rPr lang="fr-FR" dirty="0"/>
              <a:t>Rendre les résultats dans les meilleurs délais,</a:t>
            </a:r>
            <a:endParaRPr lang="fr-FR" dirty="0">
              <a:ea typeface="Calibri"/>
              <a:cs typeface="Calibri"/>
            </a:endParaRPr>
          </a:p>
          <a:p>
            <a:pPr marL="285750" indent="-285750">
              <a:buFont typeface="Calibri"/>
              <a:buChar char="-"/>
            </a:pPr>
            <a:r>
              <a:rPr lang="fr-FR" dirty="0"/>
              <a:t>Améliorer la satisfaction des clients/patients,</a:t>
            </a:r>
            <a:endParaRPr lang="fr-FR" dirty="0">
              <a:ea typeface="Calibri"/>
              <a:cs typeface="Calibri"/>
            </a:endParaRPr>
          </a:p>
          <a:p>
            <a:pPr marL="285750" indent="-285750">
              <a:buFont typeface="Calibri"/>
              <a:buChar char="-"/>
            </a:pPr>
            <a:r>
              <a:rPr lang="fr-FR" dirty="0"/>
              <a:t>Réduire les coûts,</a:t>
            </a:r>
            <a:endParaRPr lang="fr-FR" dirty="0">
              <a:ea typeface="Calibri" panose="020F0502020204030204"/>
              <a:cs typeface="Calibri" panose="020F0502020204030204"/>
            </a:endParaRPr>
          </a:p>
          <a:p>
            <a:pPr marL="285750" indent="-285750">
              <a:buFont typeface="Calibri"/>
              <a:buChar char="-"/>
            </a:pPr>
            <a:r>
              <a:rPr lang="fr-FR" dirty="0"/>
              <a:t>Et surtout, établir un diagnostic correct et décider d'un traitement efficace. </a:t>
            </a:r>
            <a:endParaRPr lang="fr-FR" dirty="0">
              <a:ea typeface="Calibri" panose="020F0502020204030204"/>
              <a:cs typeface="Calibri" panose="020F0502020204030204"/>
            </a:endParaRPr>
          </a:p>
          <a:p>
            <a:endParaRPr lang="fr-FR"/>
          </a:p>
          <a:p>
            <a:r>
              <a:rPr lang="fr-FR" dirty="0"/>
              <a:t>Maintenant, si un échantillon est mal prélevé ou mal transporté, cela peut entraîner des conséquences négatives telles que:</a:t>
            </a:r>
            <a:endParaRPr lang="fr-FR" dirty="0">
              <a:ea typeface="Calibri"/>
              <a:cs typeface="Calibri"/>
            </a:endParaRPr>
          </a:p>
          <a:p>
            <a:pPr marL="285750" indent="-285750">
              <a:buFont typeface="Calibri"/>
              <a:buChar char="-"/>
            </a:pPr>
            <a:r>
              <a:rPr lang="fr-FR" dirty="0"/>
              <a:t>Des résultats de laboratoire douteux ou non fiables</a:t>
            </a:r>
            <a:endParaRPr lang="fr-FR" dirty="0">
              <a:ea typeface="Calibri" panose="020F0502020204030204"/>
              <a:cs typeface="Calibri" panose="020F0502020204030204"/>
            </a:endParaRPr>
          </a:p>
          <a:p>
            <a:pPr marL="285750" indent="-285750">
              <a:buFont typeface="Calibri"/>
              <a:buChar char="-"/>
            </a:pPr>
            <a:r>
              <a:rPr lang="fr-FR" dirty="0"/>
              <a:t>Des retards dans le rendu des résultats</a:t>
            </a:r>
            <a:endParaRPr lang="fr-FR" dirty="0">
              <a:ea typeface="Calibri" panose="020F0502020204030204"/>
              <a:cs typeface="Calibri" panose="020F0502020204030204"/>
            </a:endParaRPr>
          </a:p>
          <a:p>
            <a:pPr marL="285750" indent="-285750">
              <a:buFont typeface="Calibri"/>
              <a:buChar char="-"/>
            </a:pPr>
            <a:r>
              <a:rPr lang="fr-FR" dirty="0"/>
              <a:t>Le besoin de refaire le test ou même de prélever un nouvel échantillon auprès du patient malchanceux, </a:t>
            </a:r>
            <a:endParaRPr lang="fr-FR" dirty="0">
              <a:ea typeface="Calibri" panose="020F0502020204030204"/>
              <a:cs typeface="Calibri" panose="020F0502020204030204"/>
            </a:endParaRPr>
          </a:p>
          <a:p>
            <a:pPr marL="285750" indent="-285750">
              <a:buFont typeface="Calibri"/>
              <a:buChar char="-"/>
            </a:pPr>
            <a:r>
              <a:rPr lang="fr-FR" dirty="0"/>
              <a:t>Une diminution de la satisfaction du patient ou du médecin,</a:t>
            </a:r>
            <a:endParaRPr lang="fr-FR" dirty="0">
              <a:ea typeface="Calibri" panose="020F0502020204030204"/>
              <a:cs typeface="Calibri" panose="020F0502020204030204"/>
            </a:endParaRPr>
          </a:p>
          <a:p>
            <a:pPr marL="285750" indent="-285750">
              <a:buFont typeface="Calibri"/>
              <a:buChar char="-"/>
            </a:pPr>
            <a:r>
              <a:rPr lang="fr-FR" dirty="0"/>
              <a:t>Une augmentation des coûts lié au besoin de refaire les tests,</a:t>
            </a:r>
            <a:endParaRPr lang="fr-FR" dirty="0">
              <a:ea typeface="Calibri" panose="020F0502020204030204"/>
              <a:cs typeface="Calibri" panose="020F0502020204030204"/>
            </a:endParaRPr>
          </a:p>
          <a:p>
            <a:pPr marL="285750" indent="-285750">
              <a:buFont typeface="Calibri"/>
              <a:buChar char="-"/>
            </a:pPr>
            <a:r>
              <a:rPr lang="fr" dirty="0"/>
              <a:t>Et surtout, des mauvais résultats d’analyse peuvent conduire à des diagnostics incorrects et un choix non pertinent pour la prise en charge du patient ou dans le pire des cas entraîner des préjudices ou un décès.  </a:t>
            </a:r>
            <a:endParaRPr lang="fr-FR" dirty="0">
              <a:ea typeface="Calibri" panose="020F0502020204030204"/>
              <a:cs typeface="Calibri" panose="020F0502020204030204"/>
            </a:endParaRPr>
          </a:p>
          <a:p>
            <a:br>
              <a:rPr lang="en-US" dirty="0">
                <a:cs typeface="+mn-lt"/>
              </a:rPr>
            </a:br>
            <a:endParaRPr lang="fr-FR">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ea typeface="Calibri"/>
                <a:cs typeface="Calibri"/>
              </a:rPr>
              <a:t>Pour tester un patient pour le choléra, nous avons besoin de tester les selles. Nous pouvons collecter des selles fraiches ou faire un écouvillonnage rectal. </a:t>
            </a:r>
          </a:p>
          <a:p>
            <a:endParaRPr lang="fr-FR"/>
          </a:p>
          <a:p>
            <a:r>
              <a:rPr lang="fr-FR"/>
              <a:t>L’échantillon doit être prélevé chez les patients présentant des symptômes du choléra, qui sont des cas suspects de choléra et qui sont sélectionnés selon la stratégie de test appliquée dans votre région. Pour plus d’informations à ce sujet, se référer au module 1 : Introduction au choléra et aux tests de diagnostic du choléra.</a:t>
            </a:r>
          </a:p>
          <a:p>
            <a:endParaRPr lang="fr-FR">
              <a:ea typeface="Calibri"/>
              <a:cs typeface="Calibri"/>
            </a:endParaRPr>
          </a:p>
          <a:p>
            <a:r>
              <a:rPr lang="fr-FR"/>
              <a:t>L'échantillon devrait être prélevé chez un patient malade depuis moins de 4 jours. C’est durant les quatre premiers jours de la maladie que la concentration de bactéries dans les selles est généralement plus élevée, ce qui permet d'être dans les conditions optimales pour effectuer les tests.</a:t>
            </a:r>
            <a:endParaRPr lang="fr-FR">
              <a:ea typeface="Calibri"/>
              <a:cs typeface="Calibri"/>
            </a:endParaRPr>
          </a:p>
          <a:p>
            <a:endParaRPr lang="fr-FR"/>
          </a:p>
          <a:p>
            <a:r>
              <a:rPr lang="fr-FR"/>
              <a:t>Il est également recommandé de ne pas administrer d'antibiotiques au patient avant d’effectuer le prélèvement. Les antibiotiques peuvent tuer les bactéries présentes dans les selles, ce qui peut rendre plus difficile la confirmation du diagnostic de choléra.</a:t>
            </a:r>
            <a:endParaRPr lang="fr-FR">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prise en charge du patient doit toujours être la priorité. Les échantillons de selles provenant de patients n’ayant pas pris d’antibiotiques sont à préférés pour les analyses du choléra. </a:t>
            </a:r>
            <a:endParaRPr lang="fr-FR">
              <a:ea typeface="Calibri"/>
              <a:cs typeface="Calibri"/>
            </a:endParaRPr>
          </a:p>
          <a:p>
            <a:r>
              <a:rPr lang="fr-FR"/>
              <a:t>Les antibiotiques peuvent tuer les bactéries présentes dans les selles, et tout test effectué par la suite pourrait alors donner un faux résultat négatif.</a:t>
            </a:r>
            <a:endParaRPr lang="fr-FR">
              <a:ea typeface="Calibri"/>
              <a:cs typeface="Calibri"/>
            </a:endParaRPr>
          </a:p>
          <a:p>
            <a:endParaRPr lang="fr-FR">
              <a:ea typeface="Calibri"/>
              <a:cs typeface="Calibri"/>
            </a:endParaRPr>
          </a:p>
          <a:p>
            <a:r>
              <a:rPr lang="fr-FR"/>
              <a:t>Il peut arriver que, malgré vos efforts, le patient a déjà pris des antibiotiques. Dans ce cas, il est très important de signaler cette information au laboratoire sur le formulaire d’accompagnement des échantillons. Il est essentiel de noter quels antibiotiques ont été pris, quelle quantité a été donnée (c'est-à-dire le dosage), ainsi que la durée depuis quand le patient est sous traitement antibiotique. </a:t>
            </a:r>
            <a:endParaRPr lang="fr-FR">
              <a:ea typeface="Calibri"/>
              <a:cs typeface="Calibri"/>
            </a:endParaRPr>
          </a:p>
          <a:p>
            <a:endParaRPr lang="fr-FR">
              <a:ea typeface="Calibri"/>
              <a:cs typeface="Calibri"/>
            </a:endParaRPr>
          </a:p>
          <a:p>
            <a:r>
              <a:rPr lang="fr-FR"/>
              <a:t>Dire sur le formulaire que vous ne savez pas, qu’il vous manque une information, est une information utile en soi!</a:t>
            </a:r>
            <a:endParaRPr lang="fr-FR">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commencer la procédure, il est toujours important de se rappeler des mesures de base en biosécurité. Celles-ci sont essentielles pour assurer votre sécurité et celle de votre communauté.</a:t>
            </a:r>
            <a:endParaRPr lang="fr-FR" dirty="0">
              <a:ea typeface="Calibri"/>
              <a:cs typeface="Calibri"/>
            </a:endParaRPr>
          </a:p>
          <a:p>
            <a:r>
              <a:rPr lang="fr-FR" dirty="0"/>
              <a:t>Tout d'abord, portez des gants chaque fois que vous prélevez ou manipulez un échantillon de selles.</a:t>
            </a:r>
            <a:br>
              <a:rPr lang="fr-FR" dirty="0">
                <a:cs typeface="+mn-lt"/>
              </a:rPr>
            </a:br>
            <a:r>
              <a:rPr lang="fr-FR" dirty="0"/>
              <a:t>Si vous avez des coupures ou des éraflures sur la peau, couvrez-les si possible avec un pansement adhésif ou du sparadrap.</a:t>
            </a:r>
            <a:br>
              <a:rPr lang="fr-FR" dirty="0">
                <a:cs typeface="+mn-lt"/>
              </a:rPr>
            </a:br>
            <a:r>
              <a:rPr lang="fr-FR" dirty="0"/>
              <a:t>Une fois le prélèvement et la manipulation de l'échantillon terminés, enlevez vos gants et lavez- vous les mains avec du savon.</a:t>
            </a:r>
            <a:br>
              <a:rPr lang="fr-FR" dirty="0">
                <a:cs typeface="+mn-lt"/>
              </a:rPr>
            </a:br>
            <a:r>
              <a:rPr lang="fr-FR" dirty="0"/>
              <a:t>Utilisez une nouvelle paire de gants et lavez vos mains entre chaque patient.</a:t>
            </a:r>
            <a:br>
              <a:rPr lang="fr-FR" dirty="0">
                <a:cs typeface="+mn-lt"/>
              </a:rPr>
            </a:br>
            <a:r>
              <a:rPr lang="fr-FR" dirty="0"/>
              <a:t>Vous pouvez également protéger vos vêtements en portant une blouse et pantalon médicaux.</a:t>
            </a:r>
            <a:br>
              <a:rPr lang="fr-FR" dirty="0">
                <a:cs typeface="+mn-lt"/>
              </a:rPr>
            </a:br>
            <a:r>
              <a:rPr lang="fr-FR" dirty="0"/>
              <a:t>Veillez à respecter les procédures appropriées pour l'élimination des déchets.</a:t>
            </a:r>
            <a:endParaRPr lang="fr-FR" dirty="0">
              <a:ea typeface="Calibri"/>
              <a:cs typeface="Calibri"/>
            </a:endParaRPr>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3/21/2025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3/21/2025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3/21/2025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gtfcc.org/fr/resources/collecte-conditionnement-et-transport-dechantillons/" TargetMode="Externa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www.gtfcc.org/fr/resources/gtfcc-formulaires-daccompagnement-des-echantillons-ou-isolats-et-compte-rendus-de-resultats-de-laboratoire/" TargetMode="Externa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gtfcc.org/fr/resources/surveillance-du-cholera/" TargetMode="External"/><Relationship Id="rId7" Type="http://schemas.openxmlformats.org/officeDocument/2006/relationships/hyperlink" Target="https://www.gtfcc.org/fr/resources/gtfcc-formulaires-daccompagnement-des-echantillons-ou-isolats-et-compte-rendus-de-resultats-de-laboratoire/"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www.gtfcc.org/resources/specimen-collection-preparation-and-packaging-for-transport/" TargetMode="External"/><Relationship Id="rId5" Type="http://schemas.openxmlformats.org/officeDocument/2006/relationships/hyperlink" Target="NULL" TargetMode="External"/><Relationship Id="rId4" Type="http://schemas.openxmlformats.org/officeDocument/2006/relationships/hyperlink" Target="https://www.gtfcc.org/fr/resources/collecte-conditionnement-et-transport-dechantillon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lIns="91440" tIns="45720" rIns="91440" bIns="45720" anchor="t">
              <a:spAutoFit/>
            </a:bodyPr>
            <a:lstStyle/>
            <a:p>
              <a:r>
                <a:rPr lang="fr-FR" sz="1700">
                  <a:solidFill>
                    <a:schemeClr val="accent1"/>
                  </a:solidFill>
                  <a:latin typeface="Trebuchet MS"/>
                </a:rPr>
                <a:t>Recommandations du GTFCC</a:t>
              </a:r>
              <a:endParaRPr lang="fr-FR" sz="1700">
                <a:solidFill>
                  <a:schemeClr val="accent1"/>
                </a:solidFill>
                <a:latin typeface="Trebuchet MS" panose="020B0703020202090204" pitchFamily="34" charset="0"/>
              </a:endParaRP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1154162"/>
            </a:xfrm>
            <a:prstGeom prst="rect">
              <a:avLst/>
            </a:prstGeom>
            <a:noFill/>
          </p:spPr>
          <p:txBody>
            <a:bodyPr wrap="square" lIns="91440" tIns="45720" rIns="91440" bIns="45720" anchor="t">
              <a:spAutoFit/>
            </a:bodyPr>
            <a:lstStyle/>
            <a:p>
              <a:r>
                <a:rPr lang="en-US" sz="2300" b="1" dirty="0">
                  <a:solidFill>
                    <a:schemeClr val="accent2"/>
                  </a:solidFill>
                  <a:latin typeface="Trebuchet MS"/>
                </a:rPr>
                <a:t>COLLECTE, CONDITIONNEMENT ET TRANSPORT DES ECHANTILLONS POUR LE CHOLERA</a:t>
              </a: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4913967" y="5723782"/>
            <a:ext cx="1809289" cy="276999"/>
          </a:xfrm>
          <a:prstGeom prst="rect">
            <a:avLst/>
          </a:prstGeom>
          <a:noFill/>
        </p:spPr>
        <p:txBody>
          <a:bodyPr wrap="square" lIns="91440" tIns="45720" rIns="91440" bIns="45720" anchor="t">
            <a:spAutoFit/>
          </a:bodyPr>
          <a:lstStyle/>
          <a:p>
            <a:r>
              <a:rPr lang="en-GB" sz="1200" i="1">
                <a:solidFill>
                  <a:schemeClr val="tx1">
                    <a:lumMod val="60000"/>
                    <a:lumOff val="40000"/>
                  </a:schemeClr>
                </a:solidFill>
                <a:effectLst/>
                <a:latin typeface="Trebuchet MS"/>
              </a:rPr>
              <a:t>V1.0 </a:t>
            </a:r>
            <a:r>
              <a:rPr lang="en-GB" sz="1200" i="1">
                <a:solidFill>
                  <a:schemeClr val="tx1">
                    <a:lumMod val="60000"/>
                    <a:lumOff val="40000"/>
                  </a:schemeClr>
                </a:solidFill>
                <a:latin typeface="Trebuchet MS"/>
              </a:rPr>
              <a:t>November </a:t>
            </a:r>
            <a:r>
              <a:rPr lang="en-GB" sz="1200" i="1">
                <a:solidFill>
                  <a:schemeClr val="tx1">
                    <a:lumMod val="60000"/>
                    <a:lumOff val="40000"/>
                  </a:schemeClr>
                </a:solidFill>
                <a:effectLst/>
                <a:latin typeface="Trebuchet MS"/>
              </a:rPr>
              <a:t>2024</a:t>
            </a:r>
          </a:p>
        </p:txBody>
      </p:sp>
      <p:sp>
        <p:nvSpPr>
          <p:cNvPr id="3" name="TextBox 2">
            <a:extLst>
              <a:ext uri="{FF2B5EF4-FFF2-40B4-BE49-F238E27FC236}">
                <a16:creationId xmlns:a16="http://schemas.microsoft.com/office/drawing/2014/main" id="{2D2ADFD3-85A7-95B6-52D8-13390CFB7CAB}"/>
              </a:ext>
            </a:extLst>
          </p:cNvPr>
          <p:cNvSpPr txBox="1"/>
          <p:nvPr/>
        </p:nvSpPr>
        <p:spPr>
          <a:xfrm>
            <a:off x="9974593" y="6486157"/>
            <a:ext cx="2217407" cy="276999"/>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1200">
                <a:effectLst/>
                <a:latin typeface="Trebuchet MS" panose="020B0703020202090204" pitchFamily="34" charset="0"/>
              </a:rPr>
              <a:t>WHO / Natalie </a:t>
            </a:r>
            <a:r>
              <a:rPr lang="en-GB" sz="1200" err="1">
                <a:effectLst/>
                <a:latin typeface="Trebuchet MS" panose="020B0703020202090204" pitchFamily="34" charset="0"/>
              </a:rPr>
              <a:t>Naccache</a:t>
            </a:r>
            <a:endParaRPr kumimoji="0" lang="en-GB" sz="12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r>
              <a:rPr lang="fr-FR" sz="3600">
                <a:latin typeface="Trebuchet MS"/>
                <a:ea typeface="Tahoma"/>
                <a:cs typeface="Tahoma"/>
              </a:rPr>
              <a:t>Comment prélever les échantillons pour le choléra</a:t>
            </a:r>
            <a:endParaRPr lang="fr-FR" sz="3600"/>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fr-FR" sz="2200">
                <a:solidFill>
                  <a:srgbClr val="414142"/>
                </a:solidFill>
                <a:latin typeface="Trebuchet MS"/>
              </a:rPr>
              <a:t>Patients ambulatoires ou alités </a:t>
            </a:r>
          </a:p>
          <a:p>
            <a:pPr algn="ctr"/>
            <a:r>
              <a:rPr lang="fr-FR" sz="2200" b="1">
                <a:solidFill>
                  <a:srgbClr val="414142"/>
                </a:solidFill>
                <a:latin typeface="Trebuchet MS"/>
              </a:rPr>
              <a:t>qui produisent</a:t>
            </a:r>
            <a:r>
              <a:rPr lang="fr-FR" sz="2200">
                <a:solidFill>
                  <a:srgbClr val="414142"/>
                </a:solidFill>
                <a:latin typeface="Trebuchet MS"/>
              </a:rPr>
              <a:t> des selles</a:t>
            </a:r>
            <a:endParaRPr lang="fr-FR"/>
          </a:p>
          <a:p>
            <a:pPr algn="ctr"/>
            <a:endParaRPr lang="en-US" sz="2200">
              <a:latin typeface="Trebuchet MS"/>
            </a:endParaRP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a:r>
              <a:rPr lang="fr-FR" sz="2200">
                <a:solidFill>
                  <a:srgbClr val="414142"/>
                </a:solidFill>
                <a:latin typeface="Trebuchet MS"/>
              </a:rPr>
              <a:t>Patients </a:t>
            </a:r>
            <a:r>
              <a:rPr lang="fr-FR" sz="2200" b="1">
                <a:solidFill>
                  <a:srgbClr val="414142"/>
                </a:solidFill>
                <a:latin typeface="Trebuchet MS"/>
              </a:rPr>
              <a:t>qui ne produisent pas</a:t>
            </a:r>
            <a:r>
              <a:rPr lang="fr-FR" sz="2200">
                <a:solidFill>
                  <a:srgbClr val="414142"/>
                </a:solidFill>
                <a:latin typeface="Trebuchet MS"/>
              </a:rPr>
              <a:t> de selles</a:t>
            </a:r>
            <a:endParaRPr lang="fr-FR"/>
          </a:p>
          <a:p>
            <a:pPr algn="ctr"/>
            <a:endParaRPr lang="en-US" sz="220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6"/>
            <a:ext cx="10724599" cy="1020294"/>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fr-FR" sz="2000">
                <a:solidFill>
                  <a:srgbClr val="313131"/>
                </a:solidFill>
                <a:latin typeface="Trebuchet MS"/>
              </a:rPr>
              <a:t>A la suite d’étapes supplémentaires de préparation, d'autres types d'échantillons peuvent être obtenus, comme des selles sur papier filtre ou dans de l’Eau Peptonée Alcaline (voir section suivante).</a:t>
            </a:r>
            <a:endParaRPr lang="fr-FR"/>
          </a:p>
          <a:p>
            <a:endParaRPr lang="en-US" sz="2000">
              <a:solidFill>
                <a:srgbClr val="313131"/>
              </a:solidFill>
              <a:latin typeface="Trebuchet MS"/>
            </a:endParaRP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1650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119C94"/>
                </a:solidFill>
                <a:latin typeface="Trebuchet MS"/>
                <a:cs typeface="Segoe UI"/>
                <a:hlinkClick r:id="rId3"/>
              </a:rPr>
              <a:t>https://www.gtfcc.org/fr/resources/collecte-conditionnement-et-transport-dechantillons/</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fr-FR" sz="2000" b="1">
                  <a:solidFill>
                    <a:srgbClr val="129C94"/>
                  </a:solidFill>
                  <a:latin typeface="Trebuchet MS"/>
                </a:rPr>
                <a:t>Récipient primaire</a:t>
              </a:r>
            </a:p>
          </p:txBody>
        </p:sp>
        <p:pic>
          <p:nvPicPr>
            <p:cNvPr id="14" name="Picture 13" descr="A yellow bucket with a handle&#10;&#10;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a:srcRect l="-4967" t="-4443" r="-6711" b="-4745"/>
            <a:stretch/>
          </p:blipFill>
          <p:spPr>
            <a:xfrm flipH="1">
              <a:off x="880382" y="3118744"/>
              <a:ext cx="1128847" cy="1206250"/>
            </a:xfrm>
            <a:prstGeom prst="rect">
              <a:avLst/>
            </a:prstGeom>
          </p:spPr>
        </p:pic>
        <p:pic>
          <p:nvPicPr>
            <p:cNvPr id="16" name="Picture 15" descr="A blue oval with a black background&#10;&#10;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a:srcRect/>
            <a:stretch/>
          </p:blipFill>
          <p:spPr>
            <a:xfrm rot="1080000" flipH="1">
              <a:off x="2322342" y="31280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81814" y="2415853"/>
            <a:ext cx="3203662" cy="2359822"/>
            <a:chOff x="3713499" y="2513024"/>
            <a:chExt cx="3203662" cy="2359822"/>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a:solidFill>
                    <a:srgbClr val="129C94"/>
                  </a:solidFill>
                  <a:latin typeface="Trebuchet MS"/>
                </a:rPr>
                <a:t>   Pot à</a:t>
              </a:r>
              <a:r>
                <a:rPr lang="fr-FR" sz="2000" b="1">
                  <a:solidFill>
                    <a:srgbClr val="129C94"/>
                  </a:solidFill>
                  <a:latin typeface="Trebuchet MS"/>
                </a:rPr>
                <a:t>                          </a:t>
              </a:r>
            </a:p>
            <a:p>
              <a:r>
                <a:rPr lang="fr-FR" sz="2000" b="1">
                  <a:solidFill>
                    <a:srgbClr val="129C94"/>
                  </a:solidFill>
                  <a:latin typeface="Trebuchet MS"/>
                </a:rPr>
                <a:t>   selles</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a:srcRect l="15568" r="15568"/>
            <a:stretch/>
          </p:blipFill>
          <p:spPr>
            <a:xfrm>
              <a:off x="3713499" y="2764719"/>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a:srcRect l="11203" t="5207" r="5599" b="7795"/>
            <a:stretch/>
          </p:blipFill>
          <p:spPr>
            <a:xfrm rot="901869">
              <a:off x="5366493" y="3174878"/>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13024"/>
              <a:ext cx="1600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rgbClr val="129C94"/>
                  </a:solidFill>
                  <a:latin typeface="Trebuchet MS"/>
                </a:rPr>
                <a:t>Écouvillon </a:t>
              </a:r>
            </a:p>
            <a:p>
              <a:r>
                <a:rPr lang="fr-FR" sz="2000" b="1">
                  <a:solidFill>
                    <a:srgbClr val="129C94"/>
                  </a:solidFill>
                  <a:latin typeface="Trebuchet MS"/>
                </a:rPr>
                <a:t> de selles</a:t>
              </a: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000" b="1">
                  <a:solidFill>
                    <a:srgbClr val="129C94"/>
                  </a:solidFill>
                  <a:latin typeface="Trebuchet MS"/>
                </a:rPr>
                <a:t>Écouvillon</a:t>
              </a:r>
              <a:r>
                <a:rPr lang="en-US" sz="2000" b="1">
                  <a:solidFill>
                    <a:srgbClr val="129C94"/>
                  </a:solidFill>
                  <a:latin typeface="Trebuchet MS"/>
                </a:rPr>
                <a:t> rectal</a:t>
              </a: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a:srcRect l="11203" t="5207" r="5599" b="7795"/>
            <a:stretch/>
          </p:blipFill>
          <p:spPr>
            <a:xfrm rot="901869">
              <a:off x="9832889" y="3181916"/>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10</a:t>
            </a:fld>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fr-FR">
                <a:latin typeface="Trebuchet MS"/>
                <a:ea typeface="Tahoma"/>
                <a:cs typeface="Tahoma"/>
              </a:rPr>
              <a:t>Tout sur l'eau de Javel</a:t>
            </a:r>
            <a:r>
              <a:rPr lang="en-US">
                <a:latin typeface="Trebuchet MS"/>
                <a:ea typeface="Tahoma"/>
                <a:cs typeface="Tahoma"/>
              </a:rPr>
              <a:t> </a:t>
            </a:r>
            <a:endParaRPr lang="en-US" sz="440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74729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00060"/>
            <a:ext cx="10955383" cy="486230"/>
          </a:xfrm>
          <a:prstGeom prst="rect">
            <a:avLst/>
          </a:prstGeom>
          <a:noFill/>
          <a:ln w="3175">
            <a:noFill/>
          </a:ln>
        </p:spPr>
        <p:txBody>
          <a:bodyPr wrap="square" lIns="91440" tIns="45720" rIns="91440" bIns="45720" anchor="t">
            <a:noAutofit/>
          </a:bodyPr>
          <a:lstStyle/>
          <a:p>
            <a:pPr algn="ctr"/>
            <a:r>
              <a:rPr lang="fr-FR" sz="2100" b="1">
                <a:latin typeface="Trebuchet MS"/>
              </a:rPr>
              <a:t>L’eau de Javel et autres désinfectants peuvent tuer la bactérie                                 et donc fausser les résultats des tests.</a:t>
            </a:r>
            <a:endParaRPr lang="fr-FR"/>
          </a:p>
          <a:p>
            <a:pPr algn="ctr"/>
            <a:endParaRPr lang="en-US" sz="2100">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3785484" y="2596673"/>
            <a:ext cx="7974716" cy="1624516"/>
            <a:chOff x="4058194" y="3059441"/>
            <a:chExt cx="7678634"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678634" cy="1476000"/>
            </a:xfrm>
            <a:prstGeom prst="rect">
              <a:avLst/>
            </a:prstGeom>
            <a:noFill/>
            <a:ln w="3175">
              <a:solidFill>
                <a:schemeClr val="bg2">
                  <a:lumMod val="25000"/>
                </a:schemeClr>
              </a:solidFill>
            </a:ln>
          </p:spPr>
          <p:txBody>
            <a:bodyPr wrap="square" lIns="180000" tIns="0" rIns="180000" bIns="45720" anchor="ctr" anchorCtr="0">
              <a:noAutofit/>
            </a:bodyPr>
            <a:lstStyle/>
            <a:p>
              <a:r>
                <a:rPr lang="fr-FR" sz="2200">
                  <a:latin typeface="Trebuchet MS"/>
                </a:rPr>
                <a:t>Toujours recueillir les échantillons de selles dans des récipients propres - sans traces résiduelles de désinfectants, détergents ou autres contaminants (urine etc..) </a:t>
              </a:r>
              <a:endParaRPr lang="fr-F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407189" y="4748900"/>
              <a:ext cx="2101432" cy="523220"/>
            </a:xfrm>
            <a:prstGeom prst="rect">
              <a:avLst/>
            </a:prstGeom>
            <a:noFill/>
          </p:spPr>
          <p:txBody>
            <a:bodyPr wrap="square" lIns="91440" tIns="45720" rIns="91440" bIns="45720" anchor="t">
              <a:spAutoFit/>
            </a:bodyPr>
            <a:lstStyle/>
            <a:p>
              <a:pPr marL="0" lvl="1" algn="ctr">
                <a:spcAft>
                  <a:spcPts val="600"/>
                </a:spcAft>
                <a:buClr>
                  <a:srgbClr val="26BCB4"/>
                </a:buClr>
              </a:pPr>
              <a:r>
                <a:rPr lang="en-US" sz="2800" b="1">
                  <a:latin typeface="Trebuchet MS"/>
                </a:rPr>
                <a:t>Attention</a:t>
              </a:r>
              <a:endParaRPr lang="en-US" sz="2800" b="1">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3785484" y="4387064"/>
            <a:ext cx="797471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r>
                  <a:rPr lang="fr-FR" sz="2200">
                    <a:latin typeface="Trebuchet MS"/>
                  </a:rPr>
                  <a:t>Avant utilisation, les bassins de lit et les seaux doivent être lavés, désinfectés, rincés abondamment à l’eau claire et puis séchés. </a:t>
                </a:r>
                <a:endParaRPr lang="fr-F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pic>
          <p:nvPicPr>
            <p:cNvPr id="22" name="Picture 21" descr="A blue oval with a black background&#10;&#10;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a:srcRect/>
            <a:stretch/>
          </p:blipFill>
          <p:spPr>
            <a:xfrm flipH="1">
              <a:off x="4219201" y="4387064"/>
              <a:ext cx="817259" cy="1049004"/>
            </a:xfrm>
            <a:prstGeom prst="rect">
              <a:avLst/>
            </a:prstGeom>
          </p:spPr>
        </p:pic>
        <p:pic>
          <p:nvPicPr>
            <p:cNvPr id="24" name="Picture 23" descr="A yellow bucket with a handle&#10;&#10;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11</a:t>
            </a:fld>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fr-FR">
                <a:latin typeface="Trebuchet MS"/>
              </a:rPr>
              <a:t>Patients</a:t>
            </a:r>
            <a:r>
              <a:rPr lang="fr-FR" sz="4400">
                <a:latin typeface="Trebuchet MS"/>
              </a:rPr>
              <a:t> </a:t>
            </a:r>
            <a:r>
              <a:rPr lang="fr-FR">
                <a:latin typeface="Trebuchet MS"/>
              </a:rPr>
              <a:t>ambulatoires</a:t>
            </a:r>
            <a:endParaRPr lang="fr-FR" sz="4400">
              <a:latin typeface="Trebuchet MS"/>
            </a:endParaRPr>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p:txBody>
          <a:bodyPr vert="horz" lIns="45720" tIns="45720" rIns="45720" bIns="45720" rtlCol="0" anchor="t">
            <a:noAutofit/>
          </a:bodyPr>
          <a:lstStyle/>
          <a:p>
            <a:r>
              <a:rPr lang="en-US" sz="2200">
                <a:latin typeface="Trebuchet MS"/>
              </a:rPr>
              <a:t>PROCEDURE RECUEIL DES SELLES FRAÎCHES</a:t>
            </a: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4247317"/>
          </a:xfrm>
          <a:prstGeom prst="rect">
            <a:avLst/>
          </a:prstGeom>
          <a:noFill/>
        </p:spPr>
        <p:txBody>
          <a:bodyPr wrap="square" lIns="91440" tIns="45720" rIns="91440" bIns="45720" anchor="t">
            <a:spAutoFit/>
          </a:bodyPr>
          <a:lstStyle/>
          <a:p>
            <a:pPr>
              <a:buClr>
                <a:srgbClr val="26BCB4"/>
              </a:buClr>
            </a:pPr>
            <a:endParaRPr lang="en-US" sz="2200">
              <a:solidFill>
                <a:srgbClr val="414142"/>
              </a:solidFill>
              <a:latin typeface="Trebuchet MS"/>
            </a:endParaRPr>
          </a:p>
          <a:p>
            <a:pPr marL="1257300" lvl="2" indent="-342900">
              <a:spcBef>
                <a:spcPts val="600"/>
              </a:spcBef>
              <a:spcAft>
                <a:spcPts val="1200"/>
              </a:spcAft>
              <a:buClr>
                <a:srgbClr val="26BCB4"/>
              </a:buClr>
              <a:buFont typeface="Wingdings" pitchFamily="2" charset="2"/>
              <a:buChar char="ü"/>
            </a:pPr>
            <a:r>
              <a:rPr lang="fr-FR" sz="2200">
                <a:solidFill>
                  <a:srgbClr val="414142"/>
                </a:solidFill>
                <a:latin typeface="Trebuchet MS"/>
              </a:rPr>
              <a:t>Fournir au patient un récipient tel un seau/bassin de lit sans traces résiduelles de détergent ou désinfectant, ou un sac en plastique neuf (comme un sac à fermeture hermétique), ou idéalement un gobelet en papier biodégradable avec une ouverture suffisamment large. </a:t>
            </a:r>
            <a:endParaRPr lang="fr-FR" sz="2200">
              <a:latin typeface="Trebuchet MS"/>
            </a:endParaRPr>
          </a:p>
          <a:p>
            <a:pPr marL="1257300" lvl="2" indent="-342900">
              <a:spcBef>
                <a:spcPts val="600"/>
              </a:spcBef>
              <a:spcAft>
                <a:spcPts val="1200"/>
              </a:spcAft>
              <a:buClr>
                <a:srgbClr val="26BCB4"/>
              </a:buClr>
              <a:buFont typeface="Wingdings" pitchFamily="2" charset="2"/>
              <a:buChar char="ü"/>
            </a:pPr>
            <a:r>
              <a:rPr lang="fr-FR" sz="2200">
                <a:latin typeface="Trebuchet MS"/>
              </a:rPr>
              <a:t>Indiquer au patient: </a:t>
            </a:r>
          </a:p>
          <a:p>
            <a:pPr marL="1828800" lvl="3" indent="-457200">
              <a:spcBef>
                <a:spcPts val="600"/>
              </a:spcBef>
              <a:spcAft>
                <a:spcPts val="1200"/>
              </a:spcAft>
              <a:buClr>
                <a:srgbClr val="26BCB4"/>
              </a:buClr>
              <a:buFontTx/>
              <a:buAutoNum type="arabicParenR"/>
            </a:pPr>
            <a:r>
              <a:rPr lang="fr-FR" sz="2200">
                <a:solidFill>
                  <a:srgbClr val="414142"/>
                </a:solidFill>
                <a:latin typeface="Trebuchet MS"/>
                <a:ea typeface="+mn-lt"/>
                <a:cs typeface="+mn-lt"/>
              </a:rPr>
              <a:t>d'uriner avant d'utiliser le récipient  </a:t>
            </a:r>
            <a:endParaRPr lang="fr-FR" sz="2200">
              <a:latin typeface="Trebuchet MS"/>
            </a:endParaRPr>
          </a:p>
          <a:p>
            <a:pPr marL="1828800" lvl="3" indent="-457200">
              <a:spcBef>
                <a:spcPts val="600"/>
              </a:spcBef>
              <a:spcAft>
                <a:spcPts val="1200"/>
              </a:spcAft>
              <a:buClr>
                <a:srgbClr val="26BCB4"/>
              </a:buClr>
              <a:buAutoNum type="arabicParenR"/>
            </a:pPr>
            <a:r>
              <a:rPr lang="fr-FR" sz="2200">
                <a:latin typeface="Trebuchet MS"/>
              </a:rPr>
              <a:t>d'évacuer les selles dans le récipient </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4967" t="-4443" r="-6711" b="-4745"/>
          <a:stretch/>
        </p:blipFill>
        <p:spPr>
          <a:xfrm flipH="1">
            <a:off x="655983" y="2773017"/>
            <a:ext cx="2188211" cy="2339956"/>
          </a:xfrm>
          <a:prstGeom prst="rect">
            <a:avLst/>
          </a:prstGeom>
        </p:spPr>
      </p:pic>
      <p:pic>
        <p:nvPicPr>
          <p:cNvPr id="3" name="Picture 2" descr="A blue oval with a black background&#10;&#10;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12</a:t>
            </a:fld>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r>
              <a:rPr lang="en-US">
                <a:latin typeface="Trebuchet MS"/>
              </a:rPr>
              <a:t>Patients alités </a:t>
            </a:r>
            <a:endParaRPr lang="en-US"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p:txBody>
          <a:bodyPr vert="horz" lIns="45720" tIns="45720" rIns="45720" bIns="45720" rtlCol="0" anchor="t">
            <a:noAutofit/>
          </a:bodyPr>
          <a:lstStyle/>
          <a:p>
            <a:r>
              <a:rPr lang="en-US" sz="2200">
                <a:solidFill>
                  <a:schemeClr val="accent1">
                    <a:lumMod val="50000"/>
                  </a:schemeClr>
                </a:solidFill>
                <a:latin typeface="Trebuchet MS"/>
              </a:rPr>
              <a:t>PROCEDURE </a:t>
            </a:r>
            <a:r>
              <a:rPr lang="en-US" sz="2200">
                <a:latin typeface="Trebuchet MS"/>
              </a:rPr>
              <a:t>RECUEIL DES SELLES FRAÎCHES</a:t>
            </a:r>
          </a:p>
          <a:p>
            <a:endParaRPr lang="en-US" sz="2200">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3493264"/>
          </a:xfrm>
          <a:prstGeom prst="rect">
            <a:avLst/>
          </a:prstGeom>
          <a:noFill/>
        </p:spPr>
        <p:txBody>
          <a:bodyPr wrap="square" lIns="91440" tIns="45720" rIns="91440" bIns="45720" anchor="t">
            <a:spAutoFit/>
          </a:bodyPr>
          <a:lstStyle/>
          <a:p>
            <a:pPr marL="1257300" lvl="2" indent="-342900">
              <a:spcBef>
                <a:spcPts val="600"/>
              </a:spcBef>
              <a:spcAft>
                <a:spcPts val="1200"/>
              </a:spcAft>
              <a:buClr>
                <a:srgbClr val="26BCB4"/>
              </a:buClr>
              <a:buFont typeface="Wingdings" pitchFamily="2" charset="2"/>
              <a:buChar char="ü"/>
            </a:pPr>
            <a:r>
              <a:rPr lang="fr-FR" sz="2200">
                <a:latin typeface="Trebuchet MS"/>
              </a:rPr>
              <a:t>Utiliser un bassin de lit ou un seau propre. Le basin/seau doit avoir été lavé, javélisé, soigneusement rincé et bien séché. </a:t>
            </a:r>
            <a:endParaRPr lang="fr-FR" sz="2200">
              <a:latin typeface="Trebuchet MS" panose="020B0703020202090204" pitchFamily="34" charset="0"/>
            </a:endParaRPr>
          </a:p>
          <a:p>
            <a:pPr marL="1257300" lvl="2" indent="-342900">
              <a:spcBef>
                <a:spcPts val="600"/>
              </a:spcBef>
              <a:spcAft>
                <a:spcPts val="1200"/>
              </a:spcAft>
              <a:buClr>
                <a:srgbClr val="26BCB4"/>
              </a:buClr>
              <a:buFont typeface="Wingdings" pitchFamily="2" charset="2"/>
              <a:buChar char="ü"/>
            </a:pPr>
            <a:r>
              <a:rPr lang="fr-FR" sz="2200">
                <a:latin typeface="Trebuchet MS"/>
              </a:rPr>
              <a:t>Le bassin/seau ne doit contenir aucune trace résiduelle de chlore ou autre désinfectant </a:t>
            </a:r>
          </a:p>
          <a:p>
            <a:pPr marL="1257300" lvl="2" indent="-342900">
              <a:spcBef>
                <a:spcPts val="600"/>
              </a:spcBef>
              <a:spcAft>
                <a:spcPts val="1200"/>
              </a:spcAft>
              <a:buClr>
                <a:srgbClr val="26BCB4"/>
              </a:buClr>
              <a:buFont typeface="Wingdings" pitchFamily="2" charset="2"/>
              <a:buChar char="ü"/>
            </a:pPr>
            <a:r>
              <a:rPr lang="fr-FR" sz="2200">
                <a:latin typeface="Trebuchet MS"/>
              </a:rPr>
              <a:t>Le placer sous le trou du lit de choléra ou directement sous le patient.</a:t>
            </a:r>
          </a:p>
          <a:p>
            <a:pPr marL="1257300" lvl="2" indent="-342900">
              <a:spcBef>
                <a:spcPts val="600"/>
              </a:spcBef>
              <a:spcAft>
                <a:spcPts val="1200"/>
              </a:spcAft>
              <a:buClr>
                <a:srgbClr val="26BCB4"/>
              </a:buClr>
              <a:buFont typeface="Wingdings" pitchFamily="2" charset="2"/>
              <a:buChar char="ü"/>
            </a:pPr>
            <a:r>
              <a:rPr lang="fr-FR" sz="2200">
                <a:latin typeface="Trebuchet MS"/>
              </a:rPr>
              <a:t>Recueillir les selles fraichement évacuées.</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13</a:t>
            </a:fld>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812799" y="6015463"/>
            <a:ext cx="10896602"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84592"/>
            <a:ext cx="8936965" cy="1463040"/>
          </a:xfrm>
        </p:spPr>
        <p:txBody>
          <a:bodyPr>
            <a:normAutofit/>
          </a:bodyPr>
          <a:lstStyle/>
          <a:p>
            <a:r>
              <a:rPr lang="fr-FR" sz="4300">
                <a:latin typeface="Trebuchet MS"/>
              </a:rPr>
              <a:t>Transfert des selles dans un pot à selles</a:t>
            </a:r>
            <a:endParaRPr lang="fr-FR"/>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r>
              <a:rPr lang="en-US" sz="2200">
                <a:latin typeface="Trebuchet MS"/>
              </a:rPr>
              <a:t>PROCEDURE TRANSFERT AU POT A SELLES</a:t>
            </a:r>
            <a:endParaRPr lang="en-US" sz="2200"/>
          </a:p>
          <a:p>
            <a:endParaRPr lang="en-US" sz="2200">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505544"/>
            <a:ext cx="8253039" cy="1446550"/>
          </a:xfrm>
          <a:prstGeom prst="rect">
            <a:avLst/>
          </a:prstGeom>
          <a:noFill/>
        </p:spPr>
        <p:txBody>
          <a:bodyPr wrap="square" lIns="91440" tIns="45720" rIns="91440" bIns="45720" anchor="t">
            <a:spAutoFit/>
          </a:bodyPr>
          <a:lstStyle/>
          <a:p>
            <a:r>
              <a:rPr lang="fr-FR" sz="2200">
                <a:latin typeface="Trebuchet MS"/>
              </a:rPr>
              <a:t>Cette partie de la procédure peut être effectuée par le personnel ou un patient autonome bien instruit.</a:t>
            </a:r>
            <a:endParaRPr lang="fr-FR"/>
          </a:p>
          <a:p>
            <a:endParaRPr lang="en-US" sz="2200">
              <a:latin typeface="Trebuchet MS"/>
            </a:endParaRP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812800" y="6167579"/>
            <a:ext cx="10896600" cy="430887"/>
          </a:xfrm>
          <a:prstGeom prst="rect">
            <a:avLst/>
          </a:prstGeom>
          <a:noFill/>
        </p:spPr>
        <p:txBody>
          <a:bodyPr wrap="square" lIns="91440" tIns="45720" rIns="91440" bIns="45720" anchor="t">
            <a:spAutoFit/>
          </a:bodyPr>
          <a:lstStyle/>
          <a:p>
            <a:pPr algn="ctr">
              <a:buClr>
                <a:srgbClr val="26BCB4"/>
              </a:buClr>
            </a:pPr>
            <a:r>
              <a:rPr lang="en-GB" sz="2200" dirty="0">
                <a:latin typeface="Trebuchet MS"/>
              </a:rPr>
              <a:t> </a:t>
            </a:r>
            <a:r>
              <a:rPr lang="fr-FR" sz="2200" dirty="0">
                <a:latin typeface="Trebuchet MS"/>
              </a:rPr>
              <a:t>S’assurer que le pot contenant l’échantillon est bien fermé et correctement étiqué!</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1972346"/>
            <a:ext cx="8253039" cy="4201150"/>
          </a:xfrm>
          <a:prstGeom prst="rect">
            <a:avLst/>
          </a:prstGeom>
          <a:noFill/>
        </p:spPr>
        <p:txBody>
          <a:bodyPr wrap="square" lIns="91440" tIns="45720" rIns="91440" bIns="45720" anchor="t">
            <a:spAutoFit/>
          </a:bodyPr>
          <a:lstStyle/>
          <a:p>
            <a:pPr>
              <a:buClr>
                <a:srgbClr val="26BCB4"/>
              </a:buClr>
            </a:pPr>
            <a:endParaRPr lang="en-US" sz="2200">
              <a:latin typeface="Trebuchet MS"/>
            </a:endParaRPr>
          </a:p>
          <a:p>
            <a:pPr marL="342900" indent="-342900">
              <a:spcAft>
                <a:spcPts val="600"/>
              </a:spcAft>
              <a:buClr>
                <a:srgbClr val="26BCB4"/>
              </a:buClr>
              <a:buFont typeface="Wingdings"/>
              <a:buChar char="ü"/>
            </a:pPr>
            <a:r>
              <a:rPr lang="fr-FR" sz="2200">
                <a:latin typeface="Trebuchet MS"/>
              </a:rPr>
              <a:t>Transférer les selles du seau/sac à un pot à selles à l'aide d’une cuillère fournie, d'une spatule stérile ou d'un écouvillon. Remplir sans dépasser la moitié du pot.</a:t>
            </a:r>
            <a:endParaRPr lang="fr-FR" sz="2200">
              <a:latin typeface="Trebuchet MS" panose="020B0703020202090204" pitchFamily="34" charset="0"/>
            </a:endParaRPr>
          </a:p>
          <a:p>
            <a:pPr marL="342900" indent="-342900">
              <a:spcAft>
                <a:spcPts val="600"/>
              </a:spcAft>
              <a:buClr>
                <a:srgbClr val="26BCB4"/>
              </a:buClr>
              <a:buFont typeface="Wingdings"/>
              <a:buChar char="ü"/>
            </a:pPr>
            <a:r>
              <a:rPr lang="fr-FR" sz="2200">
                <a:latin typeface="Trebuchet MS"/>
              </a:rPr>
              <a:t>Vider les selles restantes du seau/sac en plastique dans les toilettes, latrines ou fosse septique. </a:t>
            </a:r>
            <a:endParaRPr lang="en-US" sz="2200">
              <a:solidFill>
                <a:srgbClr val="414142"/>
              </a:solidFill>
              <a:latin typeface="Trebuchet MS" panose="020B0703020202090204" pitchFamily="34" charset="0"/>
            </a:endParaRPr>
          </a:p>
          <a:p>
            <a:pPr marL="342900" indent="-342900">
              <a:spcAft>
                <a:spcPts val="600"/>
              </a:spcAft>
              <a:buClr>
                <a:srgbClr val="26BCB4"/>
              </a:buClr>
              <a:buFont typeface="Wingdings"/>
              <a:buChar char="ü"/>
            </a:pPr>
            <a:r>
              <a:rPr lang="fr-FR" sz="2200">
                <a:solidFill>
                  <a:srgbClr val="414142"/>
                </a:solidFill>
                <a:latin typeface="Trebuchet MS"/>
              </a:rPr>
              <a:t>Déposer</a:t>
            </a:r>
            <a:r>
              <a:rPr lang="fr-FR" sz="2200">
                <a:latin typeface="Trebuchet MS"/>
              </a:rPr>
              <a:t> le seau dans un endroit désigné ou jeter le sac plastique dans une poubelle pour déchets infectieux.</a:t>
            </a:r>
            <a:r>
              <a:rPr lang="en-US" sz="2200">
                <a:latin typeface="Trebuchet MS"/>
              </a:rPr>
              <a:t> </a:t>
            </a:r>
            <a:endParaRPr lang="en-US" sz="2200">
              <a:solidFill>
                <a:srgbClr val="414142"/>
              </a:solidFill>
              <a:latin typeface="Trebuchet MS" panose="020B0703020202090204" pitchFamily="34" charset="0"/>
            </a:endParaRPr>
          </a:p>
          <a:p>
            <a:pPr marL="342900" indent="-342900">
              <a:spcAft>
                <a:spcPts val="600"/>
              </a:spcAft>
              <a:buClr>
                <a:srgbClr val="26BCB4"/>
              </a:buClr>
              <a:buFont typeface="Wingdings"/>
              <a:buChar char="ü"/>
            </a:pPr>
            <a:r>
              <a:rPr lang="fr-FR" sz="2200">
                <a:solidFill>
                  <a:srgbClr val="414142"/>
                </a:solidFill>
                <a:latin typeface="Trebuchet MS"/>
              </a:rPr>
              <a:t>Retirer</a:t>
            </a:r>
            <a:r>
              <a:rPr lang="fr-FR" sz="2200">
                <a:latin typeface="Trebuchet MS"/>
              </a:rPr>
              <a:t> les gants et se laver les mains.</a:t>
            </a:r>
            <a:endParaRPr lang="fr-FR" sz="2200">
              <a:solidFill>
                <a:srgbClr val="414142"/>
              </a:solidFill>
              <a:latin typeface="Trebuchet MS" panose="020B0703020202090204" pitchFamily="34" charset="0"/>
            </a:endParaRPr>
          </a:p>
          <a:p>
            <a:pPr marL="342900" indent="-342900">
              <a:spcAft>
                <a:spcPts val="600"/>
              </a:spcAft>
              <a:buClr>
                <a:srgbClr val="26BCB4"/>
              </a:buClr>
              <a:buFont typeface="Wingdings"/>
              <a:buChar char="ü"/>
            </a:pPr>
            <a:r>
              <a:rPr lang="fr-FR" sz="2200">
                <a:solidFill>
                  <a:srgbClr val="414142"/>
                </a:solidFill>
                <a:latin typeface="Trebuchet MS"/>
              </a:rPr>
              <a:t>Remettre</a:t>
            </a:r>
            <a:r>
              <a:rPr lang="fr-FR" sz="2200">
                <a:latin typeface="Trebuchet MS"/>
              </a:rPr>
              <a:t> le pot à selles à l’agent de santé responsable.</a:t>
            </a:r>
            <a:endParaRPr lang="fr-FR" sz="2200">
              <a:latin typeface="Trebuchet MS" panose="020B0703020202090204" pitchFamily="34" charset="0"/>
            </a:endParaRPr>
          </a:p>
          <a:p>
            <a:pPr marL="342900" indent="-342900">
              <a:spcAft>
                <a:spcPts val="600"/>
              </a:spcAft>
              <a:buClr>
                <a:srgbClr val="26BCB4"/>
              </a:buClr>
              <a:buFont typeface="Wingdings" pitchFamily="2" charset="2"/>
              <a:buChar char="ü"/>
            </a:pPr>
            <a:endParaRPr lang="en-US" sz="2200">
              <a:latin typeface="Trebuchet MS"/>
            </a:endParaRP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3136900" y="5887081"/>
            <a:ext cx="8280400" cy="81429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r>
              <a:rPr lang="fr-FR">
                <a:latin typeface="Trebuchet MS"/>
              </a:rPr>
              <a:t>Transfert des selles sur un écouvillon</a:t>
            </a:r>
            <a:endParaRPr lang="fr-F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r>
              <a:rPr lang="en-GB" sz="2200">
                <a:latin typeface="Trebuchet MS"/>
              </a:rPr>
              <a:t>PROCEDURE ÉCOUVILLON FECAL</a:t>
            </a:r>
            <a:endParaRPr lang="en-GB" sz="2200"/>
          </a:p>
        </p:txBody>
      </p:sp>
      <p:sp>
        <p:nvSpPr>
          <p:cNvPr id="10" name="TextBox 9">
            <a:extLst>
              <a:ext uri="{FF2B5EF4-FFF2-40B4-BE49-F238E27FC236}">
                <a16:creationId xmlns:a16="http://schemas.microsoft.com/office/drawing/2014/main" id="{F18073C7-D007-C00E-7819-A02332BA4F17}"/>
              </a:ext>
            </a:extLst>
          </p:cNvPr>
          <p:cNvSpPr txBox="1"/>
          <p:nvPr/>
        </p:nvSpPr>
        <p:spPr>
          <a:xfrm>
            <a:off x="2539977" y="1704302"/>
            <a:ext cx="9325591" cy="4062651"/>
          </a:xfrm>
          <a:prstGeom prst="rect">
            <a:avLst/>
          </a:prstGeom>
          <a:noFill/>
        </p:spPr>
        <p:txBody>
          <a:bodyPr wrap="square" lIns="91440" tIns="45720" rIns="91440" bIns="45720" anchor="t">
            <a:spAutoFit/>
          </a:bodyPr>
          <a:lstStyle/>
          <a:p>
            <a:pPr marL="1714500" lvl="3" indent="-342900">
              <a:spcBef>
                <a:spcPts val="600"/>
              </a:spcBef>
              <a:spcAft>
                <a:spcPts val="1200"/>
              </a:spcAft>
              <a:buClr>
                <a:srgbClr val="26BCB4"/>
              </a:buClr>
              <a:buFont typeface="Wingdings" pitchFamily="2" charset="2"/>
              <a:buChar char="ü"/>
            </a:pPr>
            <a:r>
              <a:rPr lang="fr-FR" sz="2200">
                <a:latin typeface="Trebuchet MS"/>
              </a:rPr>
              <a:t>Utiliser un écouvillon stérile avec embout en coton ou en polyester. </a:t>
            </a:r>
            <a:endParaRPr lang="fr-FR"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fr-FR" sz="2200">
                <a:latin typeface="Trebuchet MS"/>
              </a:rPr>
              <a:t>Tremper l'écouvillon dans les selles et le faire tourner.</a:t>
            </a:r>
            <a:r>
              <a:rPr lang="en-US" sz="2200">
                <a:latin typeface="Trebuchet MS"/>
              </a:rPr>
              <a:t> </a:t>
            </a:r>
          </a:p>
          <a:p>
            <a:pPr marL="1714500" lvl="3" indent="-342900">
              <a:spcBef>
                <a:spcPts val="600"/>
              </a:spcBef>
              <a:spcAft>
                <a:spcPts val="1200"/>
              </a:spcAft>
              <a:buClr>
                <a:srgbClr val="26BCB4"/>
              </a:buClr>
              <a:buFont typeface="Wingdings" pitchFamily="2" charset="2"/>
              <a:buChar char="ü"/>
            </a:pPr>
            <a:r>
              <a:rPr lang="fr-FR" sz="2200">
                <a:latin typeface="Trebuchet MS"/>
              </a:rPr>
              <a:t>Prélever également mucus ou lambeaux de tissus, si présents dans les selles.</a:t>
            </a:r>
            <a:endParaRPr lang="fr-FR"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u="sng">
                <a:latin typeface="Trebuchet MS"/>
              </a:rPr>
              <a:t>Pour les TDR:</a:t>
            </a:r>
            <a:r>
              <a:rPr lang="en-US" sz="2200">
                <a:latin typeface="Trebuchet MS"/>
              </a:rPr>
              <a:t> </a:t>
            </a:r>
            <a:r>
              <a:rPr lang="fr-FR" sz="2200">
                <a:latin typeface="Trebuchet MS"/>
                <a:ea typeface="+mn-lt"/>
                <a:cs typeface="+mn-lt"/>
              </a:rPr>
              <a:t>ne pas placer l'écouvillon dans le milieu de transport mais réaliser immédiatement le test. </a:t>
            </a:r>
            <a:endParaRPr lang="fr-FR" sz="2200">
              <a:latin typeface="Trebuchet MS" panose="020B0703020202090204" pitchFamily="34" charset="0"/>
            </a:endParaRPr>
          </a:p>
          <a:p>
            <a:pPr marL="1714500" lvl="3" indent="-342900">
              <a:spcBef>
                <a:spcPts val="600"/>
              </a:spcBef>
              <a:spcAft>
                <a:spcPts val="1200"/>
              </a:spcAft>
              <a:buClr>
                <a:srgbClr val="26BCB4"/>
              </a:buClr>
              <a:buFont typeface="Wingdings" pitchFamily="2" charset="2"/>
              <a:buChar char="ü"/>
            </a:pPr>
            <a:r>
              <a:rPr lang="en-US" sz="2200" u="sng">
                <a:latin typeface="Trebuchet MS"/>
              </a:rPr>
              <a:t>Pour le transport:</a:t>
            </a:r>
            <a:r>
              <a:rPr lang="en-US" sz="2200">
                <a:latin typeface="Trebuchet MS"/>
              </a:rPr>
              <a:t> </a:t>
            </a:r>
            <a:r>
              <a:rPr lang="fr-FR" sz="2200">
                <a:latin typeface="Trebuchet MS"/>
              </a:rPr>
              <a:t>placer la tête de l'écouvillon au fond du tube dans le milieu de transport (Cary-Blair)</a:t>
            </a:r>
            <a:r>
              <a:rPr lang="en-US" sz="2200">
                <a:latin typeface="Trebuchet MS"/>
              </a:rPr>
              <a:t>.</a:t>
            </a:r>
            <a:endParaRPr lang="en-US" sz="220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354456" y="6041084"/>
            <a:ext cx="9855200" cy="430887"/>
          </a:xfrm>
          <a:prstGeom prst="rect">
            <a:avLst/>
          </a:prstGeom>
          <a:noFill/>
        </p:spPr>
        <p:txBody>
          <a:bodyPr wrap="square" lIns="91440" tIns="45720" rIns="91440" bIns="45720" anchor="t">
            <a:spAutoFit/>
          </a:bodyPr>
          <a:lstStyle/>
          <a:p>
            <a:pPr algn="ctr">
              <a:buClr>
                <a:srgbClr val="26BCB4"/>
              </a:buClr>
            </a:pPr>
            <a:r>
              <a:rPr lang="fr-CI" sz="2200">
                <a:latin typeface="Trebuchet MS"/>
              </a:rPr>
              <a:t>S'assurer que le tube est bien fermé et correctement étiqueté!</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612673" y="2123675"/>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15</a:t>
            </a:fld>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a:xfrm>
            <a:off x="3554242" y="90424"/>
            <a:ext cx="7772400" cy="1463040"/>
          </a:xfrm>
        </p:spPr>
        <p:txBody>
          <a:bodyPr>
            <a:normAutofit/>
          </a:bodyPr>
          <a:lstStyle/>
          <a:p>
            <a:r>
              <a:rPr lang="fr-FR">
                <a:latin typeface="Trebuchet MS"/>
              </a:rPr>
              <a:t>Prélèvement par écouvillon rectal</a:t>
            </a:r>
            <a:endParaRPr lang="fr-FR"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r>
              <a:rPr lang="en-US" sz="2200">
                <a:latin typeface="Trebuchet MS"/>
              </a:rPr>
              <a:t>PROCEDURE ÉCOUVILLON RECTAL</a:t>
            </a:r>
            <a:endParaRPr lang="en-GB" sz="2200">
              <a:solidFill>
                <a:schemeClr val="accent1">
                  <a:lumMod val="5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5113171" y="3459848"/>
            <a:ext cx="6475448" cy="769441"/>
          </a:xfrm>
          <a:prstGeom prst="rect">
            <a:avLst/>
          </a:prstGeom>
          <a:noFill/>
        </p:spPr>
        <p:txBody>
          <a:bodyPr wrap="square" lIns="91440" tIns="45720" rIns="91440" bIns="45720" anchor="t">
            <a:spAutoFit/>
          </a:bodyPr>
          <a:lstStyle/>
          <a:p>
            <a:pPr>
              <a:buClr>
                <a:srgbClr val="26BCB4"/>
              </a:buClr>
            </a:pPr>
            <a:r>
              <a:rPr lang="fr-FR" sz="2200">
                <a:latin typeface="Trebuchet MS"/>
              </a:rPr>
              <a:t>Humidifier l'écouvillon avec le milieu de transport stérile ou avec de l'eau physiologique. </a:t>
            </a:r>
          </a:p>
        </p:txBody>
      </p:sp>
      <p:sp>
        <p:nvSpPr>
          <p:cNvPr id="3" name="TextBox 2">
            <a:extLst>
              <a:ext uri="{FF2B5EF4-FFF2-40B4-BE49-F238E27FC236}">
                <a16:creationId xmlns:a16="http://schemas.microsoft.com/office/drawing/2014/main" id="{C04710F9-29E2-2AEA-EE77-202A8CB32731}"/>
              </a:ext>
            </a:extLst>
          </p:cNvPr>
          <p:cNvSpPr txBox="1"/>
          <p:nvPr/>
        </p:nvSpPr>
        <p:spPr>
          <a:xfrm>
            <a:off x="5113169" y="5027094"/>
            <a:ext cx="6848808" cy="769441"/>
          </a:xfrm>
          <a:prstGeom prst="rect">
            <a:avLst/>
          </a:prstGeom>
          <a:noFill/>
        </p:spPr>
        <p:txBody>
          <a:bodyPr wrap="square" lIns="91440" tIns="45720" rIns="91440" bIns="45720" anchor="t">
            <a:spAutoFit/>
          </a:bodyPr>
          <a:lstStyle/>
          <a:p>
            <a:r>
              <a:rPr lang="fr-FR" sz="2200">
                <a:latin typeface="Trebuchet MS"/>
              </a:rPr>
              <a:t>Tourner l'écouvillon pendant 5 à 10 secondes, retirer avec précaution.</a:t>
            </a:r>
            <a:r>
              <a:rPr lang="en-US" sz="2200">
                <a:latin typeface="Trebuchet MS"/>
              </a:rPr>
              <a:t> </a:t>
            </a:r>
            <a:endParaRPr lang="en-HU" sz="2200">
              <a:latin typeface="Trebuchet MS"/>
            </a:endParaRPr>
          </a:p>
        </p:txBody>
      </p:sp>
      <p:sp>
        <p:nvSpPr>
          <p:cNvPr id="5" name="TextBox 4">
            <a:extLst>
              <a:ext uri="{FF2B5EF4-FFF2-40B4-BE49-F238E27FC236}">
                <a16:creationId xmlns:a16="http://schemas.microsoft.com/office/drawing/2014/main" id="{9F982D0B-E2CA-12D2-AD2E-C9C638C5292B}"/>
              </a:ext>
            </a:extLst>
          </p:cNvPr>
          <p:cNvSpPr txBox="1"/>
          <p:nvPr/>
        </p:nvSpPr>
        <p:spPr>
          <a:xfrm>
            <a:off x="5113169" y="5800191"/>
            <a:ext cx="6475450" cy="769441"/>
          </a:xfrm>
          <a:prstGeom prst="rect">
            <a:avLst/>
          </a:prstGeom>
          <a:noFill/>
        </p:spPr>
        <p:txBody>
          <a:bodyPr wrap="square" lIns="91440" tIns="45720" rIns="91440" bIns="45720" anchor="t">
            <a:spAutoFit/>
          </a:bodyPr>
          <a:lstStyle/>
          <a:p>
            <a:r>
              <a:rPr lang="fr-FR" sz="2200">
                <a:latin typeface="Trebuchet MS"/>
              </a:rPr>
              <a:t>Examiner l'écouvillon pour s'assurer de la présence de matière fécale</a:t>
            </a:r>
            <a:r>
              <a:rPr lang="en-US" sz="2200">
                <a:latin typeface="Trebuchet MS"/>
              </a:rPr>
              <a:t>.</a:t>
            </a:r>
            <a:endParaRPr lang="en-HU" sz="2200">
              <a:latin typeface="Trebuchet MS"/>
            </a:endParaRPr>
          </a:p>
        </p:txBody>
      </p:sp>
      <p:sp>
        <p:nvSpPr>
          <p:cNvPr id="8" name="TextBox 7">
            <a:extLst>
              <a:ext uri="{FF2B5EF4-FFF2-40B4-BE49-F238E27FC236}">
                <a16:creationId xmlns:a16="http://schemas.microsoft.com/office/drawing/2014/main" id="{700F9F31-74C9-E58F-20D4-1F89B686EDFE}"/>
              </a:ext>
            </a:extLst>
          </p:cNvPr>
          <p:cNvSpPr txBox="1"/>
          <p:nvPr/>
        </p:nvSpPr>
        <p:spPr>
          <a:xfrm>
            <a:off x="5113168" y="4330198"/>
            <a:ext cx="6848671" cy="430887"/>
          </a:xfrm>
          <a:prstGeom prst="rect">
            <a:avLst/>
          </a:prstGeom>
          <a:noFill/>
        </p:spPr>
        <p:txBody>
          <a:bodyPr wrap="square" lIns="91440" tIns="45720" rIns="91440" bIns="45720" anchor="t">
            <a:spAutoFit/>
          </a:bodyPr>
          <a:lstStyle/>
          <a:p>
            <a:pPr>
              <a:buClr>
                <a:srgbClr val="26BCB4"/>
              </a:buClr>
            </a:pPr>
            <a:r>
              <a:rPr lang="fr-FR" sz="2200">
                <a:latin typeface="Trebuchet MS"/>
              </a:rPr>
              <a:t>Insérer l'écouvillon dans le rectum environ 3 à 4 cm.</a:t>
            </a:r>
            <a:r>
              <a:rPr lang="en-US" sz="2200">
                <a:latin typeface="Trebuchet MS"/>
              </a:rPr>
              <a:t> </a:t>
            </a:r>
            <a:endParaRPr lang="en-US" sz="220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554242" y="1504593"/>
            <a:ext cx="8252450" cy="923330"/>
          </a:xfrm>
          <a:prstGeom prst="rect">
            <a:avLst/>
          </a:prstGeom>
          <a:noFill/>
        </p:spPr>
        <p:txBody>
          <a:bodyPr wrap="square" lIns="91440" tIns="45720" rIns="91440" bIns="45720" anchor="t">
            <a:spAutoFit/>
          </a:bodyPr>
          <a:lstStyle/>
          <a:p>
            <a:pPr>
              <a:spcAft>
                <a:spcPts val="1200"/>
              </a:spcAft>
              <a:buClr>
                <a:srgbClr val="26BCB4"/>
              </a:buClr>
            </a:pPr>
            <a:r>
              <a:rPr lang="fr-FR" sz="2200">
                <a:latin typeface="Trebuchet MS"/>
              </a:rPr>
              <a:t>S'assurer de l'intimité du patient et expliquer la procédure.</a:t>
            </a:r>
          </a:p>
          <a:p>
            <a:r>
              <a:rPr lang="fr-FR" sz="2200">
                <a:latin typeface="Trebuchet MS"/>
              </a:rPr>
              <a:t>Si il vous faut deux écouvillons, prélevez-les en même temps.</a:t>
            </a:r>
          </a:p>
        </p:txBody>
      </p:sp>
      <p:sp>
        <p:nvSpPr>
          <p:cNvPr id="18" name="TextBox 17">
            <a:extLst>
              <a:ext uri="{FF2B5EF4-FFF2-40B4-BE49-F238E27FC236}">
                <a16:creationId xmlns:a16="http://schemas.microsoft.com/office/drawing/2014/main" id="{D9331CCA-544B-C6B6-FF6A-03BB6AD45C11}"/>
              </a:ext>
            </a:extLst>
          </p:cNvPr>
          <p:cNvSpPr txBox="1"/>
          <p:nvPr/>
        </p:nvSpPr>
        <p:spPr>
          <a:xfrm>
            <a:off x="5027773" y="2594753"/>
            <a:ext cx="6475449" cy="769441"/>
          </a:xfrm>
          <a:prstGeom prst="rect">
            <a:avLst/>
          </a:prstGeom>
          <a:noFill/>
        </p:spPr>
        <p:txBody>
          <a:bodyPr wrap="square" lIns="91440" tIns="45720" rIns="91440" bIns="45720" anchor="t">
            <a:spAutoFit/>
          </a:bodyPr>
          <a:lstStyle/>
          <a:p>
            <a:r>
              <a:rPr lang="fr-FR" sz="2200">
                <a:latin typeface="Trebuchet MS"/>
              </a:rPr>
              <a:t>Demander au patient de s'allonger sur le côté, genou supérieur plié et levé.</a:t>
            </a:r>
          </a:p>
        </p:txBody>
      </p:sp>
      <p:sp>
        <p:nvSpPr>
          <p:cNvPr id="2" name="Oval 1">
            <a:extLst>
              <a:ext uri="{FF2B5EF4-FFF2-40B4-BE49-F238E27FC236}">
                <a16:creationId xmlns:a16="http://schemas.microsoft.com/office/drawing/2014/main" id="{5F2D7E36-C12D-F989-17DA-C1412945F949}"/>
              </a:ext>
            </a:extLst>
          </p:cNvPr>
          <p:cNvSpPr/>
          <p:nvPr/>
        </p:nvSpPr>
        <p:spPr>
          <a:xfrm>
            <a:off x="4630731" y="2669645"/>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4630731" y="3473717"/>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4630731" y="4337222"/>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4630731" y="50397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4630731" y="581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295693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fr-FR">
                <a:latin typeface="Trebuchet MS"/>
                <a:ea typeface="Tahoma"/>
                <a:cs typeface="Tahoma"/>
              </a:rPr>
              <a:t>Comment manipuler un écouvillon</a:t>
            </a:r>
            <a:endParaRPr lang="fr-FR" err="1"/>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577344"/>
            <a:ext cx="5253565" cy="4849893"/>
          </a:xfrm>
          <a:prstGeom prst="rect">
            <a:avLst/>
          </a:prstGeom>
          <a:noFill/>
          <a:ln w="6350">
            <a:solidFill>
              <a:schemeClr val="bg2">
                <a:lumMod val="25000"/>
              </a:schemeClr>
            </a:solidFill>
          </a:ln>
        </p:spPr>
        <p:txBody>
          <a:bodyPr wrap="square" lIns="91440" tIns="108000" rIns="91440" bIns="45720" anchor="t">
            <a:noAutofit/>
          </a:bodyPr>
          <a:lstStyle/>
          <a:p>
            <a:pPr algn="ctr">
              <a:spcAft>
                <a:spcPts val="600"/>
              </a:spcAft>
              <a:buClr>
                <a:srgbClr val="26BCB4"/>
              </a:buClr>
            </a:pPr>
            <a:r>
              <a:rPr lang="fr-FR" sz="2000">
                <a:solidFill>
                  <a:schemeClr val="tx1">
                    <a:lumMod val="75000"/>
                  </a:schemeClr>
                </a:solidFill>
                <a:latin typeface="Trebuchet MS"/>
              </a:rPr>
              <a:t>Toujours retirer un écouvillon stérile de son emballage sans toucher l'embout et sans laisser l'embout toucher quoique soit d'autre pour éviter toute contamination.</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577344"/>
            <a:ext cx="5511281" cy="4849893"/>
          </a:xfrm>
          <a:prstGeom prst="rect">
            <a:avLst/>
          </a:prstGeom>
          <a:noFill/>
          <a:ln w="6350">
            <a:solidFill>
              <a:schemeClr val="bg2">
                <a:lumMod val="25000"/>
              </a:schemeClr>
            </a:solidFill>
          </a:ln>
        </p:spPr>
        <p:txBody>
          <a:bodyPr wrap="square" lIns="91440" tIns="108000" rIns="91440" bIns="45720" anchor="t">
            <a:noAutofit/>
          </a:bodyPr>
          <a:lstStyle/>
          <a:p>
            <a:pPr algn="ctr">
              <a:spcAft>
                <a:spcPts val="600"/>
              </a:spcAft>
            </a:pPr>
            <a:r>
              <a:rPr lang="fr-FR" sz="2000">
                <a:solidFill>
                  <a:schemeClr val="tx1">
                    <a:lumMod val="75000"/>
                  </a:schemeClr>
                </a:solidFill>
                <a:latin typeface="Trebuchet MS"/>
                <a:ea typeface="+mn-lt"/>
                <a:cs typeface="+mn-lt"/>
              </a:rPr>
              <a:t>Pour certains types d’écouvillons, il peut être nécessaire de casser l’écouvillon afin qu’il puisse entrer entièrement dans le tube de Cary-Blair.</a:t>
            </a:r>
            <a:endParaRPr lang="en-US">
              <a:solidFill>
                <a:schemeClr val="tx1">
                  <a:lumMod val="75000"/>
                </a:schemeClr>
              </a:solidFill>
              <a:latin typeface="Trebuchet MS"/>
            </a:endParaRP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2986070"/>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2986070"/>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476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476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1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52085"/>
            <a:ext cx="11359801" cy="1000565"/>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a:xfrm>
            <a:off x="1235964" y="356042"/>
            <a:ext cx="9720072" cy="1499616"/>
          </a:xfrm>
        </p:spPr>
        <p:txBody>
          <a:bodyPr>
            <a:normAutofit/>
          </a:bodyPr>
          <a:lstStyle/>
          <a:p>
            <a:r>
              <a:rPr lang="fr-FR">
                <a:latin typeface="Trebuchet MS"/>
                <a:ea typeface="Tahoma"/>
                <a:cs typeface="Tahoma"/>
              </a:rPr>
              <a:t>Gestion des déchets</a:t>
            </a:r>
            <a:endParaRPr lang="fr-FR" sz="4400"/>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4124206"/>
          </a:xfrm>
          <a:prstGeom prst="rect">
            <a:avLst/>
          </a:prstGeom>
          <a:noFill/>
        </p:spPr>
        <p:txBody>
          <a:bodyPr wrap="square" lIns="91440" tIns="45720" rIns="91440" bIns="45720" anchor="t">
            <a:spAutoFit/>
          </a:bodyPr>
          <a:lstStyle/>
          <a:p>
            <a:pPr algn="ctr">
              <a:spcAft>
                <a:spcPts val="600"/>
              </a:spcAft>
            </a:pPr>
            <a:r>
              <a:rPr lang="fr-FR" sz="2200" dirty="0">
                <a:solidFill>
                  <a:schemeClr val="tx1">
                    <a:lumMod val="75000"/>
                  </a:schemeClr>
                </a:solidFill>
                <a:latin typeface="Trebuchet MS"/>
              </a:rPr>
              <a:t>Tous déchets biologiques doivent être éliminés de manière appropriée, cela s'applique à tout matériel ayant été en contact avec des matières fécales.</a:t>
            </a:r>
            <a:r>
              <a:rPr lang="en-GB" sz="2200" dirty="0">
                <a:solidFill>
                  <a:schemeClr val="tx1">
                    <a:lumMod val="75000"/>
                  </a:schemeClr>
                </a:solidFill>
                <a:latin typeface="Trebuchet MS"/>
              </a:rPr>
              <a:t> </a:t>
            </a:r>
            <a:endParaRPr lang="en-US" dirty="0">
              <a:solidFill>
                <a:schemeClr val="tx1">
                  <a:lumMod val="75000"/>
                </a:schemeClr>
              </a:solidFill>
            </a:endParaRPr>
          </a:p>
          <a:p>
            <a:pPr algn="ctr">
              <a:spcAft>
                <a:spcPts val="600"/>
              </a:spcAft>
            </a:pPr>
            <a:endParaRPr lang="en-GB" sz="2200" dirty="0">
              <a:solidFill>
                <a:schemeClr val="tx1">
                  <a:lumMod val="75000"/>
                </a:schemeClr>
              </a:solidFill>
              <a:latin typeface="Trebuchet MS"/>
            </a:endParaRPr>
          </a:p>
          <a:p>
            <a:pPr algn="ctr"/>
            <a:r>
              <a:rPr lang="fr" sz="2200" dirty="0">
                <a:solidFill>
                  <a:schemeClr val="tx1">
                    <a:lumMod val="75000"/>
                  </a:schemeClr>
                </a:solidFill>
                <a:latin typeface="Trebuchet MS"/>
              </a:rPr>
              <a:t>Si vous fournissez aux patients des seaux ou des contenants réutilisables pour</a:t>
            </a:r>
            <a:endParaRPr lang="en-GB" sz="2200" dirty="0">
              <a:solidFill>
                <a:schemeClr val="tx1">
                  <a:lumMod val="75000"/>
                </a:schemeClr>
              </a:solidFill>
              <a:latin typeface="Trebuchet MS"/>
            </a:endParaRPr>
          </a:p>
          <a:p>
            <a:pPr algn="ctr">
              <a:spcAft>
                <a:spcPts val="600"/>
              </a:spcAft>
            </a:pPr>
            <a:r>
              <a:rPr lang="fr" sz="2200" dirty="0">
                <a:solidFill>
                  <a:schemeClr val="tx1">
                    <a:lumMod val="75000"/>
                  </a:schemeClr>
                </a:solidFill>
                <a:latin typeface="Trebuchet MS"/>
              </a:rPr>
              <a:t>recueillir les selles, assurez-vous d’avoir un système sécurisé pour stocker, laver et stériliser ces articles avant de les réutiliser</a:t>
            </a:r>
            <a:r>
              <a:rPr lang="en-GB" sz="2200" dirty="0">
                <a:solidFill>
                  <a:schemeClr val="tx1">
                    <a:lumMod val="75000"/>
                  </a:schemeClr>
                </a:solidFill>
                <a:latin typeface="Trebuchet MS"/>
              </a:rPr>
              <a:t>. </a:t>
            </a:r>
          </a:p>
          <a:p>
            <a:pPr algn="ctr">
              <a:spcAft>
                <a:spcPts val="600"/>
              </a:spcAft>
              <a:buClr>
                <a:srgbClr val="26BCB4"/>
              </a:buClr>
            </a:pPr>
            <a:endParaRPr lang="en-GB" sz="2200" dirty="0">
              <a:solidFill>
                <a:schemeClr val="tx1">
                  <a:lumMod val="75000"/>
                </a:schemeClr>
              </a:solidFill>
              <a:latin typeface="Trebuchet MS"/>
            </a:endParaRPr>
          </a:p>
          <a:p>
            <a:pPr algn="ctr">
              <a:spcAft>
                <a:spcPts val="600"/>
              </a:spcAft>
            </a:pPr>
            <a:r>
              <a:rPr lang="fr" sz="2200" dirty="0">
                <a:solidFill>
                  <a:schemeClr val="tx1">
                    <a:lumMod val="75000"/>
                  </a:schemeClr>
                </a:solidFill>
                <a:latin typeface="Trebuchet MS"/>
              </a:rPr>
              <a:t>Si vous fournissez aux patients des sacs jetables, assurez-vous d’avoir des poubelles à déchets biologiques à disposition du patient pour qu'il y jette le sac ainsi qu’un circuit en place pour incinérer les déchets biologiques afin de ne pas laisser du plastique contaminé se disperser dans l'environnement.</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18</a:t>
            </a:fld>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r>
              <a:rPr lang="en-US">
                <a:latin typeface="Trebuchet MS"/>
                <a:ea typeface="Tahoma"/>
                <a:cs typeface="Tahoma"/>
              </a:rPr>
              <a:t>Et ensuite</a:t>
            </a:r>
            <a:r>
              <a:rPr lang="en-US" sz="4400">
                <a:latin typeface="Trebuchet MS"/>
                <a:ea typeface="Tahoma"/>
                <a:cs typeface="Tahoma"/>
              </a:rPr>
              <a:t>?</a:t>
            </a:r>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1107996"/>
          </a:xfrm>
          <a:prstGeom prst="rect">
            <a:avLst/>
          </a:prstGeom>
          <a:noFill/>
        </p:spPr>
        <p:txBody>
          <a:bodyPr wrap="square" lIns="91440" tIns="45720" rIns="91440" bIns="45720" anchor="t">
            <a:spAutoFit/>
          </a:bodyPr>
          <a:lstStyle/>
          <a:p>
            <a:pPr algn="ctr"/>
            <a:r>
              <a:rPr lang="fr" sz="2200">
                <a:latin typeface="Trebuchet MS"/>
                <a:ea typeface="+mn-lt"/>
                <a:cs typeface="+mn-lt"/>
              </a:rPr>
              <a:t>Vous avez maintenant des selles dans un pot à selles ou encore sur un écouvillon (fécal ou rectal).</a:t>
            </a:r>
            <a:endParaRPr lang="en-US" sz="2200">
              <a:latin typeface="Trebuchet MS"/>
              <a:ea typeface="+mn-lt"/>
              <a:cs typeface="+mn-lt"/>
            </a:endParaRPr>
          </a:p>
          <a:p>
            <a:pPr algn="ctr"/>
            <a:endParaRPr lang="en-GB" sz="2200">
              <a:latin typeface="Trebuchet MS"/>
              <a:ea typeface="+mn-lt"/>
              <a:cs typeface="+mn-lt"/>
            </a:endParaRP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3169566"/>
            <a:ext cx="3902400" cy="1550865"/>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79024"/>
              <a:ext cx="3451248" cy="1107996"/>
            </a:xfrm>
            <a:prstGeom prst="rect">
              <a:avLst/>
            </a:prstGeom>
            <a:noFill/>
          </p:spPr>
          <p:txBody>
            <a:bodyPr wrap="square" lIns="91440" tIns="45720" rIns="91440" bIns="45720" anchor="t">
              <a:spAutoFit/>
            </a:bodyPr>
            <a:lstStyle/>
            <a:p>
              <a:pPr>
                <a:buClr>
                  <a:srgbClr val="26BCB4"/>
                </a:buClr>
              </a:pPr>
              <a:r>
                <a:rPr lang="fr-FR" sz="2200">
                  <a:latin typeface="Trebuchet MS"/>
                </a:rPr>
                <a:t>Réaliser directement un test de diagnostic rapide (TDR)</a:t>
              </a:r>
              <a:r>
                <a:rPr lang="en-US" sz="2200">
                  <a:latin typeface="Trebuchet MS"/>
                </a:rPr>
                <a:t>*</a:t>
              </a:r>
              <a:endParaRPr lang="en-US" sz="2200" i="1">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348539"/>
            <a:ext cx="3815800" cy="64633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rebuchet MS"/>
              </a:rPr>
              <a:t>Aller au module 3: </a:t>
            </a:r>
            <a:br>
              <a:rPr lang="en-US" b="1">
                <a:latin typeface="Trebuchet MS" panose="020B0703020202090204" pitchFamily="34" charset="0"/>
              </a:rPr>
            </a:br>
            <a:r>
              <a:rPr lang="en-US">
                <a:latin typeface="Trebuchet MS"/>
              </a:rPr>
              <a:t>TDR pour le Cholera </a:t>
            </a:r>
          </a:p>
        </p:txBody>
      </p:sp>
      <p:sp>
        <p:nvSpPr>
          <p:cNvPr id="11" name="TextBox 10">
            <a:extLst>
              <a:ext uri="{FF2B5EF4-FFF2-40B4-BE49-F238E27FC236}">
                <a16:creationId xmlns:a16="http://schemas.microsoft.com/office/drawing/2014/main" id="{FB3DB66D-5347-D338-F27C-D820CB16001F}"/>
              </a:ext>
            </a:extLst>
          </p:cNvPr>
          <p:cNvSpPr txBox="1"/>
          <p:nvPr/>
        </p:nvSpPr>
        <p:spPr>
          <a:xfrm>
            <a:off x="5918200" y="6234226"/>
            <a:ext cx="62738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Trebuchet MS"/>
              </a:rPr>
              <a:t>*</a:t>
            </a:r>
            <a:r>
              <a:rPr lang="fr-FR" sz="1600" i="1">
                <a:ea typeface="+mn-lt"/>
                <a:cs typeface="+mn-lt"/>
              </a:rPr>
              <a:t>Certains</a:t>
            </a:r>
            <a:r>
              <a:rPr lang="fr-CA" sz="1600" i="1">
                <a:ea typeface="+mn-lt"/>
                <a:cs typeface="+mn-lt"/>
              </a:rPr>
              <a:t> types d’échantillons ne peuvent pas être testés directement par TDR.</a:t>
            </a:r>
            <a:r>
              <a:rPr lang="en-US" sz="1600" i="1">
                <a:ea typeface="+mn-lt"/>
                <a:cs typeface="+mn-lt"/>
              </a:rPr>
              <a:t> </a:t>
            </a:r>
            <a:endParaRPr lang="en-US" sz="1600">
              <a:latin typeface="Tw Cen MT"/>
            </a:endParaRP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338277" y="3169566"/>
            <a:ext cx="3902400" cy="1550866"/>
            <a:chOff x="1338277" y="3281538"/>
            <a:chExt cx="3902400" cy="1550866"/>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577078"/>
              <a:ext cx="3412473" cy="1107996"/>
            </a:xfrm>
            <a:prstGeom prst="rect">
              <a:avLst/>
            </a:prstGeom>
            <a:noFill/>
          </p:spPr>
          <p:txBody>
            <a:bodyPr wrap="square" lIns="91440" tIns="45720" rIns="91440" bIns="45720" anchor="t">
              <a:spAutoFit/>
            </a:bodyPr>
            <a:lstStyle/>
            <a:p>
              <a:pPr>
                <a:buClr>
                  <a:srgbClr val="26BCB4"/>
                </a:buClr>
              </a:pPr>
              <a:r>
                <a:rPr lang="fr-FR" sz="2200">
                  <a:latin typeface="Trebuchet MS"/>
                </a:rPr>
                <a:t>Préparer l'échantillon pour le transporter vers un laboratoire </a:t>
              </a:r>
              <a:endParaRPr lang="fr-FR" sz="2200">
                <a:latin typeface="Trebuchet MS" panose="020B0703020202090204" pitchFamily="34" charset="0"/>
              </a:endParaRPr>
            </a:p>
          </p:txBody>
        </p:sp>
        <p:sp>
          <p:nvSpPr>
            <p:cNvPr id="20" name="Triangle 19">
              <a:extLst>
                <a:ext uri="{FF2B5EF4-FFF2-40B4-BE49-F238E27FC236}">
                  <a16:creationId xmlns:a16="http://schemas.microsoft.com/office/drawing/2014/main" id="{37114ACC-36BD-D44C-C74B-23AEE2A48671}"/>
                </a:ext>
              </a:extLst>
            </p:cNvPr>
            <p:cNvSpPr/>
            <p:nvPr/>
          </p:nvSpPr>
          <p:spPr>
            <a:xfrm rot="10800000">
              <a:off x="1516205" y="3281538"/>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642799"/>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r>
              <a:rPr lang="fr-FR">
                <a:latin typeface="Trebuchet MS"/>
                <a:ea typeface="Tahoma"/>
                <a:cs typeface="Tahoma"/>
              </a:rPr>
              <a:t>Objectifs d'apprentissage</a:t>
            </a:r>
            <a:endParaRPr lang="fr-FR"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185761"/>
          </a:xfrm>
          <a:prstGeom prst="rect">
            <a:avLst/>
          </a:prstGeom>
          <a:noFill/>
        </p:spPr>
        <p:txBody>
          <a:bodyPr wrap="square" lIns="91440" tIns="45720" rIns="91440" bIns="45720" rtlCol="0" anchor="t">
            <a:spAutoFit/>
          </a:bodyPr>
          <a:lstStyle/>
          <a:p>
            <a:endParaRPr lang="fr-FR" sz="2400"/>
          </a:p>
          <a:p>
            <a:pPr marL="342900" indent="-342900">
              <a:buClr>
                <a:schemeClr val="accent3"/>
              </a:buClr>
              <a:buFont typeface="Arial" panose="020B0604020202020204" pitchFamily="34" charset="0"/>
              <a:buChar char="•"/>
            </a:pPr>
            <a:r>
              <a:rPr lang="fr-FR" sz="2400">
                <a:latin typeface="TW Cen MT"/>
              </a:rPr>
              <a:t>D</a:t>
            </a:r>
            <a:r>
              <a:rPr lang="fr-FR" sz="2200">
                <a:latin typeface="Trebuchet MS"/>
              </a:rPr>
              <a:t>écrire ce qu’est un « bon » échantillon pour l’analyse du choléra</a:t>
            </a:r>
          </a:p>
          <a:p>
            <a:pPr marL="342900" indent="-342900">
              <a:buClr>
                <a:schemeClr val="accent3"/>
              </a:buClr>
              <a:buFont typeface="Arial" panose="020B0604020202020204" pitchFamily="34" charset="0"/>
              <a:buChar char="•"/>
            </a:pPr>
            <a:endParaRPr lang="fr-FR" sz="2200">
              <a:latin typeface="Trebuchet MS" panose="020B0703020202090204" pitchFamily="34" charset="0"/>
            </a:endParaRPr>
          </a:p>
          <a:p>
            <a:pPr marL="342900" indent="-342900">
              <a:buClr>
                <a:schemeClr val="accent3"/>
              </a:buClr>
              <a:buFont typeface="Arial"/>
              <a:buChar char="•"/>
            </a:pPr>
            <a:r>
              <a:rPr lang="fr-FR" sz="2200">
                <a:latin typeface="Trebuchet MS"/>
              </a:rPr>
              <a:t>Collecter et préparer en sécurité un échantillon de bonne qualité</a:t>
            </a:r>
          </a:p>
          <a:p>
            <a:pPr marL="342900" indent="-342900">
              <a:buClr>
                <a:schemeClr val="accent3"/>
              </a:buClr>
              <a:buFont typeface="Arial" panose="020B0604020202020204" pitchFamily="34" charset="0"/>
              <a:buChar char="•"/>
            </a:pPr>
            <a:endParaRPr lang="fr-FR" sz="2200">
              <a:latin typeface="Trebuchet MS" panose="020B0703020202090204" pitchFamily="34" charset="0"/>
            </a:endParaRPr>
          </a:p>
          <a:p>
            <a:pPr marL="342900" indent="-342900">
              <a:buClr>
                <a:schemeClr val="accent3"/>
              </a:buClr>
              <a:buFont typeface="Arial" panose="020B0604020202020204" pitchFamily="34" charset="0"/>
              <a:buChar char="•"/>
            </a:pPr>
            <a:r>
              <a:rPr lang="fr-FR" sz="2200">
                <a:latin typeface="Trebuchet MS"/>
              </a:rPr>
              <a:t>Définir les facteurs clés influant la conservation et le transport de ces échantillons</a:t>
            </a:r>
          </a:p>
          <a:p>
            <a:pPr marL="342900" indent="-342900">
              <a:buClr>
                <a:schemeClr val="accent3"/>
              </a:buClr>
              <a:buFont typeface="Arial" panose="020B0604020202020204" pitchFamily="34" charset="0"/>
              <a:buChar char="•"/>
            </a:pPr>
            <a:endParaRPr lang="fr-FR" sz="2200">
              <a:latin typeface="Trebuchet MS" panose="020B0703020202090204" pitchFamily="34" charset="0"/>
            </a:endParaRPr>
          </a:p>
          <a:p>
            <a:pPr marL="342900" indent="-342900">
              <a:buClr>
                <a:schemeClr val="accent3"/>
              </a:buClr>
              <a:buFont typeface="Arial" panose="020B0604020202020204" pitchFamily="34" charset="0"/>
              <a:buChar char="•"/>
            </a:pPr>
            <a:r>
              <a:rPr lang="fr-FR" sz="2200">
                <a:latin typeface="Trebuchet MS"/>
              </a:rPr>
              <a:t>Identifier les exigences nécessaires pour un transport adéquat de ces échantillons </a:t>
            </a:r>
          </a:p>
          <a:p>
            <a:pPr marL="342900" indent="-342900">
              <a:buClr>
                <a:schemeClr val="accent3"/>
              </a:buClr>
              <a:buFont typeface="Arial" panose="020B0604020202020204" pitchFamily="34" charset="0"/>
              <a:buChar char="•"/>
            </a:pPr>
            <a:endParaRPr lang="fr-FR" sz="2200">
              <a:latin typeface="Trebuchet MS" panose="020B0703020202090204" pitchFamily="34" charset="0"/>
            </a:endParaRPr>
          </a:p>
          <a:p>
            <a:pPr marL="342900" indent="-342900">
              <a:buClr>
                <a:schemeClr val="accent3"/>
              </a:buClr>
              <a:buFont typeface="Arial" panose="020B0604020202020204" pitchFamily="34" charset="0"/>
              <a:buChar char="•"/>
            </a:pPr>
            <a:r>
              <a:rPr lang="fr-FR" sz="2200">
                <a:latin typeface="Trebuchet MS"/>
              </a:rPr>
              <a:t>Appliquer les bonnes pratiques en matière de rendu des résultats</a:t>
            </a:r>
          </a:p>
          <a:p>
            <a:pPr marL="800100" marR="0" lvl="1" indent="-342900" algn="l"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a:ln>
                <a:noFill/>
              </a:ln>
              <a:solidFill>
                <a:srgbClr val="414142"/>
              </a:solidFill>
              <a:effectLst/>
              <a:uLnTx/>
              <a:uFillTx/>
            </a:endParaRPr>
          </a:p>
          <a:p>
            <a:endParaRPr lang="fr-FR"/>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13187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12392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123924" y="38990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6ABED2-1527-6CBA-B5FC-CBF507441D5D}"/>
              </a:ext>
            </a:extLst>
          </p:cNvPr>
          <p:cNvCxnSpPr>
            <a:cxnSpLocks/>
          </p:cNvCxnSpPr>
          <p:nvPr/>
        </p:nvCxnSpPr>
        <p:spPr>
          <a:xfrm>
            <a:off x="1123924" y="457603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123924" y="52843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779316" y="5953739"/>
            <a:ext cx="10338954" cy="338554"/>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1600" b="1">
                <a:latin typeface="Trebuchet MS"/>
              </a:rPr>
              <a:t>Modules précédents recommandés:</a:t>
            </a:r>
            <a:r>
              <a:rPr lang="fr-CA" sz="1600">
                <a:latin typeface="Trebuchet MS"/>
              </a:rPr>
              <a:t> module 1 Introduction au choléra et aux tests de diagnostic du choléra. </a:t>
            </a:r>
            <a:endParaRPr lang="en-US" sz="1600">
              <a:latin typeface="Trebuchet MS"/>
            </a:endParaRP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fontScale="90000"/>
          </a:bodyPr>
          <a:lstStyle/>
          <a:p>
            <a:r>
              <a:rPr lang="fr-FR">
                <a:latin typeface="Trebuchet MS"/>
              </a:rPr>
              <a:t>CONDITIONNEMENT</a:t>
            </a:r>
            <a:r>
              <a:rPr lang="en-HU">
                <a:latin typeface="Trebuchet MS"/>
              </a:rPr>
              <a:t> ET PR</a:t>
            </a:r>
            <a:r>
              <a:rPr lang="fr-FR">
                <a:latin typeface="Trebuchet MS"/>
              </a:rPr>
              <a:t>É</a:t>
            </a:r>
            <a:r>
              <a:rPr lang="en-HU">
                <a:latin typeface="Trebuchet MS"/>
              </a:rPr>
              <a:t>PARATION </a:t>
            </a:r>
            <a:r>
              <a:rPr lang="fr-FR">
                <a:latin typeface="Trebuchet MS"/>
              </a:rPr>
              <a:t>AU</a:t>
            </a:r>
            <a:r>
              <a:rPr lang="en-HU">
                <a:latin typeface="Trebuchet MS"/>
              </a:rPr>
              <a:t> TRANSPORT</a:t>
            </a:r>
            <a:endParaRPr lang="fr-CH"/>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582305"/>
            <a:ext cx="10671815" cy="80516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a:r>
              <a:rPr lang="fr-FR" sz="2000">
                <a:latin typeface="Trebuchet MS"/>
                <a:ea typeface="+mn-lt"/>
                <a:cs typeface="+mn-lt"/>
              </a:rPr>
              <a:t>Des ressources disponibles (pots à selles, écouvillons Cary-Blair, etc.).</a:t>
            </a:r>
            <a:r>
              <a:rPr lang="fr-FR" sz="2000">
                <a:latin typeface="Trebuchet MS"/>
              </a:rPr>
              <a:t> </a:t>
            </a:r>
            <a:endParaRPr lang="fr-F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769441"/>
          </a:xfrm>
          <a:prstGeom prst="rect">
            <a:avLst/>
          </a:prstGeom>
          <a:solidFill>
            <a:schemeClr val="accent3">
              <a:lumMod val="60000"/>
              <a:lumOff val="40000"/>
            </a:schemeClr>
          </a:solidFill>
        </p:spPr>
        <p:txBody>
          <a:bodyPr wrap="square" lIns="91440" tIns="45720" rIns="91440" bIns="45720" rtlCol="0" anchor="t">
            <a:spAutoFit/>
          </a:bodyPr>
          <a:lstStyle/>
          <a:p>
            <a:pPr algn="ctr"/>
            <a:r>
              <a:rPr lang="fr-FR" sz="2200">
                <a:solidFill>
                  <a:srgbClr val="000000"/>
                </a:solidFill>
                <a:latin typeface="Trebuchet MS"/>
                <a:ea typeface="Calibri"/>
                <a:cs typeface="Calibri"/>
              </a:rPr>
              <a:t>Ces décisions doivent être prises à l'avance par le laboratoire en coordination avec l'équipe de surveillance!</a:t>
            </a:r>
          </a:p>
        </p:txBody>
      </p:sp>
      <p:sp>
        <p:nvSpPr>
          <p:cNvPr id="4" name="TextBox 3">
            <a:extLst>
              <a:ext uri="{FF2B5EF4-FFF2-40B4-BE49-F238E27FC236}">
                <a16:creationId xmlns:a16="http://schemas.microsoft.com/office/drawing/2014/main" id="{199DE525-E6DD-70F0-D2DE-EE2851E58412}"/>
              </a:ext>
            </a:extLst>
          </p:cNvPr>
          <p:cNvSpPr txBox="1"/>
          <p:nvPr/>
        </p:nvSpPr>
        <p:spPr>
          <a:xfrm>
            <a:off x="1294091" y="1618032"/>
            <a:ext cx="9603819" cy="769441"/>
          </a:xfrm>
          <a:prstGeom prst="rect">
            <a:avLst/>
          </a:prstGeom>
          <a:noFill/>
        </p:spPr>
        <p:txBody>
          <a:bodyPr wrap="square" lIns="91440" tIns="45720" rIns="91440" bIns="45720" anchor="t">
            <a:spAutoFit/>
          </a:bodyPr>
          <a:lstStyle/>
          <a:p>
            <a:r>
              <a:rPr lang="fr-FR" sz="2200">
                <a:solidFill>
                  <a:srgbClr val="000000"/>
                </a:solidFill>
                <a:latin typeface="Trebuchet MS"/>
                <a:ea typeface="Calibri"/>
                <a:cs typeface="Calibri"/>
              </a:rPr>
              <a:t>Il existe plusieurs méthodes pour préparer les échantillons de choléra en vue de leur transport.</a:t>
            </a:r>
            <a:endParaRPr lang="fr-FR" sz="2200">
              <a:latin typeface="Trebuchet MS"/>
              <a:ea typeface="Calibri"/>
              <a:cs typeface="Calibri"/>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389478"/>
            <a:ext cx="6177866" cy="544060"/>
          </a:xfrm>
          <a:prstGeom prst="rect">
            <a:avLst/>
          </a:prstGeom>
          <a:noFill/>
        </p:spPr>
        <p:txBody>
          <a:bodyPr wrap="square" lIns="91440" tIns="45720" rIns="91440" bIns="45720" anchor="t">
            <a:spAutoFit/>
          </a:bodyPr>
          <a:lstStyle/>
          <a:p>
            <a:pPr algn="ctr">
              <a:lnSpc>
                <a:spcPct val="150000"/>
              </a:lnSpc>
            </a:pPr>
            <a:r>
              <a:rPr lang="fr-FR" sz="2200">
                <a:solidFill>
                  <a:srgbClr val="000000"/>
                </a:solidFill>
                <a:latin typeface="Trebuchet MS"/>
                <a:ea typeface="Calibri"/>
                <a:cs typeface="Calibri"/>
              </a:rPr>
              <a:t>La méthode utilisée dépendra:</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FR" sz="2000">
                <a:latin typeface="Trebuchet MS"/>
                <a:ea typeface="+mn-lt"/>
                <a:cs typeface="+mn-lt"/>
              </a:rPr>
              <a:t>Quand l'échantillon est-il censé être testé (dans les 2 heures, &gt;2 heures etc.)</a:t>
            </a:r>
            <a:endParaRPr lang="fr-FR">
              <a:latin typeface="Trebuchet MS"/>
            </a:endParaRP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FR" sz="2000">
                <a:latin typeface="Trebuchet MS"/>
                <a:ea typeface="+mn-lt"/>
                <a:cs typeface="+mn-lt"/>
              </a:rPr>
              <a:t>Quel type de tests doivent être effectué (TDR, culture, PCR, etc.) </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21</a:t>
            </a:fld>
            <a:endParaRPr b="1">
              <a:solidFill>
                <a:schemeClr val="tx1">
                  <a:lumMod val="40000"/>
                  <a:lumOff val="60000"/>
                </a:schemeClr>
              </a:solidFill>
            </a:endParaRPr>
          </a:p>
        </p:txBody>
      </p:sp>
      <p:sp>
        <p:nvSpPr>
          <p:cNvPr id="12" name="Title 1">
            <a:extLst>
              <a:ext uri="{FF2B5EF4-FFF2-40B4-BE49-F238E27FC236}">
                <a16:creationId xmlns:a16="http://schemas.microsoft.com/office/drawing/2014/main" id="{87460330-9BCD-A6E3-1E82-0803928FDB25}"/>
              </a:ext>
            </a:extLst>
          </p:cNvPr>
          <p:cNvSpPr>
            <a:spLocks noGrp="1"/>
          </p:cNvSpPr>
          <p:nvPr>
            <p:ph type="title"/>
          </p:nvPr>
        </p:nvSpPr>
        <p:spPr>
          <a:xfrm>
            <a:off x="152457" y="254442"/>
            <a:ext cx="11942175" cy="1499616"/>
          </a:xfrm>
        </p:spPr>
        <p:txBody>
          <a:bodyPr>
            <a:normAutofit/>
          </a:bodyPr>
          <a:lstStyle/>
          <a:p>
            <a:r>
              <a:rPr lang="fr-FR">
                <a:latin typeface="Trebuchet MS"/>
                <a:ea typeface="Tahoma"/>
                <a:cs typeface="Tahoma"/>
              </a:rPr>
              <a:t>Préparer les échantillons pour le</a:t>
            </a:r>
            <a:r>
              <a:rPr lang="fr-FR" sz="4400">
                <a:latin typeface="Trebuchet MS"/>
                <a:ea typeface="Tahoma"/>
                <a:cs typeface="Tahoma"/>
              </a:rPr>
              <a:t> transport</a:t>
            </a:r>
            <a:endParaRPr lang="fr-F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52457" y="254442"/>
            <a:ext cx="11942175" cy="1499616"/>
          </a:xfrm>
        </p:spPr>
        <p:txBody>
          <a:bodyPr>
            <a:normAutofit/>
          </a:bodyPr>
          <a:lstStyle/>
          <a:p>
            <a:r>
              <a:rPr lang="fr-FR">
                <a:latin typeface="Trebuchet MS"/>
                <a:ea typeface="Tahoma"/>
                <a:cs typeface="Tahoma"/>
              </a:rPr>
              <a:t>Préparer les échantillons pour le</a:t>
            </a:r>
            <a:r>
              <a:rPr lang="fr-FR" sz="4400">
                <a:latin typeface="Trebuchet MS"/>
                <a:ea typeface="Tahoma"/>
                <a:cs typeface="Tahoma"/>
              </a:rPr>
              <a:t> transport</a:t>
            </a:r>
            <a:endParaRPr lang="fr-F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769441"/>
          </a:xfrm>
          <a:prstGeom prst="rect">
            <a:avLst/>
          </a:prstGeom>
          <a:noFill/>
        </p:spPr>
        <p:txBody>
          <a:bodyPr wrap="square" lIns="91440" tIns="45720" rIns="91440" bIns="45720" rtlCol="0" anchor="t">
            <a:spAutoFit/>
          </a:bodyPr>
          <a:lstStyle/>
          <a:p>
            <a:pPr algn="ctr"/>
            <a:r>
              <a:rPr lang="fr-FR" sz="2200">
                <a:latin typeface="Trebuchet MS"/>
              </a:rPr>
              <a:t>5 méthodes les plus couramment recommandés pour préparer les échantillons de selles pour le choléra</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22</a:t>
            </a:fld>
            <a:endParaRPr b="1">
              <a:solidFill>
                <a:schemeClr val="tx1">
                  <a:lumMod val="40000"/>
                  <a:lumOff val="60000"/>
                </a:schemeClr>
              </a:solidFill>
            </a:endParaRP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fr-FR" sz="4000">
                <a:latin typeface="Trebuchet MS"/>
                <a:ea typeface="Tahoma"/>
                <a:cs typeface="Tahoma"/>
              </a:rPr>
              <a:t>Prélever en toute sécurité</a:t>
            </a:r>
            <a:endParaRPr lang="fr-FR" sz="4000" b="0">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270421" y="4152370"/>
            <a:ext cx="2990274" cy="1446550"/>
          </a:xfrm>
          <a:prstGeom prst="rect">
            <a:avLst/>
          </a:prstGeom>
          <a:noFill/>
        </p:spPr>
        <p:txBody>
          <a:bodyPr wrap="square" lIns="91440" tIns="45720" rIns="91440" bIns="45720" anchor="t">
            <a:spAutoFit/>
          </a:bodyPr>
          <a:lstStyle/>
          <a:p>
            <a:pPr algn="ctr"/>
            <a:r>
              <a:rPr lang="fr-FR" sz="2200">
                <a:latin typeface="Trebuchet MS"/>
              </a:rPr>
              <a:t>Porter des gants pour recueillir et manipuler les échantillons de selles</a:t>
            </a:r>
            <a:r>
              <a:rPr lang="en-US" sz="2200">
                <a:latin typeface="Trebuchet MS"/>
              </a:rPr>
              <a:t>.</a:t>
            </a:r>
            <a:endParaRPr lang="en-US"/>
          </a:p>
        </p:txBody>
      </p:sp>
      <p:sp>
        <p:nvSpPr>
          <p:cNvPr id="28" name="TextBox 27">
            <a:extLst>
              <a:ext uri="{FF2B5EF4-FFF2-40B4-BE49-F238E27FC236}">
                <a16:creationId xmlns:a16="http://schemas.microsoft.com/office/drawing/2014/main" id="{1E6FD5C3-60D2-76B7-F7C4-9EB0B2AC6C7E}"/>
              </a:ext>
            </a:extLst>
          </p:cNvPr>
          <p:cNvSpPr txBox="1"/>
          <p:nvPr/>
        </p:nvSpPr>
        <p:spPr>
          <a:xfrm>
            <a:off x="6364426" y="4152370"/>
            <a:ext cx="2990274" cy="1446550"/>
          </a:xfrm>
          <a:prstGeom prst="rect">
            <a:avLst/>
          </a:prstGeom>
          <a:noFill/>
        </p:spPr>
        <p:txBody>
          <a:bodyPr wrap="square" lIns="91440" tIns="45720" rIns="91440" bIns="45720" anchor="t">
            <a:spAutoFit/>
          </a:bodyPr>
          <a:lstStyle/>
          <a:p>
            <a:pPr algn="ctr"/>
            <a:r>
              <a:rPr lang="fr-FR" sz="2200">
                <a:latin typeface="Trebuchet MS"/>
              </a:rPr>
              <a:t>Retirer les gants et se laver les mains après toute manipulation d’échantillons</a:t>
            </a:r>
            <a:r>
              <a:rPr lang="en-GB" sz="2200">
                <a:latin typeface="Trebuchet MS"/>
              </a:rPr>
              <a:t>.</a:t>
            </a:r>
            <a:endParaRPr lang="en-US" sz="2200">
              <a:latin typeface="Trebuchet MS"/>
            </a:endParaRP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0156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7528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416589" y="4152370"/>
            <a:ext cx="2853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fr-FR" sz="2200">
                <a:latin typeface="Trebuchet MS"/>
              </a:rPr>
              <a:t>Recouvrir de pansement toute coupure abrasion sur la peau des mains</a:t>
            </a:r>
            <a:r>
              <a:rPr lang="fr-FR">
                <a:latin typeface="Arial"/>
                <a:cs typeface="Arial"/>
              </a:rPr>
              <a:t>.</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9336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1"/>
            <a:ext cx="1794901" cy="1993270"/>
            <a:chOff x="1493272" y="4607226"/>
            <a:chExt cx="2240577" cy="2488202"/>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4674981"/>
              <a:ext cx="2240577" cy="2420447"/>
            </a:xfrm>
            <a:prstGeom prst="rect">
              <a:avLst/>
            </a:prstGeom>
            <a:noFill/>
          </p:spPr>
          <p:txBody>
            <a:bodyPr wrap="square" lIns="91440" tIns="45720" rIns="91440" bIns="45720" anchor="t">
              <a:spAutoFit/>
            </a:bodyPr>
            <a:lstStyle/>
            <a:p>
              <a:pPr algn="ctr"/>
              <a:r>
                <a:rPr lang="fr-FR" sz="2400">
                  <a:latin typeface="Trebuchet MS"/>
                </a:rPr>
                <a:t>Les pratiques d’hygiène de base</a:t>
              </a:r>
            </a:p>
            <a:p>
              <a:pPr algn="ctr"/>
              <a:endParaRPr lang="fr-FR" sz="2400">
                <a:latin typeface="Trebuchet MS"/>
              </a:endParaRPr>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r>
              <a:rPr lang="fr-FR" sz="2200">
                <a:latin typeface="Trebuchet MS"/>
              </a:rPr>
              <a:t>Respecter les procédures d’élimination des déchets. </a:t>
            </a:r>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431801" y="6167445"/>
            <a:ext cx="11375208"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200">
                <a:latin typeface="Trebuchet MS"/>
              </a:rPr>
              <a:t>Vous pouvez aussi protéger vos vêtements en portant une blouse et pantalon médicaux.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277436"/>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400">
                <a:latin typeface="Trebuchet MS"/>
              </a:rPr>
              <a:t>Protégez-vous, vos patients et votre communauté</a:t>
            </a:r>
            <a:r>
              <a:rPr lang="en-US" sz="2400">
                <a:latin typeface="Trebuchet MS"/>
              </a:rPr>
              <a:t>. </a:t>
            </a:r>
          </a:p>
          <a:p>
            <a:pPr algn="ctr"/>
            <a:endParaRPr lang="en-US" sz="2400">
              <a:latin typeface="Trebuchet MS" panose="020B0703020202090204" pitchFamily="34" charset="0"/>
            </a:endParaRP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US" sz="4400">
                <a:solidFill>
                  <a:schemeClr val="accent1"/>
                </a:solidFill>
                <a:latin typeface="Trebuchet MS"/>
              </a:rPr>
              <a:t>Écouvillon en cary-blair</a:t>
            </a: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30887"/>
          </a:xfrm>
          <a:prstGeom prst="rect">
            <a:avLst/>
          </a:prstGeom>
          <a:noFill/>
        </p:spPr>
        <p:txBody>
          <a:bodyPr wrap="square" lIns="91440" tIns="45720" rIns="91440" bIns="45720" rtlCol="0" anchor="t">
            <a:spAutoFit/>
          </a:bodyPr>
          <a:lstStyle/>
          <a:p>
            <a:pPr algn="ctr">
              <a:spcAft>
                <a:spcPts val="1200"/>
              </a:spcAft>
            </a:pPr>
            <a:r>
              <a:rPr lang="fr-FR" sz="2200" i="1">
                <a:latin typeface="Trebuchet MS"/>
              </a:rPr>
              <a:t>Le milieu de transport le plus recommandé.</a:t>
            </a:r>
            <a:endParaRPr lang="fr-F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5539408" y="946969"/>
            <a:ext cx="4805239"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273532" y="1744951"/>
            <a:ext cx="2441236" cy="2347212"/>
            <a:chOff x="1969887" y="1537144"/>
            <a:chExt cx="2441236" cy="2347212"/>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0" name="TextBox 19">
              <a:extLst>
                <a:ext uri="{FF2B5EF4-FFF2-40B4-BE49-F238E27FC236}">
                  <a16:creationId xmlns:a16="http://schemas.microsoft.com/office/drawing/2014/main" id="{CAE6F7A7-C08B-3D32-E31C-DEC4171B3463}"/>
                </a:ext>
              </a:extLst>
            </p:cNvPr>
            <p:cNvSpPr txBox="1"/>
            <p:nvPr/>
          </p:nvSpPr>
          <p:spPr>
            <a:xfrm>
              <a:off x="2099777" y="2003137"/>
              <a:ext cx="2311346" cy="1646605"/>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Cary-Blair </a:t>
              </a:r>
              <a:br>
                <a:rPr lang="en-HU" sz="1600">
                  <a:latin typeface="Trebuchet MS" panose="020B0703020202090204" pitchFamily="34" charset="0"/>
                </a:rPr>
              </a:br>
              <a:r>
                <a:rPr lang="fr-FR" sz="1600">
                  <a:latin typeface="Trebuchet MS"/>
                </a:rPr>
                <a:t>milieu semi-solide, bouteille/tube </a:t>
              </a:r>
              <a:endParaRPr lang="fr-FR" sz="1600">
                <a:latin typeface="Trebuchet MS" panose="020B0703020202090204" pitchFamily="34" charset="0"/>
              </a:endParaRPr>
            </a:p>
            <a:p>
              <a:pPr algn="ctr"/>
              <a:r>
                <a:rPr lang="en-GB" sz="1600" b="1" err="1">
                  <a:solidFill>
                    <a:schemeClr val="accent1"/>
                  </a:solidFill>
                  <a:latin typeface="Trebuchet MS"/>
                </a:rPr>
                <a:t>Écouvillon</a:t>
              </a:r>
              <a:r>
                <a:rPr lang="en-GB" sz="1600">
                  <a:solidFill>
                    <a:schemeClr val="accent1"/>
                  </a:solidFill>
                  <a:latin typeface="Trebuchet MS"/>
                </a:rPr>
                <a:t> </a:t>
              </a:r>
              <a:br>
                <a:rPr lang="en-GB" sz="1600">
                  <a:latin typeface="Trebuchet MS" panose="020B0703020202090204" pitchFamily="34" charset="0"/>
                </a:rPr>
              </a:br>
              <a:r>
                <a:rPr lang="fr-FR" sz="1600">
                  <a:latin typeface="Trebuchet MS"/>
                </a:rPr>
                <a:t>stérile, coton/polyester</a:t>
              </a:r>
            </a:p>
          </p:txBody>
        </p:sp>
        <p:sp>
          <p:nvSpPr>
            <p:cNvPr id="21" name="TextBox 20">
              <a:extLst>
                <a:ext uri="{FF2B5EF4-FFF2-40B4-BE49-F238E27FC236}">
                  <a16:creationId xmlns:a16="http://schemas.microsoft.com/office/drawing/2014/main" id="{D2E7EEF9-6202-129B-D276-ADD577BA10BF}"/>
                </a:ext>
              </a:extLst>
            </p:cNvPr>
            <p:cNvSpPr txBox="1"/>
            <p:nvPr/>
          </p:nvSpPr>
          <p:spPr>
            <a:xfrm>
              <a:off x="1969887" y="1537144"/>
              <a:ext cx="2181839" cy="369332"/>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rPr>
                <a:t>Matériel Nécessaire</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461665"/>
          </a:xfrm>
          <a:prstGeom prst="rect">
            <a:avLst/>
          </a:prstGeom>
          <a:noFill/>
        </p:spPr>
        <p:txBody>
          <a:bodyPr wrap="square" lIns="91440" tIns="45720" rIns="91440" bIns="45720" anchor="t">
            <a:spAutoFit/>
          </a:bodyPr>
          <a:lstStyle/>
          <a:p>
            <a:r>
              <a:rPr lang="en-US" sz="1200" i="1">
                <a:latin typeface="Trebuchet MS"/>
              </a:rPr>
              <a:t> *</a:t>
            </a:r>
            <a:r>
              <a:rPr lang="fr-FR" sz="1200" i="1">
                <a:latin typeface="Trebuchet MS"/>
              </a:rPr>
              <a:t>Utilisé</a:t>
            </a:r>
            <a:r>
              <a:rPr lang="fr-FR" sz="1200" i="1">
                <a:latin typeface="Trebuchet MS"/>
                <a:ea typeface="+mn-lt"/>
                <a:cs typeface="+mn-lt"/>
              </a:rPr>
              <a:t> principalement pour la culture • Les tests moléculaires et les TDR sont possibles mais nécessitent une étape de culture et d'enrichissement dans de l'EPA</a:t>
            </a:r>
            <a:endParaRPr lang="fr-FR" sz="1200">
              <a:latin typeface="Trebuchet MS"/>
            </a:endParaRPr>
          </a:p>
          <a:p>
            <a:endParaRPr lang="fr-FR" sz="1200" i="1">
              <a:latin typeface="Trebuchet MS"/>
            </a:endParaRP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40527" y="4423846"/>
            <a:ext cx="2391944" cy="1604914"/>
            <a:chOff x="8930911" y="4326160"/>
            <a:chExt cx="2391944" cy="1604914"/>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Culture</a:t>
              </a:r>
            </a:p>
            <a:p>
              <a:pPr algn="ctr"/>
              <a:endParaRPr lang="en-GB" sz="1600">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30911" y="4326160"/>
              <a:ext cx="1879135" cy="646331"/>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rPr>
                <a:t>Compatibilité avec autres tests</a:t>
              </a:r>
              <a:r>
                <a:rPr lang="en-GB">
                  <a:solidFill>
                    <a:schemeClr val="bg1"/>
                  </a:solidFill>
                </a:rPr>
                <a:t>*</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9001"/>
            <a:ext cx="8169333" cy="2113003"/>
            <a:chOff x="3407761" y="3930036"/>
            <a:chExt cx="8169333" cy="1753940"/>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451386"/>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Font typeface="Arial"/>
                <a:buChar char="•"/>
              </a:pPr>
              <a:r>
                <a:rPr lang="fr-FR" b="1" dirty="0">
                  <a:latin typeface="Trebuchet MS"/>
                </a:rPr>
                <a:t>Pour les selles: </a:t>
              </a:r>
              <a:r>
                <a:rPr lang="fr-FR" dirty="0">
                  <a:latin typeface="Trebuchet MS"/>
                </a:rPr>
                <a:t>prélever dans les selles et transférer                     dans un tube de Cary-Blair.</a:t>
              </a:r>
              <a:endParaRPr lang="en-US" dirty="0"/>
            </a:p>
            <a:p>
              <a:pPr marL="285750" indent="-285750">
                <a:buFont typeface="Arial"/>
                <a:buChar char="•"/>
              </a:pPr>
              <a:r>
                <a:rPr lang="fr-FR" b="1" dirty="0">
                  <a:latin typeface="Trebuchet MS"/>
                </a:rPr>
                <a:t>Pour les écouvillons rectaux: </a:t>
              </a:r>
              <a:r>
                <a:rPr lang="fr-FR" dirty="0">
                  <a:latin typeface="Trebuchet MS"/>
                </a:rPr>
                <a:t>placer directement                 l'écouvillon dans le tube de Cary-Blair. Aucune autre manipulation est nécessaire</a:t>
              </a:r>
              <a:r>
                <a:rPr lang="en-GB" dirty="0">
                  <a:latin typeface="Trebuchet MS"/>
                </a:rPr>
                <a:t>. </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lIns="91440" tIns="45720" rIns="91440" bIns="45720" rtlCol="0" anchor="t">
              <a:spAutoFit/>
            </a:bodyPr>
            <a:lstStyle/>
            <a:p>
              <a:r>
                <a:rPr lang="fr-CH">
                  <a:solidFill>
                    <a:schemeClr val="bg1"/>
                  </a:solidFill>
                </a:rPr>
                <a:t>Procédure</a:t>
              </a:r>
              <a:endParaRPr lang="en-HU">
                <a:solidFill>
                  <a:schemeClr val="bg1"/>
                </a:solidFill>
              </a:endParaRP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2238069"/>
            <a:chOff x="3406429" y="1640888"/>
            <a:chExt cx="8170665" cy="223806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202550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Font typeface="Arial"/>
                <a:buChar char="•"/>
              </a:pPr>
              <a:r>
                <a:rPr lang="fr-FR">
                  <a:latin typeface="Trebuchet MS"/>
                </a:rPr>
                <a:t>Pour effectuer des tests dans les 7 jours en moyenne après prélèvement.</a:t>
              </a:r>
              <a:endParaRPr lang="en-GB">
                <a:latin typeface="Trebuchet MS"/>
              </a:endParaRPr>
            </a:p>
            <a:p>
              <a:endParaRPr lang="fr-FR">
                <a:latin typeface="Trebuchet MS"/>
              </a:endParaRPr>
            </a:p>
            <a:p>
              <a:pPr marL="285750" indent="-285750">
                <a:buFont typeface="Arial,Sans-Serif"/>
                <a:buChar char="•"/>
              </a:pPr>
              <a:r>
                <a:rPr lang="fr-FR">
                  <a:latin typeface="Trebuchet MS"/>
                </a:rPr>
                <a:t>À transporter à température ambiante (22 </a:t>
              </a:r>
              <a:r>
                <a:rPr lang="fr-FR" baseline="30000" err="1">
                  <a:latin typeface="Trebuchet MS"/>
                </a:rPr>
                <a:t>o</a:t>
              </a:r>
              <a:r>
                <a:rPr lang="fr-FR" err="1">
                  <a:latin typeface="Trebuchet MS"/>
                </a:rPr>
                <a:t>C</a:t>
              </a:r>
              <a:r>
                <a:rPr lang="fr-FR">
                  <a:latin typeface="Trebuchet MS"/>
                </a:rPr>
                <a:t> – 25 </a:t>
              </a:r>
              <a:r>
                <a:rPr lang="fr-FR" baseline="30000" err="1">
                  <a:latin typeface="Trebuchet MS"/>
                </a:rPr>
                <a:t>o</a:t>
              </a:r>
              <a:r>
                <a:rPr lang="fr-FR" err="1">
                  <a:latin typeface="Trebuchet MS"/>
                </a:rPr>
                <a:t>C</a:t>
              </a:r>
              <a:r>
                <a:rPr lang="fr-FR">
                  <a:latin typeface="Trebuchet MS"/>
                </a:rPr>
                <a:t>). </a:t>
              </a:r>
              <a:endParaRPr lang="en-US">
                <a:latin typeface="Trebuchet MS"/>
              </a:endParaRPr>
            </a:p>
            <a:p>
              <a:pPr marL="285750" indent="-285750">
                <a:buFont typeface="Arial,Sans-Serif"/>
                <a:buChar char="•"/>
              </a:pPr>
              <a:endParaRPr lang="fr-FR">
                <a:latin typeface="Trebuchet MS"/>
                <a:ea typeface="Calibri"/>
                <a:cs typeface="Calibri"/>
              </a:endParaRPr>
            </a:p>
            <a:p>
              <a:pPr marL="285750" indent="-285750">
                <a:spcAft>
                  <a:spcPts val="1200"/>
                </a:spcAft>
                <a:buFont typeface="Arial"/>
                <a:buChar char="•"/>
              </a:pPr>
              <a:r>
                <a:rPr lang="fr-FR">
                  <a:latin typeface="Trebuchet MS"/>
                  <a:ea typeface="Calibri"/>
                  <a:cs typeface="Calibri"/>
                </a:rPr>
                <a:t>C</a:t>
              </a:r>
              <a:r>
                <a:rPr lang="fr-FR">
                  <a:latin typeface="Trebuchet MS"/>
                </a:rPr>
                <a:t>onserver à l'abri de la lumière directe du soleil</a:t>
              </a:r>
              <a:r>
                <a:rPr lang="en-GB">
                  <a:latin typeface="Trebuchet MS"/>
                </a:rPr>
                <a:t>.</a:t>
              </a: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9963109" y="3085393"/>
            <a:ext cx="1874512" cy="2378942"/>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24</a:t>
            </a:fld>
            <a:endParaRPr b="1">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fr-FR" sz="4400">
                <a:solidFill>
                  <a:schemeClr val="accent1"/>
                </a:solidFill>
                <a:latin typeface="Trebuchet MS"/>
              </a:rPr>
              <a:t>ÉCHANTILLON DANS UN POT À SELLES</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6242376" y="948062"/>
            <a:ext cx="49463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176949" y="1510964"/>
            <a:ext cx="2376074" cy="2068842"/>
            <a:chOff x="348530" y="842926"/>
            <a:chExt cx="2376074"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392982"/>
              <a:ext cx="2068842" cy="1077218"/>
            </a:xfrm>
            <a:prstGeom prst="rect">
              <a:avLst/>
            </a:prstGeom>
            <a:noFill/>
          </p:spPr>
          <p:txBody>
            <a:bodyPr wrap="square" lIns="91440" tIns="45720" rIns="91440" bIns="45720" rtlCol="0" anchor="t">
              <a:spAutoFit/>
            </a:bodyPr>
            <a:lstStyle/>
            <a:p>
              <a:pPr algn="ctr">
                <a:spcAft>
                  <a:spcPts val="600"/>
                </a:spcAft>
              </a:pPr>
              <a:r>
                <a:rPr lang="fr-FR" sz="1600" b="1">
                  <a:solidFill>
                    <a:schemeClr val="accent1"/>
                  </a:solidFill>
                  <a:latin typeface="Trebuchet MS"/>
                </a:rPr>
                <a:t>Pot à selles</a:t>
              </a:r>
              <a:br>
                <a:rPr lang="fr-FR" sz="1600">
                  <a:latin typeface="Trebuchet MS" panose="020B0703020202090204" pitchFamily="34" charset="0"/>
                </a:rPr>
              </a:br>
              <a:r>
                <a:rPr lang="fr-FR" sz="1600">
                  <a:latin typeface="Trebuchet MS"/>
                </a:rPr>
                <a:t>plastique, bouchon vissé, 30 </a:t>
              </a:r>
              <a:r>
                <a:rPr lang="fr-FR" sz="1600" err="1">
                  <a:latin typeface="Trebuchet MS"/>
                </a:rPr>
                <a:t>mL</a:t>
              </a:r>
              <a:r>
                <a:rPr lang="fr-FR" sz="1600">
                  <a:latin typeface="Trebuchet MS"/>
                </a:rPr>
                <a:t>, sans désinfectant</a:t>
              </a:r>
              <a:endParaRPr lang="fr-FR">
                <a:latin typeface="Trebuchet MS"/>
              </a:endParaRPr>
            </a:p>
          </p:txBody>
        </p:sp>
        <p:sp>
          <p:nvSpPr>
            <p:cNvPr id="25" name="TextBox 24">
              <a:extLst>
                <a:ext uri="{FF2B5EF4-FFF2-40B4-BE49-F238E27FC236}">
                  <a16:creationId xmlns:a16="http://schemas.microsoft.com/office/drawing/2014/main" id="{1C26C4EE-BB35-953A-3954-4C27017152B3}"/>
                </a:ext>
              </a:extLst>
            </p:cNvPr>
            <p:cNvSpPr txBox="1"/>
            <p:nvPr/>
          </p:nvSpPr>
          <p:spPr>
            <a:xfrm>
              <a:off x="348530" y="879828"/>
              <a:ext cx="2376074" cy="369332"/>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Matériel Nécessaire</a:t>
              </a:r>
              <a:endParaRPr lang="en-US">
                <a:solidFill>
                  <a:schemeClr val="bg1"/>
                </a:solidFill>
              </a:endParaRP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buClr>
                <a:schemeClr val="accent1"/>
              </a:buClr>
              <a:buFont typeface="Arial" panose="020B0604020202020204" pitchFamily="34" charset="0"/>
              <a:buChar char="•"/>
            </a:pPr>
            <a:r>
              <a:rPr lang="en-HU" dirty="0">
                <a:latin typeface="Trebuchet MS"/>
              </a:rPr>
              <a:t>Conserver l'échantillon dans le pot à selles</a:t>
            </a:r>
            <a:r>
              <a:rPr lang="fr-FR" dirty="0">
                <a:latin typeface="Trebuchet MS"/>
              </a:rPr>
              <a:t> initial</a:t>
            </a:r>
            <a:r>
              <a:rPr lang="fr-CH" dirty="0">
                <a:latin typeface="Trebuchet MS"/>
              </a:rPr>
              <a:t>.</a:t>
            </a:r>
            <a:endParaRPr lang="fr-CH" dirty="0"/>
          </a:p>
          <a:p>
            <a:pPr marL="285750" indent="-285750">
              <a:buClr>
                <a:schemeClr val="accent1"/>
              </a:buClr>
              <a:buFont typeface="Arial" panose="020B0604020202020204" pitchFamily="34" charset="0"/>
              <a:buChar char="•"/>
            </a:pPr>
            <a:endParaRPr lang="fr-CH">
              <a:latin typeface="Trebuchet MS" panose="020B0703020202090204" pitchFamily="34" charset="0"/>
            </a:endParaRPr>
          </a:p>
          <a:p>
            <a:pPr marL="285750" indent="-285750">
              <a:buClr>
                <a:schemeClr val="accent1"/>
              </a:buClr>
              <a:buFont typeface="Arial" panose="020B0604020202020204" pitchFamily="34" charset="0"/>
              <a:buChar char="•"/>
            </a:pPr>
            <a:r>
              <a:rPr lang="fr" dirty="0">
                <a:latin typeface="Trebuchet MS"/>
                <a:ea typeface="Calibri"/>
                <a:cs typeface="Calibri"/>
              </a:rPr>
              <a:t>Utiliser du </a:t>
            </a:r>
            <a:r>
              <a:rPr lang="fr" dirty="0" err="1">
                <a:latin typeface="Trebuchet MS"/>
                <a:ea typeface="Calibri"/>
                <a:cs typeface="Calibri"/>
              </a:rPr>
              <a:t>Parafilm</a:t>
            </a:r>
            <a:r>
              <a:rPr lang="fr" dirty="0">
                <a:latin typeface="Trebuchet MS"/>
                <a:ea typeface="Calibri"/>
                <a:cs typeface="Calibri"/>
              </a:rPr>
              <a:t> ou du ruban adhésif pour sceller et prévenir les fuites</a:t>
            </a:r>
            <a:r>
              <a:rPr lang="en-US" sz="1800" dirty="0">
                <a:latin typeface="Trebuchet MS"/>
              </a:rPr>
              <a:t>!</a:t>
            </a: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lIns="91440" tIns="45720" rIns="91440" bIns="45720" rtlCol="0" anchor="t">
            <a:spAutoFit/>
          </a:bodyPr>
          <a:lstStyle/>
          <a:p>
            <a:r>
              <a:rPr lang="fr-CH">
                <a:solidFill>
                  <a:schemeClr val="bg1"/>
                </a:solidFill>
                <a:latin typeface="TW Cen MT"/>
              </a:rPr>
              <a:t>Procédure</a:t>
            </a:r>
            <a:endParaRPr lang="en-US"/>
          </a:p>
        </p:txBody>
      </p:sp>
      <p:grpSp>
        <p:nvGrpSpPr>
          <p:cNvPr id="4" name="Group 3">
            <a:extLst>
              <a:ext uri="{FF2B5EF4-FFF2-40B4-BE49-F238E27FC236}">
                <a16:creationId xmlns:a16="http://schemas.microsoft.com/office/drawing/2014/main" id="{B6944D7E-CB48-2F0A-680D-9FC0CD7125F4}"/>
              </a:ext>
            </a:extLst>
          </p:cNvPr>
          <p:cNvGrpSpPr/>
          <p:nvPr/>
        </p:nvGrpSpPr>
        <p:grpSpPr>
          <a:xfrm>
            <a:off x="142581" y="3983660"/>
            <a:ext cx="2391944" cy="1806283"/>
            <a:chOff x="8930911" y="4326160"/>
            <a:chExt cx="2391944" cy="1806283"/>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TDR</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6" name="TextBox 5">
              <a:extLst>
                <a:ext uri="{FF2B5EF4-FFF2-40B4-BE49-F238E27FC236}">
                  <a16:creationId xmlns:a16="http://schemas.microsoft.com/office/drawing/2014/main" id="{99E26566-5D19-897E-88F4-CFC7CECCC0E3}"/>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Compatibilité avec autres tests</a:t>
              </a:r>
              <a:endParaRPr lang="en-US">
                <a:solidFill>
                  <a:schemeClr val="bg1"/>
                </a:solidFill>
              </a:endParaRP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2025509"/>
          </a:xfrm>
          <a:prstGeom prst="rect">
            <a:avLst/>
          </a:prstGeom>
          <a:noFill/>
          <a:ln w="3175">
            <a:solidFill>
              <a:schemeClr val="bg2">
                <a:lumMod val="25000"/>
              </a:schemeClr>
            </a:solidFill>
          </a:ln>
        </p:spPr>
        <p:txBody>
          <a:bodyPr wrap="square" lIns="91440" tIns="216000" rIns="91440" bIns="144000" rtlCol="0" anchor="t">
            <a:spAutoFit/>
          </a:bodyPr>
          <a:lstStyle/>
          <a:p>
            <a:pPr indent="-285750">
              <a:buClr>
                <a:schemeClr val="accent1"/>
              </a:buClr>
              <a:buFont typeface="Arial" panose="020B0604020202020204" pitchFamily="34" charset="0"/>
              <a:buChar char="•"/>
            </a:pPr>
            <a:r>
              <a:rPr lang="fr-FR">
                <a:latin typeface="Trebuchet MS"/>
              </a:rPr>
              <a:t>Pour effectuer uniquement des tests dans les 2 heures après le prélèvement.</a:t>
            </a:r>
          </a:p>
          <a:p>
            <a:pPr indent="-285750">
              <a:buClr>
                <a:schemeClr val="accent1"/>
              </a:buClr>
              <a:buFont typeface="Arial" panose="020B0604020202020204" pitchFamily="34" charset="0"/>
              <a:buChar char="•"/>
            </a:pPr>
            <a:endParaRPr lang="fr-FR">
              <a:latin typeface="Trebuchet MS"/>
            </a:endParaRPr>
          </a:p>
          <a:p>
            <a:pPr indent="-285750">
              <a:buClr>
                <a:schemeClr val="accent1"/>
              </a:buClr>
              <a:buFont typeface="Arial" panose="020B0604020202020204" pitchFamily="34" charset="0"/>
              <a:buChar char="•"/>
            </a:pPr>
            <a:r>
              <a:rPr lang="fr-FR">
                <a:latin typeface="Trebuchet MS"/>
              </a:rPr>
              <a:t>À transporter à température ambiante (22 </a:t>
            </a:r>
            <a:r>
              <a:rPr lang="fr-FR" baseline="30000" err="1">
                <a:latin typeface="Trebuchet MS"/>
              </a:rPr>
              <a:t>o</a:t>
            </a:r>
            <a:r>
              <a:rPr lang="fr-FR" err="1">
                <a:latin typeface="Trebuchet MS"/>
              </a:rPr>
              <a:t>C</a:t>
            </a:r>
            <a:r>
              <a:rPr lang="fr-FR">
                <a:latin typeface="Trebuchet MS"/>
              </a:rPr>
              <a:t> – 25 </a:t>
            </a:r>
            <a:r>
              <a:rPr lang="fr-FR" baseline="30000" err="1">
                <a:latin typeface="Trebuchet MS"/>
              </a:rPr>
              <a:t>o</a:t>
            </a:r>
            <a:r>
              <a:rPr lang="fr-FR" err="1">
                <a:latin typeface="Trebuchet MS"/>
              </a:rPr>
              <a:t>C</a:t>
            </a:r>
            <a:r>
              <a:rPr lang="fr-FR">
                <a:latin typeface="Trebuchet MS"/>
              </a:rPr>
              <a:t>).</a:t>
            </a:r>
          </a:p>
          <a:p>
            <a:pPr indent="-285750">
              <a:buClr>
                <a:schemeClr val="accent1"/>
              </a:buClr>
              <a:buFont typeface="Arial" panose="020B0604020202020204" pitchFamily="34" charset="0"/>
              <a:buChar char="•"/>
            </a:pPr>
            <a:endParaRPr lang="fr-FR">
              <a:latin typeface="Trebuchet MS"/>
            </a:endParaRPr>
          </a:p>
          <a:p>
            <a:pPr indent="-285750">
              <a:buClr>
                <a:schemeClr val="accent1"/>
              </a:buClr>
              <a:buFont typeface="Arial" panose="020B0604020202020204" pitchFamily="34" charset="0"/>
              <a:buChar char="•"/>
            </a:pPr>
            <a:r>
              <a:rPr lang="fr-FR">
                <a:latin typeface="Trebuchet MS"/>
              </a:rPr>
              <a:t>Conserver à l'abri de la lumière directe du soleil.</a:t>
            </a: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9945796" y="2944368"/>
            <a:ext cx="1874512" cy="2360942"/>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25</a:t>
            </a:fld>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ÉCHANTILLON EN EAU PEPTONÉE ALCALINE (EPA)</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4064000" y="999450"/>
            <a:ext cx="7864448"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284956" y="1844774"/>
            <a:ext cx="2293609" cy="2118812"/>
            <a:chOff x="1165208" y="1671088"/>
            <a:chExt cx="2293609"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1077218"/>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EPA</a:t>
              </a:r>
              <a:br>
                <a:rPr lang="en-HU" sz="1600">
                  <a:latin typeface="Trebuchet MS" panose="020B0703020202090204" pitchFamily="34" charset="0"/>
                </a:rPr>
              </a:br>
              <a:r>
                <a:rPr lang="fr-FR" sz="1600">
                  <a:latin typeface="Trebuchet MS"/>
                </a:rPr>
                <a:t>tubes à vis, pipettes de transfert ou écouvillons</a:t>
              </a:r>
            </a:p>
          </p:txBody>
        </p:sp>
        <p:sp>
          <p:nvSpPr>
            <p:cNvPr id="23" name="TextBox 22">
              <a:extLst>
                <a:ext uri="{FF2B5EF4-FFF2-40B4-BE49-F238E27FC236}">
                  <a16:creationId xmlns:a16="http://schemas.microsoft.com/office/drawing/2014/main" id="{7F2FF0D6-1749-EF8B-1F40-BCA79BFA8A83}"/>
                </a:ext>
              </a:extLst>
            </p:cNvPr>
            <p:cNvSpPr txBox="1"/>
            <p:nvPr/>
          </p:nvSpPr>
          <p:spPr>
            <a:xfrm>
              <a:off x="1165208" y="1743680"/>
              <a:ext cx="2075952" cy="369332"/>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Matériel Nécessaire</a:t>
              </a:r>
              <a:endParaRPr lang="en-US">
                <a:solidFill>
                  <a:schemeClr val="bg1"/>
                </a:solidFill>
              </a:endParaRP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4043517"/>
            <a:ext cx="7435457" cy="2092637"/>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spcAft>
                <a:spcPts val="1200"/>
              </a:spcAft>
              <a:buClr>
                <a:schemeClr val="accent1"/>
              </a:buClr>
              <a:buFont typeface="Arial" panose="020B0604020202020204" pitchFamily="34" charset="0"/>
              <a:buChar char="•"/>
            </a:pPr>
            <a:r>
              <a:rPr lang="fr-FR">
                <a:latin typeface="Trebuchet MS"/>
              </a:rPr>
              <a:t>Transférer des selles dans le tube EPA.</a:t>
            </a:r>
            <a:endParaRPr lang="fr-FR"/>
          </a:p>
          <a:p>
            <a:pPr marL="285750" indent="-285750">
              <a:spcAft>
                <a:spcPts val="1200"/>
              </a:spcAft>
              <a:buClr>
                <a:schemeClr val="accent1"/>
              </a:buClr>
              <a:buFont typeface="Arial" panose="020B0604020202020204" pitchFamily="34" charset="0"/>
              <a:buChar char="•"/>
            </a:pPr>
            <a:r>
              <a:rPr lang="fr" dirty="0">
                <a:latin typeface="Trebuchet MS"/>
              </a:rPr>
              <a:t>Utiliser du </a:t>
            </a:r>
            <a:r>
              <a:rPr lang="fr" sz="1800" dirty="0" err="1">
                <a:latin typeface="Trebuchet MS"/>
              </a:rPr>
              <a:t>Parafilm</a:t>
            </a:r>
            <a:r>
              <a:rPr lang="fr" sz="1800" dirty="0">
                <a:latin typeface="Trebuchet MS"/>
              </a:rPr>
              <a:t> </a:t>
            </a:r>
            <a:r>
              <a:rPr lang="fr" dirty="0">
                <a:latin typeface="Trebuchet MS"/>
              </a:rPr>
              <a:t>ou du ruban adhésif pour sceller et       prévenir les fuites</a:t>
            </a:r>
            <a:r>
              <a:rPr lang="en-US" sz="1800" dirty="0">
                <a:latin typeface="Trebuchet MS"/>
              </a:rPr>
              <a:t>!</a:t>
            </a:r>
            <a:endParaRPr lang="en-GB" dirty="0">
              <a:latin typeface="Trebuchet MS"/>
            </a:endParaRPr>
          </a:p>
          <a:p>
            <a:pPr marL="285750" indent="-285750">
              <a:spcAft>
                <a:spcPts val="1200"/>
              </a:spcAft>
              <a:buClr>
                <a:schemeClr val="accent1"/>
              </a:buClr>
              <a:buFont typeface="Arial" panose="020B0604020202020204" pitchFamily="34" charset="0"/>
              <a:buChar char="•"/>
            </a:pPr>
            <a:r>
              <a:rPr lang="en-GB" b="1" dirty="0">
                <a:solidFill>
                  <a:schemeClr val="accent1"/>
                </a:solidFill>
                <a:latin typeface="Trebuchet MS"/>
              </a:rPr>
              <a:t>Remarque: </a:t>
            </a:r>
            <a:r>
              <a:rPr lang="fr" dirty="0">
                <a:latin typeface="Trebuchet MS"/>
                <a:ea typeface="Calibri"/>
                <a:cs typeface="Calibri"/>
              </a:rPr>
              <a:t>Le volume de selles transférées ne doit pas dépasser 10% du volume final d'EPA</a:t>
            </a:r>
            <a:r>
              <a:rPr lang="en-GB" dirty="0">
                <a:latin typeface="Trebuchet MS"/>
              </a:rPr>
              <a:t>.</a:t>
            </a:r>
            <a:endParaRPr lang="en-HU" dirty="0">
              <a:latin typeface="Trebuchet MS"/>
            </a:endParaRP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779288"/>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spcAft>
                <a:spcPts val="1200"/>
              </a:spcAft>
              <a:buClr>
                <a:schemeClr val="accent1"/>
              </a:buClr>
              <a:buFont typeface="Arial" panose="020B0604020202020204" pitchFamily="34" charset="0"/>
              <a:buChar char="•"/>
            </a:pPr>
            <a:r>
              <a:rPr lang="fr-FR">
                <a:latin typeface="Trebuchet MS"/>
              </a:rPr>
              <a:t>Pour effectuer des tests uniquement dans les 24 heures après le prélèvement</a:t>
            </a:r>
            <a:r>
              <a:rPr lang="en-US">
                <a:latin typeface="Trebuchet MS"/>
              </a:rPr>
              <a:t>.</a:t>
            </a:r>
            <a:endParaRPr lang="en-US" sz="1800">
              <a:latin typeface="Trebuchet MS"/>
            </a:endParaRPr>
          </a:p>
          <a:p>
            <a:pPr marL="285750" indent="-285750">
              <a:spcAft>
                <a:spcPts val="1200"/>
              </a:spcAft>
              <a:buClr>
                <a:schemeClr val="accent1"/>
              </a:buClr>
              <a:buFont typeface="Arial" panose="020B0604020202020204" pitchFamily="34" charset="0"/>
              <a:buChar char="•"/>
            </a:pPr>
            <a:r>
              <a:rPr lang="fr-FR">
                <a:latin typeface="Trebuchet MS"/>
              </a:rPr>
              <a:t>À transporter à température ambiante</a:t>
            </a:r>
            <a:r>
              <a:rPr lang="fr-FR" sz="1800">
                <a:latin typeface="Trebuchet MS"/>
              </a:rPr>
              <a:t> (22 </a:t>
            </a:r>
            <a:r>
              <a:rPr lang="fr-FR" sz="1200" baseline="30000" err="1">
                <a:latin typeface="Trebuchet MS"/>
              </a:rPr>
              <a:t>o</a:t>
            </a:r>
            <a:r>
              <a:rPr lang="fr-FR" sz="1800" err="1">
                <a:latin typeface="Trebuchet MS"/>
              </a:rPr>
              <a:t>C</a:t>
            </a:r>
            <a:r>
              <a:rPr lang="fr-FR" sz="1800">
                <a:latin typeface="Trebuchet MS"/>
              </a:rPr>
              <a:t> – 25 </a:t>
            </a:r>
            <a:r>
              <a:rPr lang="fr-FR" sz="1200" baseline="30000" err="1">
                <a:latin typeface="Trebuchet MS"/>
              </a:rPr>
              <a:t>o</a:t>
            </a:r>
            <a:r>
              <a:rPr lang="fr-FR" sz="1800" err="1">
                <a:latin typeface="Trebuchet MS"/>
              </a:rPr>
              <a:t>C</a:t>
            </a:r>
            <a:r>
              <a:rPr lang="fr-FR">
                <a:latin typeface="Trebuchet MS"/>
              </a:rPr>
              <a:t>)</a:t>
            </a:r>
            <a:r>
              <a:rPr lang="en-US">
                <a:latin typeface="Trebuchet MS"/>
              </a:rPr>
              <a:t>.</a:t>
            </a:r>
            <a:endParaRPr lang="en-US" sz="1800">
              <a:latin typeface="Trebuchet MS"/>
            </a:endParaRPr>
          </a:p>
          <a:p>
            <a:pPr marL="285750" indent="-285750">
              <a:spcAft>
                <a:spcPts val="1200"/>
              </a:spcAft>
              <a:buClr>
                <a:schemeClr val="accent1"/>
              </a:buClr>
              <a:buFont typeface="Arial" panose="020B0604020202020204" pitchFamily="34" charset="0"/>
              <a:buChar char="•"/>
            </a:pPr>
            <a:r>
              <a:rPr lang="fr-FR">
                <a:latin typeface="Trebuchet MS"/>
                <a:ea typeface="Calibri"/>
                <a:cs typeface="Calibri"/>
              </a:rPr>
              <a:t>Conserver à l'abri de la lumière directe du soleil.</a:t>
            </a:r>
            <a:r>
              <a:rPr lang="en-US">
                <a:latin typeface="Trebuchet MS"/>
              </a:rPr>
              <a:t>.</a:t>
            </a:r>
            <a:endParaRPr lang="en-US" sz="180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lIns="91440" tIns="45720" rIns="91440" bIns="45720" rtlCol="0" anchor="t">
            <a:spAutoFit/>
          </a:bodyPr>
          <a:lstStyle/>
          <a:p>
            <a:r>
              <a:rPr lang="fr-CH">
                <a:solidFill>
                  <a:schemeClr val="bg1"/>
                </a:solidFill>
                <a:latin typeface="TW Cen MT"/>
              </a:rPr>
              <a:t>Procédure</a:t>
            </a:r>
            <a:endParaRPr lang="en-US"/>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10053936" y="3081131"/>
            <a:ext cx="1874512" cy="2534478"/>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40527" y="4423846"/>
            <a:ext cx="2391944" cy="1604914"/>
            <a:chOff x="8930911" y="4326160"/>
            <a:chExt cx="2391944" cy="1604914"/>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TDR</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7" name="TextBox 6">
              <a:extLst>
                <a:ext uri="{FF2B5EF4-FFF2-40B4-BE49-F238E27FC236}">
                  <a16:creationId xmlns:a16="http://schemas.microsoft.com/office/drawing/2014/main" id="{903BA85B-5312-AF2A-2B87-7C1FEF034E1E}"/>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Compatibilité avec autres tests</a:t>
              </a:r>
              <a:endParaRPr lang="en-US">
                <a:solidFill>
                  <a:schemeClr val="bg1"/>
                </a:solidFill>
              </a:endParaRP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26</a:t>
            </a:fld>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1015890" y="309276"/>
            <a:ext cx="1024566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ÉCHANTILLON SUR PAPIER FILTRE HUMIDE (PFH)</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5638365" y="985229"/>
            <a:ext cx="50199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188028" y="1489766"/>
            <a:ext cx="2679591" cy="2679590"/>
            <a:chOff x="224189" y="3923968"/>
            <a:chExt cx="2679591" cy="2679590"/>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224189" y="4394946"/>
              <a:ext cx="2679591" cy="1569660"/>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PFH</a:t>
              </a:r>
              <a:br>
                <a:rPr lang="en-HU" sz="1600">
                  <a:latin typeface="Trebuchet MS" panose="020B0703020202090204" pitchFamily="34" charset="0"/>
                </a:rPr>
              </a:br>
              <a:r>
                <a:rPr lang="fr-FR" sz="1600">
                  <a:latin typeface="Trebuchet MS"/>
                </a:rPr>
                <a:t>Disque de papier filtre </a:t>
              </a:r>
              <a:br>
                <a:rPr lang="fr-FR" sz="1600">
                  <a:latin typeface="Trebuchet MS" panose="020B0703020202090204" pitchFamily="34" charset="0"/>
                </a:rPr>
              </a:br>
              <a:r>
                <a:rPr lang="fr-FR" sz="1600">
                  <a:latin typeface="Trebuchet MS"/>
                </a:rPr>
                <a:t>(6 mm Ø, non-stérile), </a:t>
              </a:r>
              <a:br>
                <a:rPr lang="fr-FR" sz="1600">
                  <a:latin typeface="Trebuchet MS" panose="020B0703020202090204" pitchFamily="34" charset="0"/>
                </a:rPr>
              </a:br>
              <a:r>
                <a:rPr lang="fr-FR" sz="1600">
                  <a:latin typeface="Trebuchet MS"/>
                </a:rPr>
                <a:t>solution saline stérile, pince ou aiguille, </a:t>
              </a:r>
              <a:br>
                <a:rPr lang="fr-FR" sz="1600">
                  <a:latin typeface="Trebuchet MS" panose="020B0703020202090204" pitchFamily="34" charset="0"/>
                </a:rPr>
              </a:br>
              <a:r>
                <a:rPr lang="fr-FR" sz="1600">
                  <a:latin typeface="Trebuchet MS"/>
                </a:rPr>
                <a:t>tube à vis de 2 </a:t>
              </a:r>
              <a:r>
                <a:rPr lang="fr-FR" sz="1600" err="1">
                  <a:latin typeface="Trebuchet MS"/>
                </a:rPr>
                <a:t>mL</a:t>
              </a:r>
              <a:r>
                <a:rPr lang="fr-FR" sz="1600">
                  <a:latin typeface="Trebuchet MS"/>
                </a:rPr>
                <a:t> </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47442" y="3970787"/>
              <a:ext cx="2017488" cy="369332"/>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Matériel Nécessaire</a:t>
              </a:r>
              <a:endParaRPr lang="en-US">
                <a:solidFill>
                  <a:schemeClr val="bg1"/>
                </a:solidFill>
              </a:endParaRP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756080" y="4976713"/>
            <a:ext cx="7477446" cy="1194512"/>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fr-FR" dirty="0">
                <a:latin typeface="Trebuchet MS"/>
              </a:rPr>
              <a:t>Plonger le disque de papier filtre dans les selles avec un      dispositif à usage unique (pince, aiguilles), transférer dans le tube, ajouter 2 à 3 gouttes d'eau physiologique. Fermer le tube.</a:t>
            </a:r>
            <a:r>
              <a:rPr lang="en-GB" dirty="0">
                <a:latin typeface="Trebuchet MS"/>
              </a:rPr>
              <a:t> </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538640"/>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spcAft>
                <a:spcPts val="1200"/>
              </a:spcAft>
              <a:buClr>
                <a:schemeClr val="accent1"/>
              </a:buClr>
              <a:buFont typeface="Arial" panose="020B0604020202020204" pitchFamily="34" charset="0"/>
              <a:buChar char="•"/>
            </a:pPr>
            <a:r>
              <a:rPr lang="fr-FR">
                <a:latin typeface="Trebuchet MS"/>
              </a:rPr>
              <a:t>Pour effectuer des tests dans les 15 jours après le prélèvement</a:t>
            </a:r>
            <a:r>
              <a:rPr lang="en-US">
                <a:latin typeface="Trebuchet MS"/>
              </a:rPr>
              <a:t>. </a:t>
            </a:r>
          </a:p>
          <a:p>
            <a:pPr marL="285750" indent="-285750">
              <a:spcAft>
                <a:spcPts val="1200"/>
              </a:spcAft>
              <a:buClr>
                <a:schemeClr val="accent1"/>
              </a:buClr>
              <a:buFont typeface="Arial" panose="020B0604020202020204" pitchFamily="34" charset="0"/>
              <a:buChar char="•"/>
            </a:pPr>
            <a:r>
              <a:rPr lang="fr-FR">
                <a:latin typeface="Trebuchet MS"/>
              </a:rPr>
              <a:t>À transporter à température ambiante (22 </a:t>
            </a:r>
            <a:r>
              <a:rPr lang="fr-FR" sz="1200" baseline="30000" err="1">
                <a:latin typeface="Trebuchet MS"/>
              </a:rPr>
              <a:t>o</a:t>
            </a:r>
            <a:r>
              <a:rPr lang="fr-FR" err="1">
                <a:latin typeface="Trebuchet MS"/>
              </a:rPr>
              <a:t>C</a:t>
            </a:r>
            <a:r>
              <a:rPr lang="fr-FR">
                <a:latin typeface="Trebuchet MS"/>
              </a:rPr>
              <a:t> – 25 </a:t>
            </a:r>
            <a:r>
              <a:rPr lang="fr-FR" sz="1200" baseline="30000" err="1">
                <a:latin typeface="Trebuchet MS"/>
              </a:rPr>
              <a:t>o</a:t>
            </a:r>
            <a:r>
              <a:rPr lang="fr-FR" err="1">
                <a:latin typeface="Trebuchet MS"/>
              </a:rPr>
              <a:t>C</a:t>
            </a:r>
            <a:r>
              <a:rPr lang="fr-FR">
                <a:latin typeface="Trebuchet MS"/>
              </a:rPr>
              <a:t>)</a:t>
            </a:r>
            <a:r>
              <a:rPr lang="en-US">
                <a:latin typeface="Trebuchet MS"/>
              </a:rPr>
              <a:t>.</a:t>
            </a:r>
          </a:p>
          <a:p>
            <a:pPr marL="285750" indent="-285750">
              <a:spcAft>
                <a:spcPts val="1200"/>
              </a:spcAft>
              <a:buClr>
                <a:schemeClr val="accent1"/>
              </a:buClr>
              <a:buFont typeface="Arial" panose="020B0604020202020204" pitchFamily="34" charset="0"/>
              <a:buChar char="•"/>
            </a:pPr>
            <a:r>
              <a:rPr lang="fr-FR">
                <a:latin typeface="Trebuchet MS"/>
                <a:ea typeface="Calibri"/>
                <a:cs typeface="Calibri"/>
              </a:rPr>
              <a:t>Conserver à l'abri de la lumière directe du soleil.</a:t>
            </a:r>
            <a:endParaRPr lang="en-US">
              <a:latin typeface="Trebuchet MS"/>
            </a:endParaRP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r>
              <a:rPr lang="en-US" sz="1200" i="1">
                <a:latin typeface="Trebuchet MS"/>
              </a:rPr>
              <a:t>*</a:t>
            </a:r>
            <a:r>
              <a:rPr lang="fr-FR" sz="1200" i="1">
                <a:latin typeface="Trebuchet MS"/>
              </a:rPr>
              <a:t>les TDR nécessitent une étape d'enrichissement en EPA</a:t>
            </a: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6" name="TextBox 15">
            <a:extLst>
              <a:ext uri="{FF2B5EF4-FFF2-40B4-BE49-F238E27FC236}">
                <a16:creationId xmlns:a16="http://schemas.microsoft.com/office/drawing/2014/main" id="{F0598A56-729B-6E9A-B321-D0684D97F083}"/>
              </a:ext>
            </a:extLst>
          </p:cNvPr>
          <p:cNvSpPr txBox="1"/>
          <p:nvPr/>
        </p:nvSpPr>
        <p:spPr>
          <a:xfrm>
            <a:off x="3382518" y="4754735"/>
            <a:ext cx="1712220" cy="369332"/>
          </a:xfrm>
          <a:prstGeom prst="rect">
            <a:avLst/>
          </a:prstGeom>
          <a:solidFill>
            <a:schemeClr val="accent3"/>
          </a:solidFill>
        </p:spPr>
        <p:txBody>
          <a:bodyPr wrap="square" lIns="91440" tIns="45720" rIns="91440" bIns="45720" rtlCol="0" anchor="t">
            <a:spAutoFit/>
          </a:bodyPr>
          <a:lstStyle/>
          <a:p>
            <a:r>
              <a:rPr lang="fr-CH">
                <a:solidFill>
                  <a:schemeClr val="bg1"/>
                </a:solidFill>
                <a:latin typeface="TW Cen MT"/>
              </a:rPr>
              <a:t>Procédure</a:t>
            </a:r>
            <a:endParaRPr lang="en-US"/>
          </a:p>
        </p:txBody>
      </p:sp>
      <p:sp>
        <p:nvSpPr>
          <p:cNvPr id="8" name="Oval 7">
            <a:extLst>
              <a:ext uri="{FF2B5EF4-FFF2-40B4-BE49-F238E27FC236}">
                <a16:creationId xmlns:a16="http://schemas.microsoft.com/office/drawing/2014/main" id="{7CD6276C-23C3-77B6-BEEF-5DC4ECFE5625}"/>
              </a:ext>
            </a:extLst>
          </p:cNvPr>
          <p:cNvSpPr/>
          <p:nvPr/>
        </p:nvSpPr>
        <p:spPr>
          <a:xfrm>
            <a:off x="9837434" y="3413081"/>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9413515" y="2758099"/>
            <a:ext cx="2727244" cy="2415220"/>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40527" y="4423846"/>
            <a:ext cx="2391944" cy="1475895"/>
            <a:chOff x="8930911" y="4326160"/>
            <a:chExt cx="2391944" cy="1475895"/>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68843" cy="1097245"/>
            </a:xfrm>
            <a:prstGeom prst="rect">
              <a:avLst/>
            </a:prstGeom>
            <a:solidFill>
              <a:schemeClr val="accent3"/>
            </a:solidFill>
          </p:spPr>
          <p:txBody>
            <a:bodyPr wrap="square" lIns="91440" tIns="324000" rIns="91440" bIns="45720" rtlCol="0" anchor="ctr" anchorCtr="0">
              <a:noAutofit/>
            </a:bodyPr>
            <a:lstStyle/>
            <a:p>
              <a:pPr algn="ctr"/>
              <a:r>
                <a:rPr lang="en-GB" sz="1600">
                  <a:solidFill>
                    <a:schemeClr val="bg1"/>
                  </a:solidFill>
                  <a:latin typeface="Trebuchet MS"/>
                </a:rPr>
                <a:t>TDR* </a:t>
              </a:r>
              <a:endParaRPr lang="en-GB" sz="1600">
                <a:solidFill>
                  <a:schemeClr val="bg1"/>
                </a:solidFill>
                <a:latin typeface="Trebuchet MS" panose="020B0703020202090204" pitchFamily="34" charset="0"/>
              </a:endParaRPr>
            </a:p>
            <a:p>
              <a:pPr algn="ctr"/>
              <a:r>
                <a:rPr lang="en-GB" sz="1600">
                  <a:solidFill>
                    <a:schemeClr val="bg1"/>
                  </a:solidFill>
                  <a:latin typeface="Trebuchet MS"/>
                </a:rPr>
                <a:t>Culture</a:t>
              </a:r>
            </a:p>
            <a:p>
              <a:pPr algn="ctr"/>
              <a:r>
                <a:rPr lang="en-GB" sz="1600">
                  <a:solidFill>
                    <a:schemeClr val="bg1"/>
                  </a:solidFill>
                  <a:latin typeface="Trebuchet MS"/>
                </a:rPr>
                <a:t>PCR...</a:t>
              </a:r>
            </a:p>
          </p:txBody>
        </p:sp>
        <p:sp>
          <p:nvSpPr>
            <p:cNvPr id="27" name="TextBox 26">
              <a:extLst>
                <a:ext uri="{FF2B5EF4-FFF2-40B4-BE49-F238E27FC236}">
                  <a16:creationId xmlns:a16="http://schemas.microsoft.com/office/drawing/2014/main" id="{58A2DC00-92A3-58D8-C2C8-8B6DDEBF94C4}"/>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Compatibilité avec autres tests</a:t>
              </a:r>
              <a:endParaRPr lang="en-US">
                <a:solidFill>
                  <a:schemeClr val="bg1"/>
                </a:solidFill>
              </a:endParaRPr>
            </a:p>
          </p:txBody>
        </p:sp>
      </p:grpSp>
      <p:cxnSp>
        <p:nvCxnSpPr>
          <p:cNvPr id="11" name="Straight Connector 10">
            <a:extLst>
              <a:ext uri="{FF2B5EF4-FFF2-40B4-BE49-F238E27FC236}">
                <a16:creationId xmlns:a16="http://schemas.microsoft.com/office/drawing/2014/main" id="{38722DBB-7456-BC63-9775-31B4E07A32BA}"/>
              </a:ext>
            </a:extLst>
          </p:cNvPr>
          <p:cNvCxnSpPr>
            <a:cxnSpLocks/>
          </p:cNvCxnSpPr>
          <p:nvPr/>
        </p:nvCxnSpPr>
        <p:spPr>
          <a:xfrm>
            <a:off x="4254065" y="1681346"/>
            <a:ext cx="2095935" cy="0"/>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76197" y="370247"/>
            <a:ext cx="12268142"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a:lnSpc>
                <a:spcPct val="100000"/>
              </a:lnSpc>
            </a:pPr>
            <a:r>
              <a:rPr lang="en-GB" sz="4400">
                <a:solidFill>
                  <a:schemeClr val="accent1"/>
                </a:solidFill>
                <a:latin typeface="Trebuchet MS"/>
              </a:rPr>
              <a:t>ÉCHANTILLON SUR PAPIER FILTRE sec (PFS)</a:t>
            </a:r>
            <a:endParaRPr lang="en-US">
              <a:solidFill>
                <a:schemeClr val="accent1"/>
              </a:solidFill>
              <a:latin typeface="Trebuchet MS"/>
            </a:endParaRP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5359400" y="1049174"/>
            <a:ext cx="501065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77856" y="1443831"/>
            <a:ext cx="2708576" cy="2679590"/>
            <a:chOff x="195204" y="3923968"/>
            <a:chExt cx="2708576"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431207"/>
              <a:ext cx="2679591" cy="1569660"/>
            </a:xfrm>
            <a:prstGeom prst="rect">
              <a:avLst/>
            </a:prstGeom>
            <a:noFill/>
          </p:spPr>
          <p:txBody>
            <a:bodyPr wrap="square" lIns="91440" tIns="45720" rIns="91440" bIns="45720" rtlCol="0" anchor="t">
              <a:spAutoFit/>
            </a:bodyPr>
            <a:lstStyle/>
            <a:p>
              <a:pPr algn="ctr">
                <a:spcAft>
                  <a:spcPts val="600"/>
                </a:spcAft>
              </a:pPr>
              <a:r>
                <a:rPr lang="en-HU" sz="1600" b="1">
                  <a:solidFill>
                    <a:schemeClr val="accent1"/>
                  </a:solidFill>
                  <a:latin typeface="Trebuchet MS"/>
                </a:rPr>
                <a:t>PFS</a:t>
              </a:r>
              <a:br>
                <a:rPr lang="en-HU" sz="1600">
                  <a:latin typeface="Trebuchet MS" panose="020B0703020202090204" pitchFamily="34" charset="0"/>
                </a:rPr>
              </a:br>
              <a:r>
                <a:rPr lang="fr" sz="1600">
                  <a:latin typeface="Trebuchet MS"/>
                  <a:ea typeface="Calibri"/>
                  <a:cs typeface="Calibri"/>
                </a:rPr>
                <a:t>Carte </a:t>
              </a:r>
              <a:r>
                <a:rPr lang="fr" sz="1600" err="1">
                  <a:latin typeface="Trebuchet MS"/>
                  <a:ea typeface="Calibri"/>
                  <a:cs typeface="Calibri"/>
                </a:rPr>
                <a:t>Whatman</a:t>
              </a:r>
              <a:r>
                <a:rPr lang="fr" sz="1600">
                  <a:latin typeface="Trebuchet MS"/>
                  <a:ea typeface="Calibri"/>
                  <a:cs typeface="Calibri"/>
                </a:rPr>
                <a:t> (903 </a:t>
              </a:r>
              <a:r>
                <a:rPr lang="fr" sz="1600" err="1">
                  <a:latin typeface="Trebuchet MS"/>
                  <a:ea typeface="Calibri"/>
                  <a:cs typeface="Calibri"/>
                </a:rPr>
                <a:t>Proteinsaver</a:t>
              </a:r>
              <a:r>
                <a:rPr lang="fr" sz="1600">
                  <a:latin typeface="Trebuchet MS"/>
                  <a:ea typeface="Calibri"/>
                  <a:cs typeface="Calibri"/>
                </a:rPr>
                <a:t>, carte d’élution mini FTA), pipette jetable, sachet individuel, dessiccant</a:t>
              </a:r>
              <a:endParaRPr lang="en-HU" sz="1600">
                <a:latin typeface="Trebuchet MS"/>
              </a:endParaRPr>
            </a:p>
          </p:txBody>
        </p:sp>
        <p:sp>
          <p:nvSpPr>
            <p:cNvPr id="27" name="TextBox 26">
              <a:extLst>
                <a:ext uri="{FF2B5EF4-FFF2-40B4-BE49-F238E27FC236}">
                  <a16:creationId xmlns:a16="http://schemas.microsoft.com/office/drawing/2014/main" id="{271B5087-E922-A7AA-2AEE-D3CA8B1BEBE4}"/>
                </a:ext>
              </a:extLst>
            </p:cNvPr>
            <p:cNvSpPr txBox="1"/>
            <p:nvPr/>
          </p:nvSpPr>
          <p:spPr>
            <a:xfrm>
              <a:off x="195204" y="3949678"/>
              <a:ext cx="2127872" cy="369332"/>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Matériel Nécessaire</a:t>
              </a:r>
              <a:endParaRPr lang="en-US">
                <a:solidFill>
                  <a:schemeClr val="bg1"/>
                </a:solidFill>
              </a:endParaRP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149661"/>
            <a:ext cx="7465625" cy="202550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buClr>
                <a:schemeClr val="accent1"/>
              </a:buClr>
              <a:buFont typeface="Arial" panose="020B0604020202020204" pitchFamily="34" charset="0"/>
              <a:buChar char="•"/>
            </a:pPr>
            <a:r>
              <a:rPr lang="fr-FR" dirty="0">
                <a:latin typeface="Trebuchet MS"/>
              </a:rPr>
              <a:t>Déposer une goutte de selles liquides sur le papier                     filtre (remplir le cercle).   </a:t>
            </a:r>
            <a:endParaRPr lang="fr-FR" dirty="0">
              <a:latin typeface="Trebuchet MS" panose="020B0703020202090204" pitchFamily="34" charset="0"/>
            </a:endParaRPr>
          </a:p>
          <a:p>
            <a:pPr>
              <a:buClr>
                <a:schemeClr val="accent1"/>
              </a:buClr>
            </a:pPr>
            <a:endParaRPr lang="fr-FR">
              <a:latin typeface="Trebuchet MS"/>
            </a:endParaRPr>
          </a:p>
          <a:p>
            <a:pPr marL="285750" indent="-285750">
              <a:buClr>
                <a:schemeClr val="accent1"/>
              </a:buClr>
              <a:buFont typeface="Arial" panose="020B0604020202020204" pitchFamily="34" charset="0"/>
              <a:buChar char="•"/>
            </a:pPr>
            <a:r>
              <a:rPr lang="fr-FR" dirty="0">
                <a:latin typeface="Trebuchet MS"/>
              </a:rPr>
              <a:t>Laisser sécher à l'air dans un espace propre et sans           poussière, avant de le mettre dans une pochette                individuelle avec un dessiccant. </a:t>
            </a:r>
            <a:endParaRPr lang="fr-FR" dirty="0">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76389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nSpc>
                <a:spcPct val="150000"/>
              </a:lnSpc>
              <a:spcAft>
                <a:spcPts val="1200"/>
              </a:spcAft>
              <a:buClr>
                <a:schemeClr val="accent1"/>
              </a:buClr>
              <a:buFont typeface="Arial" panose="020B0604020202020204" pitchFamily="34" charset="0"/>
              <a:buChar char="•"/>
            </a:pPr>
            <a:r>
              <a:rPr lang="fr-FR">
                <a:latin typeface="Trebuchet MS"/>
              </a:rPr>
              <a:t>Pas de limite.</a:t>
            </a:r>
            <a:endParaRPr lang="fr-FR" sz="1800">
              <a:latin typeface="Trebuchet MS" panose="020B0703020202090204" pitchFamily="34" charset="0"/>
            </a:endParaRPr>
          </a:p>
          <a:p>
            <a:pPr marL="285750" indent="-285750">
              <a:buClr>
                <a:schemeClr val="accent1"/>
              </a:buClr>
              <a:buFont typeface="Arial" panose="020B0604020202020204" pitchFamily="34" charset="0"/>
              <a:buChar char="•"/>
            </a:pPr>
            <a:r>
              <a:rPr lang="fr-FR">
                <a:latin typeface="Trebuchet MS"/>
              </a:rPr>
              <a:t>À transporter à température ambiante</a:t>
            </a:r>
            <a:r>
              <a:rPr lang="fr-FR" sz="1800">
                <a:latin typeface="Trebuchet MS"/>
              </a:rPr>
              <a:t> (22 </a:t>
            </a:r>
            <a:r>
              <a:rPr lang="fr-FR" sz="1200" baseline="30000" err="1">
                <a:latin typeface="Trebuchet MS"/>
              </a:rPr>
              <a:t>o</a:t>
            </a:r>
            <a:r>
              <a:rPr lang="fr-FR" sz="1800" err="1">
                <a:latin typeface="Trebuchet MS"/>
              </a:rPr>
              <a:t>C</a:t>
            </a:r>
            <a:r>
              <a:rPr lang="fr-FR" sz="1800">
                <a:latin typeface="Trebuchet MS"/>
              </a:rPr>
              <a:t> – 25 </a:t>
            </a:r>
            <a:r>
              <a:rPr lang="fr-FR" sz="1200" baseline="30000" err="1">
                <a:latin typeface="Trebuchet MS"/>
              </a:rPr>
              <a:t>o</a:t>
            </a:r>
            <a:r>
              <a:rPr lang="fr-FR" sz="1800" err="1">
                <a:latin typeface="Trebuchet MS"/>
              </a:rPr>
              <a:t>C</a:t>
            </a:r>
            <a:r>
              <a:rPr lang="fr-FR">
                <a:latin typeface="Trebuchet MS"/>
              </a:rPr>
              <a:t>)</a:t>
            </a:r>
            <a:r>
              <a:rPr lang="en-US">
                <a:latin typeface="Trebuchet MS"/>
              </a:rPr>
              <a:t>.</a:t>
            </a: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buClr>
                <a:schemeClr val="accent1"/>
              </a:buClr>
              <a:buFont typeface="Arial" panose="020B0604020202020204" pitchFamily="34" charset="0"/>
              <a:buChar char="•"/>
            </a:pPr>
            <a:r>
              <a:rPr lang="fr-FR">
                <a:latin typeface="Trebuchet MS"/>
                <a:ea typeface="Calibri"/>
                <a:cs typeface="Calibri"/>
              </a:rPr>
              <a:t>Conserver à l'abri de la lumière directe du soleil.</a:t>
            </a:r>
            <a:endParaRPr lang="en-US">
              <a:latin typeface="Trebuchet MS"/>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r>
              <a:rPr lang="en-US" sz="1200" i="1">
                <a:latin typeface="Trebuchet MS"/>
              </a:rPr>
              <a:t>*</a:t>
            </a:r>
            <a:r>
              <a:rPr lang="fr-FR" sz="1200" i="1">
                <a:latin typeface="Trebuchet MS"/>
              </a:rPr>
              <a:t>Utilisé uniquement pour les analyses moléculaires • Ne peut pas être utilisé pour la culture ou les TDR </a:t>
            </a: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r>
              <a:rPr lang="fr-CH">
                <a:solidFill>
                  <a:schemeClr val="bg1"/>
                </a:solidFill>
              </a:rPr>
              <a:t>Conservation</a:t>
            </a:r>
            <a:endParaRPr lang="en-HU">
              <a:solidFill>
                <a:schemeClr val="bg1"/>
              </a:solidFill>
            </a:endParaRP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3943016"/>
            <a:ext cx="1712220" cy="369332"/>
          </a:xfrm>
          <a:prstGeom prst="rect">
            <a:avLst/>
          </a:prstGeom>
          <a:solidFill>
            <a:schemeClr val="accent3"/>
          </a:solidFill>
        </p:spPr>
        <p:txBody>
          <a:bodyPr wrap="square" lIns="91440" tIns="45720" rIns="91440" bIns="45720" rtlCol="0" anchor="t">
            <a:spAutoFit/>
          </a:bodyPr>
          <a:lstStyle/>
          <a:p>
            <a:r>
              <a:rPr lang="fr-CH">
                <a:solidFill>
                  <a:schemeClr val="bg1"/>
                </a:solidFill>
                <a:latin typeface="TW Cen MT"/>
              </a:rPr>
              <a:t>Procédure</a:t>
            </a:r>
            <a:endParaRPr lang="en-US">
              <a:solidFill>
                <a:schemeClr val="bg1"/>
              </a:solidFill>
            </a:endParaRP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56953" y="4460651"/>
            <a:ext cx="2391944" cy="1439090"/>
            <a:chOff x="8930911" y="4326160"/>
            <a:chExt cx="2391944"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a:r>
                <a:rPr lang="en-GB">
                  <a:solidFill>
                    <a:schemeClr val="bg1"/>
                  </a:solidFill>
                  <a:latin typeface="Trebuchet MS"/>
                </a:rPr>
                <a:t>PCR...</a:t>
              </a:r>
              <a:endParaRPr lang="en-GB">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r>
                <a:rPr lang="fr-FR">
                  <a:solidFill>
                    <a:schemeClr val="bg1"/>
                  </a:solidFill>
                  <a:latin typeface="TW Cen MT"/>
                </a:rPr>
                <a:t>Compatibilité avec autres tests</a:t>
              </a:r>
              <a:r>
                <a:rPr lang="en-GB">
                  <a:solidFill>
                    <a:schemeClr val="bg1"/>
                  </a:solidFill>
                </a:rPr>
                <a:t>*</a:t>
              </a:r>
              <a:endParaRPr lang="en-US">
                <a:solidFill>
                  <a:schemeClr val="bg1"/>
                </a:solidFill>
              </a:endParaRP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9499737" y="2996870"/>
            <a:ext cx="2385383" cy="2741314"/>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736600" y="315972"/>
            <a:ext cx="10718800" cy="1499616"/>
          </a:xfrm>
        </p:spPr>
        <p:txBody>
          <a:bodyPr>
            <a:normAutofit/>
          </a:bodyPr>
          <a:lstStyle/>
          <a:p>
            <a:r>
              <a:rPr lang="fr-FR">
                <a:latin typeface="Trebuchet MS"/>
                <a:ea typeface="Tahoma"/>
                <a:cs typeface="Tahoma"/>
              </a:rPr>
              <a:t>Étiqueter les prélèvements </a:t>
            </a:r>
            <a:br>
              <a:rPr lang="fr-FR">
                <a:latin typeface="Trebuchet MS"/>
                <a:ea typeface="Tahoma"/>
                <a:cs typeface="Tahoma"/>
              </a:rPr>
            </a:br>
            <a:r>
              <a:rPr lang="fr-FR">
                <a:latin typeface="Trebuchet MS"/>
                <a:ea typeface="Tahoma"/>
                <a:cs typeface="Tahoma"/>
              </a:rPr>
              <a:t>pour le transport </a:t>
            </a:r>
          </a:p>
        </p:txBody>
      </p:sp>
      <p:sp>
        <p:nvSpPr>
          <p:cNvPr id="6" name="TextBox 5">
            <a:extLst>
              <a:ext uri="{FF2B5EF4-FFF2-40B4-BE49-F238E27FC236}">
                <a16:creationId xmlns:a16="http://schemas.microsoft.com/office/drawing/2014/main" id="{0503934D-487C-EB26-A62F-565493D30D93}"/>
              </a:ext>
            </a:extLst>
          </p:cNvPr>
          <p:cNvSpPr txBox="1"/>
          <p:nvPr/>
        </p:nvSpPr>
        <p:spPr>
          <a:xfrm>
            <a:off x="827314" y="1821902"/>
            <a:ext cx="8348771" cy="3585020"/>
          </a:xfrm>
          <a:prstGeom prst="rect">
            <a:avLst/>
          </a:prstGeom>
          <a:noFill/>
        </p:spPr>
        <p:txBody>
          <a:bodyPr wrap="square" lIns="91440" tIns="45720" rIns="91440" bIns="45720" rtlCol="0" anchor="t">
            <a:spAutoFit/>
          </a:bodyPr>
          <a:lstStyle/>
          <a:p>
            <a:pPr marL="342900" indent="-342900">
              <a:lnSpc>
                <a:spcPct val="150000"/>
              </a:lnSpc>
              <a:buClr>
                <a:srgbClr val="26BCB4"/>
              </a:buClr>
              <a:buFont typeface="Arial" panose="020B0604020202020204" pitchFamily="34" charset="0"/>
              <a:buChar char="•"/>
            </a:pPr>
            <a:r>
              <a:rPr lang="fr-FR" sz="2200">
                <a:latin typeface="Trebuchet MS"/>
              </a:rPr>
              <a:t>Chaque échantillon doit être étiqueté avec </a:t>
            </a:r>
            <a:r>
              <a:rPr lang="fr-FR" sz="2200" i="1">
                <a:latin typeface="Trebuchet MS"/>
              </a:rPr>
              <a:t>a minima</a:t>
            </a:r>
            <a:r>
              <a:rPr lang="fr-FR" sz="2200">
                <a:latin typeface="Trebuchet MS"/>
              </a:rPr>
              <a:t> : </a:t>
            </a:r>
          </a:p>
          <a:p>
            <a:pPr marL="800100" lvl="1" indent="-342900">
              <a:lnSpc>
                <a:spcPct val="150000"/>
              </a:lnSpc>
              <a:buClr>
                <a:srgbClr val="26BCB4"/>
              </a:buClr>
              <a:buFont typeface="Wingdings" panose="020B0604020202020204" pitchFamily="34" charset="0"/>
              <a:buChar char="§"/>
            </a:pPr>
            <a:r>
              <a:rPr lang="fr-FR" sz="2200">
                <a:latin typeface="Trebuchet MS"/>
              </a:rPr>
              <a:t>Nom du patient</a:t>
            </a:r>
          </a:p>
          <a:p>
            <a:pPr marL="800100" lvl="1" indent="-342900">
              <a:lnSpc>
                <a:spcPct val="150000"/>
              </a:lnSpc>
              <a:buClr>
                <a:srgbClr val="26BCB4"/>
              </a:buClr>
              <a:buFont typeface="Wingdings" pitchFamily="2" charset="2"/>
              <a:buChar char="§"/>
            </a:pPr>
            <a:r>
              <a:rPr lang="fr-FR" sz="2200">
                <a:latin typeface="Trebuchet MS"/>
              </a:rPr>
              <a:t>Un numéro d'identification unique </a:t>
            </a:r>
            <a:endParaRPr lang="fr-FR" sz="2200">
              <a:latin typeface="Trebuchet MS" panose="020B0703020202090204" pitchFamily="34" charset="0"/>
            </a:endParaRPr>
          </a:p>
          <a:p>
            <a:pPr marL="800100" lvl="1" indent="-342900">
              <a:lnSpc>
                <a:spcPct val="150000"/>
              </a:lnSpc>
              <a:buClr>
                <a:srgbClr val="26BCB4"/>
              </a:buClr>
              <a:buFont typeface="Wingdings" pitchFamily="2" charset="2"/>
              <a:buChar char="§"/>
            </a:pPr>
            <a:r>
              <a:rPr lang="fr-FR" sz="2200">
                <a:latin typeface="Trebuchet MS"/>
              </a:rPr>
              <a:t>Date et heure du prélèvement </a:t>
            </a:r>
          </a:p>
          <a:p>
            <a:pPr marL="800100" lvl="1" indent="-342900">
              <a:lnSpc>
                <a:spcPct val="150000"/>
              </a:lnSpc>
              <a:buClr>
                <a:srgbClr val="26BCB4"/>
              </a:buClr>
              <a:buFont typeface="Wingdings" pitchFamily="2" charset="2"/>
              <a:buChar char="§"/>
            </a:pPr>
            <a:r>
              <a:rPr lang="fr-FR" sz="2200">
                <a:latin typeface="Trebuchet MS"/>
              </a:rPr>
              <a:t>Initiales de la personne ayant effectué le prélèvement</a:t>
            </a:r>
          </a:p>
          <a:p>
            <a:pPr marL="342900" indent="-342900">
              <a:lnSpc>
                <a:spcPct val="150000"/>
              </a:lnSpc>
              <a:buClr>
                <a:srgbClr val="26BCB4"/>
              </a:buClr>
              <a:buFont typeface="Arial" panose="020B0604020202020204" pitchFamily="34" charset="0"/>
              <a:buChar char="•"/>
            </a:pPr>
            <a:r>
              <a:rPr lang="fr-FR" sz="2200">
                <a:latin typeface="Trebuchet MS"/>
              </a:rPr>
              <a:t>Utiliser des codes-barres générés par ordinateur si possible.</a:t>
            </a:r>
            <a:endParaRPr lang="fr-FR"/>
          </a:p>
          <a:p>
            <a:pPr marL="342900" indent="-342900">
              <a:lnSpc>
                <a:spcPct val="150000"/>
              </a:lnSpc>
              <a:buClr>
                <a:srgbClr val="26BCB4"/>
              </a:buClr>
              <a:buFont typeface="Arial" panose="020B0604020202020204" pitchFamily="34" charset="0"/>
              <a:buChar char="•"/>
            </a:pPr>
            <a:r>
              <a:rPr lang="fr-FR" sz="2200">
                <a:latin typeface="Trebuchet MS"/>
              </a:rPr>
              <a:t>S'assurer de respecter les procédures nationales en vigueur. </a:t>
            </a:r>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7811599" y="722189"/>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r>
              <a:rPr lang="en-US">
                <a:latin typeface="Trebuchet MS"/>
                <a:ea typeface="Tahoma"/>
                <a:cs typeface="Tahoma"/>
              </a:rPr>
              <a:t>Plan du module</a:t>
            </a:r>
            <a:endParaRPr lang="en-US" sz="4400" cap="none"/>
          </a:p>
        </p:txBody>
      </p:sp>
      <p:grpSp>
        <p:nvGrpSpPr>
          <p:cNvPr id="9" name="Group 8">
            <a:extLst>
              <a:ext uri="{FF2B5EF4-FFF2-40B4-BE49-F238E27FC236}">
                <a16:creationId xmlns:a16="http://schemas.microsoft.com/office/drawing/2014/main" id="{12ADC528-D10D-D300-2180-5A203088521C}"/>
              </a:ext>
            </a:extLst>
          </p:cNvPr>
          <p:cNvGrpSpPr/>
          <p:nvPr/>
        </p:nvGrpSpPr>
        <p:grpSpPr>
          <a:xfrm>
            <a:off x="2615776" y="1761894"/>
            <a:ext cx="7278265"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59410">
                <a:buClr>
                  <a:schemeClr val="accent3"/>
                </a:buClr>
              </a:pPr>
              <a:r>
                <a:rPr lang="fr-FR" sz="2400">
                  <a:latin typeface="Trebuchet MS"/>
                </a:rPr>
                <a:t>Collecte des échantillons</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2615776" y="2532569"/>
            <a:ext cx="7278266" cy="461665"/>
            <a:chOff x="2945597" y="2785584"/>
            <a:chExt cx="7278266"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7048279"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Conditionnement et préparation au transport</a:t>
              </a:r>
              <a:endParaRPr lang="fr-FR" sz="2400">
                <a:latin typeface="Trebuchet MS" panose="020B0703020202090204" pitchFamily="34" charset="0"/>
              </a:endParaRPr>
            </a:p>
            <a:p>
              <a:pPr marL="359410">
                <a:buClr>
                  <a:schemeClr val="accent3"/>
                </a:buClr>
              </a:pPr>
              <a:endParaRPr lang="en-US" sz="240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2615776" y="3303244"/>
            <a:ext cx="727826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Transport des échantillons</a:t>
              </a:r>
              <a:endParaRPr lang="fr-FR" sz="240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2615776" y="4073919"/>
            <a:ext cx="7278263"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Formulaires d’accompagnement</a:t>
              </a:r>
              <a:endParaRPr lang="en-US">
                <a:solidFill>
                  <a:srgbClr val="FF0000"/>
                </a:solidFill>
              </a:endParaRP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2615776" y="4844593"/>
            <a:ext cx="7278263"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Évaluation de fin de module</a:t>
              </a:r>
              <a:endParaRPr lang="fr-FR" sz="240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r>
              <a:rPr lang="fr-FR">
                <a:latin typeface="Trebuchet MS"/>
              </a:rPr>
              <a:t>Transport des Échantillons</a:t>
            </a:r>
            <a:endParaRPr lang="fr-FR"/>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en-GB">
                <a:latin typeface="Trebuchet MS"/>
                <a:ea typeface="Tahoma"/>
                <a:cs typeface="Tahoma"/>
              </a:rPr>
              <a:t>Transport des </a:t>
            </a:r>
            <a:r>
              <a:rPr lang="fr-FR">
                <a:latin typeface="Trebuchet MS"/>
                <a:ea typeface="Tahoma"/>
                <a:cs typeface="Tahoma"/>
              </a:rPr>
              <a:t>échantillons</a:t>
            </a: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a:buNone/>
            </a:pPr>
            <a:r>
              <a:rPr lang="fr-FR" sz="2000">
                <a:solidFill>
                  <a:schemeClr val="bg2">
                    <a:lumMod val="25000"/>
                  </a:schemeClr>
                </a:solidFill>
                <a:latin typeface="Trebuchet MS"/>
              </a:rPr>
              <a:t>Objectif : déplacer un échantillon d'un endroit à un autre de manière:</a:t>
            </a:r>
            <a:endParaRPr lang="fr-FR">
              <a:solidFill>
                <a:schemeClr val="bg2">
                  <a:lumMod val="25000"/>
                </a:schemeClr>
              </a:solidFill>
            </a:endParaRP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661993"/>
              </a:xfrm>
              <a:prstGeom prst="rect">
                <a:avLst/>
              </a:prstGeom>
              <a:noFill/>
            </p:spPr>
            <p:txBody>
              <a:bodyPr wrap="square" lIns="91440" tIns="45720" rIns="91440" bIns="45720" anchor="t">
                <a:spAutoFit/>
              </a:bodyPr>
              <a:lstStyle/>
              <a:p>
                <a:pPr algn="ctr">
                  <a:buClr>
                    <a:schemeClr val="accent3"/>
                  </a:buClr>
                </a:pPr>
                <a:r>
                  <a:rPr lang="fr-FR" sz="2400">
                    <a:latin typeface="Trebuchet MS"/>
                  </a:rPr>
                  <a:t>Sûre</a:t>
                </a:r>
              </a:p>
              <a:p>
                <a:pPr algn="ctr">
                  <a:buClr>
                    <a:schemeClr val="accent3"/>
                  </a:buClr>
                </a:pPr>
                <a:r>
                  <a:rPr lang="en-US" sz="2400">
                    <a:latin typeface="Trebuchet MS"/>
                  </a:rPr>
                  <a:t> </a:t>
                </a:r>
              </a:p>
              <a:p>
                <a:pPr algn="ctr">
                  <a:buClr>
                    <a:schemeClr val="accent3"/>
                  </a:buClr>
                </a:pPr>
                <a:r>
                  <a:rPr lang="fr-FR">
                    <a:latin typeface="Trebuchet MS"/>
                  </a:rPr>
                  <a:t>pour la personne, la communauté et l'environnement </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61665"/>
              </a:xfrm>
              <a:prstGeom prst="rect">
                <a:avLst/>
              </a:prstGeom>
              <a:noFill/>
            </p:spPr>
            <p:txBody>
              <a:bodyPr wrap="square" lIns="91440" tIns="45720" rIns="91440" bIns="45720" anchor="t">
                <a:spAutoFit/>
              </a:bodyPr>
              <a:lstStyle/>
              <a:p>
                <a:pPr algn="ctr">
                  <a:buClr>
                    <a:schemeClr val="accent3"/>
                  </a:buClr>
                </a:pPr>
                <a:r>
                  <a:rPr lang="fr-FR" sz="2400">
                    <a:latin typeface="Trebuchet MS"/>
                  </a:rPr>
                  <a:t>Sécurisée</a:t>
                </a:r>
                <a:endParaRPr lang="fr-FR" err="1">
                  <a:latin typeface="Trebuchet MS" panose="020B0703020202090204" pitchFamily="34" charset="0"/>
                </a:endParaRPr>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1569660"/>
              </a:xfrm>
              <a:prstGeom prst="rect">
                <a:avLst/>
              </a:prstGeom>
              <a:noFill/>
            </p:spPr>
            <p:txBody>
              <a:bodyPr wrap="square" lIns="91440" tIns="45720" rIns="91440" bIns="45720" anchor="t">
                <a:spAutoFit/>
              </a:bodyPr>
              <a:lstStyle/>
              <a:p>
                <a:pPr algn="ctr"/>
                <a:r>
                  <a:rPr lang="fr-FR" sz="2400" dirty="0">
                    <a:latin typeface="Trebuchet MS"/>
                  </a:rPr>
                  <a:t>A préserver la qualité de l’échantillon</a:t>
                </a:r>
                <a:br>
                  <a:rPr lang="en-US" sz="2400" dirty="0">
                    <a:latin typeface="Trebuchet MS" panose="020B0703020202090204" pitchFamily="34" charset="0"/>
                  </a:rPr>
                </a:br>
                <a:endParaRPr lang="en-US" sz="2400">
                  <a:latin typeface="Trebuchet MS"/>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31</a:t>
            </a:fld>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fr-FR">
                <a:latin typeface="Trebuchet MS"/>
                <a:ea typeface="Tahoma"/>
                <a:cs typeface="Tahoma"/>
              </a:rPr>
              <a:t>Exigences requises</a:t>
            </a:r>
            <a:endParaRPr lang="fr-F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a:endParaRPr lang="fr-FR" sz="2200">
              <a:latin typeface="Trebuchet MS"/>
              <a:ea typeface="+mn-lt"/>
              <a:cs typeface="+mn-lt"/>
            </a:endParaRPr>
          </a:p>
          <a:p>
            <a:pPr algn="ctr"/>
            <a:r>
              <a:rPr lang="fr-FR" sz="2200">
                <a:latin typeface="Trebuchet MS"/>
                <a:ea typeface="+mn-lt"/>
                <a:cs typeface="+mn-lt"/>
              </a:rPr>
              <a:t>Procédures facilement accessibles pour l'échantillonnage, le conditionnement et le transport</a:t>
            </a:r>
            <a:endParaRPr lang="en-US">
              <a:latin typeface="Trebuchet MS"/>
              <a:ea typeface="+mn-lt"/>
              <a:cs typeface="+mn-lt"/>
            </a:endParaRPr>
          </a:p>
          <a:p>
            <a:pPr>
              <a:lnSpc>
                <a:spcPct val="150000"/>
              </a:lnSpc>
              <a:buClr>
                <a:schemeClr val="accent3"/>
              </a:buClr>
            </a:pP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a:r>
              <a:rPr lang="fr-FR" sz="2200">
                <a:latin typeface="Trebuchet MS"/>
                <a:ea typeface="+mn-lt"/>
                <a:cs typeface="+mn-lt"/>
              </a:rPr>
              <a:t>Procédures prenant en compte les conditions de transport (moto, voiture, la durée, etc.)</a:t>
            </a:r>
            <a:endParaRPr lang="en-US">
              <a:latin typeface="Trebuchet MS"/>
            </a:endParaRP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a:r>
              <a:rPr lang="fr-FR" sz="2200">
                <a:latin typeface="Trebuchet MS"/>
                <a:ea typeface="+mn-lt"/>
                <a:cs typeface="+mn-lt"/>
              </a:rPr>
              <a:t>Formulaire d'accompagnement de l'échantillon facilement accessible à joindre aux échantillons</a:t>
            </a:r>
            <a:endParaRPr lang="en-US">
              <a:latin typeface="Trebuchet MS"/>
            </a:endParaRP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368860"/>
            <a:ext cx="10671815" cy="10251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760093" y="5662274"/>
            <a:ext cx="10627986" cy="637909"/>
          </a:xfrm>
        </p:spPr>
        <p:txBody>
          <a:bodyPr vert="horz" lIns="45720" tIns="45720" rIns="45720" bIns="45720" rtlCol="0" anchor="t">
            <a:normAutofit lnSpcReduction="10000"/>
          </a:bodyPr>
          <a:lstStyle/>
          <a:p>
            <a:pPr marL="0" indent="0" algn="ctr">
              <a:buNone/>
            </a:pPr>
            <a:r>
              <a:rPr lang="en-US" sz="2000">
                <a:solidFill>
                  <a:schemeClr val="bg2">
                    <a:lumMod val="25000"/>
                  </a:schemeClr>
                </a:solidFill>
                <a:latin typeface="Trebuchet MS"/>
              </a:rPr>
              <a:t>L</a:t>
            </a:r>
            <a:r>
              <a:rPr lang="fr-FR" sz="2000">
                <a:solidFill>
                  <a:schemeClr val="bg2">
                    <a:lumMod val="25000"/>
                  </a:schemeClr>
                </a:solidFill>
                <a:latin typeface="Trebuchet MS"/>
              </a:rPr>
              <a:t>e transport de tout échantillon, d’un endroit à un autre, au niveau national ou international, doit respecter toutes les recommandations en matière d’emballage.</a:t>
            </a:r>
            <a:endParaRPr lang="fr-FR" sz="2000">
              <a:solidFill>
                <a:schemeClr val="bg2">
                  <a:lumMod val="25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r>
              <a:rPr lang="fr-FR">
                <a:latin typeface="Trebuchet MS"/>
                <a:ea typeface="Tahoma"/>
                <a:cs typeface="Tahoma"/>
              </a:rPr>
              <a:t>Réglementations sur le transport</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vert="horz" lIns="45720" tIns="45720" rIns="45720" bIns="45720" rtlCol="0" anchor="t">
            <a:noAutofit/>
          </a:bodyPr>
          <a:lstStyle/>
          <a:p>
            <a:pPr marL="0" indent="0" algn="ctr">
              <a:lnSpc>
                <a:spcPct val="150000"/>
              </a:lnSpc>
              <a:spcBef>
                <a:spcPts val="0"/>
              </a:spcBef>
              <a:spcAft>
                <a:spcPts val="600"/>
              </a:spcAft>
              <a:buNone/>
            </a:pPr>
            <a:r>
              <a:rPr lang="fr-FR" sz="2400">
                <a:latin typeface="Trebuchet MS"/>
                <a:ea typeface="Calibri"/>
              </a:rPr>
              <a:t>D'où viennent-elles ? Qui les établit ?</a:t>
            </a:r>
            <a:endParaRPr lang="fr-FR">
              <a:latin typeface="Trebuchet MS"/>
              <a:ea typeface="Calibri"/>
            </a:endParaRPr>
          </a:p>
          <a:p>
            <a:pPr marL="0" marR="0" lvl="0" indent="0" algn="just">
              <a:lnSpc>
                <a:spcPct val="150000"/>
              </a:lnSpc>
              <a:spcBef>
                <a:spcPts val="0"/>
              </a:spcBef>
              <a:spcAft>
                <a:spcPts val="600"/>
              </a:spcAft>
              <a:buClr>
                <a:srgbClr val="009999"/>
              </a:buClr>
              <a:buNone/>
            </a:pPr>
            <a:endParaRPr lang="en-US" sz="2400">
              <a:ea typeface="Calibri" panose="020F0502020204030204" pitchFamily="34" charset="0"/>
            </a:endParaRPr>
          </a:p>
        </p:txBody>
      </p:sp>
      <p:sp>
        <p:nvSpPr>
          <p:cNvPr id="4" name="TextBox 3"/>
          <p:cNvSpPr txBox="1"/>
          <p:nvPr/>
        </p:nvSpPr>
        <p:spPr>
          <a:xfrm>
            <a:off x="2856000" y="2401623"/>
            <a:ext cx="6480000" cy="648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a:r>
              <a:rPr lang="fr-FR" sz="2200">
                <a:solidFill>
                  <a:schemeClr val="bg2">
                    <a:lumMod val="25000"/>
                  </a:schemeClr>
                </a:solidFill>
                <a:latin typeface="Trebuchet MS"/>
              </a:rPr>
              <a:t>Réglementations nationales et internationales en matière de transport</a:t>
            </a:r>
            <a:endParaRPr lang="fr-FR" sz="2200" err="1">
              <a:solidFill>
                <a:schemeClr val="bg2">
                  <a:lumMod val="25000"/>
                </a:schemeClr>
              </a:solidFill>
              <a:latin typeface="Trebuchet MS" panose="020B0703020202090204" pitchFamily="34" charset="0"/>
            </a:endParaRPr>
          </a:p>
        </p:txBody>
      </p:sp>
      <p:sp>
        <p:nvSpPr>
          <p:cNvPr id="7" name="TextBox 6">
            <a:extLst>
              <a:ext uri="{FF2B5EF4-FFF2-40B4-BE49-F238E27FC236}">
                <a16:creationId xmlns:a16="http://schemas.microsoft.com/office/drawing/2014/main" id="{7A10DF0A-61F9-53F3-14F9-9EE4952D42CD}"/>
              </a:ext>
            </a:extLst>
          </p:cNvPr>
          <p:cNvSpPr txBox="1"/>
          <p:nvPr/>
        </p:nvSpPr>
        <p:spPr>
          <a:xfrm>
            <a:off x="2856000" y="3180685"/>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FR" sz="2200">
                <a:solidFill>
                  <a:schemeClr val="bg2">
                    <a:lumMod val="25000"/>
                  </a:schemeClr>
                </a:solidFill>
                <a:latin typeface="Trebuchet MS"/>
              </a:rPr>
              <a:t>Réglementations de l'OACI et de IATA (transport aérien)</a:t>
            </a:r>
            <a:endParaRPr lang="fr-FR">
              <a:solidFill>
                <a:schemeClr val="bg2">
                  <a:lumMod val="25000"/>
                </a:schemeClr>
              </a:solidFill>
            </a:endParaRPr>
          </a:p>
        </p:txBody>
      </p:sp>
      <p:sp>
        <p:nvSpPr>
          <p:cNvPr id="9" name="TextBox 8">
            <a:extLst>
              <a:ext uri="{FF2B5EF4-FFF2-40B4-BE49-F238E27FC236}">
                <a16:creationId xmlns:a16="http://schemas.microsoft.com/office/drawing/2014/main" id="{79277098-8AA8-79BC-C428-E20B71BF85B3}"/>
              </a:ext>
            </a:extLst>
          </p:cNvPr>
          <p:cNvSpPr txBox="1"/>
          <p:nvPr/>
        </p:nvSpPr>
        <p:spPr>
          <a:xfrm>
            <a:off x="2856000" y="3959747"/>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FR" sz="2200">
                <a:solidFill>
                  <a:schemeClr val="bg2">
                    <a:lumMod val="25000"/>
                  </a:schemeClr>
                </a:solidFill>
                <a:latin typeface="Trebuchet MS"/>
                <a:ea typeface="+mn-lt"/>
                <a:cs typeface="+mn-lt"/>
              </a:rPr>
              <a:t>Agences du transport ferroviaire, routier et maritime</a:t>
            </a:r>
            <a:endParaRPr lang="fr-FR">
              <a:solidFill>
                <a:schemeClr val="bg2">
                  <a:lumMod val="25000"/>
                </a:schemeClr>
              </a:solidFill>
              <a:latin typeface="Trebuchet MS"/>
            </a:endParaRPr>
          </a:p>
        </p:txBody>
      </p:sp>
      <p:sp>
        <p:nvSpPr>
          <p:cNvPr id="11" name="TextBox 10">
            <a:extLst>
              <a:ext uri="{FF2B5EF4-FFF2-40B4-BE49-F238E27FC236}">
                <a16:creationId xmlns:a16="http://schemas.microsoft.com/office/drawing/2014/main" id="{C175E2BF-541E-3F74-72F0-93EAF62F5428}"/>
              </a:ext>
            </a:extLst>
          </p:cNvPr>
          <p:cNvSpPr txBox="1"/>
          <p:nvPr/>
        </p:nvSpPr>
        <p:spPr>
          <a:xfrm>
            <a:off x="2856000" y="4738809"/>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FR" sz="2200">
                <a:solidFill>
                  <a:schemeClr val="bg2">
                    <a:lumMod val="25000"/>
                  </a:schemeClr>
                </a:solidFill>
                <a:latin typeface="Trebuchet MS"/>
              </a:rPr>
              <a:t>Services postaux</a:t>
            </a:r>
            <a:endParaRPr lang="fr-FR" sz="2200">
              <a:solidFill>
                <a:schemeClr val="bg2">
                  <a:lumMod val="25000"/>
                </a:schemeClr>
              </a:solidFill>
              <a:latin typeface="Trebuchet MS" panose="020B0703020202090204" pitchFamily="34" charset="0"/>
            </a:endParaRPr>
          </a:p>
        </p:txBody>
      </p:sp>
      <p:sp>
        <p:nvSpPr>
          <p:cNvPr id="13" name="TextBox 12">
            <a:extLst>
              <a:ext uri="{FF2B5EF4-FFF2-40B4-BE49-F238E27FC236}">
                <a16:creationId xmlns:a16="http://schemas.microsoft.com/office/drawing/2014/main" id="{51BFBFF7-D09A-A0F8-3D42-B68E1382C30C}"/>
              </a:ext>
            </a:extLst>
          </p:cNvPr>
          <p:cNvSpPr txBox="1"/>
          <p:nvPr/>
        </p:nvSpPr>
        <p:spPr>
          <a:xfrm>
            <a:off x="2856000" y="5517873"/>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HT" sz="2200" dirty="0">
                <a:solidFill>
                  <a:schemeClr val="bg2">
                    <a:lumMod val="25000"/>
                  </a:schemeClr>
                </a:solidFill>
                <a:latin typeface="Trebuchet MS"/>
              </a:rPr>
              <a:t>Transporteurs privés</a:t>
            </a:r>
            <a:endParaRPr lang="fr-HT" sz="2200" dirty="0">
              <a:solidFill>
                <a:schemeClr val="bg2">
                  <a:lumMod val="25000"/>
                </a:schemeClr>
              </a:solidFill>
              <a:latin typeface="Trebuchet MS" panose="020B0703020202090204" pitchFamily="34" charset="0"/>
            </a:endParaRP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33</a:t>
            </a:fld>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r>
              <a:rPr lang="fr-FR">
                <a:latin typeface="Trebuchet MS"/>
                <a:ea typeface="Tahoma"/>
                <a:cs typeface="Tahoma"/>
              </a:rPr>
              <a:t>Triple Emballage </a:t>
            </a:r>
            <a:endParaRPr lang="fr-FR"/>
          </a:p>
        </p:txBody>
      </p:sp>
      <p:sp>
        <p:nvSpPr>
          <p:cNvPr id="3" name="TextBox 2"/>
          <p:cNvSpPr txBox="1"/>
          <p:nvPr/>
        </p:nvSpPr>
        <p:spPr>
          <a:xfrm>
            <a:off x="1840926" y="1444424"/>
            <a:ext cx="7985067" cy="430887"/>
          </a:xfrm>
          <a:prstGeom prst="rect">
            <a:avLst/>
          </a:prstGeom>
          <a:noFill/>
        </p:spPr>
        <p:txBody>
          <a:bodyPr wrap="square" lIns="91440" tIns="45720" rIns="91440" bIns="45720" rtlCol="0" anchor="t">
            <a:spAutoFit/>
          </a:bodyPr>
          <a:lstStyle/>
          <a:p>
            <a:pPr algn="ctr">
              <a:spcAft>
                <a:spcPts val="1200"/>
              </a:spcAft>
              <a:buClr>
                <a:schemeClr val="accent3"/>
              </a:buClr>
            </a:pPr>
            <a:r>
              <a:rPr lang="fr-FR" sz="2200">
                <a:latin typeface="Trebuchet MS"/>
              </a:rPr>
              <a:t>Chaque échantillon doit être protégé par</a:t>
            </a:r>
            <a:endParaRPr lang="fr-FR" sz="2200">
              <a:latin typeface="Trebuchet MS" panose="020B0703020202090204" pitchFamily="34" charset="0"/>
            </a:endParaRP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498204"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fr-FR">
                <a:latin typeface="Trebuchet MS"/>
              </a:rPr>
              <a:t>Récipient</a:t>
            </a:r>
            <a:r>
              <a:rPr lang="fr-FR" sz="1800">
                <a:latin typeface="Trebuchet MS"/>
              </a:rPr>
              <a:t> </a:t>
            </a:r>
            <a:r>
              <a:rPr lang="fr-FR">
                <a:latin typeface="Trebuchet MS"/>
              </a:rPr>
              <a:t>primaire (pot à selles,</a:t>
            </a:r>
            <a:r>
              <a:rPr lang="fr-FR" sz="1800">
                <a:latin typeface="Trebuchet MS"/>
              </a:rPr>
              <a:t> </a:t>
            </a:r>
            <a:r>
              <a:rPr lang="fr-FR">
                <a:latin typeface="Trebuchet MS"/>
              </a:rPr>
              <a:t>tube Cary-Blair</a:t>
            </a:r>
            <a:r>
              <a:rPr lang="fr-FR" sz="1800">
                <a:latin typeface="Trebuchet MS"/>
              </a:rPr>
              <a:t> etc</a:t>
            </a:r>
            <a:r>
              <a:rPr lang="fr-FR">
                <a:latin typeface="Trebuchet MS"/>
              </a:rPr>
              <a:t>.</a:t>
            </a:r>
            <a:r>
              <a:rPr lang="fr-FR" sz="1800">
                <a:latin typeface="Trebuchet MS"/>
              </a:rPr>
              <a:t>) = </a:t>
            </a:r>
            <a:r>
              <a:rPr lang="fr-FR">
                <a:latin typeface="Trebuchet MS"/>
              </a:rPr>
              <a:t>contient l'échantillon </a:t>
            </a:r>
            <a:endParaRPr lang="fr-FR" sz="180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49820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fr-FR">
                <a:latin typeface="Trebuchet MS"/>
              </a:rPr>
              <a:t>Contenant étanche, stérile et étiqueté</a:t>
            </a:r>
            <a:endParaRPr lang="fr-FR"/>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351929"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fr-FR">
                <a:latin typeface="Trebuchet MS"/>
              </a:rPr>
              <a:t>Couche de matériaux absorbants </a:t>
            </a:r>
            <a:endParaRPr lang="fr-FR" sz="1800">
              <a:latin typeface="Trebuchet MS" panose="020B0703020202090204" pitchFamily="34" charset="0"/>
            </a:endParaRPr>
          </a:p>
        </p:txBody>
      </p:sp>
      <p:sp>
        <p:nvSpPr>
          <p:cNvPr id="19" name="TextBox 18">
            <a:extLst>
              <a:ext uri="{FF2B5EF4-FFF2-40B4-BE49-F238E27FC236}">
                <a16:creationId xmlns:a16="http://schemas.microsoft.com/office/drawing/2014/main" id="{A4B0C870-1625-EE09-70F7-1D9164E9FFA6}"/>
              </a:ext>
            </a:extLst>
          </p:cNvPr>
          <p:cNvSpPr txBox="1"/>
          <p:nvPr/>
        </p:nvSpPr>
        <p:spPr>
          <a:xfrm>
            <a:off x="3351929"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fr-FR">
                <a:latin typeface="Trebuchet MS"/>
              </a:rPr>
              <a:t>Absorber en cas de fuites</a:t>
            </a:r>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059380"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endParaRPr lang="fr-FR">
              <a:latin typeface="Trebuchet MS"/>
            </a:endParaRPr>
          </a:p>
          <a:p>
            <a:pPr marL="0" lvl="1" algn="ctr">
              <a:spcAft>
                <a:spcPts val="1200"/>
              </a:spcAft>
              <a:buClr>
                <a:schemeClr val="accent3"/>
              </a:buClr>
            </a:pPr>
            <a:r>
              <a:rPr lang="fr-FR">
                <a:latin typeface="Trebuchet MS"/>
              </a:rPr>
              <a:t>                   Emballage</a:t>
            </a:r>
            <a:r>
              <a:rPr lang="fr-FR" sz="1800">
                <a:latin typeface="Trebuchet MS"/>
              </a:rPr>
              <a:t> </a:t>
            </a:r>
            <a:r>
              <a:rPr lang="fr-FR">
                <a:latin typeface="Trebuchet MS"/>
              </a:rPr>
              <a:t>tertiaire </a:t>
            </a:r>
            <a:r>
              <a:rPr lang="fr-FR" sz="1800">
                <a:latin typeface="Trebuchet MS"/>
              </a:rPr>
              <a:t>(</a:t>
            </a:r>
            <a:r>
              <a:rPr lang="fr-FR">
                <a:latin typeface="Trebuchet MS"/>
              </a:rPr>
              <a:t>glacière, carton </a:t>
            </a:r>
            <a:r>
              <a:rPr lang="fr-FR" sz="1800">
                <a:latin typeface="Trebuchet MS"/>
              </a:rPr>
              <a:t>etc</a:t>
            </a:r>
            <a:r>
              <a:rPr lang="fr-FR">
                <a:latin typeface="Trebuchet MS"/>
              </a:rPr>
              <a:t>.</a:t>
            </a:r>
            <a:r>
              <a:rPr lang="en-US">
                <a:latin typeface="Trebuchet MS"/>
              </a:rPr>
              <a:t>)</a:t>
            </a:r>
            <a:r>
              <a:rPr lang="en-US" sz="1800">
                <a:latin typeface="Trebuchet MS"/>
              </a:rPr>
              <a:t> </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fr-FR">
                <a:latin typeface="Trebuchet MS"/>
              </a:rPr>
              <a:t>Protéger des pressions extérieures et des dommages physiques</a:t>
            </a:r>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0565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a:r>
              <a:rPr lang="fr-FR">
                <a:latin typeface="Trebuchet MS"/>
              </a:rPr>
              <a:t>Contenir les fuites et protection physique</a:t>
            </a: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184745"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a:spcAft>
                <a:spcPts val="1200"/>
              </a:spcAft>
              <a:buClr>
                <a:schemeClr val="accent3"/>
              </a:buClr>
            </a:pPr>
            <a:r>
              <a:rPr lang="fr-FR">
                <a:latin typeface="Trebuchet MS"/>
              </a:rPr>
              <a:t>Emballage secondaire (sac en plastique,</a:t>
            </a:r>
            <a:r>
              <a:rPr lang="fr-FR" sz="1800">
                <a:latin typeface="Trebuchet MS"/>
              </a:rPr>
              <a:t> </a:t>
            </a:r>
            <a:r>
              <a:rPr lang="fr-FR" err="1">
                <a:latin typeface="Trebuchet MS"/>
              </a:rPr>
              <a:t>canister</a:t>
            </a:r>
            <a:r>
              <a:rPr lang="fr-FR">
                <a:latin typeface="Trebuchet MS"/>
              </a:rPr>
              <a:t> etc.)</a:t>
            </a:r>
            <a:endParaRPr lang="fr-FR" sz="180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a:srcRect/>
          <a:stretch/>
        </p:blipFill>
        <p:spPr>
          <a:xfrm>
            <a:off x="9760112" y="2823611"/>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a:srcRect/>
          <a:stretch/>
        </p:blipFill>
        <p:spPr>
          <a:xfrm>
            <a:off x="7181152"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a:srcRect/>
          <a:stretch/>
        </p:blipFill>
        <p:spPr>
          <a:xfrm>
            <a:off x="1016501" y="1991290"/>
            <a:ext cx="1552911" cy="1624991"/>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a:srcRect/>
          <a:stretch/>
        </p:blipFill>
        <p:spPr>
          <a:xfrm>
            <a:off x="1450034" y="1783786"/>
            <a:ext cx="2146253" cy="2146253"/>
          </a:xfrm>
          <a:prstGeom prst="rect">
            <a:avLst/>
          </a:prstGeom>
        </p:spPr>
      </p:pic>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r>
              <a:rPr lang="en-US">
                <a:latin typeface="Trebuchet MS"/>
                <a:ea typeface="Tahoma"/>
                <a:cs typeface="Tahoma"/>
              </a:rPr>
              <a:t>Transport national</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35</a:t>
            </a:fld>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r>
              <a:rPr lang="fr-FR">
                <a:latin typeface="Trebuchet MS"/>
                <a:ea typeface="Tahoma"/>
                <a:cs typeface="Tahoma"/>
              </a:rPr>
              <a:t>Transport international</a:t>
            </a:r>
            <a:endParaRPr lang="fr-FR"/>
          </a:p>
        </p:txBody>
      </p:sp>
      <p:sp>
        <p:nvSpPr>
          <p:cNvPr id="5" name="TextBox 4">
            <a:extLst>
              <a:ext uri="{FF2B5EF4-FFF2-40B4-BE49-F238E27FC236}">
                <a16:creationId xmlns:a16="http://schemas.microsoft.com/office/drawing/2014/main" id="{79CC8502-914A-8E43-DAA9-2EBE7616A3EB}"/>
              </a:ext>
            </a:extLst>
          </p:cNvPr>
          <p:cNvSpPr txBox="1"/>
          <p:nvPr/>
        </p:nvSpPr>
        <p:spPr>
          <a:xfrm>
            <a:off x="1730712" y="5400056"/>
            <a:ext cx="9345264" cy="1287532"/>
          </a:xfrm>
          <a:prstGeom prst="rect">
            <a:avLst/>
          </a:prstGeom>
          <a:noFill/>
        </p:spPr>
        <p:txBody>
          <a:bodyPr wrap="square" lIns="91440" tIns="45720" rIns="91440" bIns="45720" anchor="t">
            <a:spAutoFit/>
          </a:bodyPr>
          <a:lstStyle/>
          <a:p>
            <a:pPr marL="292100" indent="-285750">
              <a:spcAft>
                <a:spcPts val="1400"/>
              </a:spcAft>
              <a:buClr>
                <a:schemeClr val="accent1"/>
              </a:buClr>
              <a:buSzPct val="100000"/>
              <a:buFont typeface="Arial" panose="020B0604020202020204" pitchFamily="34" charset="0"/>
              <a:buChar char="•"/>
            </a:pPr>
            <a:r>
              <a:rPr lang="fr-FR" sz="2200">
                <a:latin typeface="Trebuchet MS"/>
                <a:ea typeface="+mn-lt"/>
                <a:cs typeface="+mn-lt"/>
              </a:rPr>
              <a:t>Le transport international doit respecter les réglementations internationales (IATA).</a:t>
            </a:r>
            <a:endParaRPr lang="en-US">
              <a:latin typeface="Trebuchet MS"/>
            </a:endParaRPr>
          </a:p>
          <a:p>
            <a:pPr marL="292100" indent="-285750">
              <a:spcAft>
                <a:spcPts val="1400"/>
              </a:spcAft>
              <a:buClr>
                <a:srgbClr val="119C94"/>
              </a:buClr>
              <a:buSzPct val="100000"/>
              <a:buFont typeface="Arial" panose="020B0604020202020204" pitchFamily="34" charset="0"/>
              <a:buChar char="•"/>
            </a:pPr>
            <a:r>
              <a:rPr lang="fr-FR" sz="2200">
                <a:latin typeface="Trebuchet MS"/>
                <a:ea typeface="+mn-lt"/>
                <a:cs typeface="+mn-lt"/>
              </a:rPr>
              <a:t>Un emballage spécifique avec ses propres étiquettes peut </a:t>
            </a:r>
            <a:r>
              <a:rPr lang="fr-FR" sz="2200">
                <a:solidFill>
                  <a:srgbClr val="000000"/>
                </a:solidFill>
                <a:latin typeface="Trebuchet MS"/>
                <a:ea typeface="Calibri"/>
                <a:cs typeface="Calibri"/>
              </a:rPr>
              <a:t>être</a:t>
            </a:r>
            <a:r>
              <a:rPr lang="fr-FR" sz="2200">
                <a:latin typeface="Trebuchet MS"/>
                <a:ea typeface="+mn-lt"/>
                <a:cs typeface="+mn-lt"/>
              </a:rPr>
              <a:t> </a:t>
            </a:r>
            <a:r>
              <a:rPr lang="fr-FR" sz="2200">
                <a:solidFill>
                  <a:srgbClr val="000000"/>
                </a:solidFill>
                <a:latin typeface="Trebuchet MS"/>
                <a:ea typeface="Calibri"/>
                <a:cs typeface="Calibri"/>
              </a:rPr>
              <a:t>exigé</a:t>
            </a:r>
            <a:r>
              <a:rPr lang="fr-FR" sz="2200">
                <a:latin typeface="Trebuchet MS"/>
                <a:ea typeface="+mn-lt"/>
                <a:cs typeface="+mn-lt"/>
              </a:rPr>
              <a:t>. </a:t>
            </a:r>
            <a:endParaRPr lang="fr-F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36</a:t>
            </a:fld>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r>
              <a:rPr lang="en-US">
                <a:latin typeface="Trebuchet MS"/>
                <a:ea typeface="Tahoma"/>
                <a:cs typeface="Tahoma"/>
              </a:rPr>
              <a:t>Transport</a:t>
            </a:r>
            <a:br>
              <a:rPr lang="en-US"/>
            </a:br>
            <a:r>
              <a:rPr lang="en-US">
                <a:solidFill>
                  <a:schemeClr val="accent1"/>
                </a:solidFill>
                <a:latin typeface="Trebuchet MS"/>
                <a:ea typeface="Tahoma"/>
                <a:cs typeface="Tahoma"/>
              </a:rPr>
              <a:t>À FAIRE et À NE PAS FAIRE</a:t>
            </a:r>
            <a:endParaRPr lang="fr-FR">
              <a:solidFill>
                <a:schemeClr val="accent1"/>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412869" y="1759919"/>
            <a:ext cx="5344119"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buNone/>
            </a:pPr>
            <a:r>
              <a:rPr lang="fr-BE">
                <a:latin typeface="Trebuchet MS"/>
              </a:rPr>
              <a:t>Pour garantir la qualité des prélèvements de selles pour les tests du choléra, garder les selles à température ambiante (22°C - 25°C).</a:t>
            </a:r>
            <a:endParaRPr lang="fr-BE"/>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412869" y="4289701"/>
            <a:ext cx="5344118"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fr-FR" sz="2200">
                  <a:latin typeface="Trebuchet MS"/>
                </a:rPr>
                <a:t>Ne pas ajouter de blocs     réfrigérants </a:t>
              </a:r>
              <a:r>
                <a:rPr lang="fr-FR" sz="2200">
                  <a:latin typeface="Trebuchet MS"/>
                  <a:ea typeface="+mn-lt"/>
                  <a:cs typeface="+mn-lt"/>
                </a:rPr>
                <a:t>à l'exception des cas où la température devrait </a:t>
              </a:r>
              <a:endParaRPr lang="en-US">
                <a:latin typeface="Trebuchet MS"/>
              </a:endParaRPr>
            </a:p>
            <a:p>
              <a:r>
                <a:rPr lang="fr-FR" sz="2200">
                  <a:latin typeface="Trebuchet MS"/>
                  <a:ea typeface="+mn-lt"/>
                  <a:cs typeface="+mn-lt"/>
                </a:rPr>
                <a:t>dépasser</a:t>
              </a:r>
              <a:r>
                <a:rPr lang="fr-FR" sz="2200">
                  <a:ea typeface="+mn-lt"/>
                  <a:cs typeface="+mn-lt"/>
                </a:rPr>
                <a:t> </a:t>
              </a:r>
              <a:r>
                <a:rPr lang="fr-FR" sz="2200">
                  <a:latin typeface="Trebuchet MS"/>
                  <a:ea typeface="+mn-lt"/>
                  <a:cs typeface="+mn-lt"/>
                </a:rPr>
                <a:t>35</a:t>
              </a:r>
              <a:r>
                <a:rPr lang="fr-FR" sz="2200">
                  <a:latin typeface="Trebuchet MS"/>
                </a:rPr>
                <a:t>°C. </a:t>
              </a:r>
              <a:endParaRPr lang="fr-F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0" y="1724188"/>
            <a:ext cx="5345265"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r>
                <a:rPr lang="fr-FR" sz="2200">
                  <a:latin typeface="Trebuchet MS"/>
                  <a:ea typeface="+mn-lt"/>
                  <a:cs typeface="+mn-lt"/>
                </a:rPr>
                <a:t>Si nécessaires, placer les blocs réfrigérants entre emballage secondaire et tertiaire, sans contact direct avec les échantillons.</a:t>
              </a:r>
              <a:endParaRPr lang="fr-FR" sz="2200">
                <a:latin typeface="Trebuchet MS"/>
              </a:endParaRP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0" y="4282327"/>
            <a:ext cx="5344119"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r>
                <a:rPr lang="fr-BE" sz="2200">
                  <a:latin typeface="Trebuchet MS"/>
                </a:rPr>
                <a:t>Protéger les boites d'une exposition directe et prolongée au soleil.  </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71804" y="3081084"/>
            <a:ext cx="2114838" cy="2108617"/>
            <a:chOff x="5029238" y="4494941"/>
            <a:chExt cx="2114838" cy="2108617"/>
          </a:xfrm>
        </p:grpSpPr>
        <p:sp>
          <p:nvSpPr>
            <p:cNvPr id="12" name="Oval 11">
              <a:extLst>
                <a:ext uri="{FF2B5EF4-FFF2-40B4-BE49-F238E27FC236}">
                  <a16:creationId xmlns:a16="http://schemas.microsoft.com/office/drawing/2014/main" id="{95F4F856-3726-D9C1-E2E2-05D176FE4786}"/>
                </a:ext>
              </a:extLst>
            </p:cNvPr>
            <p:cNvSpPr/>
            <p:nvPr/>
          </p:nvSpPr>
          <p:spPr>
            <a:xfrm>
              <a:off x="5029238" y="4494941"/>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35459" y="4515899"/>
              <a:ext cx="2108617" cy="1785104"/>
            </a:xfrm>
            <a:prstGeom prst="rect">
              <a:avLst/>
            </a:prstGeom>
            <a:noFill/>
          </p:spPr>
          <p:txBody>
            <a:bodyPr wrap="square" lIns="91440" tIns="45720" rIns="91440" bIns="45720" anchor="t">
              <a:spAutoFit/>
            </a:bodyPr>
            <a:lstStyle/>
            <a:p>
              <a:pPr algn="ctr"/>
              <a:r>
                <a:rPr lang="fr-FR" sz="2200" b="1">
                  <a:solidFill>
                    <a:schemeClr val="bg2">
                      <a:lumMod val="25000"/>
                    </a:schemeClr>
                  </a:solidFill>
                  <a:latin typeface="Trebuchet MS"/>
                  <a:ea typeface="+mn-lt"/>
                  <a:cs typeface="+mn-lt"/>
                </a:rPr>
                <a:t>Les</a:t>
              </a:r>
              <a:endParaRPr lang="fr-FR" sz="2200" b="1">
                <a:solidFill>
                  <a:schemeClr val="bg2">
                    <a:lumMod val="25000"/>
                  </a:schemeClr>
                </a:solidFill>
                <a:latin typeface="Trebuchet MS"/>
              </a:endParaRPr>
            </a:p>
            <a:p>
              <a:pPr algn="ctr"/>
              <a:r>
                <a:rPr lang="fr-FR" sz="2200" b="1">
                  <a:solidFill>
                    <a:schemeClr val="bg2">
                      <a:lumMod val="25000"/>
                    </a:schemeClr>
                  </a:solidFill>
                  <a:latin typeface="Trebuchet MS"/>
                  <a:ea typeface="+mn-lt"/>
                  <a:cs typeface="+mn-lt"/>
                </a:rPr>
                <a:t>blocs réfrigérants sont rarement nécessaires</a:t>
              </a:r>
              <a:r>
                <a:rPr lang="en-US" sz="2200" b="1">
                  <a:solidFill>
                    <a:schemeClr val="bg2">
                      <a:lumMod val="25000"/>
                    </a:schemeClr>
                  </a:solidFill>
                  <a:latin typeface="Trebuchet MS"/>
                </a:rPr>
                <a:t>.</a:t>
              </a:r>
              <a:endParaRPr lang="en-US">
                <a:solidFill>
                  <a:schemeClr val="bg2">
                    <a:lumMod val="25000"/>
                  </a:schemeClr>
                </a:solidFill>
                <a:latin typeface="Trebuchet MS"/>
              </a:endParaRP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37</a:t>
            </a:fld>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r>
              <a:rPr lang="fr-FR">
                <a:latin typeface="Trebuchet MS"/>
              </a:rPr>
              <a:t>Formulaires d'accompagnement</a:t>
            </a: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r>
              <a:rPr lang="en-GB">
                <a:latin typeface="Trebuchet MS"/>
                <a:ea typeface="Tahoma"/>
                <a:cs typeface="Tahoma"/>
              </a:rPr>
              <a:t>Une bonne communication!</a:t>
            </a:r>
          </a:p>
        </p:txBody>
      </p:sp>
      <p:sp>
        <p:nvSpPr>
          <p:cNvPr id="4" name="Content Placeholder 3"/>
          <p:cNvSpPr>
            <a:spLocks noGrp="1"/>
          </p:cNvSpPr>
          <p:nvPr>
            <p:ph idx="1"/>
          </p:nvPr>
        </p:nvSpPr>
        <p:spPr>
          <a:xfrm>
            <a:off x="8712694" y="1616454"/>
            <a:ext cx="3108960" cy="4739896"/>
          </a:xfrm>
        </p:spPr>
        <p:txBody>
          <a:bodyPr vert="horz" lIns="45720" tIns="45720" rIns="45720" bIns="45720" rtlCol="0" anchor="t">
            <a:normAutofit/>
          </a:bodyPr>
          <a:lstStyle/>
          <a:p>
            <a:pPr marL="0" indent="0">
              <a:buNone/>
            </a:pPr>
            <a:r>
              <a:rPr lang="fr-FR" sz="2400" i="1" dirty="0">
                <a:latin typeface="Trebuchet MS"/>
              </a:rPr>
              <a:t>La communication entre le personnel de terrain et le personnel de laboratoire est essentielle pour garantir la qualité des échantillons qui seront testés.</a:t>
            </a:r>
            <a:r>
              <a:rPr lang="en-US" sz="2400" i="1" dirty="0">
                <a:latin typeface="Trebuchet MS"/>
              </a:rPr>
              <a:t>  </a:t>
            </a:r>
            <a:endParaRPr lang="en-US" dirty="0"/>
          </a:p>
          <a:p>
            <a:pPr marL="6985" indent="0">
              <a:lnSpc>
                <a:spcPct val="100000"/>
              </a:lnSpc>
              <a:buNone/>
            </a:pPr>
            <a:endParaRPr lang="en-US"/>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a:stretch>
            <a:fillRect/>
          </a:stretch>
        </p:blipFill>
        <p:spPr>
          <a:xfrm>
            <a:off x="-139700" y="-46748"/>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3385" y="4674545"/>
              <a:ext cx="2486211" cy="1569660"/>
            </a:xfrm>
            <a:prstGeom prst="rect">
              <a:avLst/>
            </a:prstGeom>
            <a:noFill/>
          </p:spPr>
          <p:txBody>
            <a:bodyPr wrap="square" lIns="91440" tIns="45720" rIns="91440" bIns="45720" anchor="t">
              <a:spAutoFit/>
            </a:bodyPr>
            <a:lstStyle/>
            <a:p>
              <a:pPr marL="0" lvl="2" algn="ctr">
                <a:spcAft>
                  <a:spcPts val="600"/>
                </a:spcAft>
                <a:buClr>
                  <a:srgbClr val="009999"/>
                </a:buClr>
              </a:pPr>
              <a:r>
                <a:rPr lang="fr-CA" sz="2400" b="1">
                  <a:solidFill>
                    <a:schemeClr val="bg2">
                      <a:lumMod val="25000"/>
                    </a:schemeClr>
                  </a:solidFill>
                  <a:latin typeface="Trebuchet MS"/>
                </a:rPr>
                <a:t>Une communication</a:t>
              </a:r>
              <a:r>
                <a:rPr lang="fr-CA" sz="2400" b="1">
                  <a:solidFill>
                    <a:schemeClr val="accent1"/>
                  </a:solidFill>
                  <a:latin typeface="Trebuchet MS"/>
                </a:rPr>
                <a:t> </a:t>
              </a:r>
              <a:r>
                <a:rPr lang="fr-CA" sz="2400" b="1">
                  <a:latin typeface="Trebuchet MS"/>
                </a:rPr>
                <a:t>dans </a:t>
              </a:r>
              <a:r>
                <a:rPr lang="fr-CA" sz="2400" b="1">
                  <a:solidFill>
                    <a:schemeClr val="accent1"/>
                  </a:solidFill>
                  <a:latin typeface="Trebuchet MS"/>
                </a:rPr>
                <a:t>les 2 sens</a:t>
              </a:r>
              <a:r>
                <a:rPr lang="en-US" sz="2400" b="1">
                  <a:solidFill>
                    <a:schemeClr val="bg2">
                      <a:lumMod val="25000"/>
                    </a:schemeClr>
                  </a:solidFill>
                  <a:latin typeface="Trebuchet MS"/>
                </a:rPr>
                <a:t> </a:t>
              </a:r>
              <a:br>
                <a:rPr lang="en-US" sz="2400" b="1">
                  <a:latin typeface="Trebuchet MS" panose="020B0703020202090204" pitchFamily="34" charset="0"/>
                </a:rPr>
              </a:br>
              <a:endParaRPr lang="en-US" sz="2400" b="1">
                <a:solidFill>
                  <a:schemeClr val="accent1"/>
                </a:solidFill>
                <a:latin typeface="Trebuchet MS"/>
              </a:endParaRP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39</a:t>
            </a:fld>
            <a:endParaRPr b="1">
              <a:solidFill>
                <a:schemeClr val="tx1">
                  <a:lumMod val="40000"/>
                  <a:lumOff val="60000"/>
                </a:schemeClr>
              </a:solidFill>
            </a:endParaRP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r>
              <a:rPr lang="fr-FR">
                <a:latin typeface="Trebuchet MS"/>
              </a:rPr>
              <a:t>COLLECTe</a:t>
            </a:r>
            <a:r>
              <a:rPr lang="en-GB">
                <a:latin typeface="Trebuchet MS"/>
              </a:rPr>
              <a:t> DES ÉCHANTILLONS</a:t>
            </a:r>
            <a:endParaRPr lang="fr-FR" b="1"/>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fontScale="90000"/>
          </a:bodyPr>
          <a:lstStyle/>
          <a:p>
            <a:r>
              <a:rPr lang="fr-BE">
                <a:solidFill>
                  <a:schemeClr val="accent1"/>
                </a:solidFill>
                <a:latin typeface="Trebuchet MS"/>
                <a:ea typeface="Tahoma"/>
                <a:cs typeface="Tahoma"/>
              </a:rPr>
              <a:t>GTFCC </a:t>
            </a:r>
            <a:r>
              <a:rPr lang="fr-BE">
                <a:solidFill>
                  <a:srgbClr val="D99229"/>
                </a:solidFill>
                <a:latin typeface="Trebuchet MS"/>
                <a:ea typeface="Tahoma"/>
                <a:cs typeface="Tahoma"/>
              </a:rPr>
              <a:t>Formulaire d'accompagnement d'un échantillon vers un laboratoire en cas de suspicion de choléra</a:t>
            </a:r>
            <a:r>
              <a:rPr lang="en-US">
                <a:solidFill>
                  <a:srgbClr val="D99229"/>
                </a:solidFill>
                <a:latin typeface="Trebuchet MS"/>
                <a:ea typeface="Tahoma"/>
                <a:cs typeface="Tahoma"/>
              </a:rPr>
              <a:t> </a:t>
            </a:r>
            <a:endParaRPr lang="en-US">
              <a:latin typeface="Trebuchet MS"/>
              <a:ea typeface="Tahoma"/>
              <a:cs typeface="Tahoma"/>
            </a:endParaRPr>
          </a:p>
        </p:txBody>
      </p:sp>
      <p:grpSp>
        <p:nvGrpSpPr>
          <p:cNvPr id="6" name="Group 5">
            <a:extLst>
              <a:ext uri="{FF2B5EF4-FFF2-40B4-BE49-F238E27FC236}">
                <a16:creationId xmlns:a16="http://schemas.microsoft.com/office/drawing/2014/main" id="{489DF701-23AB-2000-D283-0C8C6D4D3CCF}"/>
              </a:ext>
            </a:extLst>
          </p:cNvPr>
          <p:cNvGrpSpPr/>
          <p:nvPr/>
        </p:nvGrpSpPr>
        <p:grpSpPr>
          <a:xfrm>
            <a:off x="3235849" y="2146300"/>
            <a:ext cx="5755752" cy="3761702"/>
            <a:chOff x="2785431" y="1754058"/>
            <a:chExt cx="6708949" cy="4383157"/>
          </a:xfrm>
        </p:grpSpPr>
        <p:pic>
          <p:nvPicPr>
            <p:cNvPr id="4" name="Picture 3">
              <a:extLst>
                <a:ext uri="{FF2B5EF4-FFF2-40B4-BE49-F238E27FC236}">
                  <a16:creationId xmlns:a16="http://schemas.microsoft.com/office/drawing/2014/main" id="{88035CC1-81FA-1C70-F3A9-591B65C7F62D}"/>
                </a:ext>
              </a:extLst>
            </p:cNvPr>
            <p:cNvPicPr>
              <a:picLocks noChangeAspect="1"/>
            </p:cNvPicPr>
            <p:nvPr/>
          </p:nvPicPr>
          <p:blipFill>
            <a:blip r:embed="rId3"/>
            <a:srcRect/>
            <a:stretch/>
          </p:blipFill>
          <p:spPr>
            <a:xfrm>
              <a:off x="2785431" y="1754058"/>
              <a:ext cx="3101044" cy="4383157"/>
            </a:xfrm>
            <a:prstGeom prst="rect">
              <a:avLst/>
            </a:prstGeom>
            <a:ln>
              <a:solidFill>
                <a:schemeClr val="tx1"/>
              </a:solidFill>
            </a:ln>
          </p:spPr>
        </p:pic>
        <p:pic>
          <p:nvPicPr>
            <p:cNvPr id="5" name="Picture 4">
              <a:extLst>
                <a:ext uri="{FF2B5EF4-FFF2-40B4-BE49-F238E27FC236}">
                  <a16:creationId xmlns:a16="http://schemas.microsoft.com/office/drawing/2014/main" id="{5A7DDD72-0BC8-73C2-5A82-58527C02D7CB}"/>
                </a:ext>
              </a:extLst>
            </p:cNvPr>
            <p:cNvPicPr>
              <a:picLocks noChangeAspect="1"/>
            </p:cNvPicPr>
            <p:nvPr/>
          </p:nvPicPr>
          <p:blipFill>
            <a:blip r:embed="rId4"/>
            <a:srcRect/>
            <a:stretch/>
          </p:blipFill>
          <p:spPr>
            <a:xfrm>
              <a:off x="6393336" y="1754058"/>
              <a:ext cx="3101044" cy="4383157"/>
            </a:xfrm>
            <a:prstGeom prst="rect">
              <a:avLst/>
            </a:prstGeom>
            <a:ln>
              <a:solidFill>
                <a:schemeClr val="tx1"/>
              </a:solidFill>
            </a:ln>
          </p:spPr>
        </p:pic>
      </p:gr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5998502"/>
            <a:ext cx="109541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rgbClr val="119C94"/>
                </a:solidFill>
                <a:latin typeface="Trebuchet MS"/>
                <a:hlinkClick r:id="rId5"/>
              </a:rPr>
              <a:t>https://www.gtfcc.org/fr/resources/gtfcc-formulaires-daccompagnement-des-echantillons-ou-isolats-et-compte-rendus-de-resultats-de-laboratoire/</a:t>
            </a:r>
            <a:endParaRPr lang="en-US" sz="2000"/>
          </a:p>
        </p:txBody>
      </p:sp>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r>
              <a:rPr lang="fr-FR">
                <a:latin typeface="Trebuchet MS"/>
                <a:ea typeface="Tahoma"/>
                <a:cs typeface="Tahoma"/>
              </a:rPr>
              <a:t>Les informations minimales </a:t>
            </a:r>
            <a:br>
              <a:rPr lang="fr-FR"/>
            </a:br>
            <a:r>
              <a:rPr lang="fr-FR">
                <a:latin typeface="Trebuchet MS"/>
                <a:ea typeface="Tahoma"/>
                <a:cs typeface="Tahoma"/>
              </a:rPr>
              <a:t>à transférer avec l’échantillon</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856000" y="4507186"/>
            <a:ext cx="6480000" cy="648000"/>
          </a:xfrm>
          <a:ln w="3175">
            <a:solidFill>
              <a:schemeClr val="bg2">
                <a:lumMod val="25000"/>
              </a:schemeClr>
            </a:solidFill>
          </a:ln>
        </p:spPr>
        <p:txBody>
          <a:bodyPr anchor="ctr" anchorCtr="0">
            <a:noAutofit/>
          </a:bodyPr>
          <a:lstStyle/>
          <a:p>
            <a:pPr marL="0" lvl="2" indent="0" algn="ctr">
              <a:lnSpc>
                <a:spcPct val="150000"/>
              </a:lnSpc>
              <a:spcBef>
                <a:spcPts val="0"/>
              </a:spcBef>
              <a:spcAft>
                <a:spcPts val="600"/>
              </a:spcAft>
              <a:buNone/>
            </a:pPr>
            <a:r>
              <a:rPr lang="fr-BE" sz="2200">
                <a:latin typeface="Trebuchet MS"/>
              </a:rPr>
              <a:t>Date du prélèvement</a:t>
            </a:r>
            <a:endParaRPr lang="fr-BE"/>
          </a:p>
        </p:txBody>
      </p:sp>
      <p:sp>
        <p:nvSpPr>
          <p:cNvPr id="5" name="TextBox 4">
            <a:extLst>
              <a:ext uri="{FF2B5EF4-FFF2-40B4-BE49-F238E27FC236}">
                <a16:creationId xmlns:a16="http://schemas.microsoft.com/office/drawing/2014/main" id="{35869202-EAC0-0654-630D-CBD6EEFF5AB9}"/>
              </a:ext>
            </a:extLst>
          </p:cNvPr>
          <p:cNvSpPr txBox="1"/>
          <p:nvPr/>
        </p:nvSpPr>
        <p:spPr>
          <a:xfrm>
            <a:off x="2856000" y="3658293"/>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marL="0" lvl="2" algn="ctr">
              <a:lnSpc>
                <a:spcPct val="150000"/>
              </a:lnSpc>
              <a:spcAft>
                <a:spcPts val="600"/>
              </a:spcAft>
            </a:pPr>
            <a:r>
              <a:rPr lang="fr-CA" sz="2200">
                <a:latin typeface="Trebuchet MS"/>
                <a:ea typeface="+mn-lt"/>
                <a:cs typeface="+mn-lt"/>
              </a:rPr>
              <a:t>Nom de l’établissement de santé demandeur</a:t>
            </a:r>
            <a:endParaRPr lang="fr-CA" sz="2200">
              <a:latin typeface="Trebuchet MS"/>
            </a:endParaRPr>
          </a:p>
        </p:txBody>
      </p:sp>
      <p:sp>
        <p:nvSpPr>
          <p:cNvPr id="7" name="TextBox 6">
            <a:extLst>
              <a:ext uri="{FF2B5EF4-FFF2-40B4-BE49-F238E27FC236}">
                <a16:creationId xmlns:a16="http://schemas.microsoft.com/office/drawing/2014/main" id="{C9448733-512F-B8E8-5C8D-019188DDC13F}"/>
              </a:ext>
            </a:extLst>
          </p:cNvPr>
          <p:cNvSpPr txBox="1"/>
          <p:nvPr/>
        </p:nvSpPr>
        <p:spPr>
          <a:xfrm>
            <a:off x="2856000" y="1960507"/>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marL="0" lvl="2" algn="ctr">
              <a:lnSpc>
                <a:spcPct val="150000"/>
              </a:lnSpc>
              <a:spcAft>
                <a:spcPts val="600"/>
              </a:spcAft>
              <a:buClr>
                <a:srgbClr val="009999"/>
              </a:buClr>
            </a:pPr>
            <a:r>
              <a:rPr lang="fr-CA" sz="2200">
                <a:latin typeface="Trebuchet MS"/>
              </a:rPr>
              <a:t>Numéro d'identification unique du patient </a:t>
            </a:r>
          </a:p>
        </p:txBody>
      </p:sp>
      <p:sp>
        <p:nvSpPr>
          <p:cNvPr id="9" name="TextBox 8">
            <a:extLst>
              <a:ext uri="{FF2B5EF4-FFF2-40B4-BE49-F238E27FC236}">
                <a16:creationId xmlns:a16="http://schemas.microsoft.com/office/drawing/2014/main" id="{9A2EE39D-4725-96C0-A75C-8FE095A7C0F8}"/>
              </a:ext>
            </a:extLst>
          </p:cNvPr>
          <p:cNvSpPr txBox="1"/>
          <p:nvPr/>
        </p:nvSpPr>
        <p:spPr>
          <a:xfrm>
            <a:off x="2856000" y="2809400"/>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marL="0" lvl="2" algn="ctr">
              <a:lnSpc>
                <a:spcPct val="150000"/>
              </a:lnSpc>
              <a:spcAft>
                <a:spcPts val="600"/>
              </a:spcAft>
              <a:buClr>
                <a:srgbClr val="009999"/>
              </a:buClr>
            </a:pPr>
            <a:r>
              <a:rPr lang="fr-FR" sz="2200">
                <a:latin typeface="Trebuchet MS"/>
              </a:rPr>
              <a:t>Nom complet, âge, sexe, adresse</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856000" y="5356080"/>
            <a:ext cx="6480000" cy="648000"/>
          </a:xfrm>
          <a:prstGeom prst="rect">
            <a:avLst/>
          </a:prstGeom>
          <a:noFill/>
          <a:ln w="3175">
            <a:solidFill>
              <a:schemeClr val="bg2">
                <a:lumMod val="25000"/>
              </a:schemeClr>
            </a:solidFill>
          </a:ln>
        </p:spPr>
        <p:txBody>
          <a:bodyPr wrap="square" lIns="91440" tIns="45720" rIns="91440" bIns="45720" anchor="ctr" anchorCtr="0">
            <a:noAutofit/>
          </a:bodyPr>
          <a:lstStyle/>
          <a:p>
            <a:pPr algn="ctr"/>
            <a:r>
              <a:rPr lang="fr-CA" sz="2200">
                <a:latin typeface="Trebuchet MS"/>
              </a:rPr>
              <a:t>Résultat du TDR (si réalisé</a:t>
            </a:r>
            <a:r>
              <a:rPr lang="en-US" sz="2200">
                <a:latin typeface="Trebuchet MS"/>
              </a:rPr>
              <a:t>)</a:t>
            </a:r>
            <a:endParaRPr lang="en-HU" sz="2200">
              <a:latin typeface="Trebuchet MS"/>
            </a:endParaRP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41</a:t>
            </a:fld>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458446" y="210995"/>
            <a:ext cx="13369036" cy="1499616"/>
          </a:xfrm>
        </p:spPr>
        <p:txBody>
          <a:bodyPr>
            <a:normAutofit/>
          </a:bodyPr>
          <a:lstStyle/>
          <a:p>
            <a:r>
              <a:rPr lang="fr-FR" sz="4000">
                <a:latin typeface="Trebuchet MS"/>
                <a:ea typeface="Tahoma"/>
                <a:cs typeface="Tahoma"/>
              </a:rPr>
              <a:t>Importance des formulaires d'accompagnement </a:t>
            </a:r>
            <a:r>
              <a:rPr lang="en-GB" sz="4000">
                <a:latin typeface="Trebuchet MS"/>
                <a:ea typeface="Tahoma"/>
                <a:cs typeface="Tahoma"/>
              </a:rPr>
              <a:t> </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660402" y="1784446"/>
            <a:ext cx="4882140" cy="554404"/>
          </a:xfrm>
          <a:solidFill>
            <a:schemeClr val="bg2">
              <a:lumMod val="25000"/>
            </a:schemeClr>
          </a:solidFill>
          <a:ln w="3175">
            <a:solidFill>
              <a:schemeClr val="bg2">
                <a:lumMod val="25000"/>
              </a:schemeClr>
            </a:solidFill>
          </a:ln>
        </p:spPr>
        <p:txBody>
          <a:bodyPr vert="horz" lIns="108000" tIns="108000" rIns="108000" bIns="108000" rtlCol="0" anchor="t">
            <a:noAutofit/>
          </a:bodyPr>
          <a:lstStyle/>
          <a:p>
            <a:pPr marL="0" lvl="2" indent="0" algn="ctr">
              <a:lnSpc>
                <a:spcPct val="100000"/>
              </a:lnSpc>
              <a:spcBef>
                <a:spcPts val="0"/>
              </a:spcBef>
              <a:spcAft>
                <a:spcPts val="1800"/>
              </a:spcAft>
              <a:buClr>
                <a:srgbClr val="009999"/>
              </a:buClr>
              <a:buNone/>
            </a:pPr>
            <a:r>
              <a:rPr lang="fr-FR" sz="2200">
                <a:solidFill>
                  <a:schemeClr val="bg1"/>
                </a:solidFill>
                <a:latin typeface="Trebuchet MS"/>
              </a:rPr>
              <a:t>Aucune donnée </a:t>
            </a:r>
          </a:p>
        </p:txBody>
      </p:sp>
      <p:sp>
        <p:nvSpPr>
          <p:cNvPr id="10" name="TextBox 9">
            <a:extLst>
              <a:ext uri="{FF2B5EF4-FFF2-40B4-BE49-F238E27FC236}">
                <a16:creationId xmlns:a16="http://schemas.microsoft.com/office/drawing/2014/main" id="{4DFCAE23-54C5-3B47-6C26-54298451D7BD}"/>
              </a:ext>
            </a:extLst>
          </p:cNvPr>
          <p:cNvSpPr txBox="1"/>
          <p:nvPr/>
        </p:nvSpPr>
        <p:spPr>
          <a:xfrm>
            <a:off x="6680666" y="1731313"/>
            <a:ext cx="4882138" cy="556664"/>
          </a:xfrm>
          <a:prstGeom prst="rect">
            <a:avLst/>
          </a:prstGeom>
          <a:solidFill>
            <a:schemeClr val="bg2">
              <a:lumMod val="25000"/>
            </a:schemeClr>
          </a:solidFill>
          <a:ln w="3175">
            <a:solidFill>
              <a:schemeClr val="bg2">
                <a:lumMod val="25000"/>
              </a:schemeClr>
            </a:solidFill>
          </a:ln>
        </p:spPr>
        <p:txBody>
          <a:bodyPr wrap="square" lIns="108000" tIns="108000" rIns="108000" bIns="108000" anchor="t">
            <a:spAutoFit/>
          </a:bodyPr>
          <a:lstStyle/>
          <a:p>
            <a:pPr marL="0" lvl="2" algn="ctr">
              <a:spcAft>
                <a:spcPts val="1800"/>
              </a:spcAft>
              <a:buClr>
                <a:srgbClr val="009999"/>
              </a:buClr>
            </a:pPr>
            <a:r>
              <a:rPr lang="fr-BE" sz="2200">
                <a:solidFill>
                  <a:schemeClr val="bg1"/>
                </a:solidFill>
                <a:latin typeface="Trebuchet MS"/>
              </a:rPr>
              <a:t>Données manquantes/incomplètes</a:t>
            </a:r>
            <a:endParaRPr lang="fr-BE" sz="2200">
              <a:solidFill>
                <a:schemeClr val="bg1"/>
              </a:solidFill>
              <a:latin typeface="Trebuchet MS" panose="020B0703020202090204" pitchFamily="34" charset="0"/>
            </a:endParaRPr>
          </a:p>
        </p:txBody>
      </p:sp>
      <p:sp>
        <p:nvSpPr>
          <p:cNvPr id="12" name="TextBox 11">
            <a:extLst>
              <a:ext uri="{FF2B5EF4-FFF2-40B4-BE49-F238E27FC236}">
                <a16:creationId xmlns:a16="http://schemas.microsoft.com/office/drawing/2014/main" id="{C54E67C3-E87A-8C5C-FA40-11F24F88D360}"/>
              </a:ext>
            </a:extLst>
          </p:cNvPr>
          <p:cNvSpPr txBox="1"/>
          <p:nvPr/>
        </p:nvSpPr>
        <p:spPr>
          <a:xfrm>
            <a:off x="4080864" y="5238594"/>
            <a:ext cx="4320000" cy="556664"/>
          </a:xfrm>
          <a:prstGeom prst="rect">
            <a:avLst/>
          </a:prstGeom>
          <a:solidFill>
            <a:schemeClr val="accent1"/>
          </a:solidFill>
          <a:ln w="38100">
            <a:noFill/>
          </a:ln>
        </p:spPr>
        <p:txBody>
          <a:bodyPr wrap="square" lIns="108000" tIns="108000" rIns="108000" bIns="108000" anchor="t">
            <a:spAutoFit/>
          </a:bodyPr>
          <a:lstStyle/>
          <a:p>
            <a:pPr algn="ctr"/>
            <a:r>
              <a:rPr lang="fr-CA" sz="2200">
                <a:solidFill>
                  <a:schemeClr val="bg1"/>
                </a:solidFill>
                <a:latin typeface="Trebuchet MS"/>
                <a:ea typeface="+mn-lt"/>
                <a:cs typeface="+mn-lt"/>
              </a:rPr>
              <a:t>Image inexacte de l'épidémie!</a:t>
            </a:r>
            <a:endParaRPr lang="fr-CA" sz="2200">
              <a:solidFill>
                <a:schemeClr val="bg1"/>
              </a:solidFill>
              <a:latin typeface="Trebuchet MS" panose="020B0703020202090204" pitchFamily="34" charset="0"/>
            </a:endParaRPr>
          </a:p>
        </p:txBody>
      </p:sp>
      <p:sp>
        <p:nvSpPr>
          <p:cNvPr id="14" name="TextBox 13">
            <a:extLst>
              <a:ext uri="{FF2B5EF4-FFF2-40B4-BE49-F238E27FC236}">
                <a16:creationId xmlns:a16="http://schemas.microsoft.com/office/drawing/2014/main" id="{439D5A16-09A7-3DC0-41F7-177C8F2BAEDA}"/>
              </a:ext>
            </a:extLst>
          </p:cNvPr>
          <p:cNvSpPr txBox="1"/>
          <p:nvPr/>
        </p:nvSpPr>
        <p:spPr>
          <a:xfrm>
            <a:off x="660402" y="2723390"/>
            <a:ext cx="4882140" cy="1538849"/>
          </a:xfrm>
          <a:prstGeom prst="rect">
            <a:avLst/>
          </a:prstGeom>
          <a:noFill/>
          <a:ln w="3175">
            <a:solidFill>
              <a:schemeClr val="bg2">
                <a:lumMod val="25000"/>
              </a:schemeClr>
            </a:solidFill>
          </a:ln>
        </p:spPr>
        <p:txBody>
          <a:bodyPr wrap="square" lIns="108000" tIns="108000" rIns="108000" bIns="108000" anchor="t">
            <a:noAutofit/>
          </a:bodyPr>
          <a:lstStyle/>
          <a:p>
            <a:pPr algn="ctr"/>
            <a:r>
              <a:rPr lang="fr-CA" sz="2200">
                <a:latin typeface="Trebuchet MS"/>
                <a:ea typeface="+mn-lt"/>
                <a:cs typeface="+mn-lt"/>
              </a:rPr>
              <a:t>Problèmes pour réaliser le test adéquat, problèmes d'attribution des résultats, les équipes de surveillance obtiennent des résultats faussés.</a:t>
            </a:r>
            <a:r>
              <a:rPr lang="en-US" sz="2200">
                <a:ea typeface="+mn-lt"/>
                <a:cs typeface="+mn-lt"/>
              </a:rPr>
              <a:t> </a:t>
            </a:r>
          </a:p>
        </p:txBody>
      </p:sp>
      <p:sp>
        <p:nvSpPr>
          <p:cNvPr id="16" name="TextBox 15">
            <a:extLst>
              <a:ext uri="{FF2B5EF4-FFF2-40B4-BE49-F238E27FC236}">
                <a16:creationId xmlns:a16="http://schemas.microsoft.com/office/drawing/2014/main" id="{3BAEB013-D462-67FF-F404-29DA31CE89EB}"/>
              </a:ext>
            </a:extLst>
          </p:cNvPr>
          <p:cNvSpPr txBox="1"/>
          <p:nvPr/>
        </p:nvSpPr>
        <p:spPr>
          <a:xfrm>
            <a:off x="6680666" y="2686127"/>
            <a:ext cx="4882138" cy="1572326"/>
          </a:xfrm>
          <a:prstGeom prst="rect">
            <a:avLst/>
          </a:prstGeom>
          <a:noFill/>
          <a:ln w="3175">
            <a:solidFill>
              <a:schemeClr val="bg2">
                <a:lumMod val="25000"/>
              </a:schemeClr>
            </a:solidFill>
          </a:ln>
        </p:spPr>
        <p:txBody>
          <a:bodyPr wrap="square" lIns="108000" tIns="108000" rIns="108000" bIns="108000" anchor="t">
            <a:noAutofit/>
          </a:bodyPr>
          <a:lstStyle/>
          <a:p>
            <a:pPr algn="ctr"/>
            <a:r>
              <a:rPr lang="fr-FR" sz="2200">
                <a:latin typeface="Trebuchet MS"/>
                <a:ea typeface="+mn-lt"/>
                <a:cs typeface="+mn-lt"/>
              </a:rPr>
              <a:t>Problèmes d'attribution des résultats, le laboratoire ne peut pas tirer de conclusion, les équipes de surveillance sont mal informées. </a:t>
            </a:r>
            <a:endParaRPr lang="en-US" sz="2200">
              <a:latin typeface="Trebuchet MS"/>
            </a:endParaRP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4144232"/>
            <a:ext cx="2208508" cy="2862322"/>
            <a:chOff x="8973518" y="3802028"/>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25BF0FDE-7C7A-D72C-50E0-695CC86CE3FF}"/>
                </a:ext>
              </a:extLst>
            </p:cNvPr>
            <p:cNvSpPr txBox="1"/>
            <p:nvPr/>
          </p:nvSpPr>
          <p:spPr>
            <a:xfrm>
              <a:off x="9654292" y="3802028"/>
              <a:ext cx="1031828" cy="3302583"/>
            </a:xfrm>
            <a:prstGeom prst="rect">
              <a:avLst/>
            </a:prstGeom>
            <a:noFill/>
          </p:spPr>
          <p:txBody>
            <a:bodyPr wrap="square" rtlCol="0">
              <a:spAutoFit/>
            </a:bodyPr>
            <a:lstStyle/>
            <a:p>
              <a:r>
                <a:rPr lang="en-HU" sz="18000" b="1">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671340"/>
              <a:ext cx="2486211" cy="1225152"/>
            </a:xfrm>
            <a:prstGeom prst="rect">
              <a:avLst/>
            </a:prstGeom>
            <a:noFill/>
          </p:spPr>
          <p:txBody>
            <a:bodyPr wrap="square" lIns="91440" tIns="45720" rIns="91440" bIns="45720" anchor="t">
              <a:spAutoFit/>
            </a:bodyPr>
            <a:lstStyle/>
            <a:p>
              <a:pPr marL="0" lvl="2" algn="ctr">
                <a:spcAft>
                  <a:spcPts val="600"/>
                </a:spcAft>
                <a:buClr>
                  <a:srgbClr val="009999"/>
                </a:buClr>
              </a:pPr>
              <a:r>
                <a:rPr lang="fr-BE" sz="2100" b="1">
                  <a:solidFill>
                    <a:schemeClr val="bg2">
                      <a:lumMod val="25000"/>
                    </a:schemeClr>
                  </a:solidFill>
                  <a:latin typeface="Trebuchet MS"/>
                </a:rPr>
                <a:t>La communication</a:t>
              </a:r>
              <a:r>
                <a:rPr lang="fr-BE" sz="2100" b="1">
                  <a:solidFill>
                    <a:schemeClr val="accent1"/>
                  </a:solidFill>
                  <a:latin typeface="Trebuchet MS"/>
                </a:rPr>
                <a:t> est clé</a:t>
              </a:r>
              <a:endParaRPr lang="fr-CA" sz="2200">
                <a:solidFill>
                  <a:schemeClr val="accent1"/>
                </a:solidFill>
                <a:latin typeface="Trebuchet MS" panose="020B0703020202090204" pitchFamily="34" charset="0"/>
              </a:endParaRP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2867155" y="230076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0914" y="226052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77384" y="476555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1031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a:cxnSpLocks/>
          </p:cNvCxnSpPr>
          <p:nvPr/>
        </p:nvCxnSpPr>
        <p:spPr>
          <a:xfrm>
            <a:off x="3101472" y="4758693"/>
            <a:ext cx="596813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258064" y="254442"/>
            <a:ext cx="11692636" cy="1499616"/>
          </a:xfrm>
        </p:spPr>
        <p:txBody>
          <a:bodyPr>
            <a:normAutofit/>
          </a:bodyPr>
          <a:lstStyle/>
          <a:p>
            <a:r>
              <a:rPr lang="fr-FR">
                <a:latin typeface="Trebuchet MS"/>
                <a:ea typeface="Tahoma"/>
                <a:cs typeface="Tahoma"/>
              </a:rPr>
              <a:t>Transfert d’échantillons et déclaration </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76632" y="1754058"/>
            <a:ext cx="11438736" cy="4979950"/>
          </a:xfrm>
        </p:spPr>
        <p:txBody>
          <a:bodyPr vert="horz" lIns="45720" tIns="45720" rIns="45720" bIns="45720" rtlCol="0" anchor="t">
            <a:noAutofit/>
          </a:bodyPr>
          <a:lstStyle/>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Toujours écrire et vérifier l'identité du patient/prélèvement pour permettre une attribution du résultat correcte. </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Utiliser des formulaires standardisés d'accompagnement de l'échantillon.</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Utiliser un formulaire par patient et par échantillon. </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Remplir chaque formulaire avec le maximum d'informations possibles- Dire que vous n'avez pas une information est une information en soi! </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S'assurer que les formulaires et documents qui accompagnent les prélèvements sont dans une pochette imperméable pour éviter toute contamination en cas de fuites. </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Si possible, envoyer une copie électronique des formulaires au laboratoire et garder une copie dans le centre de soins. </a:t>
            </a:r>
            <a:endParaRPr lang="fr-FR" sz="2200"/>
          </a:p>
          <a:p>
            <a:pPr marL="699135" lvl="2" indent="-342900">
              <a:lnSpc>
                <a:spcPct val="102000"/>
              </a:lnSpc>
              <a:spcBef>
                <a:spcPts val="0"/>
              </a:spcBef>
              <a:spcAft>
                <a:spcPts val="600"/>
              </a:spcAft>
              <a:buClr>
                <a:srgbClr val="009999"/>
              </a:buClr>
              <a:buFont typeface="Arial" panose="020B0604020202020204" pitchFamily="34" charset="0"/>
              <a:buChar char="•"/>
            </a:pPr>
            <a:r>
              <a:rPr lang="fr-FR" sz="2200">
                <a:latin typeface="Trebuchet MS"/>
              </a:rPr>
              <a:t>Informer le laboratoire qu'un échantillon est en cours d'acheminement!  </a:t>
            </a:r>
            <a:endParaRPr lang="fr-FR" sz="2200"/>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43</a:t>
            </a:fld>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r>
              <a:rPr lang="fr-FR" sz="4400" cap="none">
                <a:solidFill>
                  <a:srgbClr val="D99228"/>
                </a:solidFill>
                <a:latin typeface="Trebuchet MS"/>
              </a:rPr>
              <a:t>Liens vers les ressources du </a:t>
            </a:r>
            <a:r>
              <a:rPr lang="fr-FR" sz="4400" cap="none">
                <a:solidFill>
                  <a:schemeClr val="accent1"/>
                </a:solidFill>
                <a:latin typeface="Trebuchet MS"/>
              </a:rPr>
              <a:t>GTFCC</a:t>
            </a:r>
            <a:r>
              <a:rPr lang="en-US" sz="4400" cap="none">
                <a:solidFill>
                  <a:schemeClr val="accent1"/>
                </a:solidFill>
                <a:latin typeface="Trebuchet MS"/>
              </a:rPr>
              <a:t> </a:t>
            </a:r>
            <a:endParaRPr lang="en-US">
              <a:solidFill>
                <a:schemeClr val="accent1"/>
              </a:solidFill>
              <a:latin typeface="Trebuchet MS"/>
            </a:endParaRPr>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524315"/>
          </a:xfrm>
          <a:prstGeom prst="rect">
            <a:avLst/>
          </a:prstGeom>
          <a:noFill/>
        </p:spPr>
        <p:txBody>
          <a:bodyPr wrap="square" lIns="91440" tIns="45720" rIns="91440" bIns="45720" anchor="t">
            <a:spAutoFit/>
          </a:bodyPr>
          <a:lstStyle/>
          <a:p>
            <a:r>
              <a:rPr lang="fr-FR">
                <a:latin typeface="Trebuchet MS"/>
              </a:rPr>
              <a:t>Recommandations pour la </a:t>
            </a:r>
            <a:r>
              <a:rPr lang="fr-FR" sz="1800">
                <a:latin typeface="Trebuchet MS"/>
              </a:rPr>
              <a:t>“Surveillance </a:t>
            </a:r>
            <a:r>
              <a:rPr lang="fr-FR">
                <a:latin typeface="Trebuchet MS"/>
              </a:rPr>
              <a:t>de santé publique du choléra</a:t>
            </a:r>
            <a:r>
              <a:rPr lang="fr-FR" sz="1800">
                <a:latin typeface="Trebuchet MS"/>
              </a:rPr>
              <a:t>” : </a:t>
            </a:r>
            <a:r>
              <a:rPr lang="en-US">
                <a:solidFill>
                  <a:srgbClr val="129C94"/>
                </a:solidFill>
                <a:latin typeface="Trebuchet MS"/>
                <a:hlinkClick r:id="rId3"/>
              </a:rPr>
              <a:t>https://www.gtfcc.org/fr/resources/surveillance-du-cholera/</a:t>
            </a:r>
            <a:endParaRPr lang="en-US">
              <a:solidFill>
                <a:srgbClr val="129C94"/>
              </a:solidFill>
              <a:latin typeface="Trebuchet MS"/>
            </a:endParaRPr>
          </a:p>
          <a:p>
            <a:endParaRPr lang="en-US"/>
          </a:p>
          <a:p>
            <a:r>
              <a:rPr lang="en-US">
                <a:latin typeface="Trebuchet MS"/>
              </a:rPr>
              <a:t>Aide-mémoire </a:t>
            </a:r>
            <a:r>
              <a:rPr lang="fr-FR">
                <a:latin typeface="Trebuchet MS"/>
              </a:rPr>
              <a:t>“Collection des échantillons”: </a:t>
            </a:r>
            <a:r>
              <a:rPr lang="fr-FR">
                <a:latin typeface="Trebuchet MS"/>
                <a:hlinkClick r:id="rId4"/>
              </a:rPr>
              <a:t>https://www.gtfcc.org/fr/resources/collecte-conditionnement-et-transport-dechantillons/</a:t>
            </a:r>
            <a:r>
              <a:rPr lang="fr-FR">
                <a:latin typeface="Trebuchet MS"/>
              </a:rPr>
              <a:t> </a:t>
            </a:r>
            <a:endParaRPr lang="fr-FR" i="1">
              <a:latin typeface="Trebuchet MS"/>
            </a:endParaRPr>
          </a:p>
          <a:p>
            <a:endParaRPr lang="fr-FR">
              <a:latin typeface="Trebuchet MS"/>
              <a:hlinkClick r:id="rId5" invalidUrl="http://">
                <a:extLst>
                  <a:ext uri="{A12FA001-AC4F-418D-AE19-62706E023703}">
                    <ahyp:hlinkClr xmlns:ahyp="http://schemas.microsoft.com/office/drawing/2018/hyperlinkcolor" val="tx"/>
                  </a:ext>
                </a:extLst>
              </a:hlinkClick>
            </a:endParaRPr>
          </a:p>
          <a:p>
            <a:r>
              <a:rPr lang="fr-FR">
                <a:latin typeface="Trebuchet MS"/>
              </a:rPr>
              <a:t>Aide-mémoire </a:t>
            </a:r>
            <a:r>
              <a:rPr lang="fr-FR" sz="1800">
                <a:latin typeface="Trebuchet MS"/>
              </a:rPr>
              <a:t>“Conditionnement et transport intérieur pour le diagnostic de laboratoire de VC O1 et O139” : </a:t>
            </a:r>
            <a:r>
              <a:rPr lang="fr-FR">
                <a:solidFill>
                  <a:srgbClr val="129C94"/>
                </a:solidFill>
                <a:latin typeface="Trebuchet MS"/>
                <a:hlinkClick r:id="rId4">
                  <a:extLst>
                    <a:ext uri="{A12FA001-AC4F-418D-AE19-62706E023703}">
                      <ahyp:hlinkClr xmlns:ahyp="http://schemas.microsoft.com/office/drawing/2018/hyperlinkcolor" val="tx"/>
                    </a:ext>
                  </a:extLst>
                </a:hlinkClick>
              </a:rPr>
              <a:t>https://www.gtfcc.org/fr/resources/collecte-conditionnement-et-transport-dechantillons/</a:t>
            </a:r>
            <a:r>
              <a:rPr lang="fr-FR">
                <a:latin typeface="Trebuchet MS"/>
                <a:hlinkClick r:id="rId6">
                  <a:extLst>
                    <a:ext uri="{A12FA001-AC4F-418D-AE19-62706E023703}">
                      <ahyp:hlinkClr xmlns:ahyp="http://schemas.microsoft.com/office/drawing/2018/hyperlinkcolor" val="tx"/>
                    </a:ext>
                  </a:extLst>
                </a:hlinkClick>
              </a:rPr>
              <a:t> </a:t>
            </a:r>
          </a:p>
          <a:p>
            <a:endParaRPr lang="fr-FR"/>
          </a:p>
          <a:p>
            <a:r>
              <a:rPr lang="fr-FR">
                <a:latin typeface="Trebuchet MS"/>
              </a:rPr>
              <a:t>Aide-mémoire “Conditionnement des souches de VC O1 et O139 pour un transport international”:</a:t>
            </a:r>
          </a:p>
          <a:p>
            <a:r>
              <a:rPr lang="en-US">
                <a:latin typeface="Trebuchet MS"/>
                <a:hlinkClick r:id="rId4"/>
              </a:rPr>
              <a:t>https://www.gtfcc.org/fr/resources/collecte-conditionnement-et-transport-dechantillons/</a:t>
            </a:r>
            <a:r>
              <a:rPr lang="en-US">
                <a:latin typeface="Trebuchet MS"/>
                <a:hlinkClick r:id="rId6"/>
              </a:rPr>
              <a:t> </a:t>
            </a:r>
            <a:endParaRPr lang="en-US">
              <a:latin typeface="Trebuchet MS"/>
            </a:endParaRPr>
          </a:p>
          <a:p>
            <a:endParaRPr lang="fr-FR">
              <a:latin typeface="Trebuchet MS" panose="020B0703020202090204" pitchFamily="34" charset="0"/>
            </a:endParaRPr>
          </a:p>
          <a:p>
            <a:r>
              <a:rPr lang="fr-FR">
                <a:latin typeface="Trebuchet MS"/>
              </a:rPr>
              <a:t>"Formulaire d'accompagnement</a:t>
            </a:r>
            <a:r>
              <a:rPr lang="en-US">
                <a:latin typeface="Trebuchet MS"/>
              </a:rPr>
              <a:t>" : </a:t>
            </a:r>
            <a:r>
              <a:rPr lang="en-US">
                <a:latin typeface="Trebuchet MS"/>
                <a:hlinkClick r:id="rId7"/>
              </a:rPr>
              <a:t>https://www.gtfcc.org/fr/resources/gtfcc-formulaires-daccompagnement-des-echantillons-ou-isolats-et-compte-rendus-de-resultats-de-laboratoire/</a:t>
            </a:r>
            <a:r>
              <a:rPr lang="en-US">
                <a:latin typeface="Trebuchet MS"/>
              </a:rPr>
              <a:t>  </a:t>
            </a:r>
            <a:endParaRPr lang="en-US" i="1">
              <a:latin typeface="Trebuchet MS"/>
            </a:endParaRPr>
          </a:p>
          <a:p>
            <a:endParaRPr lang="en-US">
              <a:latin typeface="Trebuchet MS" panose="020B0703020202090204" pitchFamily="34" charset="0"/>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44</a:t>
            </a:fld>
            <a:endParaRPr b="1">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en-GB">
                <a:latin typeface="Trebuchet MS"/>
              </a:rPr>
              <a:t>ÉVALUATION DE  FIN </a:t>
            </a:r>
            <a:r>
              <a:rPr lang="en-GB" dirty="0">
                <a:latin typeface="Trebuchet MS"/>
              </a:rPr>
              <a:t>DE MODULE</a:t>
            </a:r>
            <a:endParaRPr lang="en-GB" dirty="0"/>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Questions</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398050"/>
            <a:ext cx="10798990"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AutoNum type="arabicPeriod"/>
            </a:pPr>
            <a:r>
              <a:rPr lang="fr-FR" sz="2000" dirty="0">
                <a:latin typeface="Trebuchet MS"/>
              </a:rPr>
              <a:t>Il est préférable d'éviter de prélever un échantillon pour le test du choléra après un traitement antibiotique, car cela peut affecter la qualité de l'échantillon: </a:t>
            </a:r>
            <a:br>
              <a:rPr lang="fr-FR" sz="2000" dirty="0"/>
            </a:br>
            <a:r>
              <a:rPr lang="fr-FR" sz="2000" dirty="0">
                <a:solidFill>
                  <a:schemeClr val="accent1"/>
                </a:solidFill>
                <a:latin typeface="Trebuchet MS"/>
              </a:rPr>
              <a:t>Vrai </a:t>
            </a:r>
            <a:r>
              <a:rPr lang="fr-FR" sz="2000" dirty="0">
                <a:solidFill>
                  <a:srgbClr val="414142"/>
                </a:solidFill>
                <a:latin typeface="Trebuchet MS"/>
              </a:rPr>
              <a:t>ou</a:t>
            </a:r>
            <a:r>
              <a:rPr lang="fr-FR" sz="2000" dirty="0">
                <a:solidFill>
                  <a:schemeClr val="accent1"/>
                </a:solidFill>
                <a:latin typeface="Trebuchet MS"/>
              </a:rPr>
              <a:t> Faux</a:t>
            </a:r>
            <a:endParaRPr lang="fr-FR" dirty="0">
              <a:solidFill>
                <a:schemeClr val="accent1"/>
              </a:solidFill>
              <a:latin typeface="Trebuchet MS"/>
            </a:endParaRPr>
          </a:p>
          <a:p>
            <a:pPr marL="813435" lvl="2" indent="-457200">
              <a:lnSpc>
                <a:spcPct val="100000"/>
              </a:lnSpc>
              <a:spcBef>
                <a:spcPts val="0"/>
              </a:spcBef>
              <a:spcAft>
                <a:spcPts val="1800"/>
              </a:spcAft>
              <a:buClr>
                <a:srgbClr val="009999"/>
              </a:buClr>
              <a:buAutoNum type="arabicPeriod"/>
            </a:pPr>
            <a:r>
              <a:rPr lang="fr-FR" sz="2000" dirty="0">
                <a:latin typeface="Trebuchet MS"/>
              </a:rPr>
              <a:t>Il est bon de prélever les échantillons de selles dans des bassins de lit contenant des traces résiduelles de désinfectant: </a:t>
            </a:r>
            <a:br>
              <a:rPr lang="fr-FR" sz="2000" dirty="0"/>
            </a:br>
            <a:r>
              <a:rPr lang="fr-FR" sz="2000" dirty="0">
                <a:solidFill>
                  <a:schemeClr val="accent1"/>
                </a:solidFill>
                <a:latin typeface="Trebuchet MS"/>
              </a:rPr>
              <a:t>Vrai </a:t>
            </a:r>
            <a:r>
              <a:rPr lang="fr-FR" sz="2000" dirty="0">
                <a:solidFill>
                  <a:srgbClr val="414142"/>
                </a:solidFill>
                <a:latin typeface="Trebuchet MS"/>
              </a:rPr>
              <a:t>ou</a:t>
            </a:r>
            <a:r>
              <a:rPr lang="fr-FR" sz="2000" dirty="0">
                <a:solidFill>
                  <a:schemeClr val="accent1"/>
                </a:solidFill>
                <a:latin typeface="Trebuchet MS"/>
              </a:rPr>
              <a:t> Faux</a:t>
            </a:r>
          </a:p>
          <a:p>
            <a:pPr marL="813435" lvl="2" indent="-457200">
              <a:lnSpc>
                <a:spcPct val="100000"/>
              </a:lnSpc>
              <a:spcBef>
                <a:spcPts val="0"/>
              </a:spcBef>
              <a:spcAft>
                <a:spcPts val="1800"/>
              </a:spcAft>
              <a:buClr>
                <a:srgbClr val="009999"/>
              </a:buClr>
              <a:buAutoNum type="arabicPeriod"/>
            </a:pPr>
            <a:r>
              <a:rPr lang="fr-FR" sz="2000" dirty="0">
                <a:latin typeface="Trebuchet MS"/>
              </a:rPr>
              <a:t>Un échantillon de selles fraîches recueilli dans un pot à selles ne devrait pas être mis en culture par le laboratoire après …………. suivant le prélèvement: </a:t>
            </a:r>
            <a:br>
              <a:rPr lang="fr-FR" sz="2000" dirty="0"/>
            </a:br>
            <a:r>
              <a:rPr lang="fr-FR" sz="2000" dirty="0">
                <a:solidFill>
                  <a:schemeClr val="accent1"/>
                </a:solidFill>
                <a:latin typeface="Trebuchet MS"/>
              </a:rPr>
              <a:t>a. </a:t>
            </a:r>
            <a:r>
              <a:rPr lang="fr-FR" sz="2000" dirty="0">
                <a:latin typeface="Trebuchet MS"/>
              </a:rPr>
              <a:t>24 heures </a:t>
            </a:r>
            <a:r>
              <a:rPr lang="fr-FR" sz="2000" dirty="0">
                <a:solidFill>
                  <a:schemeClr val="accent1"/>
                </a:solidFill>
                <a:latin typeface="Trebuchet MS"/>
              </a:rPr>
              <a:t>b. </a:t>
            </a:r>
            <a:r>
              <a:rPr lang="fr-FR" sz="2000" dirty="0">
                <a:latin typeface="Trebuchet MS"/>
              </a:rPr>
              <a:t>7 jours 	</a:t>
            </a:r>
            <a:r>
              <a:rPr lang="fr-FR" sz="2000" dirty="0">
                <a:solidFill>
                  <a:schemeClr val="accent1"/>
                </a:solidFill>
                <a:latin typeface="Trebuchet MS"/>
              </a:rPr>
              <a:t>c. </a:t>
            </a:r>
            <a:r>
              <a:rPr lang="fr-FR" sz="2000" dirty="0">
                <a:latin typeface="Trebuchet MS"/>
              </a:rPr>
              <a:t>2 heures 	</a:t>
            </a:r>
            <a:r>
              <a:rPr lang="fr-FR" sz="2000" dirty="0">
                <a:solidFill>
                  <a:schemeClr val="accent1"/>
                </a:solidFill>
                <a:latin typeface="Trebuchet MS"/>
              </a:rPr>
              <a:t>d. </a:t>
            </a:r>
            <a:r>
              <a:rPr lang="fr-FR" sz="2000" dirty="0">
                <a:latin typeface="Trebuchet MS"/>
              </a:rPr>
              <a:t>2 jours</a:t>
            </a:r>
          </a:p>
          <a:p>
            <a:pPr marL="813435" lvl="2" indent="-457200">
              <a:lnSpc>
                <a:spcPct val="100000"/>
              </a:lnSpc>
              <a:spcBef>
                <a:spcPts val="0"/>
              </a:spcBef>
              <a:spcAft>
                <a:spcPts val="1800"/>
              </a:spcAft>
              <a:buClr>
                <a:srgbClr val="009999"/>
              </a:buClr>
              <a:buAutoNum type="arabicPeriod"/>
            </a:pPr>
            <a:r>
              <a:rPr lang="fr-FR" sz="2000" dirty="0">
                <a:latin typeface="Trebuchet MS"/>
              </a:rPr>
              <a:t>Les écouvillons en milieu Cary-Blair doivent être transportés à 4°C: </a:t>
            </a:r>
            <a:br>
              <a:rPr lang="fr-FR" sz="2000" dirty="0"/>
            </a:br>
            <a:r>
              <a:rPr lang="fr-FR" sz="2000" dirty="0">
                <a:solidFill>
                  <a:schemeClr val="accent1"/>
                </a:solidFill>
                <a:latin typeface="Trebuchet MS"/>
              </a:rPr>
              <a:t>Vrai </a:t>
            </a:r>
            <a:r>
              <a:rPr lang="fr-FR" sz="2000" dirty="0">
                <a:latin typeface="Trebuchet MS"/>
              </a:rPr>
              <a:t>ou </a:t>
            </a:r>
            <a:r>
              <a:rPr lang="fr-FR" sz="2000" dirty="0">
                <a:solidFill>
                  <a:schemeClr val="accent1"/>
                </a:solidFill>
                <a:latin typeface="Trebuchet MS"/>
              </a:rPr>
              <a:t>Faux</a:t>
            </a:r>
          </a:p>
          <a:p>
            <a:pPr marL="813435" lvl="2" indent="-457200">
              <a:lnSpc>
                <a:spcPct val="100000"/>
              </a:lnSpc>
              <a:spcBef>
                <a:spcPts val="0"/>
              </a:spcBef>
              <a:spcAft>
                <a:spcPts val="600"/>
              </a:spcAft>
              <a:buClr>
                <a:srgbClr val="009999"/>
              </a:buClr>
              <a:buAutoNum type="arabicPeriod"/>
            </a:pPr>
            <a:r>
              <a:rPr lang="fr-FR" sz="2000" dirty="0">
                <a:latin typeface="Trebuchet MS"/>
              </a:rPr>
              <a:t>Si des blocs réfrigérants sont utilisés pendant le transport, ils ne doivent pas être mis en contact direct avec le prélèvement: </a:t>
            </a:r>
            <a:r>
              <a:rPr lang="en-GB" sz="2000" dirty="0">
                <a:latin typeface="Trebuchet MS"/>
              </a:rPr>
              <a:t> </a:t>
            </a:r>
            <a:br>
              <a:rPr lang="en-GB" sz="2000" dirty="0"/>
            </a:br>
            <a:r>
              <a:rPr lang="fr-FR" sz="2000" dirty="0">
                <a:solidFill>
                  <a:schemeClr val="accent1"/>
                </a:solidFill>
                <a:latin typeface="Trebuchet MS"/>
              </a:rPr>
              <a:t>Vrai </a:t>
            </a:r>
            <a:r>
              <a:rPr lang="fr-FR" sz="2000" dirty="0">
                <a:latin typeface="Trebuchet MS"/>
              </a:rPr>
              <a:t>ou </a:t>
            </a:r>
            <a:r>
              <a:rPr lang="fr-FR" sz="2000" dirty="0">
                <a:solidFill>
                  <a:schemeClr val="accent1"/>
                </a:solidFill>
                <a:latin typeface="Trebuchet MS"/>
              </a:rPr>
              <a:t>Faux</a:t>
            </a: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46</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235580"/>
            <a:ext cx="9720072" cy="1075462"/>
          </a:xfrm>
        </p:spPr>
        <p:txBody>
          <a:bodyPr>
            <a:normAutofit/>
          </a:bodyPr>
          <a:lstStyle/>
          <a:p>
            <a:r>
              <a:rPr lang="en-GB">
                <a:latin typeface="Trebuchet MS"/>
                <a:ea typeface="Tahoma"/>
                <a:cs typeface="Tahoma"/>
              </a:rPr>
              <a:t>Réponses</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489607" y="1174288"/>
            <a:ext cx="11325132" cy="5312588"/>
          </a:xfrm>
        </p:spPr>
        <p:txBody>
          <a:bodyPr vert="horz" lIns="45720" tIns="45720" rIns="45720" bIns="45720" rtlCol="0" anchor="t">
            <a:noAutofit/>
          </a:bodyPr>
          <a:lstStyle/>
          <a:p>
            <a:pPr marL="813435" lvl="2" indent="-457200">
              <a:lnSpc>
                <a:spcPct val="100000"/>
              </a:lnSpc>
              <a:spcBef>
                <a:spcPts val="0"/>
              </a:spcBef>
              <a:spcAft>
                <a:spcPts val="1800"/>
              </a:spcAft>
              <a:buClr>
                <a:srgbClr val="009999"/>
              </a:buClr>
              <a:buAutoNum type="arabicPeriod"/>
            </a:pPr>
            <a:r>
              <a:rPr lang="fr-FR" sz="1800" dirty="0">
                <a:latin typeface="Trebuchet MS"/>
              </a:rPr>
              <a:t>Il est préférable d'éviter de prélever un échantillon pour le test du choléra après un traitement antibiotique, car cela peut affecter la qualité de l'échantillon</a:t>
            </a:r>
            <a:r>
              <a:rPr lang="en-GB" sz="1800" dirty="0">
                <a:latin typeface="Trebuchet MS"/>
              </a:rPr>
              <a:t>: </a:t>
            </a:r>
            <a:br>
              <a:rPr lang="en-GB" sz="1800" dirty="0"/>
            </a:br>
            <a:r>
              <a:rPr lang="fr-FR" sz="1800" dirty="0">
                <a:solidFill>
                  <a:schemeClr val="accent1"/>
                </a:solidFill>
                <a:latin typeface="Trebuchet MS"/>
              </a:rPr>
              <a:t>Vrai mais l'échantillon peut toujours être recueilli, et les informations concernant les antibiotiques enregistrées dans le formulaire d'accompagnement</a:t>
            </a:r>
            <a:r>
              <a:rPr lang="en-US" sz="1800" dirty="0">
                <a:latin typeface="Trebuchet MS"/>
              </a:rPr>
              <a:t> </a:t>
            </a:r>
            <a:r>
              <a:rPr lang="fr-CA" sz="1800" dirty="0">
                <a:latin typeface="Trebuchet MS"/>
              </a:rPr>
              <a:t>consulter la diapo 7</a:t>
            </a:r>
          </a:p>
          <a:p>
            <a:pPr marL="813435" lvl="2" indent="-457200">
              <a:lnSpc>
                <a:spcPct val="100000"/>
              </a:lnSpc>
              <a:spcBef>
                <a:spcPts val="0"/>
              </a:spcBef>
              <a:spcAft>
                <a:spcPts val="1800"/>
              </a:spcAft>
              <a:buClr>
                <a:srgbClr val="119C94"/>
              </a:buClr>
              <a:buAutoNum type="arabicPeriod"/>
            </a:pPr>
            <a:r>
              <a:rPr lang="fr-FR" sz="1800" dirty="0">
                <a:latin typeface="Trebuchet MS"/>
              </a:rPr>
              <a:t>Il est bon de prélever les échantillons de selles dans des bassins de lit contenant des traces résiduelles de désinfectant</a:t>
            </a:r>
            <a:r>
              <a:rPr lang="en-GB" sz="1800" dirty="0">
                <a:latin typeface="Trebuchet MS"/>
              </a:rPr>
              <a:t>: </a:t>
            </a:r>
            <a:br>
              <a:rPr lang="en-GB" sz="1800" dirty="0"/>
            </a:br>
            <a:r>
              <a:rPr lang="fr-BE" sz="1800" dirty="0">
                <a:solidFill>
                  <a:schemeClr val="accent1"/>
                </a:solidFill>
                <a:latin typeface="Trebuchet MS"/>
              </a:rPr>
              <a:t>Faux, le désinfectant tue les bactéries et détériorer l’échantillon </a:t>
            </a:r>
            <a:r>
              <a:rPr lang="fr-CA" sz="1800" dirty="0">
                <a:solidFill>
                  <a:srgbClr val="414142"/>
                </a:solidFill>
                <a:latin typeface="Trebuchet MS"/>
              </a:rPr>
              <a:t>consulter la diapo 11</a:t>
            </a:r>
          </a:p>
          <a:p>
            <a:pPr marL="813435" lvl="2" indent="-457200">
              <a:lnSpc>
                <a:spcPct val="100000"/>
              </a:lnSpc>
              <a:spcBef>
                <a:spcPts val="0"/>
              </a:spcBef>
              <a:spcAft>
                <a:spcPts val="1800"/>
              </a:spcAft>
              <a:buClr>
                <a:srgbClr val="119C94"/>
              </a:buClr>
              <a:buAutoNum type="arabicPeriod"/>
            </a:pPr>
            <a:r>
              <a:rPr lang="fr-FR" sz="1800" dirty="0">
                <a:latin typeface="Trebuchet MS"/>
              </a:rPr>
              <a:t>Un échantillon de selles fraîches recueilli dans un pot à selles ne devrait pas être mis en culture par le laboratoire après …………. suivant le prélèvement:</a:t>
            </a:r>
            <a:r>
              <a:rPr lang="en-GB" sz="1800" dirty="0">
                <a:latin typeface="Trebuchet MS"/>
              </a:rPr>
              <a:t> </a:t>
            </a:r>
            <a:br>
              <a:rPr lang="en-GB" sz="1800" dirty="0"/>
            </a:br>
            <a:r>
              <a:rPr lang="en-GB" sz="1800" dirty="0">
                <a:solidFill>
                  <a:schemeClr val="accent1"/>
                </a:solidFill>
                <a:latin typeface="Trebuchet MS"/>
              </a:rPr>
              <a:t>c. 2 </a:t>
            </a:r>
            <a:r>
              <a:rPr lang="en-GB" sz="1800" dirty="0" err="1">
                <a:solidFill>
                  <a:schemeClr val="accent1"/>
                </a:solidFill>
                <a:latin typeface="Trebuchet MS"/>
              </a:rPr>
              <a:t>heures</a:t>
            </a:r>
            <a:r>
              <a:rPr lang="en-GB" sz="1800" dirty="0">
                <a:solidFill>
                  <a:schemeClr val="accent1"/>
                </a:solidFill>
                <a:latin typeface="Trebuchet MS"/>
              </a:rPr>
              <a:t> </a:t>
            </a:r>
            <a:r>
              <a:rPr lang="fr-CA" sz="1800" dirty="0">
                <a:solidFill>
                  <a:srgbClr val="414142"/>
                </a:solidFill>
                <a:latin typeface="Trebuchet MS"/>
              </a:rPr>
              <a:t>consulter la diapo 25 </a:t>
            </a:r>
            <a:endParaRPr lang="en-GB" sz="1800" dirty="0">
              <a:solidFill>
                <a:srgbClr val="202020"/>
              </a:solidFill>
            </a:endParaRPr>
          </a:p>
          <a:p>
            <a:pPr marL="813435" lvl="2" indent="-457200">
              <a:lnSpc>
                <a:spcPct val="100000"/>
              </a:lnSpc>
              <a:spcBef>
                <a:spcPts val="0"/>
              </a:spcBef>
              <a:spcAft>
                <a:spcPts val="1800"/>
              </a:spcAft>
              <a:buClr>
                <a:srgbClr val="119C94"/>
              </a:buClr>
              <a:buAutoNum type="arabicPeriod"/>
            </a:pPr>
            <a:r>
              <a:rPr lang="fr-FR" sz="2000" dirty="0">
                <a:solidFill>
                  <a:srgbClr val="414142"/>
                </a:solidFill>
                <a:latin typeface="Trebuchet MS"/>
              </a:rPr>
              <a:t>Les écouvillons en milieu </a:t>
            </a:r>
            <a:r>
              <a:rPr lang="fr-FR" sz="2000" dirty="0">
                <a:latin typeface="Trebuchet MS"/>
              </a:rPr>
              <a:t>Cary-Blair doivent être transportés à 4°C</a:t>
            </a:r>
            <a:r>
              <a:rPr lang="fr-FR" sz="1800" dirty="0">
                <a:latin typeface="Trebuchet MS"/>
              </a:rPr>
              <a:t>: </a:t>
            </a:r>
            <a:br>
              <a:rPr lang="fr-FR" sz="1800" dirty="0"/>
            </a:br>
            <a:r>
              <a:rPr lang="fr-FR" sz="1800" dirty="0">
                <a:solidFill>
                  <a:schemeClr val="accent1"/>
                </a:solidFill>
                <a:latin typeface="Trebuchet MS"/>
              </a:rPr>
              <a:t>Faux garder les prélèvements au froid peut endommager les échantillons et fausser les résultats </a:t>
            </a:r>
            <a:r>
              <a:rPr lang="fr-CA" sz="1800" dirty="0">
                <a:solidFill>
                  <a:srgbClr val="414142"/>
                </a:solidFill>
                <a:latin typeface="Trebuchet MS"/>
              </a:rPr>
              <a:t>consulter la diapo</a:t>
            </a:r>
            <a:r>
              <a:rPr lang="fr-FR" sz="1800" dirty="0">
                <a:solidFill>
                  <a:schemeClr val="tx1">
                    <a:lumMod val="49000"/>
                  </a:schemeClr>
                </a:solidFill>
                <a:latin typeface="Trebuchet MS"/>
              </a:rPr>
              <a:t> 24</a:t>
            </a:r>
            <a:endParaRPr lang="fr-FR" sz="1800" dirty="0">
              <a:solidFill>
                <a:schemeClr val="tx1">
                  <a:lumMod val="49000"/>
                </a:schemeClr>
              </a:solidFill>
            </a:endParaRPr>
          </a:p>
          <a:p>
            <a:pPr marL="813435" lvl="2" indent="-457200">
              <a:lnSpc>
                <a:spcPct val="100000"/>
              </a:lnSpc>
              <a:spcBef>
                <a:spcPts val="0"/>
              </a:spcBef>
              <a:spcAft>
                <a:spcPts val="1800"/>
              </a:spcAft>
              <a:buClr>
                <a:srgbClr val="009999"/>
              </a:buClr>
              <a:buAutoNum type="arabicPeriod"/>
            </a:pPr>
            <a:r>
              <a:rPr lang="fr-FR" sz="1800" dirty="0">
                <a:solidFill>
                  <a:srgbClr val="414142"/>
                </a:solidFill>
                <a:latin typeface="Trebuchet MS"/>
              </a:rPr>
              <a:t>Si des blocs réfrigérants sont </a:t>
            </a:r>
            <a:r>
              <a:rPr lang="fr-FR" sz="1800" dirty="0">
                <a:latin typeface="Trebuchet MS"/>
              </a:rPr>
              <a:t>utilisés pendant le transport, ils ne doivent pas être mis en contact direct avec le prélèvement:</a:t>
            </a:r>
            <a:r>
              <a:rPr lang="en-GB" sz="1800" dirty="0">
                <a:latin typeface="Trebuchet MS"/>
              </a:rPr>
              <a:t> </a:t>
            </a:r>
            <a:br>
              <a:rPr lang="en-GB" sz="1800" dirty="0"/>
            </a:br>
            <a:r>
              <a:rPr lang="en-GB" sz="1800" dirty="0">
                <a:solidFill>
                  <a:schemeClr val="accent1"/>
                </a:solidFill>
                <a:latin typeface="Trebuchet MS"/>
              </a:rPr>
              <a:t>Vrai </a:t>
            </a:r>
            <a:r>
              <a:rPr lang="fr-CA" sz="1800" dirty="0">
                <a:solidFill>
                  <a:srgbClr val="414142"/>
                </a:solidFill>
                <a:latin typeface="Trebuchet MS"/>
              </a:rPr>
              <a:t>consulter la diapo </a:t>
            </a:r>
            <a:r>
              <a:rPr lang="en-GB" sz="1800" dirty="0">
                <a:solidFill>
                  <a:schemeClr val="tx1">
                    <a:lumMod val="49000"/>
                  </a:schemeClr>
                </a:solidFill>
                <a:latin typeface="Trebuchet MS"/>
              </a:rPr>
              <a:t>37</a:t>
            </a:r>
            <a:endParaRPr lang="en-GB" sz="1800" dirty="0">
              <a:solidFill>
                <a:schemeClr val="tx1">
                  <a:lumMod val="49000"/>
                </a:schemeClr>
              </a:solidFill>
            </a:endParaRPr>
          </a:p>
          <a:p>
            <a:pPr marL="813435" lvl="2" indent="-457200">
              <a:lnSpc>
                <a:spcPct val="100000"/>
              </a:lnSpc>
              <a:spcBef>
                <a:spcPts val="0"/>
              </a:spcBef>
              <a:spcAft>
                <a:spcPts val="600"/>
              </a:spcAft>
              <a:buClr>
                <a:srgbClr val="009999"/>
              </a:buClr>
              <a:buAutoNum type="arabicPeriod"/>
            </a:pPr>
            <a:endParaRPr lang="en-GB" sz="1800">
              <a:solidFill>
                <a:schemeClr val="accent1"/>
              </a:solidFill>
              <a:latin typeface="Trebuchet MS"/>
            </a:endParaRPr>
          </a:p>
          <a:p>
            <a:pPr marL="0" marR="0" lvl="0" indent="0" algn="just">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47</a:t>
            </a:fld>
            <a:endParaRPr b="1">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lIns="91440" tIns="45720" rIns="91440" bIns="45720" rtlCol="0" anchor="t">
            <a:spAutoFit/>
          </a:bodyPr>
          <a:lstStyle/>
          <a:p>
            <a:pPr algn="ctr"/>
            <a:r>
              <a:rPr lang="fr-FR" i="1">
                <a:latin typeface="Trebuchet MS"/>
              </a:rPr>
              <a:t>Un bon échantillon</a:t>
            </a:r>
            <a:endParaRPr lang="fr-FR" i="1">
              <a:latin typeface="Trebuchet MS" panose="020B0703020202090204" pitchFamily="34" charset="0"/>
            </a:endParaRP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lIns="91440" tIns="45720" rIns="91440" bIns="45720" rtlCol="0" anchor="t">
            <a:spAutoFit/>
          </a:bodyPr>
          <a:lstStyle/>
          <a:p>
            <a:pPr algn="ctr"/>
            <a:r>
              <a:rPr lang="fr-FR" i="1">
                <a:latin typeface="Trebuchet MS"/>
              </a:rPr>
              <a:t>Un mauvais échantillon</a:t>
            </a:r>
            <a:endParaRPr lang="fr-FR" i="1">
              <a:latin typeface="Trebuchet MS" panose="020B0703020202090204" pitchFamily="34" charset="0"/>
            </a:endParaRPr>
          </a:p>
        </p:txBody>
      </p:sp>
      <p:pic>
        <p:nvPicPr>
          <p:cNvPr id="8" name="Picture 7" descr="A black background with white text&#10;&#10;AI-generated content may be incorrect.">
            <a:extLst>
              <a:ext uri="{FF2B5EF4-FFF2-40B4-BE49-F238E27FC236}">
                <a16:creationId xmlns:a16="http://schemas.microsoft.com/office/drawing/2014/main" id="{4D8E0B0E-74BD-ADD4-48A9-6CDF6FFEAEFD}"/>
              </a:ext>
            </a:extLst>
          </p:cNvPr>
          <p:cNvPicPr>
            <a:picLocks noChangeAspect="1"/>
          </p:cNvPicPr>
          <p:nvPr/>
        </p:nvPicPr>
        <p:blipFill>
          <a:blip r:embed="rId5"/>
          <a:stretch>
            <a:fillRect/>
          </a:stretch>
        </p:blipFill>
        <p:spPr>
          <a:xfrm>
            <a:off x="0" y="307118"/>
            <a:ext cx="12192000" cy="2652970"/>
          </a:xfrm>
          <a:prstGeom prst="rect">
            <a:avLst/>
          </a:prstGeom>
        </p:spPr>
      </p:pic>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2"/>
            <a:ext cx="10655312" cy="1499616"/>
          </a:xfrm>
        </p:spPr>
        <p:txBody>
          <a:bodyPr>
            <a:normAutofit/>
          </a:bodyPr>
          <a:lstStyle/>
          <a:p>
            <a:r>
              <a:rPr lang="fr-FR">
                <a:latin typeface="Trebuchet MS"/>
                <a:ea typeface="Tahoma"/>
                <a:cs typeface="Tahoma"/>
              </a:rPr>
              <a:t>Conséquences liées au prélèvement </a:t>
            </a:r>
            <a:endParaRPr lang="fr-FR" sz="4400"/>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400110"/>
          </a:xfrm>
          <a:prstGeom prst="rect">
            <a:avLst/>
          </a:prstGeom>
          <a:noFill/>
        </p:spPr>
        <p:txBody>
          <a:bodyPr wrap="square" lIns="91440" tIns="45720" rIns="91440" bIns="45720" rtlCol="0" anchor="t">
            <a:spAutoFit/>
          </a:bodyPr>
          <a:lstStyle/>
          <a:p>
            <a:pPr algn="ctr"/>
            <a:r>
              <a:rPr lang="fr-FR" sz="2000">
                <a:solidFill>
                  <a:schemeClr val="bg2">
                    <a:lumMod val="25000"/>
                  </a:schemeClr>
                </a:solidFill>
                <a:latin typeface="Trebuchet MS"/>
                <a:ea typeface="+mn-lt"/>
                <a:cs typeface="+mn-lt"/>
              </a:rPr>
              <a:t>La première étape de toute analyse du choléra est de bien prélever l’échantillon</a:t>
            </a:r>
            <a:endParaRPr lang="fr-FR">
              <a:solidFill>
                <a:schemeClr val="bg2">
                  <a:lumMod val="25000"/>
                </a:schemeClr>
              </a:solidFill>
              <a:latin typeface="Trebuchet MS"/>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336334" y="2098323"/>
            <a:ext cx="5354611" cy="4016484"/>
          </a:xfrm>
          <a:prstGeom prst="rect">
            <a:avLst/>
          </a:prstGeom>
          <a:noFill/>
        </p:spPr>
        <p:txBody>
          <a:bodyPr wrap="square" lIns="91440" tIns="45720" rIns="91440" bIns="45720" rtlCol="0" anchor="t">
            <a:spAutoFit/>
          </a:bodyPr>
          <a:lstStyle/>
          <a:p>
            <a:pPr>
              <a:spcAft>
                <a:spcPts val="600"/>
              </a:spcAft>
              <a:buClr>
                <a:schemeClr val="accent3"/>
              </a:buClr>
              <a:buSzPct val="150000"/>
            </a:pPr>
            <a:r>
              <a:rPr lang="fr-FR" sz="2000">
                <a:latin typeface="Trebuchet MS"/>
              </a:rPr>
              <a:t>Un </a:t>
            </a:r>
            <a:r>
              <a:rPr lang="fr-FR" sz="2000">
                <a:solidFill>
                  <a:srgbClr val="414142"/>
                </a:solidFill>
                <a:latin typeface="Trebuchet MS"/>
              </a:rPr>
              <a:t>échantillon prélevé et transporté de manière </a:t>
            </a:r>
            <a:r>
              <a:rPr lang="fr-FR" sz="2000" b="1">
                <a:solidFill>
                  <a:schemeClr val="accent1"/>
                </a:solidFill>
                <a:latin typeface="Trebuchet MS"/>
              </a:rPr>
              <a:t>adéquate</a:t>
            </a:r>
            <a:r>
              <a:rPr lang="fr-FR" sz="2000">
                <a:solidFill>
                  <a:srgbClr val="414142"/>
                </a:solidFill>
                <a:latin typeface="Trebuchet MS"/>
              </a:rPr>
              <a:t> permet d'obtenir:</a:t>
            </a:r>
          </a:p>
          <a:p>
            <a:pPr marL="800100" lvl="1" indent="-342900">
              <a:spcAft>
                <a:spcPts val="1200"/>
              </a:spcAft>
              <a:buClr>
                <a:schemeClr val="accent3"/>
              </a:buClr>
              <a:buFont typeface="Arial" panose="020B0604020202020204" pitchFamily="34" charset="0"/>
              <a:buChar char="•"/>
            </a:pPr>
            <a:r>
              <a:rPr lang="fr-FR" sz="2000">
                <a:latin typeface="Trebuchet MS"/>
              </a:rPr>
              <a:t>Des résultats de test précis et fiables </a:t>
            </a:r>
          </a:p>
          <a:p>
            <a:pPr marL="800100" lvl="1" indent="-342900">
              <a:spcAft>
                <a:spcPts val="1200"/>
              </a:spcAft>
              <a:buClr>
                <a:schemeClr val="accent3"/>
              </a:buClr>
              <a:buFont typeface="Arial" panose="020B0604020202020204" pitchFamily="34" charset="0"/>
              <a:buChar char="•"/>
            </a:pPr>
            <a:r>
              <a:rPr lang="fr-FR" sz="2000">
                <a:latin typeface="Trebuchet MS"/>
              </a:rPr>
              <a:t>Un diagnostic correct et une prise en charge efficace</a:t>
            </a:r>
            <a:endParaRPr lang="fr-FR"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fr-FR" sz="2000">
                <a:latin typeface="Trebuchet MS"/>
              </a:rPr>
              <a:t>Un rendu de résultats dans les délais attendus</a:t>
            </a:r>
          </a:p>
          <a:p>
            <a:pPr marL="800100" lvl="1" indent="-342900">
              <a:spcAft>
                <a:spcPts val="1200"/>
              </a:spcAft>
              <a:buClr>
                <a:schemeClr val="accent3"/>
              </a:buClr>
              <a:buFont typeface="Arial" panose="020B0604020202020204" pitchFamily="34" charset="0"/>
              <a:buChar char="•"/>
            </a:pPr>
            <a:r>
              <a:rPr lang="fr-FR" sz="2000">
                <a:latin typeface="Trebuchet MS"/>
              </a:rPr>
              <a:t>Une satisfaction des clients</a:t>
            </a:r>
            <a:endParaRPr lang="fr-FR"/>
          </a:p>
          <a:p>
            <a:pPr marL="800100" lvl="1" indent="-342900">
              <a:spcAft>
                <a:spcPts val="1200"/>
              </a:spcAft>
              <a:buClr>
                <a:schemeClr val="accent3"/>
              </a:buClr>
              <a:buFont typeface="Arial" panose="020B0604020202020204" pitchFamily="34" charset="0"/>
              <a:buChar char="•"/>
            </a:pPr>
            <a:r>
              <a:rPr lang="fr-FR" sz="2000">
                <a:latin typeface="Trebuchet MS"/>
              </a:rPr>
              <a:t>Une réduction des coûts</a:t>
            </a:r>
          </a:p>
          <a:p>
            <a:pPr lvl="1">
              <a:spcAft>
                <a:spcPts val="1200"/>
              </a:spcAft>
            </a:pPr>
            <a:endParaRPr lang="en-US" sz="2000">
              <a:latin typeface="Trebuchet MS"/>
            </a:endParaRPr>
          </a:p>
        </p:txBody>
      </p:sp>
      <p:sp>
        <p:nvSpPr>
          <p:cNvPr id="8" name="TextBox 7">
            <a:extLst>
              <a:ext uri="{FF2B5EF4-FFF2-40B4-BE49-F238E27FC236}">
                <a16:creationId xmlns:a16="http://schemas.microsoft.com/office/drawing/2014/main" id="{14AA8381-CA71-44C9-B5DB-715D69498671}"/>
              </a:ext>
            </a:extLst>
          </p:cNvPr>
          <p:cNvSpPr txBox="1"/>
          <p:nvPr/>
        </p:nvSpPr>
        <p:spPr>
          <a:xfrm>
            <a:off x="6365388" y="2098323"/>
            <a:ext cx="5743490" cy="4508927"/>
          </a:xfrm>
          <a:prstGeom prst="rect">
            <a:avLst/>
          </a:prstGeom>
          <a:noFill/>
        </p:spPr>
        <p:txBody>
          <a:bodyPr wrap="square" lIns="91440" tIns="45720" rIns="91440" bIns="45720" rtlCol="0" anchor="t">
            <a:spAutoFit/>
          </a:bodyPr>
          <a:lstStyle/>
          <a:p>
            <a:pPr>
              <a:spcAft>
                <a:spcPts val="600"/>
              </a:spcAft>
            </a:pPr>
            <a:r>
              <a:rPr lang="fr-FR" sz="2000">
                <a:latin typeface="Trebuchet MS"/>
              </a:rPr>
              <a:t>Un échantillon </a:t>
            </a:r>
            <a:r>
              <a:rPr lang="fr-FR" sz="2000">
                <a:solidFill>
                  <a:srgbClr val="414142"/>
                </a:solidFill>
                <a:latin typeface="Trebuchet MS"/>
              </a:rPr>
              <a:t>prélevé et </a:t>
            </a:r>
            <a:r>
              <a:rPr lang="fr-FR" sz="2000">
                <a:latin typeface="Trebuchet MS"/>
              </a:rPr>
              <a:t>transporté de manière </a:t>
            </a:r>
            <a:r>
              <a:rPr lang="fr-FR" sz="2000" b="1">
                <a:solidFill>
                  <a:schemeClr val="accent1"/>
                </a:solidFill>
                <a:latin typeface="Trebuchet MS"/>
              </a:rPr>
              <a:t>inadéquate</a:t>
            </a:r>
            <a:r>
              <a:rPr lang="fr-FR" sz="2000">
                <a:latin typeface="Trebuchet MS"/>
              </a:rPr>
              <a:t> donne</a:t>
            </a:r>
            <a:r>
              <a:rPr lang="en-US" sz="2000">
                <a:latin typeface="Trebuchet MS"/>
              </a:rPr>
              <a:t>:</a:t>
            </a:r>
            <a:endParaRPr lang="en-US" sz="2000">
              <a:latin typeface="Trebuchet MS" panose="020B0703020202090204" pitchFamily="34" charset="0"/>
            </a:endParaRPr>
          </a:p>
          <a:p>
            <a:pPr marL="800100" lvl="1" indent="-342900">
              <a:spcAft>
                <a:spcPts val="1200"/>
              </a:spcAft>
              <a:buClr>
                <a:schemeClr val="accent3"/>
              </a:buClr>
              <a:buFont typeface="Arial" panose="020B0604020202020204" pitchFamily="34" charset="0"/>
              <a:buChar char="•"/>
            </a:pPr>
            <a:r>
              <a:rPr lang="fr-FR" sz="2000">
                <a:latin typeface="Trebuchet MS"/>
              </a:rPr>
              <a:t>Des résultats de tests non fiables</a:t>
            </a:r>
            <a:endParaRPr lang="fr-FR">
              <a:latin typeface="Tw Cen MT" panose="020B0602020104020603"/>
            </a:endParaRPr>
          </a:p>
          <a:p>
            <a:pPr marL="800100" lvl="1" indent="-342900">
              <a:spcAft>
                <a:spcPts val="1200"/>
              </a:spcAft>
              <a:buClr>
                <a:schemeClr val="accent3"/>
              </a:buClr>
              <a:buFont typeface="Arial" panose="020B0604020202020204" pitchFamily="34" charset="0"/>
              <a:buChar char="•"/>
            </a:pPr>
            <a:r>
              <a:rPr lang="fr-FR" sz="2000">
                <a:latin typeface="Trebuchet MS"/>
              </a:rPr>
              <a:t>Un diagnostic incorrect et un traitement inefficace (si antibiothérapie)</a:t>
            </a:r>
            <a:endParaRPr lang="fr-FR">
              <a:latin typeface="Tw Cen MT" panose="020B0602020104020603"/>
            </a:endParaRPr>
          </a:p>
          <a:p>
            <a:pPr marL="800100" lvl="1" indent="-342900">
              <a:spcAft>
                <a:spcPts val="1200"/>
              </a:spcAft>
              <a:buClr>
                <a:schemeClr val="accent3"/>
              </a:buClr>
              <a:buFont typeface="Arial" panose="020B0604020202020204" pitchFamily="34" charset="0"/>
              <a:buChar char="•"/>
            </a:pPr>
            <a:r>
              <a:rPr lang="fr-FR" sz="2000">
                <a:latin typeface="Trebuchet MS"/>
              </a:rPr>
              <a:t>Des retards dans le rendu des résultats </a:t>
            </a:r>
          </a:p>
          <a:p>
            <a:pPr marL="800100" lvl="1" indent="-342900">
              <a:spcAft>
                <a:spcPts val="1200"/>
              </a:spcAft>
              <a:buClr>
                <a:schemeClr val="accent3"/>
              </a:buClr>
              <a:buFont typeface="Arial" panose="020B0604020202020204" pitchFamily="34" charset="0"/>
              <a:buChar char="•"/>
            </a:pPr>
            <a:r>
              <a:rPr lang="fr-FR" sz="2000">
                <a:latin typeface="Trebuchet MS"/>
              </a:rPr>
              <a:t>Des répétitions d'analyses inutiles </a:t>
            </a:r>
          </a:p>
          <a:p>
            <a:pPr marL="800100" lvl="1" indent="-342900">
              <a:spcAft>
                <a:spcPts val="1200"/>
              </a:spcAft>
              <a:buClr>
                <a:schemeClr val="accent3"/>
              </a:buClr>
              <a:buFont typeface="Arial" panose="020B0604020202020204" pitchFamily="34" charset="0"/>
              <a:buChar char="•"/>
            </a:pPr>
            <a:r>
              <a:rPr lang="fr-FR" sz="2000">
                <a:latin typeface="Trebuchet MS"/>
              </a:rPr>
              <a:t>Une diminution de la satisfaction des clients </a:t>
            </a:r>
          </a:p>
          <a:p>
            <a:pPr marL="800100" lvl="1" indent="-342900">
              <a:spcAft>
                <a:spcPts val="1200"/>
              </a:spcAft>
              <a:buClr>
                <a:schemeClr val="accent3"/>
              </a:buClr>
              <a:buFont typeface="Arial" panose="020B0604020202020204" pitchFamily="34" charset="0"/>
              <a:buChar char="•"/>
            </a:pPr>
            <a:r>
              <a:rPr lang="fr-FR" sz="2000">
                <a:latin typeface="Trebuchet MS"/>
              </a:rPr>
              <a:t>Une augmentation des co</a:t>
            </a:r>
            <a:r>
              <a:rPr lang="fr-FR" sz="2000">
                <a:solidFill>
                  <a:srgbClr val="000000"/>
                </a:solidFill>
                <a:latin typeface="Trebuchet MS"/>
                <a:ea typeface="Calibri"/>
                <a:cs typeface="Calibri"/>
              </a:rPr>
              <a:t>û</a:t>
            </a:r>
            <a:r>
              <a:rPr lang="fr-FR" sz="2000">
                <a:latin typeface="Trebuchet MS"/>
              </a:rPr>
              <a:t>ts</a:t>
            </a:r>
            <a:r>
              <a:rPr lang="fr-FR" sz="2200">
                <a:latin typeface="Trebuchet MS"/>
              </a:rPr>
              <a:t> </a:t>
            </a:r>
          </a:p>
          <a:p>
            <a:pPr marL="800100" lvl="1" indent="-342900">
              <a:spcAft>
                <a:spcPts val="1200"/>
              </a:spcAft>
              <a:buClr>
                <a:schemeClr val="accent3"/>
              </a:buClr>
              <a:buFont typeface="Arial" panose="020B0604020202020204" pitchFamily="34" charset="0"/>
              <a:buChar char="•"/>
            </a:pPr>
            <a:r>
              <a:rPr lang="fr-FR" sz="2000">
                <a:latin typeface="Trebuchet MS"/>
              </a:rPr>
              <a:t>Des blessures, décès</a:t>
            </a: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6096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6</a:t>
            </a:fld>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661463"/>
            <a:ext cx="10677034" cy="71540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332704"/>
            <a:ext cx="10655312" cy="1325802"/>
          </a:xfrm>
        </p:spPr>
        <p:txBody>
          <a:bodyPr>
            <a:normAutofit/>
          </a:bodyPr>
          <a:lstStyle/>
          <a:p>
            <a:r>
              <a:rPr lang="fr-FR">
                <a:latin typeface="Trebuchet MS"/>
                <a:ea typeface="Tahoma"/>
                <a:cs typeface="Tahoma"/>
              </a:rPr>
              <a:t>Critères de sélection des échantillons pour les tests du choléra </a:t>
            </a:r>
            <a:endParaRPr lang="en-US">
              <a:ea typeface="Tahoma"/>
              <a:cs typeface="Tahoma"/>
            </a:endParaRPr>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715504"/>
            <a:ext cx="10373139" cy="450340"/>
          </a:xfrm>
        </p:spPr>
        <p:txBody>
          <a:bodyPr vert="horz" lIns="45720" tIns="45720" rIns="45720" bIns="45720" rtlCol="0" anchor="t">
            <a:noAutofit/>
          </a:bodyPr>
          <a:lstStyle/>
          <a:p>
            <a:pPr algn="ctr">
              <a:buNone/>
            </a:pPr>
            <a:r>
              <a:rPr lang="fr-FR" sz="2000">
                <a:solidFill>
                  <a:schemeClr val="bg2">
                    <a:lumMod val="25000"/>
                  </a:schemeClr>
                </a:solidFill>
                <a:latin typeface="Trebuchet MS"/>
              </a:rPr>
              <a:t>Les selles et les écouvillons rectaux sont les types de prélèvements                     recommandés pour l’analyse du choléra.</a:t>
            </a:r>
            <a:endParaRPr lang="fr-FR" sz="2000">
              <a:solidFill>
                <a:schemeClr val="bg2">
                  <a:lumMod val="25000"/>
                </a:schemeClr>
              </a:solidFill>
            </a:endParaRPr>
          </a:p>
          <a:p>
            <a:pPr marL="0" indent="0" algn="ctr">
              <a:buNone/>
            </a:pPr>
            <a:endParaRPr lang="en-US" sz="2000">
              <a:solidFill>
                <a:schemeClr val="bg2">
                  <a:lumMod val="25000"/>
                </a:schemeClr>
              </a:solidFill>
            </a:endParaRP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507511"/>
            <a:ext cx="10655312" cy="430887"/>
          </a:xfrm>
          <a:prstGeom prst="rect">
            <a:avLst/>
          </a:prstGeom>
          <a:noFill/>
        </p:spPr>
        <p:txBody>
          <a:bodyPr wrap="square" lIns="91440" tIns="45720" rIns="91440" bIns="45720" anchor="t">
            <a:spAutoFit/>
          </a:bodyPr>
          <a:lstStyle/>
          <a:p>
            <a:pPr algn="ctr">
              <a:spcAft>
                <a:spcPts val="600"/>
              </a:spcAft>
            </a:pPr>
            <a:r>
              <a:rPr lang="fr-FR" sz="2200">
                <a:solidFill>
                  <a:srgbClr val="414142"/>
                </a:solidFill>
                <a:latin typeface="Trebuchet MS"/>
              </a:rPr>
              <a:t>Les échantillons de selles doivent être prélevés chez les patients</a:t>
            </a:r>
            <a:r>
              <a:rPr lang="en-US" sz="2200">
                <a:solidFill>
                  <a:srgbClr val="414142"/>
                </a:solidFill>
                <a:latin typeface="Trebuchet MS"/>
              </a:rPr>
              <a:t>: </a:t>
            </a:r>
            <a:endParaRPr lang="en-US"/>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481838"/>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785104"/>
            </a:xfrm>
            <a:prstGeom prst="rect">
              <a:avLst/>
            </a:prstGeom>
            <a:noFill/>
          </p:spPr>
          <p:txBody>
            <a:bodyPr wrap="square" lIns="91440" tIns="45720" rIns="91440" bIns="45720" anchor="t">
              <a:spAutoFit/>
            </a:bodyPr>
            <a:lstStyle/>
            <a:p>
              <a:pPr marL="173355" lvl="1"/>
              <a:r>
                <a:rPr lang="fr-FR" sz="2200">
                  <a:latin typeface="Trebuchet MS"/>
                </a:rPr>
                <a:t>Correspondants à la définition d'un cas suspect de choléra et </a:t>
              </a:r>
              <a:r>
                <a:rPr lang="fr-FR" sz="2200">
                  <a:solidFill>
                    <a:srgbClr val="414142"/>
                  </a:solidFill>
                  <a:latin typeface="Trebuchet MS"/>
                </a:rPr>
                <a:t>conformément à la stratégie de test</a:t>
              </a:r>
              <a:endParaRPr lang="fr-F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320613" y="3101083"/>
            <a:ext cx="3544042" cy="3481838"/>
            <a:chOff x="4385919" y="3348486"/>
            <a:chExt cx="3544042"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extBox 9">
              <a:extLst>
                <a:ext uri="{FF2B5EF4-FFF2-40B4-BE49-F238E27FC236}">
                  <a16:creationId xmlns:a16="http://schemas.microsoft.com/office/drawing/2014/main" id="{8A197DAF-8D35-8E2D-5120-69B3DD413770}"/>
                </a:ext>
              </a:extLst>
            </p:cNvPr>
            <p:cNvSpPr txBox="1"/>
            <p:nvPr/>
          </p:nvSpPr>
          <p:spPr>
            <a:xfrm>
              <a:off x="4385919" y="3681184"/>
              <a:ext cx="3407966" cy="2507163"/>
            </a:xfrm>
            <a:prstGeom prst="rect">
              <a:avLst/>
            </a:prstGeom>
            <a:noFill/>
          </p:spPr>
          <p:txBody>
            <a:bodyPr wrap="square" lIns="91440" tIns="45720" rIns="91440" bIns="45720" anchor="t">
              <a:spAutoFit/>
            </a:bodyPr>
            <a:lstStyle/>
            <a:p>
              <a:pPr lvl="1"/>
              <a:r>
                <a:rPr lang="fr-FR" sz="2200">
                  <a:latin typeface="Trebuchet MS"/>
                </a:rPr>
                <a:t>De préférence dans les 4 jours suivant l’apparition des symptômes (lorsque les bactéries sont les plus nombreuses dans les selles)</a:t>
              </a:r>
              <a:endParaRPr lang="fr-FR"/>
            </a:p>
            <a:p>
              <a:pPr marL="173355" lvl="1"/>
              <a:endParaRPr lang="en-US" sz="2200">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014456" y="3101083"/>
            <a:ext cx="3566458" cy="3481838"/>
            <a:chOff x="8014456" y="3348486"/>
            <a:chExt cx="3566458"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2" name="TextBox 11">
              <a:extLst>
                <a:ext uri="{FF2B5EF4-FFF2-40B4-BE49-F238E27FC236}">
                  <a16:creationId xmlns:a16="http://schemas.microsoft.com/office/drawing/2014/main" id="{5985ED14-40A2-4C40-0F46-04DA212EE433}"/>
                </a:ext>
              </a:extLst>
            </p:cNvPr>
            <p:cNvSpPr txBox="1"/>
            <p:nvPr/>
          </p:nvSpPr>
          <p:spPr>
            <a:xfrm>
              <a:off x="8014456" y="3681184"/>
              <a:ext cx="3268113" cy="1597972"/>
            </a:xfrm>
            <a:prstGeom prst="rect">
              <a:avLst/>
            </a:prstGeom>
            <a:noFill/>
          </p:spPr>
          <p:txBody>
            <a:bodyPr wrap="square" lIns="91440" tIns="45720" rIns="91440" bIns="45720" anchor="t">
              <a:spAutoFit/>
            </a:bodyPr>
            <a:lstStyle/>
            <a:p>
              <a:pPr lvl="1"/>
              <a:r>
                <a:rPr lang="fr-FR" sz="2200">
                  <a:latin typeface="Trebuchet MS"/>
                </a:rPr>
                <a:t>De préférence n’ayant pas reçu de traitement antibiotique</a:t>
              </a:r>
              <a:endParaRPr lang="fr-FR"/>
            </a:p>
            <a:p>
              <a:pPr marL="173355" lvl="1"/>
              <a:endParaRPr lang="en-US" sz="2200">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256551"/>
            <a:ext cx="3037452" cy="1200329"/>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Trebuchet MS"/>
              </a:rPr>
              <a:t>Voir</a:t>
            </a:r>
            <a:r>
              <a:rPr lang="en-US" b="1">
                <a:latin typeface="Trebuchet MS"/>
              </a:rPr>
              <a:t> module 1 : </a:t>
            </a:r>
            <a:r>
              <a:rPr lang="fr-FR">
                <a:latin typeface="Trebuchet MS"/>
              </a:rPr>
              <a:t>Introduction au cholera et aux tests du choléra</a:t>
            </a:r>
          </a:p>
          <a:p>
            <a:pPr algn="ctr"/>
            <a:endParaRPr lang="en-US">
              <a:latin typeface="Trebuchet MS" panose="020B0703020202090204" pitchFamily="34" charset="0"/>
            </a:endParaRP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7</a:t>
            </a:fld>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266875"/>
            <a:ext cx="10871200" cy="147573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r>
              <a:rPr lang="fr-FR">
                <a:latin typeface="Trebuchet MS"/>
                <a:ea typeface="Tahoma"/>
                <a:cs typeface="Tahoma"/>
              </a:rPr>
              <a:t>Antibiotiques</a:t>
            </a:r>
            <a:endParaRPr lang="fr-FR" sz="4400"/>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334829"/>
            <a:ext cx="10640291" cy="1631216"/>
          </a:xfrm>
          <a:prstGeom prst="rect">
            <a:avLst/>
          </a:prstGeom>
          <a:noFill/>
        </p:spPr>
        <p:txBody>
          <a:bodyPr wrap="square" lIns="91440" tIns="45720" rIns="91440" bIns="45720" rtlCol="0" anchor="t">
            <a:spAutoFit/>
          </a:bodyPr>
          <a:lstStyle/>
          <a:p>
            <a:pPr algn="ctr"/>
            <a:r>
              <a:rPr lang="fr-FR" sz="2000">
                <a:solidFill>
                  <a:schemeClr val="bg2">
                    <a:lumMod val="25000"/>
                  </a:schemeClr>
                </a:solidFill>
                <a:latin typeface="Trebuchet MS"/>
              </a:rPr>
              <a:t>La priorité doit toujours être donnée à la prise en charge du patient. Les échantillons de selles provenant de patients n’ayant pas pris d’antibiotiques sont préférés, car les antibiotiques peuvent réduire le nombre de bactéries présentes dans l’échantillon, ce qui pourrait compromettre la précision des tests. </a:t>
            </a:r>
            <a:endParaRPr lang="fr-FR">
              <a:solidFill>
                <a:schemeClr val="bg2">
                  <a:lumMod val="25000"/>
                </a:schemeClr>
              </a:solidFill>
            </a:endParaRPr>
          </a:p>
          <a:p>
            <a:pPr algn="ctr">
              <a:spcAft>
                <a:spcPts val="600"/>
              </a:spcAft>
            </a:pPr>
            <a:endParaRPr lang="en-US" sz="2000">
              <a:solidFill>
                <a:schemeClr val="bg2">
                  <a:lumMod val="25000"/>
                </a:schemeClr>
              </a:solidFill>
              <a:latin typeface="Trebuchet MS"/>
            </a:endParaRP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89324"/>
            <a:ext cx="10871200" cy="769441"/>
          </a:xfrm>
          <a:prstGeom prst="rect">
            <a:avLst/>
          </a:prstGeom>
          <a:noFill/>
        </p:spPr>
        <p:txBody>
          <a:bodyPr wrap="square" lIns="91440" tIns="45720" rIns="91440" bIns="45720" anchor="t">
            <a:spAutoFit/>
          </a:bodyPr>
          <a:lstStyle/>
          <a:p>
            <a:pPr algn="ctr"/>
            <a:r>
              <a:rPr lang="fr-FR" sz="2200">
                <a:latin typeface="Trebuchet MS"/>
              </a:rPr>
              <a:t>Si le patient a pris des antibiotiques, veuillez l’indiquer sur le formulaire d’accompagnement des échantillons:</a:t>
            </a:r>
            <a:endParaRPr lang="fr-F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8986068" y="3457561"/>
            <a:ext cx="2651750" cy="3170099"/>
            <a:chOff x="9216978" y="4274029"/>
            <a:chExt cx="2651750"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r>
                <a:rPr lang="en-HU" sz="20000" b="1">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216978" y="4976716"/>
              <a:ext cx="2486649" cy="2246769"/>
            </a:xfrm>
            <a:prstGeom prst="rect">
              <a:avLst/>
            </a:prstGeom>
            <a:noFill/>
          </p:spPr>
          <p:txBody>
            <a:bodyPr wrap="square" lIns="91440" tIns="45720" rIns="91440" bIns="45720" anchor="t">
              <a:spAutoFit/>
            </a:bodyPr>
            <a:lstStyle/>
            <a:p>
              <a:pPr lvl="1" algn="ctr"/>
              <a:r>
                <a:rPr lang="fr-FR" sz="2000" b="1">
                  <a:latin typeface="Trebuchet MS"/>
                </a:rPr>
                <a:t>Dire que vous n’avez pas une information  </a:t>
              </a:r>
              <a:r>
                <a:rPr lang="fr-FR" sz="2000" b="1">
                  <a:solidFill>
                    <a:schemeClr val="accent1"/>
                  </a:solidFill>
                  <a:latin typeface="Trebuchet MS"/>
                </a:rPr>
                <a:t>est une information en soi</a:t>
              </a:r>
              <a:endParaRPr lang="fr-FR">
                <a:solidFill>
                  <a:schemeClr val="accent1"/>
                </a:solidFill>
              </a:endParaRPr>
            </a:p>
            <a:p>
              <a:pPr marL="0" lvl="1" algn="ctr">
                <a:spcAft>
                  <a:spcPts val="600"/>
                </a:spcAft>
              </a:pPr>
              <a:endParaRPr lang="en-US" sz="2000" b="1">
                <a:solidFill>
                  <a:schemeClr val="accent1"/>
                </a:solidFill>
                <a:latin typeface="Trebuchet MS" panose="020B0703020202090204" pitchFamily="34" charset="0"/>
              </a:endParaRP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3869444" y="4045948"/>
            <a:ext cx="4762276" cy="571968"/>
            <a:chOff x="3531951" y="3642223"/>
            <a:chExt cx="3987432"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4" name="TextBox 13">
              <a:extLst>
                <a:ext uri="{FF2B5EF4-FFF2-40B4-BE49-F238E27FC236}">
                  <a16:creationId xmlns:a16="http://schemas.microsoft.com/office/drawing/2014/main" id="{66C7508B-BACC-C34A-0C2F-5CD0AF9A1F8C}"/>
                </a:ext>
              </a:extLst>
            </p:cNvPr>
            <p:cNvSpPr txBox="1"/>
            <p:nvPr/>
          </p:nvSpPr>
          <p:spPr>
            <a:xfrm>
              <a:off x="3762091" y="3715868"/>
              <a:ext cx="3681569" cy="430887"/>
            </a:xfrm>
            <a:prstGeom prst="rect">
              <a:avLst/>
            </a:prstGeom>
            <a:noFill/>
          </p:spPr>
          <p:txBody>
            <a:bodyPr wrap="square" lIns="91440" tIns="45720" rIns="91440" bIns="45720" anchor="t">
              <a:spAutoFit/>
            </a:bodyPr>
            <a:lstStyle/>
            <a:p>
              <a:pPr marL="0" lvl="1">
                <a:spcAft>
                  <a:spcPts val="600"/>
                </a:spcAft>
              </a:pPr>
              <a:r>
                <a:rPr lang="fr-FR" sz="2200">
                  <a:latin typeface="Trebuchet MS"/>
                </a:rPr>
                <a:t>Quel antibiotique</a:t>
              </a:r>
              <a:r>
                <a:rPr lang="en-US" sz="2200">
                  <a:latin typeface="Trebuchet MS"/>
                </a:rPr>
                <a:t>?</a:t>
              </a:r>
              <a:endParaRPr lang="en-US">
                <a:latin typeface="Trebuchet MS"/>
              </a:endParaRP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3873105" y="4875718"/>
            <a:ext cx="4753532" cy="571968"/>
            <a:chOff x="3539272" y="4445304"/>
            <a:chExt cx="3980111"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4" y="4445304"/>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6" name="TextBox 15">
              <a:extLst>
                <a:ext uri="{FF2B5EF4-FFF2-40B4-BE49-F238E27FC236}">
                  <a16:creationId xmlns:a16="http://schemas.microsoft.com/office/drawing/2014/main" id="{3F1F83BB-D544-3216-8F66-D7521EE3FC46}"/>
                </a:ext>
              </a:extLst>
            </p:cNvPr>
            <p:cNvSpPr txBox="1"/>
            <p:nvPr/>
          </p:nvSpPr>
          <p:spPr>
            <a:xfrm>
              <a:off x="3769412" y="4487594"/>
              <a:ext cx="3475396" cy="430887"/>
            </a:xfrm>
            <a:prstGeom prst="rect">
              <a:avLst/>
            </a:prstGeom>
            <a:noFill/>
          </p:spPr>
          <p:txBody>
            <a:bodyPr wrap="square" lIns="91440" tIns="45720" rIns="91440" bIns="45720" anchor="t">
              <a:spAutoFit/>
            </a:bodyPr>
            <a:lstStyle/>
            <a:p>
              <a:pPr marL="0" lvl="1">
                <a:spcAft>
                  <a:spcPts val="600"/>
                </a:spcAft>
                <a:buClr>
                  <a:srgbClr val="26BCB4"/>
                </a:buClr>
              </a:pPr>
              <a:r>
                <a:rPr lang="fr-FR" sz="2200">
                  <a:latin typeface="Trebuchet MS"/>
                </a:rPr>
                <a:t>Quelle quantité/ dosage?</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34" name="Group 33">
            <a:extLst>
              <a:ext uri="{FF2B5EF4-FFF2-40B4-BE49-F238E27FC236}">
                <a16:creationId xmlns:a16="http://schemas.microsoft.com/office/drawing/2014/main" id="{39F22960-D6C8-BBB6-7405-4D7EB4CDA153}"/>
              </a:ext>
            </a:extLst>
          </p:cNvPr>
          <p:cNvGrpSpPr/>
          <p:nvPr/>
        </p:nvGrpSpPr>
        <p:grpSpPr>
          <a:xfrm>
            <a:off x="3869444" y="5718554"/>
            <a:ext cx="4762276" cy="805727"/>
            <a:chOff x="3531951" y="5288142"/>
            <a:chExt cx="3987432" cy="781227"/>
          </a:xfrm>
        </p:grpSpPr>
        <p:sp>
          <p:nvSpPr>
            <p:cNvPr id="28" name="Rectangle 27">
              <a:extLst>
                <a:ext uri="{FF2B5EF4-FFF2-40B4-BE49-F238E27FC236}">
                  <a16:creationId xmlns:a16="http://schemas.microsoft.com/office/drawing/2014/main" id="{0C375469-57C3-566D-7155-C8C8EE91C5C3}"/>
                </a:ext>
              </a:extLst>
            </p:cNvPr>
            <p:cNvSpPr/>
            <p:nvPr/>
          </p:nvSpPr>
          <p:spPr>
            <a:xfrm>
              <a:off x="3625794" y="5288142"/>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56586610-8BD9-6600-4DF0-6D016D552627}"/>
                </a:ext>
              </a:extLst>
            </p:cNvPr>
            <p:cNvSpPr txBox="1"/>
            <p:nvPr/>
          </p:nvSpPr>
          <p:spPr>
            <a:xfrm>
              <a:off x="3762091" y="5323325"/>
              <a:ext cx="3711692" cy="746044"/>
            </a:xfrm>
            <a:prstGeom prst="rect">
              <a:avLst/>
            </a:prstGeom>
            <a:noFill/>
          </p:spPr>
          <p:txBody>
            <a:bodyPr wrap="square" lIns="91440" tIns="45720" rIns="91440" bIns="45720" anchor="t">
              <a:spAutoFit/>
            </a:bodyPr>
            <a:lstStyle/>
            <a:p>
              <a:pPr marL="0" lvl="1">
                <a:spcAft>
                  <a:spcPts val="600"/>
                </a:spcAft>
                <a:buClr>
                  <a:srgbClr val="26BCB4"/>
                </a:buClr>
              </a:pPr>
              <a:r>
                <a:rPr lang="fr-FR" sz="2200">
                  <a:latin typeface="Trebuchet MS"/>
                </a:rPr>
                <a:t>Quand / pour combien de temps?</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3452532" y="545127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8</a:t>
            </a:fld>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r>
              <a:rPr lang="fr-FR" sz="4000">
                <a:latin typeface="Trebuchet MS"/>
                <a:ea typeface="Tahoma"/>
                <a:cs typeface="Tahoma"/>
              </a:rPr>
              <a:t>Prélever en toute sécurité</a:t>
            </a:r>
            <a:endParaRPr lang="fr-FR"/>
          </a:p>
        </p:txBody>
      </p:sp>
      <p:sp>
        <p:nvSpPr>
          <p:cNvPr id="6" name="TextBox 5">
            <a:extLst>
              <a:ext uri="{FF2B5EF4-FFF2-40B4-BE49-F238E27FC236}">
                <a16:creationId xmlns:a16="http://schemas.microsoft.com/office/drawing/2014/main" id="{4BDDCC32-50FD-55F1-9C61-4A98DB5F333A}"/>
              </a:ext>
            </a:extLst>
          </p:cNvPr>
          <p:cNvSpPr txBox="1"/>
          <p:nvPr/>
        </p:nvSpPr>
        <p:spPr>
          <a:xfrm>
            <a:off x="3333916" y="4152370"/>
            <a:ext cx="2990273" cy="1446550"/>
          </a:xfrm>
          <a:prstGeom prst="rect">
            <a:avLst/>
          </a:prstGeom>
          <a:noFill/>
        </p:spPr>
        <p:txBody>
          <a:bodyPr wrap="square" lIns="91440" tIns="45720" rIns="91440" bIns="45720" anchor="t">
            <a:spAutoFit/>
          </a:bodyPr>
          <a:lstStyle/>
          <a:p>
            <a:pPr algn="ctr"/>
            <a:r>
              <a:rPr lang="fr-FR" sz="2200">
                <a:latin typeface="Trebuchet MS"/>
              </a:rPr>
              <a:t>Porter des gants pour recueillir et manipuler les échantillons de selles.</a:t>
            </a:r>
            <a:endParaRPr lang="fr-FR"/>
          </a:p>
        </p:txBody>
      </p:sp>
      <p:sp>
        <p:nvSpPr>
          <p:cNvPr id="7" name="TextBox 6">
            <a:extLst>
              <a:ext uri="{FF2B5EF4-FFF2-40B4-BE49-F238E27FC236}">
                <a16:creationId xmlns:a16="http://schemas.microsoft.com/office/drawing/2014/main" id="{893602BC-787E-4DD5-EF9E-263BF9A956A9}"/>
              </a:ext>
            </a:extLst>
          </p:cNvPr>
          <p:cNvSpPr txBox="1"/>
          <p:nvPr/>
        </p:nvSpPr>
        <p:spPr>
          <a:xfrm>
            <a:off x="6427926" y="4152370"/>
            <a:ext cx="2990274" cy="1446550"/>
          </a:xfrm>
          <a:prstGeom prst="rect">
            <a:avLst/>
          </a:prstGeom>
          <a:noFill/>
        </p:spPr>
        <p:txBody>
          <a:bodyPr wrap="square" lIns="91440" tIns="45720" rIns="91440" bIns="45720" anchor="t">
            <a:spAutoFit/>
          </a:bodyPr>
          <a:lstStyle/>
          <a:p>
            <a:pPr algn="ctr"/>
            <a:r>
              <a:rPr lang="fr-FR" sz="2200">
                <a:latin typeface="Trebuchet MS"/>
              </a:rPr>
              <a:t>Retirer les gants et se laver les mains après toute manipulation d’échantillons</a:t>
            </a:r>
            <a:r>
              <a:rPr lang="en-GB" sz="2200">
                <a:latin typeface="Trebuchet MS"/>
              </a:rPr>
              <a:t>.</a:t>
            </a:r>
            <a:endParaRPr lang="en-US"/>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322580"/>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339998"/>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a:srcRect l="17419" t="23106" r="20634" b="20353"/>
            <a:stretch/>
          </p:blipFill>
          <p:spPr>
            <a:xfrm>
              <a:off x="6854484" y="2322580"/>
              <a:ext cx="2059646" cy="1879855"/>
            </a:xfrm>
            <a:prstGeom prst="rect">
              <a:avLst/>
            </a:prstGeom>
          </p:spPr>
        </p:pic>
      </p:grpSp>
      <p:sp>
        <p:nvSpPr>
          <p:cNvPr id="3" name="TextBox 3">
            <a:extLst>
              <a:ext uri="{FF2B5EF4-FFF2-40B4-BE49-F238E27FC236}">
                <a16:creationId xmlns:a16="http://schemas.microsoft.com/office/drawing/2014/main" id="{743AA179-B60C-9ACE-4B6F-502CA6378076}"/>
              </a:ext>
            </a:extLst>
          </p:cNvPr>
          <p:cNvSpPr txBox="1"/>
          <p:nvPr/>
        </p:nvSpPr>
        <p:spPr>
          <a:xfrm>
            <a:off x="127001" y="4152370"/>
            <a:ext cx="3231812"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200">
                <a:latin typeface="Trebuchet MS"/>
              </a:rPr>
              <a:t>Recouvrir de pansement, toute coupure ou abrasion sur la peau des mains</a:t>
            </a:r>
            <a:r>
              <a:rPr lang="fr-FR">
                <a:latin typeface="Arial"/>
                <a:cs typeface="Arial"/>
              </a:rPr>
              <a:t>.</a:t>
            </a:r>
          </a:p>
        </p:txBody>
      </p:sp>
      <p:grpSp>
        <p:nvGrpSpPr>
          <p:cNvPr id="5" name="Group 4">
            <a:extLst>
              <a:ext uri="{FF2B5EF4-FFF2-40B4-BE49-F238E27FC236}">
                <a16:creationId xmlns:a16="http://schemas.microsoft.com/office/drawing/2014/main" id="{2A5FEE63-F4EE-5928-DF75-2FC88C63EDC9}"/>
              </a:ext>
            </a:extLst>
          </p:cNvPr>
          <p:cNvGrpSpPr/>
          <p:nvPr/>
        </p:nvGrpSpPr>
        <p:grpSpPr>
          <a:xfrm>
            <a:off x="1022560" y="2332790"/>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a:srcRect l="19346" t="10145" r="-2"/>
            <a:stretch/>
          </p:blipFill>
          <p:spPr>
            <a:xfrm>
              <a:off x="4879472" y="1801158"/>
              <a:ext cx="1717058" cy="1912919"/>
            </a:xfrm>
            <a:prstGeom prst="rect">
              <a:avLst/>
            </a:prstGeom>
          </p:spPr>
        </p:pic>
      </p:gr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48"/>
            <a:ext cx="1807601" cy="1794898"/>
            <a:chOff x="1493272" y="4607226"/>
            <a:chExt cx="2256430"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19" name="TextBox 18">
              <a:extLst>
                <a:ext uri="{FF2B5EF4-FFF2-40B4-BE49-F238E27FC236}">
                  <a16:creationId xmlns:a16="http://schemas.microsoft.com/office/drawing/2014/main" id="{9D9B0BB1-B4BC-CDC5-9BC6-4EB7676A0698}"/>
                </a:ext>
              </a:extLst>
            </p:cNvPr>
            <p:cNvSpPr txBox="1"/>
            <p:nvPr/>
          </p:nvSpPr>
          <p:spPr>
            <a:xfrm>
              <a:off x="1509125" y="4651648"/>
              <a:ext cx="2240577" cy="1959410"/>
            </a:xfrm>
            <a:prstGeom prst="rect">
              <a:avLst/>
            </a:prstGeom>
            <a:noFill/>
          </p:spPr>
          <p:txBody>
            <a:bodyPr wrap="square" lIns="91440" tIns="45720" rIns="91440" bIns="45720" anchor="t">
              <a:spAutoFit/>
            </a:bodyPr>
            <a:lstStyle/>
            <a:p>
              <a:pPr algn="ctr"/>
              <a:r>
                <a:rPr lang="fr-FR" sz="2400">
                  <a:latin typeface="Trebuchet MS"/>
                </a:rPr>
                <a:t>Les pratiques d’hygiène de base</a:t>
              </a:r>
            </a:p>
          </p:txBody>
        </p:sp>
      </p:grpSp>
      <p:sp>
        <p:nvSpPr>
          <p:cNvPr id="4" name="TextBox 13">
            <a:extLst>
              <a:ext uri="{FF2B5EF4-FFF2-40B4-BE49-F238E27FC236}">
                <a16:creationId xmlns:a16="http://schemas.microsoft.com/office/drawing/2014/main" id="{D4C8FA8C-9D7D-B5B0-6505-6D2E15E60AB7}"/>
              </a:ext>
            </a:extLst>
          </p:cNvPr>
          <p:cNvSpPr txBox="1"/>
          <p:nvPr/>
        </p:nvSpPr>
        <p:spPr>
          <a:xfrm>
            <a:off x="9392800" y="4219853"/>
            <a:ext cx="2459548"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a:r>
              <a:rPr lang="fr-BE" sz="2200">
                <a:latin typeface="Trebuchet MS"/>
              </a:rPr>
              <a:t>Respecter les procédures d’élimination des déchets. </a:t>
            </a:r>
            <a:endParaRPr lang="fr-BE"/>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272515"/>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558801" y="6129345"/>
            <a:ext cx="11273608"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200">
                <a:latin typeface="Trebuchet MS"/>
              </a:rPr>
              <a:t>Vous pouvez aussi protéger vos vêtements en portant une blouse et pantalon médicaux. </a:t>
            </a:r>
            <a:endParaRPr lang="fr-FR"/>
          </a:p>
        </p:txBody>
      </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283365"/>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2400">
                <a:latin typeface="Trebuchet MS"/>
              </a:rPr>
              <a:t>Protégez-vous, vos patients et votre communauté</a:t>
            </a:r>
            <a:r>
              <a:rPr lang="en-US" sz="2400">
                <a:latin typeface="Trebuchet MS"/>
              </a:rPr>
              <a:t>. </a:t>
            </a:r>
            <a:endParaRPr lang="en-US">
              <a:latin typeface="Trebuchet MS"/>
            </a:endParaRP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a:t>9</a:t>
            </a:fld>
            <a:endParaRPr b="1">
              <a:solidFill>
                <a:schemeClr val="tx1">
                  <a:lumMod val="40000"/>
                  <a:lumOff val="60000"/>
                </a:schemeClr>
              </a:solidFill>
            </a:endParaRP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012984-D121-41BF-A8CE-BBE795904058}"/>
</file>

<file path=customXml/itemProps2.xml><?xml version="1.0" encoding="utf-8"?>
<ds:datastoreItem xmlns:ds="http://schemas.openxmlformats.org/officeDocument/2006/customXml" ds:itemID="{B927852F-71C6-4F99-A9AB-BD7CEEE32C71}">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466EA9-6D2E-40D5-87C7-9885300CC4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7931</Words>
  <Application>Microsoft Office PowerPoint</Application>
  <PresentationFormat>Widescreen</PresentationFormat>
  <Paragraphs>671</Paragraphs>
  <Slides>47</Slides>
  <Notes>45</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47</vt:i4>
      </vt:variant>
    </vt:vector>
  </HeadingPairs>
  <TitlesOfParts>
    <vt:vector size="64" baseType="lpstr">
      <vt:lpstr>Arial</vt:lpstr>
      <vt:lpstr>Arial,Sans-Serif</vt:lpstr>
      <vt:lpstr>Calibri</vt:lpstr>
      <vt:lpstr>Calibri Light</vt:lpstr>
      <vt:lpstr>Courier New</vt:lpstr>
      <vt:lpstr>Helvetica</vt:lpstr>
      <vt:lpstr>Open Sans</vt:lpstr>
      <vt:lpstr>Segoe UI</vt:lpstr>
      <vt:lpstr>Tahoma</vt:lpstr>
      <vt:lpstr>Trebuchet MS</vt:lpstr>
      <vt:lpstr>Tw Cen MT</vt:lpstr>
      <vt:lpstr>Tw Cen MT</vt:lpstr>
      <vt:lpstr>Tw Cen MT Condensed</vt:lpstr>
      <vt:lpstr>Wingdings</vt:lpstr>
      <vt:lpstr>Wingdings 3</vt:lpstr>
      <vt:lpstr>Integral</vt:lpstr>
      <vt:lpstr>Template PresentationGo</vt:lpstr>
      <vt:lpstr>PowerPoint Presentation</vt:lpstr>
      <vt:lpstr>Objectifs d'apprentissage</vt:lpstr>
      <vt:lpstr>Plan du module</vt:lpstr>
      <vt:lpstr>COLLECTe DES ÉCHANTILLONS</vt:lpstr>
      <vt:lpstr>PowerPoint Presentation</vt:lpstr>
      <vt:lpstr>Conséquences liées au prélèvement </vt:lpstr>
      <vt:lpstr>Critères de sélection des échantillons pour les tests du choléra </vt:lpstr>
      <vt:lpstr>Antibiotiques</vt:lpstr>
      <vt:lpstr>Prélever en toute sécurité</vt:lpstr>
      <vt:lpstr>Comment prélever les échantillons pour le choléra</vt:lpstr>
      <vt:lpstr>Tout sur l'eau de Javel </vt:lpstr>
      <vt:lpstr>Patients ambulatoires</vt:lpstr>
      <vt:lpstr>Patients alités </vt:lpstr>
      <vt:lpstr>Transfert des selles dans un pot à selles</vt:lpstr>
      <vt:lpstr>Transfert des selles sur un écouvillon</vt:lpstr>
      <vt:lpstr>Prélèvement par écouvillon rectal</vt:lpstr>
      <vt:lpstr>Comment manipuler un écouvillon</vt:lpstr>
      <vt:lpstr>Gestion des déchets</vt:lpstr>
      <vt:lpstr>Et ensuite?</vt:lpstr>
      <vt:lpstr>CONDITIONNEMENT ET PRÉPARATION AU TRANSPORT</vt:lpstr>
      <vt:lpstr>Préparer les échantillons pour le transport</vt:lpstr>
      <vt:lpstr>Préparer les échantillons pour le transport</vt:lpstr>
      <vt:lpstr>PowerPoint Presentation</vt:lpstr>
      <vt:lpstr>PowerPoint Presentation</vt:lpstr>
      <vt:lpstr>PowerPoint Presentation</vt:lpstr>
      <vt:lpstr>PowerPoint Presentation</vt:lpstr>
      <vt:lpstr>PowerPoint Presentation</vt:lpstr>
      <vt:lpstr>PowerPoint Presentation</vt:lpstr>
      <vt:lpstr>Étiqueter les prélèvements  pour le transport </vt:lpstr>
      <vt:lpstr>Transport des Échantillons</vt:lpstr>
      <vt:lpstr>Transport des échantillons</vt:lpstr>
      <vt:lpstr>Exigences requises</vt:lpstr>
      <vt:lpstr>Réglementations sur le transport</vt:lpstr>
      <vt:lpstr>Triple Emballage </vt:lpstr>
      <vt:lpstr>Transport national</vt:lpstr>
      <vt:lpstr>Transport international</vt:lpstr>
      <vt:lpstr>Transport À FAIRE et À NE PAS FAIRE</vt:lpstr>
      <vt:lpstr>Formulaires d'accompagnement</vt:lpstr>
      <vt:lpstr>Une bonne communication!</vt:lpstr>
      <vt:lpstr>GTFCC Formulaire d'accompagnement d'un échantillon vers un laboratoire en cas de suspicion de choléra </vt:lpstr>
      <vt:lpstr>Les informations minimales  à transférer avec l’échantillon</vt:lpstr>
      <vt:lpstr>Importance des formulaires d'accompagnement  </vt:lpstr>
      <vt:lpstr>Transfert d’échantillons et déclaration </vt:lpstr>
      <vt:lpstr>Liens vers les ressources du GTFCC </vt:lpstr>
      <vt:lpstr>ÉVALUATION DE  FIN DE MODULE</vt:lpstr>
      <vt:lpstr>Questions</vt:lpstr>
      <vt:lpstr>Réponses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Cholera Case definitions Discussions for update</dc:title>
  <dc:creator>WENDLAND, Annika</dc:creator>
  <cp:lastModifiedBy>WAUQUIER, Nadia</cp:lastModifiedBy>
  <cp:revision>54</cp:revision>
  <dcterms:created xsi:type="dcterms:W3CDTF">2020-12-07T15:45:52Z</dcterms:created>
  <dcterms:modified xsi:type="dcterms:W3CDTF">2025-03-21T02:02:35Z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