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60" r:id="rId5"/>
    <p:sldId id="261" r:id="rId6"/>
    <p:sldId id="289" r:id="rId7"/>
    <p:sldId id="263" r:id="rId8"/>
    <p:sldId id="264" r:id="rId9"/>
    <p:sldId id="265" r:id="rId10"/>
    <p:sldId id="267" r:id="rId11"/>
    <p:sldId id="268" r:id="rId12"/>
    <p:sldId id="269" r:id="rId13"/>
    <p:sldId id="270" r:id="rId14"/>
    <p:sldId id="271" r:id="rId15"/>
    <p:sldId id="272" r:id="rId16"/>
    <p:sldId id="275" r:id="rId17"/>
    <p:sldId id="259" r:id="rId18"/>
    <p:sldId id="293" r:id="rId19"/>
    <p:sldId id="292" r:id="rId20"/>
    <p:sldId id="291" r:id="rId21"/>
    <p:sldId id="278" r:id="rId22"/>
    <p:sldId id="279" r:id="rId23"/>
    <p:sldId id="294" r:id="rId24"/>
    <p:sldId id="283" r:id="rId25"/>
    <p:sldId id="299" r:id="rId26"/>
    <p:sldId id="286" r:id="rId27"/>
    <p:sldId id="296" r:id="rId28"/>
    <p:sldId id="295" r:id="rId29"/>
    <p:sldId id="284" r:id="rId30"/>
    <p:sldId id="287" r:id="rId31"/>
    <p:sldId id="288" r:id="rId32"/>
    <p:sldId id="297" r:id="rId33"/>
  </p:sldIdLst>
  <p:sldSz cx="12192000" cy="6858000"/>
  <p:notesSz cx="6858000" cy="9144000"/>
  <p:embeddedFontLst>
    <p:embeddedFont>
      <p:font typeface="Trebuchet MS" panose="020B0603020202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B21F55A1-DF75-8379-28C4-7CCD5D484D04}" name="anne@badrichani.com" initials="an" userId="S::urn:spo:guest#anne@badrichani.com::"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80"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59"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10" name="ABOU FAYAD, Antoine" initials="AA" lastIdx="1" clrIdx="10">
    <p:extLst>
      <p:ext uri="{19B8F6BF-5375-455C-9EA6-DF929625EA0E}">
        <p15:presenceInfo xmlns:p15="http://schemas.microsoft.com/office/powerpoint/2012/main" userId="S::aboua@who.int::3b04f215-735a-4bd0-aeb5-18cce15699c1" providerId="AD"/>
      </p:ext>
    </p:extLst>
  </p:cmAuthor>
  <p:cmAuthor id="4" name="amorais@gavi.org" initials="am" lastIdx="12" clrIdx="4">
    <p:extLst>
      <p:ext uri="{19B8F6BF-5375-455C-9EA6-DF929625EA0E}">
        <p15:presenceInfo xmlns:p15="http://schemas.microsoft.com/office/powerpoint/2012/main" userId="S::urn:spo:guest#amorais@gavi.org::" providerId="AD"/>
      </p:ext>
    </p:extLst>
  </p:cmAuthor>
  <p:cmAuthor id="5" name="Marie-Laure  QUILICI" initials="MQ" lastIdx="15"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1"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BEB"/>
    <a:srgbClr val="FE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8BB7A-F9D9-0F75-9795-D2E7AF064B89}" v="26" dt="2025-03-20T14:20:51.545"/>
    <p1510:client id="{436E1AB2-8B7C-7EAA-765F-73CF8676E357}" v="281" dt="2025-03-20T22:21:22.775"/>
    <p1510:client id="{69F2DA49-6774-15C8-2BE5-538BEF1C2AA1}" v="7" dt="2025-03-20T17:51:58.152"/>
    <p1510:client id="{B4B99FEC-FCBA-44A2-78C3-926A4A2EC3B0}" v="35" dt="2025-03-20T09:02:27.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44"/>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59" Type="http://schemas.microsoft.com/office/2015/10/relationships/revisionInfo" Target="revisionInfo.xml"/><Relationship Id="rId20" Type="http://schemas.openxmlformats.org/officeDocument/2006/relationships/slide" Target="slides/slide16.xml"/><Relationship Id="rId5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badrichani.com" userId="S::urn:spo:guest#anne@badrichani.com::" providerId="AD" clId="Web-{9017645A-BAFE-C077-2128-92D73554E790}"/>
    <pc:docChg chg="modSld">
      <pc:chgData name="anne@badrichani.com" userId="S::urn:spo:guest#anne@badrichani.com::" providerId="AD" clId="Web-{9017645A-BAFE-C077-2128-92D73554E790}" dt="2025-02-17T17:01:42.536" v="240" actId="20577"/>
      <pc:docMkLst>
        <pc:docMk/>
      </pc:docMkLst>
      <pc:sldChg chg="modSp modNotes">
        <pc:chgData name="anne@badrichani.com" userId="S::urn:spo:guest#anne@badrichani.com::" providerId="AD" clId="Web-{9017645A-BAFE-C077-2128-92D73554E790}" dt="2025-02-17T14:58:19.064" v="209"/>
        <pc:sldMkLst>
          <pc:docMk/>
          <pc:sldMk cId="0" sldId="267"/>
        </pc:sldMkLst>
        <pc:spChg chg="mod">
          <ac:chgData name="anne@badrichani.com" userId="S::urn:spo:guest#anne@badrichani.com::" providerId="AD" clId="Web-{9017645A-BAFE-C077-2128-92D73554E790}" dt="2025-02-17T12:56:52.669" v="20" actId="20577"/>
          <ac:spMkLst>
            <pc:docMk/>
            <pc:sldMk cId="0" sldId="267"/>
            <ac:spMk id="323" creationId="{00000000-0000-0000-0000-000000000000}"/>
          </ac:spMkLst>
        </pc:spChg>
        <pc:spChg chg="mod">
          <ac:chgData name="anne@badrichani.com" userId="S::urn:spo:guest#anne@badrichani.com::" providerId="AD" clId="Web-{9017645A-BAFE-C077-2128-92D73554E790}" dt="2025-02-17T14:51:20.457" v="200" actId="20577"/>
          <ac:spMkLst>
            <pc:docMk/>
            <pc:sldMk cId="0" sldId="267"/>
            <ac:spMk id="324" creationId="{00000000-0000-0000-0000-000000000000}"/>
          </ac:spMkLst>
        </pc:spChg>
        <pc:spChg chg="mod">
          <ac:chgData name="anne@badrichani.com" userId="S::urn:spo:guest#anne@badrichani.com::" providerId="AD" clId="Web-{9017645A-BAFE-C077-2128-92D73554E790}" dt="2025-02-17T12:58:01.656" v="25" actId="20577"/>
          <ac:spMkLst>
            <pc:docMk/>
            <pc:sldMk cId="0" sldId="267"/>
            <ac:spMk id="325" creationId="{00000000-0000-0000-0000-000000000000}"/>
          </ac:spMkLst>
        </pc:spChg>
        <pc:spChg chg="mod">
          <ac:chgData name="anne@badrichani.com" userId="S::urn:spo:guest#anne@badrichani.com::" providerId="AD" clId="Web-{9017645A-BAFE-C077-2128-92D73554E790}" dt="2025-02-17T14:36:54.491" v="179" actId="20577"/>
          <ac:spMkLst>
            <pc:docMk/>
            <pc:sldMk cId="0" sldId="267"/>
            <ac:spMk id="326" creationId="{00000000-0000-0000-0000-000000000000}"/>
          </ac:spMkLst>
        </pc:spChg>
        <pc:spChg chg="mod">
          <ac:chgData name="anne@badrichani.com" userId="S::urn:spo:guest#anne@badrichani.com::" providerId="AD" clId="Web-{9017645A-BAFE-C077-2128-92D73554E790}" dt="2025-02-17T14:43:03.985" v="194" actId="20577"/>
          <ac:spMkLst>
            <pc:docMk/>
            <pc:sldMk cId="0" sldId="267"/>
            <ac:spMk id="327" creationId="{00000000-0000-0000-0000-000000000000}"/>
          </ac:spMkLst>
        </pc:spChg>
        <pc:spChg chg="mod">
          <ac:chgData name="anne@badrichani.com" userId="S::urn:spo:guest#anne@badrichani.com::" providerId="AD" clId="Web-{9017645A-BAFE-C077-2128-92D73554E790}" dt="2025-02-17T14:43:18.095" v="198" actId="20577"/>
          <ac:spMkLst>
            <pc:docMk/>
            <pc:sldMk cId="0" sldId="267"/>
            <ac:spMk id="335" creationId="{00000000-0000-0000-0000-000000000000}"/>
          </ac:spMkLst>
        </pc:spChg>
        <pc:spChg chg="mod">
          <ac:chgData name="anne@badrichani.com" userId="S::urn:spo:guest#anne@badrichani.com::" providerId="AD" clId="Web-{9017645A-BAFE-C077-2128-92D73554E790}" dt="2025-02-17T13:56:59.559" v="174" actId="20577"/>
          <ac:spMkLst>
            <pc:docMk/>
            <pc:sldMk cId="0" sldId="267"/>
            <ac:spMk id="336" creationId="{00000000-0000-0000-0000-000000000000}"/>
          </ac:spMkLst>
        </pc:spChg>
      </pc:sldChg>
      <pc:sldChg chg="modSp modNotes">
        <pc:chgData name="anne@badrichani.com" userId="S::urn:spo:guest#anne@badrichani.com::" providerId="AD" clId="Web-{9017645A-BAFE-C077-2128-92D73554E790}" dt="2025-02-17T15:01:13.560" v="239"/>
        <pc:sldMkLst>
          <pc:docMk/>
          <pc:sldMk cId="0" sldId="268"/>
        </pc:sldMkLst>
        <pc:spChg chg="mod">
          <ac:chgData name="anne@badrichani.com" userId="S::urn:spo:guest#anne@badrichani.com::" providerId="AD" clId="Web-{9017645A-BAFE-C077-2128-92D73554E790}" dt="2025-02-17T15:00:26.276" v="220" actId="20577"/>
          <ac:spMkLst>
            <pc:docMk/>
            <pc:sldMk cId="0" sldId="268"/>
            <ac:spMk id="348" creationId="{00000000-0000-0000-0000-000000000000}"/>
          </ac:spMkLst>
        </pc:spChg>
      </pc:sldChg>
      <pc:sldChg chg="modSp">
        <pc:chgData name="anne@badrichani.com" userId="S::urn:spo:guest#anne@badrichani.com::" providerId="AD" clId="Web-{9017645A-BAFE-C077-2128-92D73554E790}" dt="2025-02-17T17:01:42.536" v="240" actId="20577"/>
        <pc:sldMkLst>
          <pc:docMk/>
          <pc:sldMk cId="0" sldId="269"/>
        </pc:sldMkLst>
        <pc:spChg chg="mod">
          <ac:chgData name="anne@badrichani.com" userId="S::urn:spo:guest#anne@badrichani.com::" providerId="AD" clId="Web-{9017645A-BAFE-C077-2128-92D73554E790}" dt="2025-02-17T17:01:42.536" v="240" actId="20577"/>
          <ac:spMkLst>
            <pc:docMk/>
            <pc:sldMk cId="0" sldId="269"/>
            <ac:spMk id="356" creationId="{00000000-0000-0000-0000-000000000000}"/>
          </ac:spMkLst>
        </pc:spChg>
      </pc:sldChg>
    </pc:docChg>
  </pc:docChgLst>
  <pc:docChgLst>
    <pc:chgData name="WAUQUIER, Nadia" userId="S::wauquiern@who.int::9aff5815-3c2f-4de1-a1ad-7f60375e98d2" providerId="AD" clId="Web-{175520BE-EBB0-D180-85BC-7C82C5301362}"/>
    <pc:docChg chg="modSld">
      <pc:chgData name="WAUQUIER, Nadia" userId="S::wauquiern@who.int::9aff5815-3c2f-4de1-a1ad-7f60375e98d2" providerId="AD" clId="Web-{175520BE-EBB0-D180-85BC-7C82C5301362}" dt="2025-01-13T13:56:42.225" v="0"/>
      <pc:docMkLst>
        <pc:docMk/>
      </pc:docMkLst>
      <pc:sldChg chg="delSp">
        <pc:chgData name="WAUQUIER, Nadia" userId="S::wauquiern@who.int::9aff5815-3c2f-4de1-a1ad-7f60375e98d2" providerId="AD" clId="Web-{175520BE-EBB0-D180-85BC-7C82C5301362}" dt="2025-01-13T13:56:42.225" v="0"/>
        <pc:sldMkLst>
          <pc:docMk/>
          <pc:sldMk cId="234393347" sldId="287"/>
        </pc:sldMkLst>
      </pc:sldChg>
    </pc:docChg>
  </pc:docChgLst>
  <pc:docChgLst>
    <pc:chgData name="WAUQUIER, Nadia" userId="S::wauquiern@who.int::9aff5815-3c2f-4de1-a1ad-7f60375e98d2" providerId="AD" clId="Web-{4B5E0C37-0890-1D2E-87FC-30583E2C26BD}"/>
    <pc:docChg chg="addSld modSld">
      <pc:chgData name="WAUQUIER, Nadia" userId="S::wauquiern@who.int::9aff5815-3c2f-4de1-a1ad-7f60375e98d2" providerId="AD" clId="Web-{4B5E0C37-0890-1D2E-87FC-30583E2C26BD}" dt="2024-12-09T15:28:40.767" v="7" actId="20577"/>
      <pc:docMkLst>
        <pc:docMk/>
      </pc:docMkLst>
      <pc:sldChg chg="modSp">
        <pc:chgData name="WAUQUIER, Nadia" userId="S::wauquiern@who.int::9aff5815-3c2f-4de1-a1ad-7f60375e98d2" providerId="AD" clId="Web-{4B5E0C37-0890-1D2E-87FC-30583E2C26BD}" dt="2024-12-09T14:45:28.934" v="0" actId="20577"/>
        <pc:sldMkLst>
          <pc:docMk/>
          <pc:sldMk cId="4157579810" sldId="291"/>
        </pc:sldMkLst>
        <pc:spChg chg="mod">
          <ac:chgData name="WAUQUIER, Nadia" userId="S::wauquiern@who.int::9aff5815-3c2f-4de1-a1ad-7f60375e98d2" providerId="AD" clId="Web-{4B5E0C37-0890-1D2E-87FC-30583E2C26BD}" dt="2024-12-09T14:45:28.934" v="0" actId="20577"/>
          <ac:spMkLst>
            <pc:docMk/>
            <pc:sldMk cId="4157579810" sldId="291"/>
            <ac:spMk id="34" creationId="{BADD82A3-B779-AC55-A357-DFEF86253F90}"/>
          </ac:spMkLst>
        </pc:spChg>
      </pc:sldChg>
      <pc:sldChg chg="modSp">
        <pc:chgData name="WAUQUIER, Nadia" userId="S::wauquiern@who.int::9aff5815-3c2f-4de1-a1ad-7f60375e98d2" providerId="AD" clId="Web-{4B5E0C37-0890-1D2E-87FC-30583E2C26BD}" dt="2024-12-09T14:48:14.330" v="4" actId="20577"/>
        <pc:sldMkLst>
          <pc:docMk/>
          <pc:sldMk cId="4117732894" sldId="293"/>
        </pc:sldMkLst>
        <pc:spChg chg="mod">
          <ac:chgData name="WAUQUIER, Nadia" userId="S::wauquiern@who.int::9aff5815-3c2f-4de1-a1ad-7f60375e98d2" providerId="AD" clId="Web-{4B5E0C37-0890-1D2E-87FC-30583E2C26BD}" dt="2024-12-09T14:48:14.330" v="4" actId="20577"/>
          <ac:spMkLst>
            <pc:docMk/>
            <pc:sldMk cId="4117732894" sldId="293"/>
            <ac:spMk id="20" creationId="{A8F7C05B-D65F-B866-A45F-FF61FE5AFFE6}"/>
          </ac:spMkLst>
        </pc:spChg>
      </pc:sldChg>
      <pc:sldChg chg="modSp">
        <pc:chgData name="WAUQUIER, Nadia" userId="S::wauquiern@who.int::9aff5815-3c2f-4de1-a1ad-7f60375e98d2" providerId="AD" clId="Web-{4B5E0C37-0890-1D2E-87FC-30583E2C26BD}" dt="2024-12-09T15:28:40.767" v="7" actId="20577"/>
        <pc:sldMkLst>
          <pc:docMk/>
          <pc:sldMk cId="1497414696" sldId="296"/>
        </pc:sldMkLst>
        <pc:spChg chg="mod">
          <ac:chgData name="WAUQUIER, Nadia" userId="S::wauquiern@who.int::9aff5815-3c2f-4de1-a1ad-7f60375e98d2" providerId="AD" clId="Web-{4B5E0C37-0890-1D2E-87FC-30583E2C26BD}" dt="2024-12-09T15:28:29.970" v="6" actId="20577"/>
          <ac:spMkLst>
            <pc:docMk/>
            <pc:sldMk cId="1497414696" sldId="296"/>
            <ac:spMk id="2" creationId="{5C7C3FF8-878D-E27C-D71E-B890A6FF80D7}"/>
          </ac:spMkLst>
        </pc:spChg>
        <pc:spChg chg="mod">
          <ac:chgData name="WAUQUIER, Nadia" userId="S::wauquiern@who.int::9aff5815-3c2f-4de1-a1ad-7f60375e98d2" providerId="AD" clId="Web-{4B5E0C37-0890-1D2E-87FC-30583E2C26BD}" dt="2024-12-09T15:28:40.767" v="7" actId="20577"/>
          <ac:spMkLst>
            <pc:docMk/>
            <pc:sldMk cId="1497414696" sldId="296"/>
            <ac:spMk id="3" creationId="{58C5BC49-26E8-F359-EBCF-D51180C8E349}"/>
          </ac:spMkLst>
        </pc:spChg>
      </pc:sldChg>
      <pc:sldChg chg="add">
        <pc:chgData name="WAUQUIER, Nadia" userId="S::wauquiern@who.int::9aff5815-3c2f-4de1-a1ad-7f60375e98d2" providerId="AD" clId="Web-{4B5E0C37-0890-1D2E-87FC-30583E2C26BD}" dt="2024-12-09T14:53:54.669" v="5"/>
        <pc:sldMkLst>
          <pc:docMk/>
          <pc:sldMk cId="533668229" sldId="297"/>
        </pc:sldMkLst>
      </pc:sldChg>
    </pc:docChg>
  </pc:docChgLst>
  <pc:docChgLst>
    <pc:chgData name="WAUQUIER, Nadia" userId="S::wauquiern@who.int::9aff5815-3c2f-4de1-a1ad-7f60375e98d2" providerId="AD" clId="Web-{BA75F6A8-6CDC-E3D1-C124-4057E9323683}"/>
    <pc:docChg chg="modSld">
      <pc:chgData name="WAUQUIER, Nadia" userId="S::wauquiern@who.int::9aff5815-3c2f-4de1-a1ad-7f60375e98d2" providerId="AD" clId="Web-{BA75F6A8-6CDC-E3D1-C124-4057E9323683}" dt="2025-03-18T15:15:04.896" v="197" actId="20577"/>
      <pc:docMkLst>
        <pc:docMk/>
      </pc:docMkLst>
      <pc:sldChg chg="modSp">
        <pc:chgData name="WAUQUIER, Nadia" userId="S::wauquiern@who.int::9aff5815-3c2f-4de1-a1ad-7f60375e98d2" providerId="AD" clId="Web-{BA75F6A8-6CDC-E3D1-C124-4057E9323683}" dt="2025-03-18T14:32:35.273" v="157" actId="20577"/>
        <pc:sldMkLst>
          <pc:docMk/>
          <pc:sldMk cId="0" sldId="279"/>
        </pc:sldMkLst>
        <pc:spChg chg="mod">
          <ac:chgData name="WAUQUIER, Nadia" userId="S::wauquiern@who.int::9aff5815-3c2f-4de1-a1ad-7f60375e98d2" providerId="AD" clId="Web-{BA75F6A8-6CDC-E3D1-C124-4057E9323683}" dt="2025-03-18T14:32:35.273" v="157" actId="20577"/>
          <ac:spMkLst>
            <pc:docMk/>
            <pc:sldMk cId="0" sldId="279"/>
            <ac:spMk id="527" creationId="{00000000-0000-0000-0000-000000000000}"/>
          </ac:spMkLst>
        </pc:spChg>
      </pc:sldChg>
      <pc:sldChg chg="modSp modNotes">
        <pc:chgData name="WAUQUIER, Nadia" userId="S::wauquiern@who.int::9aff5815-3c2f-4de1-a1ad-7f60375e98d2" providerId="AD" clId="Web-{BA75F6A8-6CDC-E3D1-C124-4057E9323683}" dt="2025-03-18T13:37:59.281" v="106" actId="20577"/>
        <pc:sldMkLst>
          <pc:docMk/>
          <pc:sldMk cId="0" sldId="284"/>
        </pc:sldMkLst>
        <pc:spChg chg="mod">
          <ac:chgData name="WAUQUIER, Nadia" userId="S::wauquiern@who.int::9aff5815-3c2f-4de1-a1ad-7f60375e98d2" providerId="AD" clId="Web-{BA75F6A8-6CDC-E3D1-C124-4057E9323683}" dt="2025-03-18T13:32:57.554" v="86" actId="20577"/>
          <ac:spMkLst>
            <pc:docMk/>
            <pc:sldMk cId="0" sldId="284"/>
            <ac:spMk id="630" creationId="{00000000-0000-0000-0000-000000000000}"/>
          </ac:spMkLst>
        </pc:spChg>
        <pc:spChg chg="mod">
          <ac:chgData name="WAUQUIER, Nadia" userId="S::wauquiern@who.int::9aff5815-3c2f-4de1-a1ad-7f60375e98d2" providerId="AD" clId="Web-{BA75F6A8-6CDC-E3D1-C124-4057E9323683}" dt="2025-03-18T13:37:59.281" v="106" actId="20577"/>
          <ac:spMkLst>
            <pc:docMk/>
            <pc:sldMk cId="0" sldId="284"/>
            <ac:spMk id="631" creationId="{00000000-0000-0000-0000-000000000000}"/>
          </ac:spMkLst>
        </pc:spChg>
      </pc:sldChg>
      <pc:sldChg chg="modSp">
        <pc:chgData name="WAUQUIER, Nadia" userId="S::wauquiern@who.int::9aff5815-3c2f-4de1-a1ad-7f60375e98d2" providerId="AD" clId="Web-{BA75F6A8-6CDC-E3D1-C124-4057E9323683}" dt="2025-03-18T14:32:13.101" v="151" actId="20577"/>
        <pc:sldMkLst>
          <pc:docMk/>
          <pc:sldMk cId="2212749380" sldId="286"/>
        </pc:sldMkLst>
        <pc:spChg chg="mod">
          <ac:chgData name="WAUQUIER, Nadia" userId="S::wauquiern@who.int::9aff5815-3c2f-4de1-a1ad-7f60375e98d2" providerId="AD" clId="Web-{BA75F6A8-6CDC-E3D1-C124-4057E9323683}" dt="2025-03-18T14:32:13.101" v="151" actId="20577"/>
          <ac:spMkLst>
            <pc:docMk/>
            <pc:sldMk cId="2212749380" sldId="286"/>
            <ac:spMk id="2" creationId="{CF48970E-B757-1C7C-627B-A7726C938DEC}"/>
          </ac:spMkLst>
        </pc:spChg>
      </pc:sldChg>
      <pc:sldChg chg="modSp">
        <pc:chgData name="WAUQUIER, Nadia" userId="S::wauquiern@who.int::9aff5815-3c2f-4de1-a1ad-7f60375e98d2" providerId="AD" clId="Web-{BA75F6A8-6CDC-E3D1-C124-4057E9323683}" dt="2025-03-18T11:10:10.018" v="4" actId="20577"/>
        <pc:sldMkLst>
          <pc:docMk/>
          <pc:sldMk cId="234393347" sldId="287"/>
        </pc:sldMkLst>
        <pc:spChg chg="mod">
          <ac:chgData name="WAUQUIER, Nadia" userId="S::wauquiern@who.int::9aff5815-3c2f-4de1-a1ad-7f60375e98d2" providerId="AD" clId="Web-{BA75F6A8-6CDC-E3D1-C124-4057E9323683}" dt="2025-03-18T11:10:10.018" v="4" actId="20577"/>
          <ac:spMkLst>
            <pc:docMk/>
            <pc:sldMk cId="234393347" sldId="287"/>
            <ac:spMk id="5" creationId="{8139C01A-27F8-0D8E-697D-DF4BDB4064C6}"/>
          </ac:spMkLst>
        </pc:spChg>
      </pc:sldChg>
      <pc:sldChg chg="modSp">
        <pc:chgData name="WAUQUIER, Nadia" userId="S::wauquiern@who.int::9aff5815-3c2f-4de1-a1ad-7f60375e98d2" providerId="AD" clId="Web-{BA75F6A8-6CDC-E3D1-C124-4057E9323683}" dt="2025-03-18T11:11:00.442" v="6" actId="20577"/>
        <pc:sldMkLst>
          <pc:docMk/>
          <pc:sldMk cId="2690524468" sldId="288"/>
        </pc:sldMkLst>
        <pc:spChg chg="mod">
          <ac:chgData name="WAUQUIER, Nadia" userId="S::wauquiern@who.int::9aff5815-3c2f-4de1-a1ad-7f60375e98d2" providerId="AD" clId="Web-{BA75F6A8-6CDC-E3D1-C124-4057E9323683}" dt="2025-03-18T11:11:00.442" v="6" actId="20577"/>
          <ac:spMkLst>
            <pc:docMk/>
            <pc:sldMk cId="2690524468" sldId="288"/>
            <ac:spMk id="7" creationId="{37281C55-D854-FA6E-C754-0AA1CE100229}"/>
          </ac:spMkLst>
        </pc:spChg>
      </pc:sldChg>
      <pc:sldChg chg="modSp">
        <pc:chgData name="WAUQUIER, Nadia" userId="S::wauquiern@who.int::9aff5815-3c2f-4de1-a1ad-7f60375e98d2" providerId="AD" clId="Web-{BA75F6A8-6CDC-E3D1-C124-4057E9323683}" dt="2025-03-18T14:32:41.336" v="159" actId="20577"/>
        <pc:sldMkLst>
          <pc:docMk/>
          <pc:sldMk cId="4119435618" sldId="292"/>
        </pc:sldMkLst>
        <pc:spChg chg="mod">
          <ac:chgData name="WAUQUIER, Nadia" userId="S::wauquiern@who.int::9aff5815-3c2f-4de1-a1ad-7f60375e98d2" providerId="AD" clId="Web-{BA75F6A8-6CDC-E3D1-C124-4057E9323683}" dt="2025-03-18T14:32:41.336" v="159" actId="20577"/>
          <ac:spMkLst>
            <pc:docMk/>
            <pc:sldMk cId="4119435618" sldId="292"/>
            <ac:spMk id="606" creationId="{00000000-0000-0000-0000-000000000000}"/>
          </ac:spMkLst>
        </pc:spChg>
      </pc:sldChg>
      <pc:sldChg chg="modSp">
        <pc:chgData name="WAUQUIER, Nadia" userId="S::wauquiern@who.int::9aff5815-3c2f-4de1-a1ad-7f60375e98d2" providerId="AD" clId="Web-{BA75F6A8-6CDC-E3D1-C124-4057E9323683}" dt="2025-03-18T14:32:26.648" v="154" actId="20577"/>
        <pc:sldMkLst>
          <pc:docMk/>
          <pc:sldMk cId="2875173934" sldId="294"/>
        </pc:sldMkLst>
        <pc:spChg chg="mod">
          <ac:chgData name="WAUQUIER, Nadia" userId="S::wauquiern@who.int::9aff5815-3c2f-4de1-a1ad-7f60375e98d2" providerId="AD" clId="Web-{BA75F6A8-6CDC-E3D1-C124-4057E9323683}" dt="2025-03-18T14:32:26.648" v="154" actId="20577"/>
          <ac:spMkLst>
            <pc:docMk/>
            <pc:sldMk cId="2875173934" sldId="294"/>
            <ac:spMk id="2" creationId="{B2FCE409-DFAE-9026-5EA8-37F4AD6F1BC2}"/>
          </ac:spMkLst>
        </pc:spChg>
      </pc:sldChg>
      <pc:sldChg chg="modSp">
        <pc:chgData name="WAUQUIER, Nadia" userId="S::wauquiern@who.int::9aff5815-3c2f-4de1-a1ad-7f60375e98d2" providerId="AD" clId="Web-{BA75F6A8-6CDC-E3D1-C124-4057E9323683}" dt="2025-03-18T15:15:04.896" v="197" actId="20577"/>
        <pc:sldMkLst>
          <pc:docMk/>
          <pc:sldMk cId="897343239" sldId="295"/>
        </pc:sldMkLst>
        <pc:spChg chg="mod">
          <ac:chgData name="WAUQUIER, Nadia" userId="S::wauquiern@who.int::9aff5815-3c2f-4de1-a1ad-7f60375e98d2" providerId="AD" clId="Web-{BA75F6A8-6CDC-E3D1-C124-4057E9323683}" dt="2025-03-18T15:15:04.896" v="197" actId="20577"/>
          <ac:spMkLst>
            <pc:docMk/>
            <pc:sldMk cId="897343239" sldId="295"/>
            <ac:spMk id="16" creationId="{B205DB1D-AE36-573E-2766-2EF8E2CBC530}"/>
          </ac:spMkLst>
        </pc:spChg>
        <pc:spChg chg="mod">
          <ac:chgData name="WAUQUIER, Nadia" userId="S::wauquiern@who.int::9aff5815-3c2f-4de1-a1ad-7f60375e98d2" providerId="AD" clId="Web-{BA75F6A8-6CDC-E3D1-C124-4057E9323683}" dt="2025-03-18T14:29:38.800" v="134" actId="20577"/>
          <ac:spMkLst>
            <pc:docMk/>
            <pc:sldMk cId="897343239" sldId="295"/>
            <ac:spMk id="27" creationId="{067C54D6-B996-569B-D3CD-F3731429A749}"/>
          </ac:spMkLst>
        </pc:spChg>
        <pc:spChg chg="mod">
          <ac:chgData name="WAUQUIER, Nadia" userId="S::wauquiern@who.int::9aff5815-3c2f-4de1-a1ad-7f60375e98d2" providerId="AD" clId="Web-{BA75F6A8-6CDC-E3D1-C124-4057E9323683}" dt="2025-03-18T14:29:31.034" v="132" actId="20577"/>
          <ac:spMkLst>
            <pc:docMk/>
            <pc:sldMk cId="897343239" sldId="295"/>
            <ac:spMk id="29" creationId="{F6C35B40-17C4-3566-B54E-6817A3AF8EE7}"/>
          </ac:spMkLst>
        </pc:spChg>
        <pc:spChg chg="mod">
          <ac:chgData name="WAUQUIER, Nadia" userId="S::wauquiern@who.int::9aff5815-3c2f-4de1-a1ad-7f60375e98d2" providerId="AD" clId="Web-{BA75F6A8-6CDC-E3D1-C124-4057E9323683}" dt="2025-03-18T14:27:51.235" v="114" actId="20577"/>
          <ac:spMkLst>
            <pc:docMk/>
            <pc:sldMk cId="897343239" sldId="295"/>
            <ac:spMk id="30" creationId="{77805696-2014-ADB9-C49F-A08B9E1226EF}"/>
          </ac:spMkLst>
        </pc:spChg>
        <pc:spChg chg="mod">
          <ac:chgData name="WAUQUIER, Nadia" userId="S::wauquiern@who.int::9aff5815-3c2f-4de1-a1ad-7f60375e98d2" providerId="AD" clId="Web-{BA75F6A8-6CDC-E3D1-C124-4057E9323683}" dt="2025-03-18T15:12:29.500" v="195" actId="20577"/>
          <ac:spMkLst>
            <pc:docMk/>
            <pc:sldMk cId="897343239" sldId="295"/>
            <ac:spMk id="32" creationId="{73815C3E-B5A6-9112-A1D1-6D35A778C0D5}"/>
          </ac:spMkLst>
        </pc:spChg>
      </pc:sldChg>
      <pc:sldChg chg="modSp">
        <pc:chgData name="WAUQUIER, Nadia" userId="S::wauquiern@who.int::9aff5815-3c2f-4de1-a1ad-7f60375e98d2" providerId="AD" clId="Web-{BA75F6A8-6CDC-E3D1-C124-4057E9323683}" dt="2025-03-18T14:32:06.226" v="146" actId="20577"/>
        <pc:sldMkLst>
          <pc:docMk/>
          <pc:sldMk cId="1497414696" sldId="296"/>
        </pc:sldMkLst>
        <pc:spChg chg="mod">
          <ac:chgData name="WAUQUIER, Nadia" userId="S::wauquiern@who.int::9aff5815-3c2f-4de1-a1ad-7f60375e98d2" providerId="AD" clId="Web-{BA75F6A8-6CDC-E3D1-C124-4057E9323683}" dt="2025-03-18T14:32:06.226" v="146" actId="20577"/>
          <ac:spMkLst>
            <pc:docMk/>
            <pc:sldMk cId="1497414696" sldId="296"/>
            <ac:spMk id="2" creationId="{5C7C3FF8-878D-E27C-D71E-B890A6FF80D7}"/>
          </ac:spMkLst>
        </pc:spChg>
      </pc:sldChg>
      <pc:sldChg chg="modSp">
        <pc:chgData name="WAUQUIER, Nadia" userId="S::wauquiern@who.int::9aff5815-3c2f-4de1-a1ad-7f60375e98d2" providerId="AD" clId="Web-{BA75F6A8-6CDC-E3D1-C124-4057E9323683}" dt="2025-03-18T11:12:20.773" v="7" actId="20577"/>
        <pc:sldMkLst>
          <pc:docMk/>
          <pc:sldMk cId="533668229" sldId="297"/>
        </pc:sldMkLst>
        <pc:spChg chg="mod">
          <ac:chgData name="WAUQUIER, Nadia" userId="S::wauquiern@who.int::9aff5815-3c2f-4de1-a1ad-7f60375e98d2" providerId="AD" clId="Web-{BA75F6A8-6CDC-E3D1-C124-4057E9323683}" dt="2025-03-18T11:12:20.773" v="7" actId="20577"/>
          <ac:spMkLst>
            <pc:docMk/>
            <pc:sldMk cId="533668229" sldId="297"/>
            <ac:spMk id="11" creationId="{85321D08-2242-C935-DF8C-23AB4F0AD0E6}"/>
          </ac:spMkLst>
        </pc:spChg>
      </pc:sldChg>
      <pc:sldChg chg="modSp">
        <pc:chgData name="WAUQUIER, Nadia" userId="S::wauquiern@who.int::9aff5815-3c2f-4de1-a1ad-7f60375e98d2" providerId="AD" clId="Web-{BA75F6A8-6CDC-E3D1-C124-4057E9323683}" dt="2025-03-18T14:31:58.585" v="143" actId="20577"/>
        <pc:sldMkLst>
          <pc:docMk/>
          <pc:sldMk cId="427121230" sldId="299"/>
        </pc:sldMkLst>
        <pc:spChg chg="mod">
          <ac:chgData name="WAUQUIER, Nadia" userId="S::wauquiern@who.int::9aff5815-3c2f-4de1-a1ad-7f60375e98d2" providerId="AD" clId="Web-{BA75F6A8-6CDC-E3D1-C124-4057E9323683}" dt="2025-03-18T14:31:58.585" v="143" actId="20577"/>
          <ac:spMkLst>
            <pc:docMk/>
            <pc:sldMk cId="427121230" sldId="299"/>
            <ac:spMk id="2" creationId="{974AEAC6-D24F-AFB9-F5DF-0A8ED5680850}"/>
          </ac:spMkLst>
        </pc:spChg>
      </pc:sldChg>
    </pc:docChg>
  </pc:docChgLst>
  <pc:docChgLst>
    <pc:chgData name="anne@badrichani.com" userId="S::urn:spo:guest#anne@badrichani.com::" providerId="AD" clId="Web-{470A69C1-AAF1-7672-8DF8-AACB94846762}"/>
    <pc:docChg chg="modSld">
      <pc:chgData name="anne@badrichani.com" userId="S::urn:spo:guest#anne@badrichani.com::" providerId="AD" clId="Web-{470A69C1-AAF1-7672-8DF8-AACB94846762}" dt="2025-02-21T08:28:49.962" v="14" actId="20577"/>
      <pc:docMkLst>
        <pc:docMk/>
      </pc:docMkLst>
      <pc:sldChg chg="modSp">
        <pc:chgData name="anne@badrichani.com" userId="S::urn:spo:guest#anne@badrichani.com::" providerId="AD" clId="Web-{470A69C1-AAF1-7672-8DF8-AACB94846762}" dt="2025-02-20T15:30:49.886" v="2" actId="20577"/>
        <pc:sldMkLst>
          <pc:docMk/>
          <pc:sldMk cId="0" sldId="260"/>
        </pc:sldMkLst>
        <pc:spChg chg="mod">
          <ac:chgData name="anne@badrichani.com" userId="S::urn:spo:guest#anne@badrichani.com::" providerId="AD" clId="Web-{470A69C1-AAF1-7672-8DF8-AACB94846762}" dt="2025-02-20T15:30:49.886" v="2" actId="20577"/>
          <ac:spMkLst>
            <pc:docMk/>
            <pc:sldMk cId="0" sldId="260"/>
            <ac:spMk id="199" creationId="{00000000-0000-0000-0000-000000000000}"/>
          </ac:spMkLst>
        </pc:spChg>
      </pc:sldChg>
      <pc:sldChg chg="modSp">
        <pc:chgData name="anne@badrichani.com" userId="S::urn:spo:guest#anne@badrichani.com::" providerId="AD" clId="Web-{470A69C1-AAF1-7672-8DF8-AACB94846762}" dt="2025-02-21T08:28:49.962" v="14" actId="20577"/>
        <pc:sldMkLst>
          <pc:docMk/>
          <pc:sldMk cId="0" sldId="284"/>
        </pc:sldMkLst>
        <pc:spChg chg="mod">
          <ac:chgData name="anne@badrichani.com" userId="S::urn:spo:guest#anne@badrichani.com::" providerId="AD" clId="Web-{470A69C1-AAF1-7672-8DF8-AACB94846762}" dt="2025-02-21T08:28:49.962" v="14" actId="20577"/>
          <ac:spMkLst>
            <pc:docMk/>
            <pc:sldMk cId="0" sldId="284"/>
            <ac:spMk id="631" creationId="{00000000-0000-0000-0000-000000000000}"/>
          </ac:spMkLst>
        </pc:spChg>
        <pc:picChg chg="mod">
          <ac:chgData name="anne@badrichani.com" userId="S::urn:spo:guest#anne@badrichani.com::" providerId="AD" clId="Web-{470A69C1-AAF1-7672-8DF8-AACB94846762}" dt="2025-02-21T08:27:19.256" v="12" actId="1076"/>
          <ac:picMkLst>
            <pc:docMk/>
            <pc:sldMk cId="0" sldId="284"/>
            <ac:picMk id="3" creationId="{2B8AB98D-1012-ECF4-78DA-580B64660E24}"/>
          </ac:picMkLst>
        </pc:picChg>
      </pc:sldChg>
    </pc:docChg>
  </pc:docChgLst>
  <pc:docChgLst>
    <pc:chgData name="anne@badrichani.com" userId="S::urn:spo:guest#anne@badrichani.com::" providerId="AD" clId="Web-{95C7FFE9-5340-4697-DE70-B20E7BFDCA1D}"/>
    <pc:docChg chg="modSld">
      <pc:chgData name="anne@badrichani.com" userId="S::urn:spo:guest#anne@badrichani.com::" providerId="AD" clId="Web-{95C7FFE9-5340-4697-DE70-B20E7BFDCA1D}" dt="2025-02-20T15:09:35.980" v="1131" actId="20577"/>
      <pc:docMkLst>
        <pc:docMk/>
      </pc:docMkLst>
      <pc:sldChg chg="modSp">
        <pc:chgData name="anne@badrichani.com" userId="S::urn:spo:guest#anne@badrichani.com::" providerId="AD" clId="Web-{95C7FFE9-5340-4697-DE70-B20E7BFDCA1D}" dt="2025-02-20T14:58:47.961" v="1036" actId="20577"/>
        <pc:sldMkLst>
          <pc:docMk/>
          <pc:sldMk cId="0" sldId="284"/>
        </pc:sldMkLst>
        <pc:spChg chg="mod">
          <ac:chgData name="anne@badrichani.com" userId="S::urn:spo:guest#anne@badrichani.com::" providerId="AD" clId="Web-{95C7FFE9-5340-4697-DE70-B20E7BFDCA1D}" dt="2025-02-20T14:51:18.494" v="602" actId="20577"/>
          <ac:spMkLst>
            <pc:docMk/>
            <pc:sldMk cId="0" sldId="284"/>
            <ac:spMk id="630" creationId="{00000000-0000-0000-0000-000000000000}"/>
          </ac:spMkLst>
        </pc:spChg>
        <pc:spChg chg="mod">
          <ac:chgData name="anne@badrichani.com" userId="S::urn:spo:guest#anne@badrichani.com::" providerId="AD" clId="Web-{95C7FFE9-5340-4697-DE70-B20E7BFDCA1D}" dt="2025-02-20T14:58:47.961" v="1036" actId="20577"/>
          <ac:spMkLst>
            <pc:docMk/>
            <pc:sldMk cId="0" sldId="284"/>
            <ac:spMk id="631" creationId="{00000000-0000-0000-0000-000000000000}"/>
          </ac:spMkLst>
        </pc:spChg>
      </pc:sldChg>
      <pc:sldChg chg="modSp">
        <pc:chgData name="anne@badrichani.com" userId="S::urn:spo:guest#anne@badrichani.com::" providerId="AD" clId="Web-{95C7FFE9-5340-4697-DE70-B20E7BFDCA1D}" dt="2025-02-20T15:05:09.222" v="1093" actId="20577"/>
        <pc:sldMkLst>
          <pc:docMk/>
          <pc:sldMk cId="2690524468" sldId="288"/>
        </pc:sldMkLst>
        <pc:spChg chg="mod">
          <ac:chgData name="anne@badrichani.com" userId="S::urn:spo:guest#anne@badrichani.com::" providerId="AD" clId="Web-{95C7FFE9-5340-4697-DE70-B20E7BFDCA1D}" dt="2025-02-20T15:05:09.222" v="1093" actId="20577"/>
          <ac:spMkLst>
            <pc:docMk/>
            <pc:sldMk cId="2690524468" sldId="288"/>
            <ac:spMk id="7" creationId="{37281C55-D854-FA6E-C754-0AA1CE100229}"/>
          </ac:spMkLst>
        </pc:spChg>
      </pc:sldChg>
      <pc:sldChg chg="modSp modNotes">
        <pc:chgData name="anne@badrichani.com" userId="S::urn:spo:guest#anne@badrichani.com::" providerId="AD" clId="Web-{95C7FFE9-5340-4697-DE70-B20E7BFDCA1D}" dt="2025-02-20T14:34:53.433" v="43" actId="20577"/>
        <pc:sldMkLst>
          <pc:docMk/>
          <pc:sldMk cId="4157579810" sldId="291"/>
        </pc:sldMkLst>
        <pc:spChg chg="mod">
          <ac:chgData name="anne@badrichani.com" userId="S::urn:spo:guest#anne@badrichani.com::" providerId="AD" clId="Web-{95C7FFE9-5340-4697-DE70-B20E7BFDCA1D}" dt="2025-02-20T14:34:53.433" v="43" actId="20577"/>
          <ac:spMkLst>
            <pc:docMk/>
            <pc:sldMk cId="4157579810" sldId="291"/>
            <ac:spMk id="34" creationId="{BADD82A3-B779-AC55-A357-DFEF86253F90}"/>
          </ac:spMkLst>
        </pc:spChg>
      </pc:sldChg>
      <pc:sldChg chg="modSp">
        <pc:chgData name="anne@badrichani.com" userId="S::urn:spo:guest#anne@badrichani.com::" providerId="AD" clId="Web-{95C7FFE9-5340-4697-DE70-B20E7BFDCA1D}" dt="2025-02-20T14:27:43.842" v="13" actId="20577"/>
        <pc:sldMkLst>
          <pc:docMk/>
          <pc:sldMk cId="4117732894" sldId="293"/>
        </pc:sldMkLst>
        <pc:spChg chg="mod">
          <ac:chgData name="anne@badrichani.com" userId="S::urn:spo:guest#anne@badrichani.com::" providerId="AD" clId="Web-{95C7FFE9-5340-4697-DE70-B20E7BFDCA1D}" dt="2025-02-20T14:27:43.842" v="13" actId="20577"/>
          <ac:spMkLst>
            <pc:docMk/>
            <pc:sldMk cId="4117732894" sldId="293"/>
            <ac:spMk id="23" creationId="{434BF50D-8156-6413-7DAC-C5E3AF43A094}"/>
          </ac:spMkLst>
        </pc:spChg>
        <pc:spChg chg="mod">
          <ac:chgData name="anne@badrichani.com" userId="S::urn:spo:guest#anne@badrichani.com::" providerId="AD" clId="Web-{95C7FFE9-5340-4697-DE70-B20E7BFDCA1D}" dt="2025-02-20T14:27:29.326" v="4" actId="20577"/>
          <ac:spMkLst>
            <pc:docMk/>
            <pc:sldMk cId="4117732894" sldId="293"/>
            <ac:spMk id="583" creationId="{00000000-0000-0000-0000-000000000000}"/>
          </ac:spMkLst>
        </pc:spChg>
      </pc:sldChg>
      <pc:sldChg chg="modSp">
        <pc:chgData name="anne@badrichani.com" userId="S::urn:spo:guest#anne@badrichani.com::" providerId="AD" clId="Web-{95C7FFE9-5340-4697-DE70-B20E7BFDCA1D}" dt="2025-02-20T14:48:29.692" v="574" actId="20577"/>
        <pc:sldMkLst>
          <pc:docMk/>
          <pc:sldMk cId="897343239" sldId="295"/>
        </pc:sldMkLst>
        <pc:spChg chg="mod">
          <ac:chgData name="anne@badrichani.com" userId="S::urn:spo:guest#anne@badrichani.com::" providerId="AD" clId="Web-{95C7FFE9-5340-4697-DE70-B20E7BFDCA1D}" dt="2025-02-20T14:35:16.715" v="46"/>
          <ac:spMkLst>
            <pc:docMk/>
            <pc:sldMk cId="897343239" sldId="295"/>
            <ac:spMk id="9" creationId="{E394B43E-9D8E-F2C8-12B9-ED675C665DB3}"/>
          </ac:spMkLst>
        </pc:spChg>
        <pc:spChg chg="mod">
          <ac:chgData name="anne@badrichani.com" userId="S::urn:spo:guest#anne@badrichani.com::" providerId="AD" clId="Web-{95C7FFE9-5340-4697-DE70-B20E7BFDCA1D}" dt="2025-02-20T14:43:53.200" v="478" actId="20577"/>
          <ac:spMkLst>
            <pc:docMk/>
            <pc:sldMk cId="897343239" sldId="295"/>
            <ac:spMk id="16" creationId="{B205DB1D-AE36-573E-2766-2EF8E2CBC530}"/>
          </ac:spMkLst>
        </pc:spChg>
        <pc:spChg chg="mod">
          <ac:chgData name="anne@badrichani.com" userId="S::urn:spo:guest#anne@badrichani.com::" providerId="AD" clId="Web-{95C7FFE9-5340-4697-DE70-B20E7BFDCA1D}" dt="2025-02-20T14:40:19.959" v="273" actId="20577"/>
          <ac:spMkLst>
            <pc:docMk/>
            <pc:sldMk cId="897343239" sldId="295"/>
            <ac:spMk id="27" creationId="{067C54D6-B996-569B-D3CD-F3731429A749}"/>
          </ac:spMkLst>
        </pc:spChg>
        <pc:spChg chg="mod">
          <ac:chgData name="anne@badrichani.com" userId="S::urn:spo:guest#anne@badrichani.com::" providerId="AD" clId="Web-{95C7FFE9-5340-4697-DE70-B20E7BFDCA1D}" dt="2025-02-20T14:39:57.989" v="271" actId="20577"/>
          <ac:spMkLst>
            <pc:docMk/>
            <pc:sldMk cId="897343239" sldId="295"/>
            <ac:spMk id="29" creationId="{F6C35B40-17C4-3566-B54E-6817A3AF8EE7}"/>
          </ac:spMkLst>
        </pc:spChg>
        <pc:spChg chg="mod">
          <ac:chgData name="anne@badrichani.com" userId="S::urn:spo:guest#anne@badrichani.com::" providerId="AD" clId="Web-{95C7FFE9-5340-4697-DE70-B20E7BFDCA1D}" dt="2025-02-20T14:37:49.939" v="175" actId="20577"/>
          <ac:spMkLst>
            <pc:docMk/>
            <pc:sldMk cId="897343239" sldId="295"/>
            <ac:spMk id="30" creationId="{77805696-2014-ADB9-C49F-A08B9E1226EF}"/>
          </ac:spMkLst>
        </pc:spChg>
        <pc:spChg chg="mod">
          <ac:chgData name="anne@badrichani.com" userId="S::urn:spo:guest#anne@badrichani.com::" providerId="AD" clId="Web-{95C7FFE9-5340-4697-DE70-B20E7BFDCA1D}" dt="2025-02-20T14:44:53.576" v="531" actId="20577"/>
          <ac:spMkLst>
            <pc:docMk/>
            <pc:sldMk cId="897343239" sldId="295"/>
            <ac:spMk id="32" creationId="{73815C3E-B5A6-9112-A1D1-6D35A778C0D5}"/>
          </ac:spMkLst>
        </pc:spChg>
        <pc:spChg chg="mod">
          <ac:chgData name="anne@badrichani.com" userId="S::urn:spo:guest#anne@badrichani.com::" providerId="AD" clId="Web-{95C7FFE9-5340-4697-DE70-B20E7BFDCA1D}" dt="2025-02-20T14:46:03.422" v="551" actId="20577"/>
          <ac:spMkLst>
            <pc:docMk/>
            <pc:sldMk cId="897343239" sldId="295"/>
            <ac:spMk id="33" creationId="{91327904-C405-EA33-2E0D-EC86638B1C3A}"/>
          </ac:spMkLst>
        </pc:spChg>
        <pc:spChg chg="mod">
          <ac:chgData name="anne@badrichani.com" userId="S::urn:spo:guest#anne@badrichani.com::" providerId="AD" clId="Web-{95C7FFE9-5340-4697-DE70-B20E7BFDCA1D}" dt="2025-02-20T14:48:29.692" v="574" actId="20577"/>
          <ac:spMkLst>
            <pc:docMk/>
            <pc:sldMk cId="897343239" sldId="295"/>
            <ac:spMk id="34" creationId="{9BB33CDB-EB65-D315-DF1A-84FC4AA2CE44}"/>
          </ac:spMkLst>
        </pc:spChg>
        <pc:spChg chg="mod">
          <ac:chgData name="anne@badrichani.com" userId="S::urn:spo:guest#anne@badrichani.com::" providerId="AD" clId="Web-{95C7FFE9-5340-4697-DE70-B20E7BFDCA1D}" dt="2025-02-20T14:35:53.435" v="66" actId="20577"/>
          <ac:spMkLst>
            <pc:docMk/>
            <pc:sldMk cId="897343239" sldId="295"/>
            <ac:spMk id="596" creationId="{00000000-0000-0000-0000-000000000000}"/>
          </ac:spMkLst>
        </pc:spChg>
      </pc:sldChg>
      <pc:sldChg chg="modSp">
        <pc:chgData name="anne@badrichani.com" userId="S::urn:spo:guest#anne@badrichani.com::" providerId="AD" clId="Web-{95C7FFE9-5340-4697-DE70-B20E7BFDCA1D}" dt="2025-02-20T14:34:18.073" v="37" actId="20577"/>
        <pc:sldMkLst>
          <pc:docMk/>
          <pc:sldMk cId="1497414696" sldId="296"/>
        </pc:sldMkLst>
        <pc:spChg chg="mod">
          <ac:chgData name="anne@badrichani.com" userId="S::urn:spo:guest#anne@badrichani.com::" providerId="AD" clId="Web-{95C7FFE9-5340-4697-DE70-B20E7BFDCA1D}" dt="2025-02-20T14:34:18.073" v="37" actId="20577"/>
          <ac:spMkLst>
            <pc:docMk/>
            <pc:sldMk cId="1497414696" sldId="296"/>
            <ac:spMk id="605" creationId="{00000000-0000-0000-0000-000000000000}"/>
          </ac:spMkLst>
        </pc:spChg>
      </pc:sldChg>
      <pc:sldChg chg="modSp">
        <pc:chgData name="anne@badrichani.com" userId="S::urn:spo:guest#anne@badrichani.com::" providerId="AD" clId="Web-{95C7FFE9-5340-4697-DE70-B20E7BFDCA1D}" dt="2025-02-20T15:09:35.980" v="1131" actId="20577"/>
        <pc:sldMkLst>
          <pc:docMk/>
          <pc:sldMk cId="533668229" sldId="297"/>
        </pc:sldMkLst>
        <pc:spChg chg="mod">
          <ac:chgData name="anne@badrichani.com" userId="S::urn:spo:guest#anne@badrichani.com::" providerId="AD" clId="Web-{95C7FFE9-5340-4697-DE70-B20E7BFDCA1D}" dt="2025-02-20T15:09:35.980" v="1131" actId="20577"/>
          <ac:spMkLst>
            <pc:docMk/>
            <pc:sldMk cId="533668229" sldId="297"/>
            <ac:spMk id="7" creationId="{37281C55-D854-FA6E-C754-0AA1CE100229}"/>
          </ac:spMkLst>
        </pc:spChg>
      </pc:sldChg>
    </pc:docChg>
  </pc:docChgLst>
  <pc:docChgLst>
    <pc:chgData name="anne@badrichani.com" userId="S::urn:spo:guest#anne@badrichani.com::" providerId="AD" clId="Web-{C12A9270-D7CD-8570-52E2-A23E9B61006B}"/>
    <pc:docChg chg="modSld">
      <pc:chgData name="anne@badrichani.com" userId="S::urn:spo:guest#anne@badrichani.com::" providerId="AD" clId="Web-{C12A9270-D7CD-8570-52E2-A23E9B61006B}" dt="2025-02-17T18:31:11.035" v="177" actId="20577"/>
      <pc:docMkLst>
        <pc:docMk/>
      </pc:docMkLst>
      <pc:sldChg chg="modSp">
        <pc:chgData name="anne@badrichani.com" userId="S::urn:spo:guest#anne@badrichani.com::" providerId="AD" clId="Web-{C12A9270-D7CD-8570-52E2-A23E9B61006B}" dt="2025-02-17T18:21:13.939" v="15" actId="20577"/>
        <pc:sldMkLst>
          <pc:docMk/>
          <pc:sldMk cId="0" sldId="267"/>
        </pc:sldMkLst>
        <pc:spChg chg="mod">
          <ac:chgData name="anne@badrichani.com" userId="S::urn:spo:guest#anne@badrichani.com::" providerId="AD" clId="Web-{C12A9270-D7CD-8570-52E2-A23E9B61006B}" dt="2025-02-17T18:21:13.939" v="15" actId="20577"/>
          <ac:spMkLst>
            <pc:docMk/>
            <pc:sldMk cId="0" sldId="267"/>
            <ac:spMk id="322" creationId="{00000000-0000-0000-0000-000000000000}"/>
          </ac:spMkLst>
        </pc:spChg>
      </pc:sldChg>
      <pc:sldChg chg="modSp">
        <pc:chgData name="anne@badrichani.com" userId="S::urn:spo:guest#anne@badrichani.com::" providerId="AD" clId="Web-{C12A9270-D7CD-8570-52E2-A23E9B61006B}" dt="2025-02-17T18:31:11.035" v="177" actId="20577"/>
        <pc:sldMkLst>
          <pc:docMk/>
          <pc:sldMk cId="0" sldId="269"/>
        </pc:sldMkLst>
        <pc:spChg chg="mod">
          <ac:chgData name="anne@badrichani.com" userId="S::urn:spo:guest#anne@badrichani.com::" providerId="AD" clId="Web-{C12A9270-D7CD-8570-52E2-A23E9B61006B}" dt="2025-02-17T18:22:33.629" v="21" actId="20577"/>
          <ac:spMkLst>
            <pc:docMk/>
            <pc:sldMk cId="0" sldId="269"/>
            <ac:spMk id="356" creationId="{00000000-0000-0000-0000-000000000000}"/>
          </ac:spMkLst>
        </pc:spChg>
        <pc:spChg chg="mod">
          <ac:chgData name="anne@badrichani.com" userId="S::urn:spo:guest#anne@badrichani.com::" providerId="AD" clId="Web-{C12A9270-D7CD-8570-52E2-A23E9B61006B}" dt="2025-02-17T18:25:53.119" v="88" actId="20577"/>
          <ac:spMkLst>
            <pc:docMk/>
            <pc:sldMk cId="0" sldId="269"/>
            <ac:spMk id="357" creationId="{00000000-0000-0000-0000-000000000000}"/>
          </ac:spMkLst>
        </pc:spChg>
        <pc:spChg chg="mod">
          <ac:chgData name="anne@badrichani.com" userId="S::urn:spo:guest#anne@badrichani.com::" providerId="AD" clId="Web-{C12A9270-D7CD-8570-52E2-A23E9B61006B}" dt="2025-02-17T18:27:32.122" v="123" actId="20577"/>
          <ac:spMkLst>
            <pc:docMk/>
            <pc:sldMk cId="0" sldId="269"/>
            <ac:spMk id="359" creationId="{00000000-0000-0000-0000-000000000000}"/>
          </ac:spMkLst>
        </pc:spChg>
        <pc:spChg chg="mod">
          <ac:chgData name="anne@badrichani.com" userId="S::urn:spo:guest#anne@badrichani.com::" providerId="AD" clId="Web-{C12A9270-D7CD-8570-52E2-A23E9B61006B}" dt="2025-02-17T18:28:42.890" v="139" actId="20577"/>
          <ac:spMkLst>
            <pc:docMk/>
            <pc:sldMk cId="0" sldId="269"/>
            <ac:spMk id="360" creationId="{00000000-0000-0000-0000-000000000000}"/>
          </ac:spMkLst>
        </pc:spChg>
        <pc:spChg chg="mod">
          <ac:chgData name="anne@badrichani.com" userId="S::urn:spo:guest#anne@badrichani.com::" providerId="AD" clId="Web-{C12A9270-D7CD-8570-52E2-A23E9B61006B}" dt="2025-02-17T18:29:36.736" v="156" actId="20577"/>
          <ac:spMkLst>
            <pc:docMk/>
            <pc:sldMk cId="0" sldId="269"/>
            <ac:spMk id="361" creationId="{00000000-0000-0000-0000-000000000000}"/>
          </ac:spMkLst>
        </pc:spChg>
        <pc:spChg chg="mod">
          <ac:chgData name="anne@badrichani.com" userId="S::urn:spo:guest#anne@badrichani.com::" providerId="AD" clId="Web-{C12A9270-D7CD-8570-52E2-A23E9B61006B}" dt="2025-02-17T18:31:11.035" v="177" actId="20577"/>
          <ac:spMkLst>
            <pc:docMk/>
            <pc:sldMk cId="0" sldId="269"/>
            <ac:spMk id="362" creationId="{00000000-0000-0000-0000-000000000000}"/>
          </ac:spMkLst>
        </pc:spChg>
        <pc:spChg chg="mod">
          <ac:chgData name="anne@badrichani.com" userId="S::urn:spo:guest#anne@badrichani.com::" providerId="AD" clId="Web-{C12A9270-D7CD-8570-52E2-A23E9B61006B}" dt="2025-02-17T18:30:20.612" v="159" actId="20577"/>
          <ac:spMkLst>
            <pc:docMk/>
            <pc:sldMk cId="0" sldId="269"/>
            <ac:spMk id="366" creationId="{00000000-0000-0000-0000-000000000000}"/>
          </ac:spMkLst>
        </pc:spChg>
      </pc:sldChg>
    </pc:docChg>
  </pc:docChgLst>
  <pc:docChgLst>
    <pc:chgData name="HARRIS, Victoria Louise" userId="S::harrisv@who.int::77d83ea0-bc42-459a-b288-1c4c0bdb19c2" providerId="AD" clId="Web-{FEBE68D4-A3B9-F75E-0A12-2857195C5698}"/>
    <pc:docChg chg="modSld">
      <pc:chgData name="HARRIS, Victoria Louise" userId="S::harrisv@who.int::77d83ea0-bc42-459a-b288-1c4c0bdb19c2" providerId="AD" clId="Web-{FEBE68D4-A3B9-F75E-0A12-2857195C5698}" dt="2024-12-10T12:52:29.993" v="249"/>
      <pc:docMkLst>
        <pc:docMk/>
      </pc:docMkLst>
      <pc:sldChg chg="modNotes">
        <pc:chgData name="HARRIS, Victoria Louise" userId="S::harrisv@who.int::77d83ea0-bc42-459a-b288-1c4c0bdb19c2" providerId="AD" clId="Web-{FEBE68D4-A3B9-F75E-0A12-2857195C5698}" dt="2024-12-10T12:46:37.308" v="146"/>
        <pc:sldMkLst>
          <pc:docMk/>
          <pc:sldMk cId="0" sldId="264"/>
        </pc:sldMkLst>
      </pc:sldChg>
      <pc:sldChg chg="modNotes">
        <pc:chgData name="HARRIS, Victoria Louise" userId="S::harrisv@who.int::77d83ea0-bc42-459a-b288-1c4c0bdb19c2" providerId="AD" clId="Web-{FEBE68D4-A3B9-F75E-0A12-2857195C5698}" dt="2024-12-10T12:52:29.993" v="249"/>
        <pc:sldMkLst>
          <pc:docMk/>
          <pc:sldMk cId="0" sldId="265"/>
        </pc:sldMkLst>
      </pc:sldChg>
      <pc:sldChg chg="modNotes">
        <pc:chgData name="HARRIS, Victoria Louise" userId="S::harrisv@who.int::77d83ea0-bc42-459a-b288-1c4c0bdb19c2" providerId="AD" clId="Web-{FEBE68D4-A3B9-F75E-0A12-2857195C5698}" dt="2024-12-10T12:41:17.343" v="16"/>
        <pc:sldMkLst>
          <pc:docMk/>
          <pc:sldMk cId="1646010919" sldId="289"/>
        </pc:sldMkLst>
      </pc:sldChg>
    </pc:docChg>
  </pc:docChgLst>
  <pc:docChgLst>
    <pc:chgData name="WAUQUIER, Nadia" userId="S::wauquiern@who.int::9aff5815-3c2f-4de1-a1ad-7f60375e98d2" providerId="AD" clId="Web-{E0406BD3-18E3-A8C7-C14B-3003AB4FAA13}"/>
    <pc:docChg chg="modSld">
      <pc:chgData name="WAUQUIER, Nadia" userId="S::wauquiern@who.int::9aff5815-3c2f-4de1-a1ad-7f60375e98d2" providerId="AD" clId="Web-{E0406BD3-18E3-A8C7-C14B-3003AB4FAA13}" dt="2025-03-14T11:43:04.659" v="358" actId="20577"/>
      <pc:docMkLst>
        <pc:docMk/>
      </pc:docMkLst>
      <pc:sldChg chg="modSp">
        <pc:chgData name="WAUQUIER, Nadia" userId="S::wauquiern@who.int::9aff5815-3c2f-4de1-a1ad-7f60375e98d2" providerId="AD" clId="Web-{E0406BD3-18E3-A8C7-C14B-3003AB4FAA13}" dt="2025-03-13T14:06:07.111" v="5" actId="20577"/>
        <pc:sldMkLst>
          <pc:docMk/>
          <pc:sldMk cId="0" sldId="260"/>
        </pc:sldMkLst>
        <pc:spChg chg="mod">
          <ac:chgData name="WAUQUIER, Nadia" userId="S::wauquiern@who.int::9aff5815-3c2f-4de1-a1ad-7f60375e98d2" providerId="AD" clId="Web-{E0406BD3-18E3-A8C7-C14B-3003AB4FAA13}" dt="2025-03-13T14:06:07.111" v="5" actId="20577"/>
          <ac:spMkLst>
            <pc:docMk/>
            <pc:sldMk cId="0" sldId="260"/>
            <ac:spMk id="197" creationId="{00000000-0000-0000-0000-000000000000}"/>
          </ac:spMkLst>
        </pc:spChg>
      </pc:sldChg>
      <pc:sldChg chg="modSp modNotes">
        <pc:chgData name="WAUQUIER, Nadia" userId="S::wauquiern@who.int::9aff5815-3c2f-4de1-a1ad-7f60375e98d2" providerId="AD" clId="Web-{E0406BD3-18E3-A8C7-C14B-3003AB4FAA13}" dt="2025-03-13T14:20:29.550" v="140" actId="20577"/>
        <pc:sldMkLst>
          <pc:docMk/>
          <pc:sldMk cId="0" sldId="261"/>
        </pc:sldMkLst>
        <pc:spChg chg="mod">
          <ac:chgData name="WAUQUIER, Nadia" userId="S::wauquiern@who.int::9aff5815-3c2f-4de1-a1ad-7f60375e98d2" providerId="AD" clId="Web-{E0406BD3-18E3-A8C7-C14B-3003AB4FAA13}" dt="2025-03-13T14:20:29.550" v="140" actId="20577"/>
          <ac:spMkLst>
            <pc:docMk/>
            <pc:sldMk cId="0" sldId="261"/>
            <ac:spMk id="207" creationId="{00000000-0000-0000-0000-000000000000}"/>
          </ac:spMkLst>
        </pc:spChg>
      </pc:sldChg>
      <pc:sldChg chg="modSp">
        <pc:chgData name="WAUQUIER, Nadia" userId="S::wauquiern@who.int::9aff5815-3c2f-4de1-a1ad-7f60375e98d2" providerId="AD" clId="Web-{E0406BD3-18E3-A8C7-C14B-3003AB4FAA13}" dt="2025-03-13T14:17:00.604" v="122" actId="20577"/>
        <pc:sldMkLst>
          <pc:docMk/>
          <pc:sldMk cId="0" sldId="263"/>
        </pc:sldMkLst>
        <pc:spChg chg="mod">
          <ac:chgData name="WAUQUIER, Nadia" userId="S::wauquiern@who.int::9aff5815-3c2f-4de1-a1ad-7f60375e98d2" providerId="AD" clId="Web-{E0406BD3-18E3-A8C7-C14B-3003AB4FAA13}" dt="2025-03-13T14:17:00.604" v="122" actId="20577"/>
          <ac:spMkLst>
            <pc:docMk/>
            <pc:sldMk cId="0" sldId="263"/>
            <ac:spMk id="226" creationId="{00000000-0000-0000-0000-000000000000}"/>
          </ac:spMkLst>
        </pc:spChg>
      </pc:sldChg>
      <pc:sldChg chg="modSp modNotes">
        <pc:chgData name="WAUQUIER, Nadia" userId="S::wauquiern@who.int::9aff5815-3c2f-4de1-a1ad-7f60375e98d2" providerId="AD" clId="Web-{E0406BD3-18E3-A8C7-C14B-3003AB4FAA13}" dt="2025-03-13T14:33:41.048" v="320"/>
        <pc:sldMkLst>
          <pc:docMk/>
          <pc:sldMk cId="0" sldId="264"/>
        </pc:sldMkLst>
        <pc:spChg chg="mod">
          <ac:chgData name="WAUQUIER, Nadia" userId="S::wauquiern@who.int::9aff5815-3c2f-4de1-a1ad-7f60375e98d2" providerId="AD" clId="Web-{E0406BD3-18E3-A8C7-C14B-3003AB4FAA13}" dt="2025-03-13T14:24:40.762" v="222" actId="20577"/>
          <ac:spMkLst>
            <pc:docMk/>
            <pc:sldMk cId="0" sldId="264"/>
            <ac:spMk id="238" creationId="{00000000-0000-0000-0000-000000000000}"/>
          </ac:spMkLst>
        </pc:spChg>
        <pc:spChg chg="mod">
          <ac:chgData name="WAUQUIER, Nadia" userId="S::wauquiern@who.int::9aff5815-3c2f-4de1-a1ad-7f60375e98d2" providerId="AD" clId="Web-{E0406BD3-18E3-A8C7-C14B-3003AB4FAA13}" dt="2025-03-13T14:29:23.835" v="269" actId="20577"/>
          <ac:spMkLst>
            <pc:docMk/>
            <pc:sldMk cId="0" sldId="264"/>
            <ac:spMk id="239" creationId="{00000000-0000-0000-0000-000000000000}"/>
          </ac:spMkLst>
        </pc:spChg>
      </pc:sldChg>
      <pc:sldChg chg="modSp modNotes">
        <pc:chgData name="WAUQUIER, Nadia" userId="S::wauquiern@who.int::9aff5815-3c2f-4de1-a1ad-7f60375e98d2" providerId="AD" clId="Web-{E0406BD3-18E3-A8C7-C14B-3003AB4FAA13}" dt="2025-03-14T09:24:32.386" v="354" actId="14100"/>
        <pc:sldMkLst>
          <pc:docMk/>
          <pc:sldMk cId="0" sldId="265"/>
        </pc:sldMkLst>
        <pc:spChg chg="mod">
          <ac:chgData name="WAUQUIER, Nadia" userId="S::wauquiern@who.int::9aff5815-3c2f-4de1-a1ad-7f60375e98d2" providerId="AD" clId="Web-{E0406BD3-18E3-A8C7-C14B-3003AB4FAA13}" dt="2025-03-14T09:21:52.553" v="335" actId="20577"/>
          <ac:spMkLst>
            <pc:docMk/>
            <pc:sldMk cId="0" sldId="265"/>
            <ac:spMk id="250" creationId="{00000000-0000-0000-0000-000000000000}"/>
          </ac:spMkLst>
        </pc:spChg>
        <pc:spChg chg="mod">
          <ac:chgData name="WAUQUIER, Nadia" userId="S::wauquiern@who.int::9aff5815-3c2f-4de1-a1ad-7f60375e98d2" providerId="AD" clId="Web-{E0406BD3-18E3-A8C7-C14B-3003AB4FAA13}" dt="2025-03-14T09:24:32.386" v="354" actId="14100"/>
          <ac:spMkLst>
            <pc:docMk/>
            <pc:sldMk cId="0" sldId="265"/>
            <ac:spMk id="258" creationId="{00000000-0000-0000-0000-000000000000}"/>
          </ac:spMkLst>
        </pc:spChg>
        <pc:spChg chg="mod">
          <ac:chgData name="WAUQUIER, Nadia" userId="S::wauquiern@who.int::9aff5815-3c2f-4de1-a1ad-7f60375e98d2" providerId="AD" clId="Web-{E0406BD3-18E3-A8C7-C14B-3003AB4FAA13}" dt="2025-03-14T09:22:52.695" v="340" actId="20577"/>
          <ac:spMkLst>
            <pc:docMk/>
            <pc:sldMk cId="0" sldId="265"/>
            <ac:spMk id="260" creationId="{00000000-0000-0000-0000-000000000000}"/>
          </ac:spMkLst>
        </pc:spChg>
        <pc:spChg chg="mod">
          <ac:chgData name="WAUQUIER, Nadia" userId="S::wauquiern@who.int::9aff5815-3c2f-4de1-a1ad-7f60375e98d2" providerId="AD" clId="Web-{E0406BD3-18E3-A8C7-C14B-3003AB4FAA13}" dt="2025-03-14T09:23:13.914" v="344" actId="1076"/>
          <ac:spMkLst>
            <pc:docMk/>
            <pc:sldMk cId="0" sldId="265"/>
            <ac:spMk id="261" creationId="{00000000-0000-0000-0000-000000000000}"/>
          </ac:spMkLst>
        </pc:spChg>
        <pc:spChg chg="mod">
          <ac:chgData name="WAUQUIER, Nadia" userId="S::wauquiern@who.int::9aff5815-3c2f-4de1-a1ad-7f60375e98d2" providerId="AD" clId="Web-{E0406BD3-18E3-A8C7-C14B-3003AB4FAA13}" dt="2025-03-14T09:22:04.912" v="339" actId="20577"/>
          <ac:spMkLst>
            <pc:docMk/>
            <pc:sldMk cId="0" sldId="265"/>
            <ac:spMk id="262" creationId="{00000000-0000-0000-0000-000000000000}"/>
          </ac:spMkLst>
        </pc:spChg>
        <pc:spChg chg="mod">
          <ac:chgData name="WAUQUIER, Nadia" userId="S::wauquiern@who.int::9aff5815-3c2f-4de1-a1ad-7f60375e98d2" providerId="AD" clId="Web-{E0406BD3-18E3-A8C7-C14B-3003AB4FAA13}" dt="2025-03-14T09:23:32.634" v="347" actId="1076"/>
          <ac:spMkLst>
            <pc:docMk/>
            <pc:sldMk cId="0" sldId="265"/>
            <ac:spMk id="263" creationId="{00000000-0000-0000-0000-000000000000}"/>
          </ac:spMkLst>
        </pc:spChg>
        <pc:spChg chg="mod">
          <ac:chgData name="WAUQUIER, Nadia" userId="S::wauquiern@who.int::9aff5815-3c2f-4de1-a1ad-7f60375e98d2" providerId="AD" clId="Web-{E0406BD3-18E3-A8C7-C14B-3003AB4FAA13}" dt="2025-03-14T09:24:20.479" v="353" actId="1076"/>
          <ac:spMkLst>
            <pc:docMk/>
            <pc:sldMk cId="0" sldId="265"/>
            <ac:spMk id="264" creationId="{00000000-0000-0000-0000-000000000000}"/>
          </ac:spMkLst>
        </pc:spChg>
        <pc:picChg chg="mod">
          <ac:chgData name="WAUQUIER, Nadia" userId="S::wauquiern@who.int::9aff5815-3c2f-4de1-a1ad-7f60375e98d2" providerId="AD" clId="Web-{E0406BD3-18E3-A8C7-C14B-3003AB4FAA13}" dt="2025-03-14T09:23:48.337" v="349" actId="1076"/>
          <ac:picMkLst>
            <pc:docMk/>
            <pc:sldMk cId="0" sldId="265"/>
            <ac:picMk id="267" creationId="{00000000-0000-0000-0000-000000000000}"/>
          </ac:picMkLst>
        </pc:picChg>
        <pc:picChg chg="mod">
          <ac:chgData name="WAUQUIER, Nadia" userId="S::wauquiern@who.int::9aff5815-3c2f-4de1-a1ad-7f60375e98d2" providerId="AD" clId="Web-{E0406BD3-18E3-A8C7-C14B-3003AB4FAA13}" dt="2025-03-14T09:23:24.649" v="346" actId="1076"/>
          <ac:picMkLst>
            <pc:docMk/>
            <pc:sldMk cId="0" sldId="265"/>
            <ac:picMk id="268" creationId="{00000000-0000-0000-0000-000000000000}"/>
          </ac:picMkLst>
        </pc:picChg>
        <pc:picChg chg="mod">
          <ac:chgData name="WAUQUIER, Nadia" userId="S::wauquiern@who.int::9aff5815-3c2f-4de1-a1ad-7f60375e98d2" providerId="AD" clId="Web-{E0406BD3-18E3-A8C7-C14B-3003AB4FAA13}" dt="2025-03-14T09:23:19.524" v="345" actId="1076"/>
          <ac:picMkLst>
            <pc:docMk/>
            <pc:sldMk cId="0" sldId="265"/>
            <ac:picMk id="271" creationId="{00000000-0000-0000-0000-000000000000}"/>
          </ac:picMkLst>
        </pc:picChg>
      </pc:sldChg>
      <pc:sldChg chg="modSp">
        <pc:chgData name="WAUQUIER, Nadia" userId="S::wauquiern@who.int::9aff5815-3c2f-4de1-a1ad-7f60375e98d2" providerId="AD" clId="Web-{E0406BD3-18E3-A8C7-C14B-3003AB4FAA13}" dt="2025-03-14T11:43:04.659" v="358" actId="20577"/>
        <pc:sldMkLst>
          <pc:docMk/>
          <pc:sldMk cId="0" sldId="267"/>
        </pc:sldMkLst>
        <pc:spChg chg="mod">
          <ac:chgData name="WAUQUIER, Nadia" userId="S::wauquiern@who.int::9aff5815-3c2f-4de1-a1ad-7f60375e98d2" providerId="AD" clId="Web-{E0406BD3-18E3-A8C7-C14B-3003AB4FAA13}" dt="2025-03-14T11:43:04.659" v="358" actId="20577"/>
          <ac:spMkLst>
            <pc:docMk/>
            <pc:sldMk cId="0" sldId="267"/>
            <ac:spMk id="324" creationId="{00000000-0000-0000-0000-000000000000}"/>
          </ac:spMkLst>
        </pc:spChg>
        <pc:spChg chg="mod">
          <ac:chgData name="WAUQUIER, Nadia" userId="S::wauquiern@who.int::9aff5815-3c2f-4de1-a1ad-7f60375e98d2" providerId="AD" clId="Web-{E0406BD3-18E3-A8C7-C14B-3003AB4FAA13}" dt="2025-03-14T11:42:51.893" v="356" actId="20577"/>
          <ac:spMkLst>
            <pc:docMk/>
            <pc:sldMk cId="0" sldId="267"/>
            <ac:spMk id="326" creationId="{00000000-0000-0000-0000-000000000000}"/>
          </ac:spMkLst>
        </pc:spChg>
      </pc:sldChg>
      <pc:sldChg chg="modSp modNotes">
        <pc:chgData name="WAUQUIER, Nadia" userId="S::wauquiern@who.int::9aff5815-3c2f-4de1-a1ad-7f60375e98d2" providerId="AD" clId="Web-{E0406BD3-18E3-A8C7-C14B-3003AB4FAA13}" dt="2025-03-13T14:23:12.509" v="217"/>
        <pc:sldMkLst>
          <pc:docMk/>
          <pc:sldMk cId="0" sldId="275"/>
        </pc:sldMkLst>
        <pc:spChg chg="mod">
          <ac:chgData name="WAUQUIER, Nadia" userId="S::wauquiern@who.int::9aff5815-3c2f-4de1-a1ad-7f60375e98d2" providerId="AD" clId="Web-{E0406BD3-18E3-A8C7-C14B-3003AB4FAA13}" dt="2025-03-13T14:21:25.630" v="180" actId="20577"/>
          <ac:spMkLst>
            <pc:docMk/>
            <pc:sldMk cId="0" sldId="275"/>
            <ac:spMk id="471" creationId="{00000000-0000-0000-0000-000000000000}"/>
          </ac:spMkLst>
        </pc:spChg>
      </pc:sldChg>
      <pc:sldChg chg="modSp modNotes">
        <pc:chgData name="WAUQUIER, Nadia" userId="S::wauquiern@who.int::9aff5815-3c2f-4de1-a1ad-7f60375e98d2" providerId="AD" clId="Web-{E0406BD3-18E3-A8C7-C14B-3003AB4FAA13}" dt="2025-03-13T14:21:10.192" v="179"/>
        <pc:sldMkLst>
          <pc:docMk/>
          <pc:sldMk cId="1646010919" sldId="289"/>
        </pc:sldMkLst>
        <pc:spChg chg="mod">
          <ac:chgData name="WAUQUIER, Nadia" userId="S::wauquiern@who.int::9aff5815-3c2f-4de1-a1ad-7f60375e98d2" providerId="AD" clId="Web-{E0406BD3-18E3-A8C7-C14B-3003AB4FAA13}" dt="2025-03-13T14:17:29.183" v="126" actId="20577"/>
          <ac:spMkLst>
            <pc:docMk/>
            <pc:sldMk cId="1646010919" sldId="289"/>
            <ac:spMk id="4" creationId="{909D27FD-ABDF-B884-0CB9-30D3D72D5D0E}"/>
          </ac:spMkLst>
        </pc:spChg>
        <pc:spChg chg="mod">
          <ac:chgData name="WAUQUIER, Nadia" userId="S::wauquiern@who.int::9aff5815-3c2f-4de1-a1ad-7f60375e98d2" providerId="AD" clId="Web-{E0406BD3-18E3-A8C7-C14B-3003AB4FAA13}" dt="2025-03-13T14:20:13.330" v="133" actId="20577"/>
          <ac:spMkLst>
            <pc:docMk/>
            <pc:sldMk cId="1646010919" sldId="289"/>
            <ac:spMk id="7" creationId="{884D2BFA-1D0C-2CD8-F5C2-32BEDD2D4778}"/>
          </ac:spMkLst>
        </pc:spChg>
        <pc:spChg chg="mod">
          <ac:chgData name="WAUQUIER, Nadia" userId="S::wauquiern@who.int::9aff5815-3c2f-4de1-a1ad-7f60375e98d2" providerId="AD" clId="Web-{E0406BD3-18E3-A8C7-C14B-3003AB4FAA13}" dt="2025-03-13T14:15:18.006" v="97" actId="20577"/>
          <ac:spMkLst>
            <pc:docMk/>
            <pc:sldMk cId="1646010919" sldId="289"/>
            <ac:spMk id="217" creationId="{00000000-0000-0000-0000-000000000000}"/>
          </ac:spMkLst>
        </pc:spChg>
      </pc:sldChg>
    </pc:docChg>
  </pc:docChgLst>
  <pc:docChgLst>
    <pc:chgData name="anne@badrichani.com" userId="S::urn:spo:guest#anne@badrichani.com::" providerId="AD" clId="Web-{1128BB7A-F9D9-0F75-9795-D2E7AF064B89}"/>
    <pc:docChg chg="modSld">
      <pc:chgData name="anne@badrichani.com" userId="S::urn:spo:guest#anne@badrichani.com::" providerId="AD" clId="Web-{1128BB7A-F9D9-0F75-9795-D2E7AF064B89}" dt="2025-03-20T14:20:51.545" v="27" actId="20577"/>
      <pc:docMkLst>
        <pc:docMk/>
      </pc:docMkLst>
      <pc:sldChg chg="modSp modNotes">
        <pc:chgData name="anne@badrichani.com" userId="S::urn:spo:guest#anne@badrichani.com::" providerId="AD" clId="Web-{1128BB7A-F9D9-0F75-9795-D2E7AF064B89}" dt="2025-03-20T14:18:39.276" v="21"/>
        <pc:sldMkLst>
          <pc:docMk/>
          <pc:sldMk cId="0" sldId="259"/>
        </pc:sldMkLst>
        <pc:spChg chg="mod">
          <ac:chgData name="anne@badrichani.com" userId="S::urn:spo:guest#anne@badrichani.com::" providerId="AD" clId="Web-{1128BB7A-F9D9-0F75-9795-D2E7AF064B89}" dt="2025-03-20T14:11:46.732" v="8" actId="20577"/>
          <ac:spMkLst>
            <pc:docMk/>
            <pc:sldMk cId="0" sldId="259"/>
            <ac:spMk id="4" creationId="{419BC8A5-D5C0-48E3-19A6-79DAD1DDD552}"/>
          </ac:spMkLst>
        </pc:spChg>
      </pc:sldChg>
      <pc:sldChg chg="modSp">
        <pc:chgData name="anne@badrichani.com" userId="S::urn:spo:guest#anne@badrichani.com::" providerId="AD" clId="Web-{1128BB7A-F9D9-0F75-9795-D2E7AF064B89}" dt="2025-03-20T14:08:03.054" v="4" actId="20577"/>
        <pc:sldMkLst>
          <pc:docMk/>
          <pc:sldMk cId="0" sldId="265"/>
        </pc:sldMkLst>
        <pc:spChg chg="mod">
          <ac:chgData name="anne@badrichani.com" userId="S::urn:spo:guest#anne@badrichani.com::" providerId="AD" clId="Web-{1128BB7A-F9D9-0F75-9795-D2E7AF064B89}" dt="2025-03-20T14:07:25.553" v="2" actId="20577"/>
          <ac:spMkLst>
            <pc:docMk/>
            <pc:sldMk cId="0" sldId="265"/>
            <ac:spMk id="258" creationId="{00000000-0000-0000-0000-000000000000}"/>
          </ac:spMkLst>
        </pc:spChg>
        <pc:spChg chg="mod">
          <ac:chgData name="anne@badrichani.com" userId="S::urn:spo:guest#anne@badrichani.com::" providerId="AD" clId="Web-{1128BB7A-F9D9-0F75-9795-D2E7AF064B89}" dt="2025-03-20T14:08:03.054" v="4" actId="20577"/>
          <ac:spMkLst>
            <pc:docMk/>
            <pc:sldMk cId="0" sldId="265"/>
            <ac:spMk id="263" creationId="{00000000-0000-0000-0000-000000000000}"/>
          </ac:spMkLst>
        </pc:spChg>
      </pc:sldChg>
      <pc:sldChg chg="modSp">
        <pc:chgData name="anne@badrichani.com" userId="S::urn:spo:guest#anne@badrichani.com::" providerId="AD" clId="Web-{1128BB7A-F9D9-0F75-9795-D2E7AF064B89}" dt="2025-03-20T14:08:14.398" v="6" actId="20577"/>
        <pc:sldMkLst>
          <pc:docMk/>
          <pc:sldMk cId="0" sldId="269"/>
        </pc:sldMkLst>
        <pc:spChg chg="mod">
          <ac:chgData name="anne@badrichani.com" userId="S::urn:spo:guest#anne@badrichani.com::" providerId="AD" clId="Web-{1128BB7A-F9D9-0F75-9795-D2E7AF064B89}" dt="2025-03-20T14:08:14.398" v="6" actId="20577"/>
          <ac:spMkLst>
            <pc:docMk/>
            <pc:sldMk cId="0" sldId="269"/>
            <ac:spMk id="360" creationId="{00000000-0000-0000-0000-000000000000}"/>
          </ac:spMkLst>
        </pc:spChg>
      </pc:sldChg>
      <pc:sldChg chg="modSp">
        <pc:chgData name="anne@badrichani.com" userId="S::urn:spo:guest#anne@badrichani.com::" providerId="AD" clId="Web-{1128BB7A-F9D9-0F75-9795-D2E7AF064B89}" dt="2025-03-20T14:13:21.938" v="13" actId="20577"/>
        <pc:sldMkLst>
          <pc:docMk/>
          <pc:sldMk cId="0" sldId="283"/>
        </pc:sldMkLst>
        <pc:spChg chg="mod">
          <ac:chgData name="anne@badrichani.com" userId="S::urn:spo:guest#anne@badrichani.com::" providerId="AD" clId="Web-{1128BB7A-F9D9-0F75-9795-D2E7AF064B89}" dt="2025-03-20T14:13:21.938" v="13" actId="20577"/>
          <ac:spMkLst>
            <pc:docMk/>
            <pc:sldMk cId="0" sldId="283"/>
            <ac:spMk id="622" creationId="{00000000-0000-0000-0000-000000000000}"/>
          </ac:spMkLst>
        </pc:spChg>
      </pc:sldChg>
      <pc:sldChg chg="modSp">
        <pc:chgData name="anne@badrichani.com" userId="S::urn:spo:guest#anne@badrichani.com::" providerId="AD" clId="Web-{1128BB7A-F9D9-0F75-9795-D2E7AF064B89}" dt="2025-03-20T14:15:04.879" v="18" actId="20577"/>
        <pc:sldMkLst>
          <pc:docMk/>
          <pc:sldMk cId="2212749380" sldId="286"/>
        </pc:sldMkLst>
        <pc:spChg chg="mod">
          <ac:chgData name="anne@badrichani.com" userId="S::urn:spo:guest#anne@badrichani.com::" providerId="AD" clId="Web-{1128BB7A-F9D9-0F75-9795-D2E7AF064B89}" dt="2025-03-20T14:15:04.879" v="18" actId="20577"/>
          <ac:spMkLst>
            <pc:docMk/>
            <pc:sldMk cId="2212749380" sldId="286"/>
            <ac:spMk id="7" creationId="{771E1DF3-FBEA-BBF9-1948-4D4CC92572B6}"/>
          </ac:spMkLst>
        </pc:spChg>
        <pc:spChg chg="mod">
          <ac:chgData name="anne@badrichani.com" userId="S::urn:spo:guest#anne@badrichani.com::" providerId="AD" clId="Web-{1128BB7A-F9D9-0F75-9795-D2E7AF064B89}" dt="2025-03-20T14:14:56.113" v="17" actId="20577"/>
          <ac:spMkLst>
            <pc:docMk/>
            <pc:sldMk cId="2212749380" sldId="286"/>
            <ac:spMk id="8" creationId="{24849AA9-FBA8-310C-46BC-30DF07240A7C}"/>
          </ac:spMkLst>
        </pc:spChg>
      </pc:sldChg>
      <pc:sldChg chg="modSp">
        <pc:chgData name="anne@badrichani.com" userId="S::urn:spo:guest#anne@badrichani.com::" providerId="AD" clId="Web-{1128BB7A-F9D9-0F75-9795-D2E7AF064B89}" dt="2025-03-20T14:07:14.568" v="1" actId="20577"/>
        <pc:sldMkLst>
          <pc:docMk/>
          <pc:sldMk cId="1646010919" sldId="289"/>
        </pc:sldMkLst>
        <pc:spChg chg="mod">
          <ac:chgData name="anne@badrichani.com" userId="S::urn:spo:guest#anne@badrichani.com::" providerId="AD" clId="Web-{1128BB7A-F9D9-0F75-9795-D2E7AF064B89}" dt="2025-03-20T14:07:14.568" v="1" actId="20577"/>
          <ac:spMkLst>
            <pc:docMk/>
            <pc:sldMk cId="1646010919" sldId="289"/>
            <ac:spMk id="4" creationId="{909D27FD-ABDF-B884-0CB9-30D3D72D5D0E}"/>
          </ac:spMkLst>
        </pc:spChg>
      </pc:sldChg>
      <pc:sldChg chg="modSp">
        <pc:chgData name="anne@badrichani.com" userId="S::urn:spo:guest#anne@badrichani.com::" providerId="AD" clId="Web-{1128BB7A-F9D9-0F75-9795-D2E7AF064B89}" dt="2025-03-20T14:12:29.405" v="11" actId="20577"/>
        <pc:sldMkLst>
          <pc:docMk/>
          <pc:sldMk cId="2875173934" sldId="294"/>
        </pc:sldMkLst>
        <pc:spChg chg="mod">
          <ac:chgData name="anne@badrichani.com" userId="S::urn:spo:guest#anne@badrichani.com::" providerId="AD" clId="Web-{1128BB7A-F9D9-0F75-9795-D2E7AF064B89}" dt="2025-03-20T14:12:20.452" v="10" actId="20577"/>
          <ac:spMkLst>
            <pc:docMk/>
            <pc:sldMk cId="2875173934" sldId="294"/>
            <ac:spMk id="3" creationId="{DCBB80E2-BE76-E423-5AF9-6401D9919C9A}"/>
          </ac:spMkLst>
        </pc:spChg>
        <pc:spChg chg="mod">
          <ac:chgData name="anne@badrichani.com" userId="S::urn:spo:guest#anne@badrichani.com::" providerId="AD" clId="Web-{1128BB7A-F9D9-0F75-9795-D2E7AF064B89}" dt="2025-03-20T14:12:29.405" v="11" actId="20577"/>
          <ac:spMkLst>
            <pc:docMk/>
            <pc:sldMk cId="2875173934" sldId="294"/>
            <ac:spMk id="4" creationId="{7DF9428E-5FD9-A96F-939A-2F182103068C}"/>
          </ac:spMkLst>
        </pc:spChg>
        <pc:spChg chg="mod">
          <ac:chgData name="anne@badrichani.com" userId="S::urn:spo:guest#anne@badrichani.com::" providerId="AD" clId="Web-{1128BB7A-F9D9-0F75-9795-D2E7AF064B89}" dt="2025-03-20T14:11:54.186" v="9" actId="20577"/>
          <ac:spMkLst>
            <pc:docMk/>
            <pc:sldMk cId="2875173934" sldId="294"/>
            <ac:spMk id="605" creationId="{00000000-0000-0000-0000-000000000000}"/>
          </ac:spMkLst>
        </pc:spChg>
      </pc:sldChg>
      <pc:sldChg chg="modSp">
        <pc:chgData name="anne@badrichani.com" userId="S::urn:spo:guest#anne@badrichani.com::" providerId="AD" clId="Web-{1128BB7A-F9D9-0F75-9795-D2E7AF064B89}" dt="2025-03-20T14:20:51.545" v="27" actId="20577"/>
        <pc:sldMkLst>
          <pc:docMk/>
          <pc:sldMk cId="897343239" sldId="295"/>
        </pc:sldMkLst>
        <pc:spChg chg="mod">
          <ac:chgData name="anne@badrichani.com" userId="S::urn:spo:guest#anne@badrichani.com::" providerId="AD" clId="Web-{1128BB7A-F9D9-0F75-9795-D2E7AF064B89}" dt="2025-03-20T14:16:48.022" v="19" actId="20577"/>
          <ac:spMkLst>
            <pc:docMk/>
            <pc:sldMk cId="897343239" sldId="295"/>
            <ac:spMk id="15" creationId="{21307248-2B02-FB5D-F715-9140507219FB}"/>
          </ac:spMkLst>
        </pc:spChg>
        <pc:spChg chg="mod">
          <ac:chgData name="anne@badrichani.com" userId="S::urn:spo:guest#anne@badrichani.com::" providerId="AD" clId="Web-{1128BB7A-F9D9-0F75-9795-D2E7AF064B89}" dt="2025-03-20T14:20:51.545" v="27" actId="20577"/>
          <ac:spMkLst>
            <pc:docMk/>
            <pc:sldMk cId="897343239" sldId="295"/>
            <ac:spMk id="32" creationId="{73815C3E-B5A6-9112-A1D1-6D35A778C0D5}"/>
          </ac:spMkLst>
        </pc:spChg>
      </pc:sldChg>
      <pc:sldChg chg="modSp modNotes">
        <pc:chgData name="anne@badrichani.com" userId="S::urn:spo:guest#anne@badrichani.com::" providerId="AD" clId="Web-{1128BB7A-F9D9-0F75-9795-D2E7AF064B89}" dt="2025-03-20T14:19:36.996" v="23"/>
        <pc:sldMkLst>
          <pc:docMk/>
          <pc:sldMk cId="427121230" sldId="299"/>
        </pc:sldMkLst>
        <pc:spChg chg="mod">
          <ac:chgData name="anne@badrichani.com" userId="S::urn:spo:guest#anne@badrichani.com::" providerId="AD" clId="Web-{1128BB7A-F9D9-0F75-9795-D2E7AF064B89}" dt="2025-03-20T14:13:31.329" v="15" actId="20577"/>
          <ac:spMkLst>
            <pc:docMk/>
            <pc:sldMk cId="427121230" sldId="299"/>
            <ac:spMk id="7" creationId="{41C953F0-6365-DBAF-E67B-3DA5371F6B0D}"/>
          </ac:spMkLst>
        </pc:spChg>
        <pc:spChg chg="mod">
          <ac:chgData name="anne@badrichani.com" userId="S::urn:spo:guest#anne@badrichani.com::" providerId="AD" clId="Web-{1128BB7A-F9D9-0F75-9795-D2E7AF064B89}" dt="2025-03-20T14:13:37.767" v="16" actId="20577"/>
          <ac:spMkLst>
            <pc:docMk/>
            <pc:sldMk cId="427121230" sldId="299"/>
            <ac:spMk id="8" creationId="{4BA47614-83CC-2BBB-D12E-2A2140C4A6E7}"/>
          </ac:spMkLst>
        </pc:spChg>
      </pc:sldChg>
    </pc:docChg>
  </pc:docChgLst>
  <pc:docChgLst>
    <pc:chgData name="anne@badrichani.com" userId="S::urn:spo:guest#anne@badrichani.com::" providerId="AD" clId="Web-{F5ED62B0-4BDE-61A0-493C-8563C262BACD}"/>
    <pc:docChg chg="modSld">
      <pc:chgData name="anne@badrichani.com" userId="S::urn:spo:guest#anne@badrichani.com::" providerId="AD" clId="Web-{F5ED62B0-4BDE-61A0-493C-8563C262BACD}" dt="2025-03-04T14:55:28.094" v="2" actId="20577"/>
      <pc:docMkLst>
        <pc:docMk/>
      </pc:docMkLst>
      <pc:sldChg chg="modSp">
        <pc:chgData name="anne@badrichani.com" userId="S::urn:spo:guest#anne@badrichani.com::" providerId="AD" clId="Web-{F5ED62B0-4BDE-61A0-493C-8563C262BACD}" dt="2025-03-04T14:55:28.094" v="2" actId="20577"/>
        <pc:sldMkLst>
          <pc:docMk/>
          <pc:sldMk cId="0" sldId="279"/>
        </pc:sldMkLst>
        <pc:spChg chg="mod">
          <ac:chgData name="anne@badrichani.com" userId="S::urn:spo:guest#anne@badrichani.com::" providerId="AD" clId="Web-{F5ED62B0-4BDE-61A0-493C-8563C262BACD}" dt="2025-03-04T14:55:28.094" v="2" actId="20577"/>
          <ac:spMkLst>
            <pc:docMk/>
            <pc:sldMk cId="0" sldId="279"/>
            <ac:spMk id="25" creationId="{E279F5AC-815E-4E24-B8C4-BBF0EAE4BC29}"/>
          </ac:spMkLst>
        </pc:spChg>
        <pc:spChg chg="mod">
          <ac:chgData name="anne@badrichani.com" userId="S::urn:spo:guest#anne@badrichani.com::" providerId="AD" clId="Web-{F5ED62B0-4BDE-61A0-493C-8563C262BACD}" dt="2025-03-04T14:55:18.078" v="1" actId="20577"/>
          <ac:spMkLst>
            <pc:docMk/>
            <pc:sldMk cId="0" sldId="279"/>
            <ac:spMk id="541" creationId="{00000000-0000-0000-0000-000000000000}"/>
          </ac:spMkLst>
        </pc:spChg>
      </pc:sldChg>
    </pc:docChg>
  </pc:docChgLst>
  <pc:docChgLst>
    <pc:chgData name="anne@badrichani.com" userId="S::urn:spo:guest#anne@badrichani.com::" providerId="AD" clId="Web-{82D1E8A5-3545-4F1C-699C-086998C8EDE0}"/>
    <pc:docChg chg="modSld">
      <pc:chgData name="anne@badrichani.com" userId="S::urn:spo:guest#anne@badrichani.com::" providerId="AD" clId="Web-{82D1E8A5-3545-4F1C-699C-086998C8EDE0}" dt="2025-03-11T08:15:29.423" v="13" actId="20577"/>
      <pc:docMkLst>
        <pc:docMk/>
      </pc:docMkLst>
      <pc:sldChg chg="modSp">
        <pc:chgData name="anne@badrichani.com" userId="S::urn:spo:guest#anne@badrichani.com::" providerId="AD" clId="Web-{82D1E8A5-3545-4F1C-699C-086998C8EDE0}" dt="2025-03-11T08:12:02.635" v="10" actId="20577"/>
        <pc:sldMkLst>
          <pc:docMk/>
          <pc:sldMk cId="0" sldId="284"/>
        </pc:sldMkLst>
        <pc:spChg chg="mod">
          <ac:chgData name="anne@badrichani.com" userId="S::urn:spo:guest#anne@badrichani.com::" providerId="AD" clId="Web-{82D1E8A5-3545-4F1C-699C-086998C8EDE0}" dt="2025-03-11T08:12:02.635" v="10" actId="20577"/>
          <ac:spMkLst>
            <pc:docMk/>
            <pc:sldMk cId="0" sldId="284"/>
            <ac:spMk id="631" creationId="{00000000-0000-0000-0000-000000000000}"/>
          </ac:spMkLst>
        </pc:spChg>
      </pc:sldChg>
      <pc:sldChg chg="modSp">
        <pc:chgData name="anne@badrichani.com" userId="S::urn:spo:guest#anne@badrichani.com::" providerId="AD" clId="Web-{82D1E8A5-3545-4F1C-699C-086998C8EDE0}" dt="2025-03-11T08:15:20.954" v="12" actId="20577"/>
        <pc:sldMkLst>
          <pc:docMk/>
          <pc:sldMk cId="2690524468" sldId="288"/>
        </pc:sldMkLst>
        <pc:spChg chg="mod">
          <ac:chgData name="anne@badrichani.com" userId="S::urn:spo:guest#anne@badrichani.com::" providerId="AD" clId="Web-{82D1E8A5-3545-4F1C-699C-086998C8EDE0}" dt="2025-03-11T08:15:20.954" v="12" actId="20577"/>
          <ac:spMkLst>
            <pc:docMk/>
            <pc:sldMk cId="2690524468" sldId="288"/>
            <ac:spMk id="7" creationId="{37281C55-D854-FA6E-C754-0AA1CE100229}"/>
          </ac:spMkLst>
        </pc:spChg>
      </pc:sldChg>
      <pc:sldChg chg="modSp">
        <pc:chgData name="anne@badrichani.com" userId="S::urn:spo:guest#anne@badrichani.com::" providerId="AD" clId="Web-{82D1E8A5-3545-4F1C-699C-086998C8EDE0}" dt="2025-03-11T08:15:29.423" v="13" actId="20577"/>
        <pc:sldMkLst>
          <pc:docMk/>
          <pc:sldMk cId="533668229" sldId="297"/>
        </pc:sldMkLst>
        <pc:spChg chg="mod">
          <ac:chgData name="anne@badrichani.com" userId="S::urn:spo:guest#anne@badrichani.com::" providerId="AD" clId="Web-{82D1E8A5-3545-4F1C-699C-086998C8EDE0}" dt="2025-03-11T08:15:29.423" v="13" actId="20577"/>
          <ac:spMkLst>
            <pc:docMk/>
            <pc:sldMk cId="533668229" sldId="297"/>
            <ac:spMk id="7" creationId="{37281C55-D854-FA6E-C754-0AA1CE100229}"/>
          </ac:spMkLst>
        </pc:spChg>
      </pc:sldChg>
    </pc:docChg>
  </pc:docChgLst>
  <pc:docChgLst>
    <pc:chgData name="anne@badrichani.com" userId="S::urn:spo:guest#anne@badrichani.com::" providerId="AD" clId="Web-{E7520C99-4507-6F71-3D6C-6B611B4936CC}"/>
    <pc:docChg chg="modSld">
      <pc:chgData name="anne@badrichani.com" userId="S::urn:spo:guest#anne@badrichani.com::" providerId="AD" clId="Web-{E7520C99-4507-6F71-3D6C-6B611B4936CC}" dt="2025-02-18T13:47:39.855" v="590"/>
      <pc:docMkLst>
        <pc:docMk/>
      </pc:docMkLst>
      <pc:sldChg chg="modNotes">
        <pc:chgData name="anne@badrichani.com" userId="S::urn:spo:guest#anne@badrichani.com::" providerId="AD" clId="Web-{E7520C99-4507-6F71-3D6C-6B611B4936CC}" dt="2025-02-18T13:47:39.855" v="590"/>
        <pc:sldMkLst>
          <pc:docMk/>
          <pc:sldMk cId="0" sldId="259"/>
        </pc:sldMkLst>
      </pc:sldChg>
      <pc:sldChg chg="modSp">
        <pc:chgData name="anne@badrichani.com" userId="S::urn:spo:guest#anne@badrichani.com::" providerId="AD" clId="Web-{E7520C99-4507-6F71-3D6C-6B611B4936CC}" dt="2025-02-18T12:10:22.606" v="6" actId="20577"/>
        <pc:sldMkLst>
          <pc:docMk/>
          <pc:sldMk cId="0" sldId="270"/>
        </pc:sldMkLst>
        <pc:spChg chg="mod">
          <ac:chgData name="anne@badrichani.com" userId="S::urn:spo:guest#anne@badrichani.com::" providerId="AD" clId="Web-{E7520C99-4507-6F71-3D6C-6B611B4936CC}" dt="2025-02-18T12:10:22.606" v="6" actId="20577"/>
          <ac:spMkLst>
            <pc:docMk/>
            <pc:sldMk cId="0" sldId="270"/>
            <ac:spMk id="372" creationId="{00000000-0000-0000-0000-000000000000}"/>
          </ac:spMkLst>
        </pc:spChg>
      </pc:sldChg>
      <pc:sldChg chg="modSp modNotes">
        <pc:chgData name="anne@badrichani.com" userId="S::urn:spo:guest#anne@badrichani.com::" providerId="AD" clId="Web-{E7520C99-4507-6F71-3D6C-6B611B4936CC}" dt="2025-02-18T12:35:49.316" v="298"/>
        <pc:sldMkLst>
          <pc:docMk/>
          <pc:sldMk cId="0" sldId="271"/>
        </pc:sldMkLst>
        <pc:spChg chg="mod">
          <ac:chgData name="anne@badrichani.com" userId="S::urn:spo:guest#anne@badrichani.com::" providerId="AD" clId="Web-{E7520C99-4507-6F71-3D6C-6B611B4936CC}" dt="2025-02-18T12:12:20.579" v="24" actId="20577"/>
          <ac:spMkLst>
            <pc:docMk/>
            <pc:sldMk cId="0" sldId="271"/>
            <ac:spMk id="3" creationId="{62384CEF-1AE0-47FF-12AB-D4641C1540D3}"/>
          </ac:spMkLst>
        </pc:spChg>
        <pc:spChg chg="mod">
          <ac:chgData name="anne@badrichani.com" userId="S::urn:spo:guest#anne@badrichani.com::" providerId="AD" clId="Web-{E7520C99-4507-6F71-3D6C-6B611B4936CC}" dt="2025-02-18T12:27:05.564" v="207" actId="20577"/>
          <ac:spMkLst>
            <pc:docMk/>
            <pc:sldMk cId="0" sldId="271"/>
            <ac:spMk id="407" creationId="{00000000-0000-0000-0000-000000000000}"/>
          </ac:spMkLst>
        </pc:spChg>
        <pc:spChg chg="mod">
          <ac:chgData name="anne@badrichani.com" userId="S::urn:spo:guest#anne@badrichani.com::" providerId="AD" clId="Web-{E7520C99-4507-6F71-3D6C-6B611B4936CC}" dt="2025-02-18T12:11:58.219" v="22" actId="20577"/>
          <ac:spMkLst>
            <pc:docMk/>
            <pc:sldMk cId="0" sldId="271"/>
            <ac:spMk id="409" creationId="{00000000-0000-0000-0000-000000000000}"/>
          </ac:spMkLst>
        </pc:spChg>
      </pc:sldChg>
      <pc:sldChg chg="modSp modNotes">
        <pc:chgData name="anne@badrichani.com" userId="S::urn:spo:guest#anne@badrichani.com::" providerId="AD" clId="Web-{E7520C99-4507-6F71-3D6C-6B611B4936CC}" dt="2025-02-18T13:05:00.847" v="575"/>
        <pc:sldMkLst>
          <pc:docMk/>
          <pc:sldMk cId="0" sldId="272"/>
        </pc:sldMkLst>
        <pc:spChg chg="mod">
          <ac:chgData name="anne@badrichani.com" userId="S::urn:spo:guest#anne@badrichani.com::" providerId="AD" clId="Web-{E7520C99-4507-6F71-3D6C-6B611B4936CC}" dt="2025-02-18T12:40:05.138" v="318" actId="20577"/>
          <ac:spMkLst>
            <pc:docMk/>
            <pc:sldMk cId="0" sldId="272"/>
            <ac:spMk id="424" creationId="{00000000-0000-0000-0000-000000000000}"/>
          </ac:spMkLst>
        </pc:spChg>
        <pc:spChg chg="mod">
          <ac:chgData name="anne@badrichani.com" userId="S::urn:spo:guest#anne@badrichani.com::" providerId="AD" clId="Web-{E7520C99-4507-6F71-3D6C-6B611B4936CC}" dt="2025-02-18T12:54:47.575" v="516" actId="20577"/>
          <ac:spMkLst>
            <pc:docMk/>
            <pc:sldMk cId="0" sldId="272"/>
            <ac:spMk id="426" creationId="{00000000-0000-0000-0000-000000000000}"/>
          </ac:spMkLst>
        </pc:spChg>
        <pc:spChg chg="mod">
          <ac:chgData name="anne@badrichani.com" userId="S::urn:spo:guest#anne@badrichani.com::" providerId="AD" clId="Web-{E7520C99-4507-6F71-3D6C-6B611B4936CC}" dt="2025-02-18T12:48:22.093" v="429" actId="20577"/>
          <ac:spMkLst>
            <pc:docMk/>
            <pc:sldMk cId="0" sldId="272"/>
            <ac:spMk id="427" creationId="{00000000-0000-0000-0000-000000000000}"/>
          </ac:spMkLst>
        </pc:spChg>
        <pc:spChg chg="mod">
          <ac:chgData name="anne@badrichani.com" userId="S::urn:spo:guest#anne@badrichani.com::" providerId="AD" clId="Web-{E7520C99-4507-6F71-3D6C-6B611B4936CC}" dt="2025-02-18T12:51:53.007" v="468" actId="20577"/>
          <ac:spMkLst>
            <pc:docMk/>
            <pc:sldMk cId="0" sldId="272"/>
            <ac:spMk id="428" creationId="{00000000-0000-0000-0000-000000000000}"/>
          </ac:spMkLst>
        </pc:spChg>
      </pc:sldChg>
      <pc:sldChg chg="modSp modNotes">
        <pc:chgData name="anne@badrichani.com" userId="S::urn:spo:guest#anne@badrichani.com::" providerId="AD" clId="Web-{E7520C99-4507-6F71-3D6C-6B611B4936CC}" dt="2025-02-18T13:45:57.988" v="587" actId="20577"/>
        <pc:sldMkLst>
          <pc:docMk/>
          <pc:sldMk cId="0" sldId="275"/>
        </pc:sldMkLst>
        <pc:spChg chg="mod">
          <ac:chgData name="anne@badrichani.com" userId="S::urn:spo:guest#anne@badrichani.com::" providerId="AD" clId="Web-{E7520C99-4507-6F71-3D6C-6B611B4936CC}" dt="2025-02-18T13:45:57.988" v="587" actId="20577"/>
          <ac:spMkLst>
            <pc:docMk/>
            <pc:sldMk cId="0" sldId="275"/>
            <ac:spMk id="471" creationId="{00000000-0000-0000-0000-000000000000}"/>
          </ac:spMkLst>
        </pc:spChg>
      </pc:sldChg>
    </pc:docChg>
  </pc:docChgLst>
  <pc:docChgLst>
    <pc:chgData name="anne@badrichani.com" userId="S::urn:spo:guest#anne@badrichani.com::" providerId="AD" clId="Web-{B6B98362-585D-2343-5A18-F06817BB9625}"/>
    <pc:docChg chg="modSld">
      <pc:chgData name="anne@badrichani.com" userId="S::urn:spo:guest#anne@badrichani.com::" providerId="AD" clId="Web-{B6B98362-585D-2343-5A18-F06817BB9625}" dt="2025-03-11T13:17:50.052" v="62"/>
      <pc:docMkLst>
        <pc:docMk/>
      </pc:docMkLst>
      <pc:sldChg chg="modSp modNotes">
        <pc:chgData name="anne@badrichani.com" userId="S::urn:spo:guest#anne@badrichani.com::" providerId="AD" clId="Web-{B6B98362-585D-2343-5A18-F06817BB9625}" dt="2025-03-11T13:17:50.052" v="62"/>
        <pc:sldMkLst>
          <pc:docMk/>
          <pc:sldMk cId="897343239" sldId="295"/>
        </pc:sldMkLst>
        <pc:spChg chg="mod">
          <ac:chgData name="anne@badrichani.com" userId="S::urn:spo:guest#anne@badrichani.com::" providerId="AD" clId="Web-{B6B98362-585D-2343-5A18-F06817BB9625}" dt="2025-03-11T12:27:20.884" v="34" actId="20577"/>
          <ac:spMkLst>
            <pc:docMk/>
            <pc:sldMk cId="897343239" sldId="295"/>
            <ac:spMk id="27" creationId="{067C54D6-B996-569B-D3CD-F3731429A749}"/>
          </ac:spMkLst>
        </pc:spChg>
        <pc:spChg chg="mod">
          <ac:chgData name="anne@badrichani.com" userId="S::urn:spo:guest#anne@badrichani.com::" providerId="AD" clId="Web-{B6B98362-585D-2343-5A18-F06817BB9625}" dt="2025-03-11T12:26:46.397" v="25" actId="20577"/>
          <ac:spMkLst>
            <pc:docMk/>
            <pc:sldMk cId="897343239" sldId="295"/>
            <ac:spMk id="29" creationId="{F6C35B40-17C4-3566-B54E-6817A3AF8EE7}"/>
          </ac:spMkLst>
        </pc:spChg>
      </pc:sldChg>
    </pc:docChg>
  </pc:docChgLst>
  <pc:docChgLst>
    <pc:chgData name="HARRIS, Victoria Louise" userId="S::harrisv@who.int::77d83ea0-bc42-459a-b288-1c4c0bdb19c2" providerId="AD" clId="Web-{9FF60485-8C77-60B2-A320-BDF8EFFB7629}"/>
    <pc:docChg chg="mod addSld delSld modSld sldOrd">
      <pc:chgData name="HARRIS, Victoria Louise" userId="S::harrisv@who.int::77d83ea0-bc42-459a-b288-1c4c0bdb19c2" providerId="AD" clId="Web-{9FF60485-8C77-60B2-A320-BDF8EFFB7629}" dt="2024-12-09T15:30:15.925" v="25"/>
      <pc:docMkLst>
        <pc:docMk/>
      </pc:docMkLst>
      <pc:sldChg chg="modSp">
        <pc:chgData name="HARRIS, Victoria Louise" userId="S::harrisv@who.int::77d83ea0-bc42-459a-b288-1c4c0bdb19c2" providerId="AD" clId="Web-{9FF60485-8C77-60B2-A320-BDF8EFFB7629}" dt="2024-12-09T14:32:18.390" v="7" actId="20577"/>
        <pc:sldMkLst>
          <pc:docMk/>
          <pc:sldMk cId="0" sldId="264"/>
        </pc:sldMkLst>
      </pc:sldChg>
      <pc:sldChg chg="addSp delSp modSp">
        <pc:chgData name="HARRIS, Victoria Louise" userId="S::harrisv@who.int::77d83ea0-bc42-459a-b288-1c4c0bdb19c2" providerId="AD" clId="Web-{9FF60485-8C77-60B2-A320-BDF8EFFB7629}" dt="2024-12-09T15:30:15.925" v="25"/>
        <pc:sldMkLst>
          <pc:docMk/>
          <pc:sldMk cId="533668229" sldId="297"/>
        </pc:sldMkLst>
        <pc:spChg chg="add mod">
          <ac:chgData name="HARRIS, Victoria Louise" userId="S::harrisv@who.int::77d83ea0-bc42-459a-b288-1c4c0bdb19c2" providerId="AD" clId="Web-{9FF60485-8C77-60B2-A320-BDF8EFFB7629}" dt="2024-12-09T15:30:15.925" v="25"/>
          <ac:spMkLst>
            <pc:docMk/>
            <pc:sldMk cId="533668229" sldId="297"/>
            <ac:spMk id="5" creationId="{ED927C81-7481-74BC-813B-ABAF50FB3838}"/>
          </ac:spMkLst>
        </pc:spChg>
        <pc:spChg chg="mod">
          <ac:chgData name="HARRIS, Victoria Louise" userId="S::harrisv@who.int::77d83ea0-bc42-459a-b288-1c4c0bdb19c2" providerId="AD" clId="Web-{9FF60485-8C77-60B2-A320-BDF8EFFB7629}" dt="2024-12-09T15:29:54.284" v="22" actId="20577"/>
          <ac:spMkLst>
            <pc:docMk/>
            <pc:sldMk cId="533668229" sldId="297"/>
            <ac:spMk id="7" creationId="{37281C55-D854-FA6E-C754-0AA1CE100229}"/>
          </ac:spMkLst>
        </pc:spChg>
      </pc:sldChg>
      <pc:sldChg chg="new del">
        <pc:chgData name="HARRIS, Victoria Louise" userId="S::harrisv@who.int::77d83ea0-bc42-459a-b288-1c4c0bdb19c2" providerId="AD" clId="Web-{9FF60485-8C77-60B2-A320-BDF8EFFB7629}" dt="2024-12-09T15:27:41.138" v="12"/>
        <pc:sldMkLst>
          <pc:docMk/>
          <pc:sldMk cId="1571512836" sldId="298"/>
        </pc:sldMkLst>
      </pc:sldChg>
      <pc:sldChg chg="new del">
        <pc:chgData name="HARRIS, Victoria Louise" userId="S::harrisv@who.int::77d83ea0-bc42-459a-b288-1c4c0bdb19c2" providerId="AD" clId="Web-{9FF60485-8C77-60B2-A320-BDF8EFFB7629}" dt="2024-12-09T15:25:26.101" v="10"/>
        <pc:sldMkLst>
          <pc:docMk/>
          <pc:sldMk cId="1844130244" sldId="298"/>
        </pc:sldMkLst>
      </pc:sldChg>
      <pc:sldChg chg="modSp new ord">
        <pc:chgData name="HARRIS, Victoria Louise" userId="S::harrisv@who.int::77d83ea0-bc42-459a-b288-1c4c0bdb19c2" providerId="AD" clId="Web-{9FF60485-8C77-60B2-A320-BDF8EFFB7629}" dt="2024-12-09T15:27:55.904" v="20" actId="20577"/>
        <pc:sldMkLst>
          <pc:docMk/>
          <pc:sldMk cId="2831267973" sldId="298"/>
        </pc:sldMkLst>
      </pc:sldChg>
    </pc:docChg>
  </pc:docChgLst>
  <pc:docChgLst>
    <pc:chgData name="anne@badrichani.com" userId="S::urn:spo:guest#anne@badrichani.com::" providerId="AD" clId="Web-{9C4DF0E4-900C-9AF2-D388-18DC2F9BBDBF}"/>
    <pc:docChg chg="modSld">
      <pc:chgData name="anne@badrichani.com" userId="S::urn:spo:guest#anne@badrichani.com::" providerId="AD" clId="Web-{9C4DF0E4-900C-9AF2-D388-18DC2F9BBDBF}" dt="2025-02-20T09:25:29.356" v="226" actId="20577"/>
      <pc:docMkLst>
        <pc:docMk/>
      </pc:docMkLst>
      <pc:sldChg chg="modSp">
        <pc:chgData name="anne@badrichani.com" userId="S::urn:spo:guest#anne@badrichani.com::" providerId="AD" clId="Web-{9C4DF0E4-900C-9AF2-D388-18DC2F9BBDBF}" dt="2025-02-20T09:25:29.356" v="226" actId="20577"/>
        <pc:sldMkLst>
          <pc:docMk/>
          <pc:sldMk cId="4117732894" sldId="293"/>
        </pc:sldMkLst>
        <pc:spChg chg="mod">
          <ac:chgData name="anne@badrichani.com" userId="S::urn:spo:guest#anne@badrichani.com::" providerId="AD" clId="Web-{9C4DF0E4-900C-9AF2-D388-18DC2F9BBDBF}" dt="2025-02-20T09:23:27.899" v="202" actId="20577"/>
          <ac:spMkLst>
            <pc:docMk/>
            <pc:sldMk cId="4117732894" sldId="293"/>
            <ac:spMk id="3" creationId="{C6855313-A2DE-E783-7527-A78C73C5A917}"/>
          </ac:spMkLst>
        </pc:spChg>
        <pc:spChg chg="mod">
          <ac:chgData name="anne@badrichani.com" userId="S::urn:spo:guest#anne@badrichani.com::" providerId="AD" clId="Web-{9C4DF0E4-900C-9AF2-D388-18DC2F9BBDBF}" dt="2025-02-20T09:18:06.841" v="60" actId="20577"/>
          <ac:spMkLst>
            <pc:docMk/>
            <pc:sldMk cId="4117732894" sldId="293"/>
            <ac:spMk id="7" creationId="{3B5A1145-ACAE-8399-F14D-006364E539AB}"/>
          </ac:spMkLst>
        </pc:spChg>
        <pc:spChg chg="mod">
          <ac:chgData name="anne@badrichani.com" userId="S::urn:spo:guest#anne@badrichani.com::" providerId="AD" clId="Web-{9C4DF0E4-900C-9AF2-D388-18DC2F9BBDBF}" dt="2025-02-20T09:23:02.663" v="199" actId="20577"/>
          <ac:spMkLst>
            <pc:docMk/>
            <pc:sldMk cId="4117732894" sldId="293"/>
            <ac:spMk id="15" creationId="{206E6475-99AE-1112-6F14-EADA083D3783}"/>
          </ac:spMkLst>
        </pc:spChg>
        <pc:spChg chg="mod">
          <ac:chgData name="anne@badrichani.com" userId="S::urn:spo:guest#anne@badrichani.com::" providerId="AD" clId="Web-{9C4DF0E4-900C-9AF2-D388-18DC2F9BBDBF}" dt="2025-02-20T09:25:13.183" v="205" actId="20577"/>
          <ac:spMkLst>
            <pc:docMk/>
            <pc:sldMk cId="4117732894" sldId="293"/>
            <ac:spMk id="17" creationId="{6D1FE492-788E-1004-DE94-86CE8B84686B}"/>
          </ac:spMkLst>
        </pc:spChg>
        <pc:spChg chg="mod">
          <ac:chgData name="anne@badrichani.com" userId="S::urn:spo:guest#anne@badrichani.com::" providerId="AD" clId="Web-{9C4DF0E4-900C-9AF2-D388-18DC2F9BBDBF}" dt="2025-02-20T09:22:54.319" v="198" actId="20577"/>
          <ac:spMkLst>
            <pc:docMk/>
            <pc:sldMk cId="4117732894" sldId="293"/>
            <ac:spMk id="20" creationId="{A8F7C05B-D65F-B866-A45F-FF61FE5AFFE6}"/>
          </ac:spMkLst>
        </pc:spChg>
        <pc:spChg chg="mod">
          <ac:chgData name="anne@badrichani.com" userId="S::urn:spo:guest#anne@badrichani.com::" providerId="AD" clId="Web-{9C4DF0E4-900C-9AF2-D388-18DC2F9BBDBF}" dt="2025-02-20T09:23:11.695" v="200" actId="20577"/>
          <ac:spMkLst>
            <pc:docMk/>
            <pc:sldMk cId="4117732894" sldId="293"/>
            <ac:spMk id="23" creationId="{434BF50D-8156-6413-7DAC-C5E3AF43A094}"/>
          </ac:spMkLst>
        </pc:spChg>
        <pc:spChg chg="mod">
          <ac:chgData name="anne@badrichani.com" userId="S::urn:spo:guest#anne@badrichani.com::" providerId="AD" clId="Web-{9C4DF0E4-900C-9AF2-D388-18DC2F9BBDBF}" dt="2025-02-20T09:25:29.356" v="226" actId="20577"/>
          <ac:spMkLst>
            <pc:docMk/>
            <pc:sldMk cId="4117732894" sldId="293"/>
            <ac:spMk id="26" creationId="{211606B9-83FB-A18D-2705-C90489D1C289}"/>
          </ac:spMkLst>
        </pc:spChg>
        <pc:spChg chg="mod">
          <ac:chgData name="anne@badrichani.com" userId="S::urn:spo:guest#anne@badrichani.com::" providerId="AD" clId="Web-{9C4DF0E4-900C-9AF2-D388-18DC2F9BBDBF}" dt="2025-02-20T09:15:54.821" v="38" actId="20577"/>
          <ac:spMkLst>
            <pc:docMk/>
            <pc:sldMk cId="4117732894" sldId="293"/>
            <ac:spMk id="583" creationId="{00000000-0000-0000-0000-000000000000}"/>
          </ac:spMkLst>
        </pc:spChg>
      </pc:sldChg>
      <pc:sldChg chg="modSp">
        <pc:chgData name="anne@badrichani.com" userId="S::urn:spo:guest#anne@badrichani.com::" providerId="AD" clId="Web-{9C4DF0E4-900C-9AF2-D388-18DC2F9BBDBF}" dt="2025-02-20T09:05:32.002" v="10" actId="20577"/>
        <pc:sldMkLst>
          <pc:docMk/>
          <pc:sldMk cId="897343239" sldId="295"/>
        </pc:sldMkLst>
        <pc:spChg chg="mod">
          <ac:chgData name="anne@badrichani.com" userId="S::urn:spo:guest#anne@badrichani.com::" providerId="AD" clId="Web-{9C4DF0E4-900C-9AF2-D388-18DC2F9BBDBF}" dt="2025-02-20T09:05:17.455" v="9" actId="20577"/>
          <ac:spMkLst>
            <pc:docMk/>
            <pc:sldMk cId="897343239" sldId="295"/>
            <ac:spMk id="23" creationId="{BE98CE39-0C01-3885-BE7C-0EDAFAF7B736}"/>
          </ac:spMkLst>
        </pc:spChg>
        <pc:spChg chg="mod">
          <ac:chgData name="anne@badrichani.com" userId="S::urn:spo:guest#anne@badrichani.com::" providerId="AD" clId="Web-{9C4DF0E4-900C-9AF2-D388-18DC2F9BBDBF}" dt="2025-02-20T09:05:32.002" v="10" actId="20577"/>
          <ac:spMkLst>
            <pc:docMk/>
            <pc:sldMk cId="897343239" sldId="295"/>
            <ac:spMk id="583" creationId="{00000000-0000-0000-0000-000000000000}"/>
          </ac:spMkLst>
        </pc:spChg>
      </pc:sldChg>
    </pc:docChg>
  </pc:docChgLst>
  <pc:docChgLst>
    <pc:chgData name="anne@badrichani.com" userId="S::urn:spo:guest#anne@badrichani.com::" providerId="AD" clId="Web-{2927E5FF-0C8A-B297-2278-DE54D5C1D4A4}"/>
    <pc:docChg chg="modSld">
      <pc:chgData name="anne@badrichani.com" userId="S::urn:spo:guest#anne@badrichani.com::" providerId="AD" clId="Web-{2927E5FF-0C8A-B297-2278-DE54D5C1D4A4}" dt="2025-02-19T17:11:03.513" v="800" actId="20577"/>
      <pc:docMkLst>
        <pc:docMk/>
      </pc:docMkLst>
      <pc:sldChg chg="modSp modNotes">
        <pc:chgData name="anne@badrichani.com" userId="S::urn:spo:guest#anne@badrichani.com::" providerId="AD" clId="Web-{2927E5FF-0C8A-B297-2278-DE54D5C1D4A4}" dt="2025-02-19T15:25:26.700" v="34" actId="20577"/>
        <pc:sldMkLst>
          <pc:docMk/>
          <pc:sldMk cId="0" sldId="259"/>
        </pc:sldMkLst>
        <pc:spChg chg="mod">
          <ac:chgData name="anne@badrichani.com" userId="S::urn:spo:guest#anne@badrichani.com::" providerId="AD" clId="Web-{2927E5FF-0C8A-B297-2278-DE54D5C1D4A4}" dt="2025-02-19T15:25:26.700" v="34" actId="20577"/>
          <ac:spMkLst>
            <pc:docMk/>
            <pc:sldMk cId="0" sldId="259"/>
            <ac:spMk id="180" creationId="{00000000-0000-0000-0000-000000000000}"/>
          </ac:spMkLst>
        </pc:spChg>
      </pc:sldChg>
      <pc:sldChg chg="modNotes">
        <pc:chgData name="anne@badrichani.com" userId="S::urn:spo:guest#anne@badrichani.com::" providerId="AD" clId="Web-{2927E5FF-0C8A-B297-2278-DE54D5C1D4A4}" dt="2025-02-19T15:19:10.796" v="0"/>
        <pc:sldMkLst>
          <pc:docMk/>
          <pc:sldMk cId="0" sldId="267"/>
        </pc:sldMkLst>
      </pc:sldChg>
      <pc:sldChg chg="modNotes">
        <pc:chgData name="anne@badrichani.com" userId="S::urn:spo:guest#anne@badrichani.com::" providerId="AD" clId="Web-{2927E5FF-0C8A-B297-2278-DE54D5C1D4A4}" dt="2025-02-19T15:19:47.735" v="1"/>
        <pc:sldMkLst>
          <pc:docMk/>
          <pc:sldMk cId="0" sldId="269"/>
        </pc:sldMkLst>
      </pc:sldChg>
      <pc:sldChg chg="modNotes">
        <pc:chgData name="anne@badrichani.com" userId="S::urn:spo:guest#anne@badrichani.com::" providerId="AD" clId="Web-{2927E5FF-0C8A-B297-2278-DE54D5C1D4A4}" dt="2025-02-19T15:22:33.834" v="14"/>
        <pc:sldMkLst>
          <pc:docMk/>
          <pc:sldMk cId="0" sldId="271"/>
        </pc:sldMkLst>
      </pc:sldChg>
      <pc:sldChg chg="modNotes">
        <pc:chgData name="anne@badrichani.com" userId="S::urn:spo:guest#anne@badrichani.com::" providerId="AD" clId="Web-{2927E5FF-0C8A-B297-2278-DE54D5C1D4A4}" dt="2025-02-19T15:24:08.744" v="24"/>
        <pc:sldMkLst>
          <pc:docMk/>
          <pc:sldMk cId="0" sldId="272"/>
        </pc:sldMkLst>
      </pc:sldChg>
      <pc:sldChg chg="modNotes">
        <pc:chgData name="anne@badrichani.com" userId="S::urn:spo:guest#anne@badrichani.com::" providerId="AD" clId="Web-{2927E5FF-0C8A-B297-2278-DE54D5C1D4A4}" dt="2025-02-19T15:24:27.354" v="27"/>
        <pc:sldMkLst>
          <pc:docMk/>
          <pc:sldMk cId="0" sldId="275"/>
        </pc:sldMkLst>
      </pc:sldChg>
      <pc:sldChg chg="modNotes">
        <pc:chgData name="anne@badrichani.com" userId="S::urn:spo:guest#anne@badrichani.com::" providerId="AD" clId="Web-{2927E5FF-0C8A-B297-2278-DE54D5C1D4A4}" dt="2025-02-19T16:00:13.569" v="265"/>
        <pc:sldMkLst>
          <pc:docMk/>
          <pc:sldMk cId="0" sldId="278"/>
        </pc:sldMkLst>
      </pc:sldChg>
      <pc:sldChg chg="modNotes">
        <pc:chgData name="anne@badrichani.com" userId="S::urn:spo:guest#anne@badrichani.com::" providerId="AD" clId="Web-{2927E5FF-0C8A-B297-2278-DE54D5C1D4A4}" dt="2025-02-19T16:04:14.640" v="352"/>
        <pc:sldMkLst>
          <pc:docMk/>
          <pc:sldMk cId="0" sldId="279"/>
        </pc:sldMkLst>
      </pc:sldChg>
      <pc:sldChg chg="modNotes">
        <pc:chgData name="anne@badrichani.com" userId="S::urn:spo:guest#anne@badrichani.com::" providerId="AD" clId="Web-{2927E5FF-0C8A-B297-2278-DE54D5C1D4A4}" dt="2025-02-19T16:42:00.153" v="441"/>
        <pc:sldMkLst>
          <pc:docMk/>
          <pc:sldMk cId="0" sldId="283"/>
        </pc:sldMkLst>
      </pc:sldChg>
      <pc:sldChg chg="modSp modNotes">
        <pc:chgData name="anne@badrichani.com" userId="S::urn:spo:guest#anne@badrichani.com::" providerId="AD" clId="Web-{2927E5FF-0C8A-B297-2278-DE54D5C1D4A4}" dt="2025-02-19T17:11:03.513" v="800" actId="20577"/>
        <pc:sldMkLst>
          <pc:docMk/>
          <pc:sldMk cId="0" sldId="284"/>
        </pc:sldMkLst>
        <pc:spChg chg="mod">
          <ac:chgData name="anne@badrichani.com" userId="S::urn:spo:guest#anne@badrichani.com::" providerId="AD" clId="Web-{2927E5FF-0C8A-B297-2278-DE54D5C1D4A4}" dt="2025-02-19T17:11:03.513" v="800" actId="20577"/>
          <ac:spMkLst>
            <pc:docMk/>
            <pc:sldMk cId="0" sldId="284"/>
            <ac:spMk id="631" creationId="{00000000-0000-0000-0000-000000000000}"/>
          </ac:spMkLst>
        </pc:spChg>
      </pc:sldChg>
      <pc:sldChg chg="modNotes">
        <pc:chgData name="anne@badrichani.com" userId="S::urn:spo:guest#anne@badrichani.com::" providerId="AD" clId="Web-{2927E5FF-0C8A-B297-2278-DE54D5C1D4A4}" dt="2025-02-19T17:04:17.565" v="703"/>
        <pc:sldMkLst>
          <pc:docMk/>
          <pc:sldMk cId="2212749380" sldId="286"/>
        </pc:sldMkLst>
      </pc:sldChg>
      <pc:sldChg chg="modSp">
        <pc:chgData name="anne@badrichani.com" userId="S::urn:spo:guest#anne@badrichani.com::" providerId="AD" clId="Web-{2927E5FF-0C8A-B297-2278-DE54D5C1D4A4}" dt="2025-02-19T17:09:35.745" v="778" actId="20577"/>
        <pc:sldMkLst>
          <pc:docMk/>
          <pc:sldMk cId="234393347" sldId="287"/>
        </pc:sldMkLst>
        <pc:spChg chg="mod">
          <ac:chgData name="anne@badrichani.com" userId="S::urn:spo:guest#anne@badrichani.com::" providerId="AD" clId="Web-{2927E5FF-0C8A-B297-2278-DE54D5C1D4A4}" dt="2025-02-19T17:09:35.745" v="778" actId="20577"/>
          <ac:spMkLst>
            <pc:docMk/>
            <pc:sldMk cId="234393347" sldId="287"/>
            <ac:spMk id="5" creationId="{8139C01A-27F8-0D8E-697D-DF4BDB4064C6}"/>
          </ac:spMkLst>
        </pc:spChg>
      </pc:sldChg>
      <pc:sldChg chg="modSp">
        <pc:chgData name="anne@badrichani.com" userId="S::urn:spo:guest#anne@badrichani.com::" providerId="AD" clId="Web-{2927E5FF-0C8A-B297-2278-DE54D5C1D4A4}" dt="2025-02-19T17:09:48.761" v="784" actId="20577"/>
        <pc:sldMkLst>
          <pc:docMk/>
          <pc:sldMk cId="2690524468" sldId="288"/>
        </pc:sldMkLst>
        <pc:spChg chg="mod">
          <ac:chgData name="anne@badrichani.com" userId="S::urn:spo:guest#anne@badrichani.com::" providerId="AD" clId="Web-{2927E5FF-0C8A-B297-2278-DE54D5C1D4A4}" dt="2025-02-19T17:09:48.761" v="784" actId="20577"/>
          <ac:spMkLst>
            <pc:docMk/>
            <pc:sldMk cId="2690524468" sldId="288"/>
            <ac:spMk id="11" creationId="{85321D08-2242-C935-DF8C-23AB4F0AD0E6}"/>
          </ac:spMkLst>
        </pc:spChg>
      </pc:sldChg>
      <pc:sldChg chg="modNotes">
        <pc:chgData name="anne@badrichani.com" userId="S::urn:spo:guest#anne@badrichani.com::" providerId="AD" clId="Web-{2927E5FF-0C8A-B297-2278-DE54D5C1D4A4}" dt="2025-02-19T15:52:03.662" v="202"/>
        <pc:sldMkLst>
          <pc:docMk/>
          <pc:sldMk cId="4157579810" sldId="291"/>
        </pc:sldMkLst>
      </pc:sldChg>
      <pc:sldChg chg="modNotes">
        <pc:chgData name="anne@badrichani.com" userId="S::urn:spo:guest#anne@badrichani.com::" providerId="AD" clId="Web-{2927E5FF-0C8A-B297-2278-DE54D5C1D4A4}" dt="2025-02-19T15:48:22.904" v="175"/>
        <pc:sldMkLst>
          <pc:docMk/>
          <pc:sldMk cId="4119435618" sldId="292"/>
        </pc:sldMkLst>
      </pc:sldChg>
      <pc:sldChg chg="modNotes">
        <pc:chgData name="anne@badrichani.com" userId="S::urn:spo:guest#anne@badrichani.com::" providerId="AD" clId="Web-{2927E5FF-0C8A-B297-2278-DE54D5C1D4A4}" dt="2025-02-19T15:43:57.238" v="150"/>
        <pc:sldMkLst>
          <pc:docMk/>
          <pc:sldMk cId="4117732894" sldId="293"/>
        </pc:sldMkLst>
      </pc:sldChg>
      <pc:sldChg chg="modNotes">
        <pc:chgData name="anne@badrichani.com" userId="S::urn:spo:guest#anne@badrichani.com::" providerId="AD" clId="Web-{2927E5FF-0C8A-B297-2278-DE54D5C1D4A4}" dt="2025-02-19T16:15:46.852" v="388"/>
        <pc:sldMkLst>
          <pc:docMk/>
          <pc:sldMk cId="2875173934" sldId="294"/>
        </pc:sldMkLst>
      </pc:sldChg>
      <pc:sldChg chg="modNotes">
        <pc:chgData name="anne@badrichani.com" userId="S::urn:spo:guest#anne@badrichani.com::" providerId="AD" clId="Web-{2927E5FF-0C8A-B297-2278-DE54D5C1D4A4}" dt="2025-02-19T17:08:23.259" v="765"/>
        <pc:sldMkLst>
          <pc:docMk/>
          <pc:sldMk cId="897343239" sldId="295"/>
        </pc:sldMkLst>
      </pc:sldChg>
      <pc:sldChg chg="modNotes">
        <pc:chgData name="anne@badrichani.com" userId="S::urn:spo:guest#anne@badrichani.com::" providerId="AD" clId="Web-{2927E5FF-0C8A-B297-2278-DE54D5C1D4A4}" dt="2025-02-19T17:07:17.101" v="753"/>
        <pc:sldMkLst>
          <pc:docMk/>
          <pc:sldMk cId="1497414696" sldId="296"/>
        </pc:sldMkLst>
      </pc:sldChg>
      <pc:sldChg chg="modSp">
        <pc:chgData name="anne@badrichani.com" userId="S::urn:spo:guest#anne@badrichani.com::" providerId="AD" clId="Web-{2927E5FF-0C8A-B297-2278-DE54D5C1D4A4}" dt="2025-02-19T17:10:01.090" v="788" actId="20577"/>
        <pc:sldMkLst>
          <pc:docMk/>
          <pc:sldMk cId="533668229" sldId="297"/>
        </pc:sldMkLst>
        <pc:spChg chg="mod">
          <ac:chgData name="anne@badrichani.com" userId="S::urn:spo:guest#anne@badrichani.com::" providerId="AD" clId="Web-{2927E5FF-0C8A-B297-2278-DE54D5C1D4A4}" dt="2025-02-19T17:10:01.090" v="788" actId="20577"/>
          <ac:spMkLst>
            <pc:docMk/>
            <pc:sldMk cId="533668229" sldId="297"/>
            <ac:spMk id="11" creationId="{85321D08-2242-C935-DF8C-23AB4F0AD0E6}"/>
          </ac:spMkLst>
        </pc:spChg>
      </pc:sldChg>
      <pc:sldChg chg="modNotes">
        <pc:chgData name="anne@badrichani.com" userId="S::urn:spo:guest#anne@badrichani.com::" providerId="AD" clId="Web-{2927E5FF-0C8A-B297-2278-DE54D5C1D4A4}" dt="2025-02-19T16:56:59.303" v="647"/>
        <pc:sldMkLst>
          <pc:docMk/>
          <pc:sldMk cId="427121230" sldId="299"/>
        </pc:sldMkLst>
      </pc:sldChg>
    </pc:docChg>
  </pc:docChgLst>
  <pc:docChgLst>
    <pc:chgData name="ABOU FAYAD, Antoine" userId="S::aboua@who.int::3b04f215-735a-4bd0-aeb5-18cce15699c1" providerId="AD" clId="Web-{F10D5D7C-88A5-E623-E6EF-19D0EFB6046F}"/>
    <pc:docChg chg="mod">
      <pc:chgData name="ABOU FAYAD, Antoine" userId="S::aboua@who.int::3b04f215-735a-4bd0-aeb5-18cce15699c1" providerId="AD" clId="Web-{F10D5D7C-88A5-E623-E6EF-19D0EFB6046F}" dt="2024-12-10T17:37:44.601" v="0"/>
      <pc:docMkLst>
        <pc:docMk/>
      </pc:docMkLst>
    </pc:docChg>
  </pc:docChgLst>
  <pc:docChgLst>
    <pc:chgData name="anne@badrichani.com" userId="S::urn:spo:guest#anne@badrichani.com::" providerId="AD" clId="Web-{ED76581E-C1A1-907A-1B04-95C1925F7F4B}"/>
    <pc:docChg chg="modSld">
      <pc:chgData name="anne@badrichani.com" userId="S::urn:spo:guest#anne@badrichani.com::" providerId="AD" clId="Web-{ED76581E-C1A1-907A-1B04-95C1925F7F4B}" dt="2025-02-19T14:21:21.344" v="74"/>
      <pc:docMkLst>
        <pc:docMk/>
      </pc:docMkLst>
      <pc:sldChg chg="modNotes">
        <pc:chgData name="anne@badrichani.com" userId="S::urn:spo:guest#anne@badrichani.com::" providerId="AD" clId="Web-{ED76581E-C1A1-907A-1B04-95C1925F7F4B}" dt="2025-02-19T14:05:05.903" v="14"/>
        <pc:sldMkLst>
          <pc:docMk/>
          <pc:sldMk cId="0" sldId="260"/>
        </pc:sldMkLst>
      </pc:sldChg>
      <pc:sldChg chg="modNotes">
        <pc:chgData name="anne@badrichani.com" userId="S::urn:spo:guest#anne@badrichani.com::" providerId="AD" clId="Web-{ED76581E-C1A1-907A-1B04-95C1925F7F4B}" dt="2025-02-19T14:05:58.155" v="16"/>
        <pc:sldMkLst>
          <pc:docMk/>
          <pc:sldMk cId="0" sldId="261"/>
        </pc:sldMkLst>
      </pc:sldChg>
      <pc:sldChg chg="modNotes">
        <pc:chgData name="anne@badrichani.com" userId="S::urn:spo:guest#anne@badrichani.com::" providerId="AD" clId="Web-{ED76581E-C1A1-907A-1B04-95C1925F7F4B}" dt="2025-02-19T14:07:52.721" v="55"/>
        <pc:sldMkLst>
          <pc:docMk/>
          <pc:sldMk cId="0" sldId="263"/>
        </pc:sldMkLst>
      </pc:sldChg>
      <pc:sldChg chg="modNotes">
        <pc:chgData name="anne@badrichani.com" userId="S::urn:spo:guest#anne@badrichani.com::" providerId="AD" clId="Web-{ED76581E-C1A1-907A-1B04-95C1925F7F4B}" dt="2025-02-19T14:10:34.602" v="64"/>
        <pc:sldMkLst>
          <pc:docMk/>
          <pc:sldMk cId="0" sldId="264"/>
        </pc:sldMkLst>
      </pc:sldChg>
      <pc:sldChg chg="modNotes">
        <pc:chgData name="anne@badrichani.com" userId="S::urn:spo:guest#anne@badrichani.com::" providerId="AD" clId="Web-{ED76581E-C1A1-907A-1B04-95C1925F7F4B}" dt="2025-02-19T14:16:59.428" v="68"/>
        <pc:sldMkLst>
          <pc:docMk/>
          <pc:sldMk cId="0" sldId="265"/>
        </pc:sldMkLst>
      </pc:sldChg>
      <pc:sldChg chg="modNotes">
        <pc:chgData name="anne@badrichani.com" userId="S::urn:spo:guest#anne@badrichani.com::" providerId="AD" clId="Web-{ED76581E-C1A1-907A-1B04-95C1925F7F4B}" dt="2025-02-19T14:21:21.344" v="74"/>
        <pc:sldMkLst>
          <pc:docMk/>
          <pc:sldMk cId="0" sldId="267"/>
        </pc:sldMkLst>
      </pc:sldChg>
      <pc:sldChg chg="modSp modNotes">
        <pc:chgData name="anne@badrichani.com" userId="S::urn:spo:guest#anne@badrichani.com::" providerId="AD" clId="Web-{ED76581E-C1A1-907A-1B04-95C1925F7F4B}" dt="2025-02-19T14:07:21.845" v="52"/>
        <pc:sldMkLst>
          <pc:docMk/>
          <pc:sldMk cId="1646010919" sldId="289"/>
        </pc:sldMkLst>
        <pc:spChg chg="mod">
          <ac:chgData name="anne@badrichani.com" userId="S::urn:spo:guest#anne@badrichani.com::" providerId="AD" clId="Web-{ED76581E-C1A1-907A-1B04-95C1925F7F4B}" dt="2025-02-19T14:06:38.406" v="47" actId="20577"/>
          <ac:spMkLst>
            <pc:docMk/>
            <pc:sldMk cId="1646010919" sldId="289"/>
            <ac:spMk id="10" creationId="{82D82B36-1903-EAAA-937E-583B5B6CCE25}"/>
          </ac:spMkLst>
        </pc:spChg>
      </pc:sldChg>
    </pc:docChg>
  </pc:docChgLst>
  <pc:docChgLst>
    <pc:chgData name="anne@badrichani.com" userId="S::urn:spo:guest#anne@badrichani.com::" providerId="AD" clId="Web-{B0AB8B31-DCB8-0607-0844-FB40539AA617}"/>
    <pc:docChg chg="modSld">
      <pc:chgData name="anne@badrichani.com" userId="S::urn:spo:guest#anne@badrichani.com::" providerId="AD" clId="Web-{B0AB8B31-DCB8-0607-0844-FB40539AA617}" dt="2025-02-18T11:43:49.519" v="412" actId="20577"/>
      <pc:docMkLst>
        <pc:docMk/>
      </pc:docMkLst>
      <pc:sldChg chg="modSp modNotes">
        <pc:chgData name="anne@badrichani.com" userId="S::urn:spo:guest#anne@badrichani.com::" providerId="AD" clId="Web-{B0AB8B31-DCB8-0607-0844-FB40539AA617}" dt="2025-02-18T11:42:14.673" v="402" actId="20577"/>
        <pc:sldMkLst>
          <pc:docMk/>
          <pc:sldMk cId="0" sldId="269"/>
        </pc:sldMkLst>
        <pc:spChg chg="mod">
          <ac:chgData name="anne@badrichani.com" userId="S::urn:spo:guest#anne@badrichani.com::" providerId="AD" clId="Web-{B0AB8B31-DCB8-0607-0844-FB40539AA617}" dt="2025-02-18T09:03:07.343" v="67" actId="14100"/>
          <ac:spMkLst>
            <pc:docMk/>
            <pc:sldMk cId="0" sldId="269"/>
            <ac:spMk id="359" creationId="{00000000-0000-0000-0000-000000000000}"/>
          </ac:spMkLst>
        </pc:spChg>
        <pc:spChg chg="mod">
          <ac:chgData name="anne@badrichani.com" userId="S::urn:spo:guest#anne@badrichani.com::" providerId="AD" clId="Web-{B0AB8B31-DCB8-0607-0844-FB40539AA617}" dt="2025-02-18T09:03:41.954" v="69" actId="20577"/>
          <ac:spMkLst>
            <pc:docMk/>
            <pc:sldMk cId="0" sldId="269"/>
            <ac:spMk id="360" creationId="{00000000-0000-0000-0000-000000000000}"/>
          </ac:spMkLst>
        </pc:spChg>
        <pc:spChg chg="mod">
          <ac:chgData name="anne@badrichani.com" userId="S::urn:spo:guest#anne@badrichani.com::" providerId="AD" clId="Web-{B0AB8B31-DCB8-0607-0844-FB40539AA617}" dt="2025-02-18T09:05:21.958" v="125" actId="20577"/>
          <ac:spMkLst>
            <pc:docMk/>
            <pc:sldMk cId="0" sldId="269"/>
            <ac:spMk id="361" creationId="{00000000-0000-0000-0000-000000000000}"/>
          </ac:spMkLst>
        </pc:spChg>
        <pc:spChg chg="mod">
          <ac:chgData name="anne@badrichani.com" userId="S::urn:spo:guest#anne@badrichani.com::" providerId="AD" clId="Web-{B0AB8B31-DCB8-0607-0844-FB40539AA617}" dt="2025-02-18T11:42:14.673" v="402" actId="20577"/>
          <ac:spMkLst>
            <pc:docMk/>
            <pc:sldMk cId="0" sldId="269"/>
            <ac:spMk id="362" creationId="{00000000-0000-0000-0000-000000000000}"/>
          </ac:spMkLst>
        </pc:spChg>
      </pc:sldChg>
      <pc:sldChg chg="modSp modNotes">
        <pc:chgData name="anne@badrichani.com" userId="S::urn:spo:guest#anne@badrichani.com::" providerId="AD" clId="Web-{B0AB8B31-DCB8-0607-0844-FB40539AA617}" dt="2025-02-18T11:02:19.906" v="398" actId="20577"/>
        <pc:sldMkLst>
          <pc:docMk/>
          <pc:sldMk cId="0" sldId="270"/>
        </pc:sldMkLst>
        <pc:spChg chg="mod">
          <ac:chgData name="anne@badrichani.com" userId="S::urn:spo:guest#anne@badrichani.com::" providerId="AD" clId="Web-{B0AB8B31-DCB8-0607-0844-FB40539AA617}" dt="2025-02-18T09:31:00.990" v="211" actId="20577"/>
          <ac:spMkLst>
            <pc:docMk/>
            <pc:sldMk cId="0" sldId="270"/>
            <ac:spMk id="372" creationId="{00000000-0000-0000-0000-000000000000}"/>
          </ac:spMkLst>
        </pc:spChg>
        <pc:spChg chg="mod">
          <ac:chgData name="anne@badrichani.com" userId="S::urn:spo:guest#anne@badrichani.com::" providerId="AD" clId="Web-{B0AB8B31-DCB8-0607-0844-FB40539AA617}" dt="2025-02-18T09:39:25.480" v="230" actId="20577"/>
          <ac:spMkLst>
            <pc:docMk/>
            <pc:sldMk cId="0" sldId="270"/>
            <ac:spMk id="373" creationId="{00000000-0000-0000-0000-000000000000}"/>
          </ac:spMkLst>
        </pc:spChg>
        <pc:spChg chg="mod">
          <ac:chgData name="anne@badrichani.com" userId="S::urn:spo:guest#anne@badrichani.com::" providerId="AD" clId="Web-{B0AB8B31-DCB8-0607-0844-FB40539AA617}" dt="2025-02-18T11:02:19.906" v="398" actId="20577"/>
          <ac:spMkLst>
            <pc:docMk/>
            <pc:sldMk cId="0" sldId="270"/>
            <ac:spMk id="374" creationId="{00000000-0000-0000-0000-000000000000}"/>
          </ac:spMkLst>
        </pc:spChg>
        <pc:spChg chg="mod">
          <ac:chgData name="anne@badrichani.com" userId="S::urn:spo:guest#anne@badrichani.com::" providerId="AD" clId="Web-{B0AB8B31-DCB8-0607-0844-FB40539AA617}" dt="2025-02-18T09:40:47.811" v="278" actId="20577"/>
          <ac:spMkLst>
            <pc:docMk/>
            <pc:sldMk cId="0" sldId="270"/>
            <ac:spMk id="375" creationId="{00000000-0000-0000-0000-000000000000}"/>
          </ac:spMkLst>
        </pc:spChg>
        <pc:spChg chg="mod">
          <ac:chgData name="anne@badrichani.com" userId="S::urn:spo:guest#anne@badrichani.com::" providerId="AD" clId="Web-{B0AB8B31-DCB8-0607-0844-FB40539AA617}" dt="2025-02-18T11:01:59.186" v="396" actId="20577"/>
          <ac:spMkLst>
            <pc:docMk/>
            <pc:sldMk cId="0" sldId="270"/>
            <ac:spMk id="382" creationId="{00000000-0000-0000-0000-000000000000}"/>
          </ac:spMkLst>
        </pc:spChg>
        <pc:spChg chg="mod">
          <ac:chgData name="anne@badrichani.com" userId="S::urn:spo:guest#anne@badrichani.com::" providerId="AD" clId="Web-{B0AB8B31-DCB8-0607-0844-FB40539AA617}" dt="2025-02-18T09:42:37.253" v="326" actId="20577"/>
          <ac:spMkLst>
            <pc:docMk/>
            <pc:sldMk cId="0" sldId="270"/>
            <ac:spMk id="383" creationId="{00000000-0000-0000-0000-000000000000}"/>
          </ac:spMkLst>
        </pc:spChg>
        <pc:spChg chg="mod">
          <ac:chgData name="anne@badrichani.com" userId="S::urn:spo:guest#anne@badrichani.com::" providerId="AD" clId="Web-{B0AB8B31-DCB8-0607-0844-FB40539AA617}" dt="2025-02-18T11:01:33.576" v="394" actId="20577"/>
          <ac:spMkLst>
            <pc:docMk/>
            <pc:sldMk cId="0" sldId="270"/>
            <ac:spMk id="384" creationId="{00000000-0000-0000-0000-000000000000}"/>
          </ac:spMkLst>
        </pc:spChg>
      </pc:sldChg>
      <pc:sldChg chg="modSp modNotes">
        <pc:chgData name="anne@badrichani.com" userId="S::urn:spo:guest#anne@badrichani.com::" providerId="AD" clId="Web-{B0AB8B31-DCB8-0607-0844-FB40539AA617}" dt="2025-02-18T11:43:49.519" v="412" actId="20577"/>
        <pc:sldMkLst>
          <pc:docMk/>
          <pc:sldMk cId="0" sldId="271"/>
        </pc:sldMkLst>
        <pc:spChg chg="mod">
          <ac:chgData name="anne@badrichani.com" userId="S::urn:spo:guest#anne@badrichani.com::" providerId="AD" clId="Web-{B0AB8B31-DCB8-0607-0844-FB40539AA617}" dt="2025-02-18T11:43:49.519" v="412" actId="20577"/>
          <ac:spMkLst>
            <pc:docMk/>
            <pc:sldMk cId="0" sldId="271"/>
            <ac:spMk id="3" creationId="{62384CEF-1AE0-47FF-12AB-D4641C1540D3}"/>
          </ac:spMkLst>
        </pc:spChg>
      </pc:sldChg>
    </pc:docChg>
  </pc:docChgLst>
  <pc:docChgLst>
    <pc:chgData name="anne@badrichani.com" userId="S::urn:spo:guest#anne@badrichani.com::" providerId="AD" clId="Web-{B4B99FEC-FCBA-44A2-78C3-926A4A2EC3B0}"/>
    <pc:docChg chg="modSld">
      <pc:chgData name="anne@badrichani.com" userId="S::urn:spo:guest#anne@badrichani.com::" providerId="AD" clId="Web-{B4B99FEC-FCBA-44A2-78C3-926A4A2EC3B0}" dt="2025-03-20T09:02:48.080" v="49"/>
      <pc:docMkLst>
        <pc:docMk/>
      </pc:docMkLst>
      <pc:sldChg chg="modNotes">
        <pc:chgData name="anne@badrichani.com" userId="S::urn:spo:guest#anne@badrichani.com::" providerId="AD" clId="Web-{B4B99FEC-FCBA-44A2-78C3-926A4A2EC3B0}" dt="2025-03-20T08:52:41.732" v="27"/>
        <pc:sldMkLst>
          <pc:docMk/>
          <pc:sldMk cId="0" sldId="264"/>
        </pc:sldMkLst>
      </pc:sldChg>
      <pc:sldChg chg="modSp modNotes">
        <pc:chgData name="anne@badrichani.com" userId="S::urn:spo:guest#anne@badrichani.com::" providerId="AD" clId="Web-{B4B99FEC-FCBA-44A2-78C3-926A4A2EC3B0}" dt="2025-03-20T08:56:38.646" v="41"/>
        <pc:sldMkLst>
          <pc:docMk/>
          <pc:sldMk cId="0" sldId="267"/>
        </pc:sldMkLst>
        <pc:spChg chg="mod">
          <ac:chgData name="anne@badrichani.com" userId="S::urn:spo:guest#anne@badrichani.com::" providerId="AD" clId="Web-{B4B99FEC-FCBA-44A2-78C3-926A4A2EC3B0}" dt="2025-03-20T08:54:00.172" v="31" actId="20577"/>
          <ac:spMkLst>
            <pc:docMk/>
            <pc:sldMk cId="0" sldId="267"/>
            <ac:spMk id="324" creationId="{00000000-0000-0000-0000-000000000000}"/>
          </ac:spMkLst>
        </pc:spChg>
        <pc:spChg chg="mod">
          <ac:chgData name="anne@badrichani.com" userId="S::urn:spo:guest#anne@badrichani.com::" providerId="AD" clId="Web-{B4B99FEC-FCBA-44A2-78C3-926A4A2EC3B0}" dt="2025-03-20T08:55:22.800" v="38" actId="20577"/>
          <ac:spMkLst>
            <pc:docMk/>
            <pc:sldMk cId="0" sldId="267"/>
            <ac:spMk id="335" creationId="{00000000-0000-0000-0000-000000000000}"/>
          </ac:spMkLst>
        </pc:spChg>
      </pc:sldChg>
      <pc:sldChg chg="modSp">
        <pc:chgData name="anne@badrichani.com" userId="S::urn:spo:guest#anne@badrichani.com::" providerId="AD" clId="Web-{B4B99FEC-FCBA-44A2-78C3-926A4A2EC3B0}" dt="2025-03-20T09:00:35.529" v="42" actId="20577"/>
        <pc:sldMkLst>
          <pc:docMk/>
          <pc:sldMk cId="0" sldId="279"/>
        </pc:sldMkLst>
        <pc:spChg chg="mod">
          <ac:chgData name="anne@badrichani.com" userId="S::urn:spo:guest#anne@badrichani.com::" providerId="AD" clId="Web-{B4B99FEC-FCBA-44A2-78C3-926A4A2EC3B0}" dt="2025-03-20T09:00:35.529" v="42" actId="20577"/>
          <ac:spMkLst>
            <pc:docMk/>
            <pc:sldMk cId="0" sldId="279"/>
            <ac:spMk id="23" creationId="{ED6E0A96-E483-4438-BE85-978292D96748}"/>
          </ac:spMkLst>
        </pc:spChg>
      </pc:sldChg>
      <pc:sldChg chg="modNotes">
        <pc:chgData name="anne@badrichani.com" userId="S::urn:spo:guest#anne@badrichani.com::" providerId="AD" clId="Web-{B4B99FEC-FCBA-44A2-78C3-926A4A2EC3B0}" dt="2025-03-20T09:02:48.080" v="49"/>
        <pc:sldMkLst>
          <pc:docMk/>
          <pc:sldMk cId="0" sldId="284"/>
        </pc:sldMkLst>
      </pc:sldChg>
      <pc:sldChg chg="modNotes">
        <pc:chgData name="anne@badrichani.com" userId="S::urn:spo:guest#anne@badrichani.com::" providerId="AD" clId="Web-{B4B99FEC-FCBA-44A2-78C3-926A4A2EC3B0}" dt="2025-03-20T08:48:44.912" v="14"/>
        <pc:sldMkLst>
          <pc:docMk/>
          <pc:sldMk cId="1646010919" sldId="289"/>
        </pc:sldMkLst>
      </pc:sldChg>
      <pc:sldChg chg="modSp">
        <pc:chgData name="anne@badrichani.com" userId="S::urn:spo:guest#anne@badrichani.com::" providerId="AD" clId="Web-{B4B99FEC-FCBA-44A2-78C3-926A4A2EC3B0}" dt="2025-03-20T09:02:27.579" v="48" actId="20577"/>
        <pc:sldMkLst>
          <pc:docMk/>
          <pc:sldMk cId="897343239" sldId="295"/>
        </pc:sldMkLst>
        <pc:spChg chg="mod">
          <ac:chgData name="anne@badrichani.com" userId="S::urn:spo:guest#anne@badrichani.com::" providerId="AD" clId="Web-{B4B99FEC-FCBA-44A2-78C3-926A4A2EC3B0}" dt="2025-03-20T08:44:44.014" v="9" actId="20577"/>
          <ac:spMkLst>
            <pc:docMk/>
            <pc:sldMk cId="897343239" sldId="295"/>
            <ac:spMk id="27" creationId="{067C54D6-B996-569B-D3CD-F3731429A749}"/>
          </ac:spMkLst>
        </pc:spChg>
        <pc:spChg chg="mod">
          <ac:chgData name="anne@badrichani.com" userId="S::urn:spo:guest#anne@badrichani.com::" providerId="AD" clId="Web-{B4B99FEC-FCBA-44A2-78C3-926A4A2EC3B0}" dt="2025-03-20T08:44:54.030" v="11" actId="20577"/>
          <ac:spMkLst>
            <pc:docMk/>
            <pc:sldMk cId="897343239" sldId="295"/>
            <ac:spMk id="30" creationId="{77805696-2014-ADB9-C49F-A08B9E1226EF}"/>
          </ac:spMkLst>
        </pc:spChg>
        <pc:spChg chg="mod">
          <ac:chgData name="anne@badrichani.com" userId="S::urn:spo:guest#anne@badrichani.com::" providerId="AD" clId="Web-{B4B99FEC-FCBA-44A2-78C3-926A4A2EC3B0}" dt="2025-03-20T08:44:10.357" v="5" actId="20577"/>
          <ac:spMkLst>
            <pc:docMk/>
            <pc:sldMk cId="897343239" sldId="295"/>
            <ac:spMk id="32" creationId="{73815C3E-B5A6-9112-A1D1-6D35A778C0D5}"/>
          </ac:spMkLst>
        </pc:spChg>
        <pc:spChg chg="mod">
          <ac:chgData name="anne@badrichani.com" userId="S::urn:spo:guest#anne@badrichani.com::" providerId="AD" clId="Web-{B4B99FEC-FCBA-44A2-78C3-926A4A2EC3B0}" dt="2025-03-20T09:02:18.032" v="47" actId="20577"/>
          <ac:spMkLst>
            <pc:docMk/>
            <pc:sldMk cId="897343239" sldId="295"/>
            <ac:spMk id="590" creationId="{00000000-0000-0000-0000-000000000000}"/>
          </ac:spMkLst>
        </pc:spChg>
        <pc:spChg chg="mod">
          <ac:chgData name="anne@badrichani.com" userId="S::urn:spo:guest#anne@badrichani.com::" providerId="AD" clId="Web-{B4B99FEC-FCBA-44A2-78C3-926A4A2EC3B0}" dt="2025-03-20T09:02:27.579" v="48" actId="20577"/>
          <ac:spMkLst>
            <pc:docMk/>
            <pc:sldMk cId="897343239" sldId="295"/>
            <ac:spMk id="596" creationId="{00000000-0000-0000-0000-000000000000}"/>
          </ac:spMkLst>
        </pc:spChg>
      </pc:sldChg>
      <pc:sldChg chg="modSp">
        <pc:chgData name="anne@badrichani.com" userId="S::urn:spo:guest#anne@badrichani.com::" providerId="AD" clId="Web-{B4B99FEC-FCBA-44A2-78C3-926A4A2EC3B0}" dt="2025-03-20T08:43:21.308" v="1" actId="20577"/>
        <pc:sldMkLst>
          <pc:docMk/>
          <pc:sldMk cId="533668229" sldId="297"/>
        </pc:sldMkLst>
        <pc:spChg chg="mod">
          <ac:chgData name="anne@badrichani.com" userId="S::urn:spo:guest#anne@badrichani.com::" providerId="AD" clId="Web-{B4B99FEC-FCBA-44A2-78C3-926A4A2EC3B0}" dt="2025-03-20T08:43:21.308" v="1" actId="20577"/>
          <ac:spMkLst>
            <pc:docMk/>
            <pc:sldMk cId="533668229" sldId="297"/>
            <ac:spMk id="7" creationId="{37281C55-D854-FA6E-C754-0AA1CE100229}"/>
          </ac:spMkLst>
        </pc:spChg>
      </pc:sldChg>
      <pc:sldChg chg="modNotes">
        <pc:chgData name="anne@badrichani.com" userId="S::urn:spo:guest#anne@badrichani.com::" providerId="AD" clId="Web-{B4B99FEC-FCBA-44A2-78C3-926A4A2EC3B0}" dt="2025-03-20T09:01:43.468" v="46"/>
        <pc:sldMkLst>
          <pc:docMk/>
          <pc:sldMk cId="427121230" sldId="299"/>
        </pc:sldMkLst>
      </pc:sldChg>
    </pc:docChg>
  </pc:docChgLst>
  <pc:docChgLst>
    <pc:chgData name="anne@badrichani.com" userId="S::urn:spo:guest#anne@badrichani.com::" providerId="AD" clId="Web-{2E04AECB-E5E1-C05F-DE0F-8E9590C5EF83}"/>
    <pc:docChg chg="modSld">
      <pc:chgData name="anne@badrichani.com" userId="S::urn:spo:guest#anne@badrichani.com::" providerId="AD" clId="Web-{2E04AECB-E5E1-C05F-DE0F-8E9590C5EF83}" dt="2025-02-24T13:44:16.280" v="357"/>
      <pc:docMkLst>
        <pc:docMk/>
      </pc:docMkLst>
      <pc:sldChg chg="modSp">
        <pc:chgData name="anne@badrichani.com" userId="S::urn:spo:guest#anne@badrichani.com::" providerId="AD" clId="Web-{2E04AECB-E5E1-C05F-DE0F-8E9590C5EF83}" dt="2025-02-24T11:01:06.658" v="256" actId="20577"/>
        <pc:sldMkLst>
          <pc:docMk/>
          <pc:sldMk cId="0" sldId="259"/>
        </pc:sldMkLst>
        <pc:spChg chg="mod">
          <ac:chgData name="anne@badrichani.com" userId="S::urn:spo:guest#anne@badrichani.com::" providerId="AD" clId="Web-{2E04AECB-E5E1-C05F-DE0F-8E9590C5EF83}" dt="2025-02-24T11:01:06.658" v="256" actId="20577"/>
          <ac:spMkLst>
            <pc:docMk/>
            <pc:sldMk cId="0" sldId="259"/>
            <ac:spMk id="4" creationId="{419BC8A5-D5C0-48E3-19A6-79DAD1DDD552}"/>
          </ac:spMkLst>
        </pc:spChg>
        <pc:spChg chg="mod">
          <ac:chgData name="anne@badrichani.com" userId="S::urn:spo:guest#anne@badrichani.com::" providerId="AD" clId="Web-{2E04AECB-E5E1-C05F-DE0F-8E9590C5EF83}" dt="2025-02-24T10:59:44.966" v="251" actId="20577"/>
          <ac:spMkLst>
            <pc:docMk/>
            <pc:sldMk cId="0" sldId="259"/>
            <ac:spMk id="180" creationId="{00000000-0000-0000-0000-000000000000}"/>
          </ac:spMkLst>
        </pc:spChg>
      </pc:sldChg>
      <pc:sldChg chg="modSp">
        <pc:chgData name="anne@badrichani.com" userId="S::urn:spo:guest#anne@badrichani.com::" providerId="AD" clId="Web-{2E04AECB-E5E1-C05F-DE0F-8E9590C5EF83}" dt="2025-02-24T10:16:03.365" v="26" actId="20577"/>
        <pc:sldMkLst>
          <pc:docMk/>
          <pc:sldMk cId="0" sldId="260"/>
        </pc:sldMkLst>
        <pc:spChg chg="mod">
          <ac:chgData name="anne@badrichani.com" userId="S::urn:spo:guest#anne@badrichani.com::" providerId="AD" clId="Web-{2E04AECB-E5E1-C05F-DE0F-8E9590C5EF83}" dt="2025-02-24T10:16:03.365" v="26" actId="20577"/>
          <ac:spMkLst>
            <pc:docMk/>
            <pc:sldMk cId="0" sldId="260"/>
            <ac:spMk id="197" creationId="{00000000-0000-0000-0000-000000000000}"/>
          </ac:spMkLst>
        </pc:spChg>
      </pc:sldChg>
      <pc:sldChg chg="modSp modNotes">
        <pc:chgData name="anne@badrichani.com" userId="S::urn:spo:guest#anne@badrichani.com::" providerId="AD" clId="Web-{2E04AECB-E5E1-C05F-DE0F-8E9590C5EF83}" dt="2025-02-24T10:17:16.492" v="63"/>
        <pc:sldMkLst>
          <pc:docMk/>
          <pc:sldMk cId="0" sldId="261"/>
        </pc:sldMkLst>
        <pc:spChg chg="mod">
          <ac:chgData name="anne@badrichani.com" userId="S::urn:spo:guest#anne@badrichani.com::" providerId="AD" clId="Web-{2E04AECB-E5E1-C05F-DE0F-8E9590C5EF83}" dt="2025-02-24T10:16:56.085" v="45" actId="20577"/>
          <ac:spMkLst>
            <pc:docMk/>
            <pc:sldMk cId="0" sldId="261"/>
            <ac:spMk id="207" creationId="{00000000-0000-0000-0000-000000000000}"/>
          </ac:spMkLst>
        </pc:spChg>
      </pc:sldChg>
      <pc:sldChg chg="modSp">
        <pc:chgData name="anne@badrichani.com" userId="S::urn:spo:guest#anne@badrichani.com::" providerId="AD" clId="Web-{2E04AECB-E5E1-C05F-DE0F-8E9590C5EF83}" dt="2025-02-24T10:30:16.070" v="104" actId="20577"/>
        <pc:sldMkLst>
          <pc:docMk/>
          <pc:sldMk cId="0" sldId="264"/>
        </pc:sldMkLst>
        <pc:spChg chg="mod">
          <ac:chgData name="anne@badrichani.com" userId="S::urn:spo:guest#anne@badrichani.com::" providerId="AD" clId="Web-{2E04AECB-E5E1-C05F-DE0F-8E9590C5EF83}" dt="2025-02-24T10:21:37.700" v="83" actId="20577"/>
          <ac:spMkLst>
            <pc:docMk/>
            <pc:sldMk cId="0" sldId="264"/>
            <ac:spMk id="238" creationId="{00000000-0000-0000-0000-000000000000}"/>
          </ac:spMkLst>
        </pc:spChg>
        <pc:spChg chg="mod">
          <ac:chgData name="anne@badrichani.com" userId="S::urn:spo:guest#anne@badrichani.com::" providerId="AD" clId="Web-{2E04AECB-E5E1-C05F-DE0F-8E9590C5EF83}" dt="2025-02-24T10:30:16.070" v="104" actId="20577"/>
          <ac:spMkLst>
            <pc:docMk/>
            <pc:sldMk cId="0" sldId="264"/>
            <ac:spMk id="239" creationId="{00000000-0000-0000-0000-000000000000}"/>
          </ac:spMkLst>
        </pc:spChg>
      </pc:sldChg>
      <pc:sldChg chg="modSp modNotes">
        <pc:chgData name="anne@badrichani.com" userId="S::urn:spo:guest#anne@badrichani.com::" providerId="AD" clId="Web-{2E04AECB-E5E1-C05F-DE0F-8E9590C5EF83}" dt="2025-02-24T10:39:27.675" v="123"/>
        <pc:sldMkLst>
          <pc:docMk/>
          <pc:sldMk cId="0" sldId="267"/>
        </pc:sldMkLst>
        <pc:spChg chg="mod">
          <ac:chgData name="anne@badrichani.com" userId="S::urn:spo:guest#anne@badrichani.com::" providerId="AD" clId="Web-{2E04AECB-E5E1-C05F-DE0F-8E9590C5EF83}" dt="2025-02-24T10:36:42.781" v="115" actId="20577"/>
          <ac:spMkLst>
            <pc:docMk/>
            <pc:sldMk cId="0" sldId="267"/>
            <ac:spMk id="324" creationId="{00000000-0000-0000-0000-000000000000}"/>
          </ac:spMkLst>
        </pc:spChg>
      </pc:sldChg>
      <pc:sldChg chg="modSp modNotes">
        <pc:chgData name="anne@badrichani.com" userId="S::urn:spo:guest#anne@badrichani.com::" providerId="AD" clId="Web-{2E04AECB-E5E1-C05F-DE0F-8E9590C5EF83}" dt="2025-02-24T10:49:25.594" v="155"/>
        <pc:sldMkLst>
          <pc:docMk/>
          <pc:sldMk cId="0" sldId="269"/>
        </pc:sldMkLst>
        <pc:spChg chg="mod">
          <ac:chgData name="anne@badrichani.com" userId="S::urn:spo:guest#anne@badrichani.com::" providerId="AD" clId="Web-{2E04AECB-E5E1-C05F-DE0F-8E9590C5EF83}" dt="2025-02-24T10:46:46.559" v="150" actId="20577"/>
          <ac:spMkLst>
            <pc:docMk/>
            <pc:sldMk cId="0" sldId="269"/>
            <ac:spMk id="362" creationId="{00000000-0000-0000-0000-000000000000}"/>
          </ac:spMkLst>
        </pc:spChg>
        <pc:spChg chg="mod">
          <ac:chgData name="anne@badrichani.com" userId="S::urn:spo:guest#anne@badrichani.com::" providerId="AD" clId="Web-{2E04AECB-E5E1-C05F-DE0F-8E9590C5EF83}" dt="2025-02-24T10:45:37.214" v="142"/>
          <ac:spMkLst>
            <pc:docMk/>
            <pc:sldMk cId="0" sldId="269"/>
            <ac:spMk id="366" creationId="{00000000-0000-0000-0000-000000000000}"/>
          </ac:spMkLst>
        </pc:spChg>
        <pc:picChg chg="mod">
          <ac:chgData name="anne@badrichani.com" userId="S::urn:spo:guest#anne@badrichani.com::" providerId="AD" clId="Web-{2E04AECB-E5E1-C05F-DE0F-8E9590C5EF83}" dt="2025-02-24T10:45:27.276" v="141" actId="1076"/>
          <ac:picMkLst>
            <pc:docMk/>
            <pc:sldMk cId="0" sldId="269"/>
            <ac:picMk id="363" creationId="{00000000-0000-0000-0000-000000000000}"/>
          </ac:picMkLst>
        </pc:picChg>
      </pc:sldChg>
      <pc:sldChg chg="modSp modNotes">
        <pc:chgData name="anne@badrichani.com" userId="S::urn:spo:guest#anne@badrichani.com::" providerId="AD" clId="Web-{2E04AECB-E5E1-C05F-DE0F-8E9590C5EF83}" dt="2025-02-24T10:58:21.573" v="228" actId="20577"/>
        <pc:sldMkLst>
          <pc:docMk/>
          <pc:sldMk cId="0" sldId="271"/>
        </pc:sldMkLst>
        <pc:spChg chg="mod">
          <ac:chgData name="anne@badrichani.com" userId="S::urn:spo:guest#anne@badrichani.com::" providerId="AD" clId="Web-{2E04AECB-E5E1-C05F-DE0F-8E9590C5EF83}" dt="2025-02-24T10:58:21.573" v="228" actId="20577"/>
          <ac:spMkLst>
            <pc:docMk/>
            <pc:sldMk cId="0" sldId="271"/>
            <ac:spMk id="407" creationId="{00000000-0000-0000-0000-000000000000}"/>
          </ac:spMkLst>
        </pc:spChg>
      </pc:sldChg>
      <pc:sldChg chg="modNotes">
        <pc:chgData name="anne@badrichani.com" userId="S::urn:spo:guest#anne@badrichani.com::" providerId="AD" clId="Web-{2E04AECB-E5E1-C05F-DE0F-8E9590C5EF83}" dt="2025-02-24T10:59:24.778" v="249"/>
        <pc:sldMkLst>
          <pc:docMk/>
          <pc:sldMk cId="0" sldId="272"/>
        </pc:sldMkLst>
      </pc:sldChg>
      <pc:sldChg chg="modNotes">
        <pc:chgData name="anne@badrichani.com" userId="S::urn:spo:guest#anne@badrichani.com::" providerId="AD" clId="Web-{2E04AECB-E5E1-C05F-DE0F-8E9590C5EF83}" dt="2025-02-24T10:58:44.230" v="245"/>
        <pc:sldMkLst>
          <pc:docMk/>
          <pc:sldMk cId="0" sldId="275"/>
        </pc:sldMkLst>
      </pc:sldChg>
      <pc:sldChg chg="modSp">
        <pc:chgData name="anne@badrichani.com" userId="S::urn:spo:guest#anne@badrichani.com::" providerId="AD" clId="Web-{2E04AECB-E5E1-C05F-DE0F-8E9590C5EF83}" dt="2025-02-24T13:27:05.803" v="268" actId="20577"/>
        <pc:sldMkLst>
          <pc:docMk/>
          <pc:sldMk cId="0" sldId="279"/>
        </pc:sldMkLst>
        <pc:spChg chg="mod">
          <ac:chgData name="anne@badrichani.com" userId="S::urn:spo:guest#anne@badrichani.com::" providerId="AD" clId="Web-{2E04AECB-E5E1-C05F-DE0F-8E9590C5EF83}" dt="2025-02-24T13:27:05.803" v="268" actId="20577"/>
          <ac:spMkLst>
            <pc:docMk/>
            <pc:sldMk cId="0" sldId="279"/>
            <ac:spMk id="38" creationId="{F1329EF1-459D-40A3-B87D-EE6BA592A5D7}"/>
          </ac:spMkLst>
        </pc:spChg>
      </pc:sldChg>
      <pc:sldChg chg="modSp modNotes">
        <pc:chgData name="anne@badrichani.com" userId="S::urn:spo:guest#anne@badrichani.com::" providerId="AD" clId="Web-{2E04AECB-E5E1-C05F-DE0F-8E9590C5EF83}" dt="2025-02-24T13:44:16.280" v="357"/>
        <pc:sldMkLst>
          <pc:docMk/>
          <pc:sldMk cId="0" sldId="283"/>
        </pc:sldMkLst>
        <pc:spChg chg="mod">
          <ac:chgData name="anne@badrichani.com" userId="S::urn:spo:guest#anne@badrichani.com::" providerId="AD" clId="Web-{2E04AECB-E5E1-C05F-DE0F-8E9590C5EF83}" dt="2025-02-24T13:38:47.643" v="281" actId="20577"/>
          <ac:spMkLst>
            <pc:docMk/>
            <pc:sldMk cId="0" sldId="283"/>
            <ac:spMk id="621" creationId="{00000000-0000-0000-0000-000000000000}"/>
          </ac:spMkLst>
        </pc:spChg>
        <pc:spChg chg="mod">
          <ac:chgData name="anne@badrichani.com" userId="S::urn:spo:guest#anne@badrichani.com::" providerId="AD" clId="Web-{2E04AECB-E5E1-C05F-DE0F-8E9590C5EF83}" dt="2025-02-24T13:40:45.757" v="305" actId="20577"/>
          <ac:spMkLst>
            <pc:docMk/>
            <pc:sldMk cId="0" sldId="283"/>
            <ac:spMk id="622" creationId="{00000000-0000-0000-0000-000000000000}"/>
          </ac:spMkLst>
        </pc:spChg>
      </pc:sldChg>
      <pc:sldChg chg="modSp modNotes">
        <pc:chgData name="anne@badrichani.com" userId="S::urn:spo:guest#anne@badrichani.com::" providerId="AD" clId="Web-{2E04AECB-E5E1-C05F-DE0F-8E9590C5EF83}" dt="2025-02-24T10:17:34.742" v="75"/>
        <pc:sldMkLst>
          <pc:docMk/>
          <pc:sldMk cId="1646010919" sldId="289"/>
        </pc:sldMkLst>
        <pc:spChg chg="mod">
          <ac:chgData name="anne@badrichani.com" userId="S::urn:spo:guest#anne@badrichani.com::" providerId="AD" clId="Web-{2E04AECB-E5E1-C05F-DE0F-8E9590C5EF83}" dt="2025-02-24T10:17:25.570" v="69" actId="20577"/>
          <ac:spMkLst>
            <pc:docMk/>
            <pc:sldMk cId="1646010919" sldId="289"/>
            <ac:spMk id="7" creationId="{884D2BFA-1D0C-2CD8-F5C2-32BEDD2D4778}"/>
          </ac:spMkLst>
        </pc:spChg>
      </pc:sldChg>
      <pc:sldChg chg="modNotes">
        <pc:chgData name="anne@badrichani.com" userId="S::urn:spo:guest#anne@badrichani.com::" providerId="AD" clId="Web-{2E04AECB-E5E1-C05F-DE0F-8E9590C5EF83}" dt="2025-02-24T13:10:46.297" v="265"/>
        <pc:sldMkLst>
          <pc:docMk/>
          <pc:sldMk cId="4117732894" sldId="293"/>
        </pc:sldMkLst>
      </pc:sldChg>
    </pc:docChg>
  </pc:docChgLst>
  <pc:docChgLst>
    <pc:chgData name="anne@badrichani.com" userId="S::urn:spo:guest#anne@badrichani.com::" providerId="AD" clId="Web-{214AA833-E3D8-F36F-1AEC-71FD075CCCAB}"/>
    <pc:docChg chg="modSld">
      <pc:chgData name="anne@badrichani.com" userId="S::urn:spo:guest#anne@badrichani.com::" providerId="AD" clId="Web-{214AA833-E3D8-F36F-1AEC-71FD075CCCAB}" dt="2025-02-20T12:56:53.459" v="355" actId="20577"/>
      <pc:docMkLst>
        <pc:docMk/>
      </pc:docMkLst>
      <pc:sldChg chg="modSp">
        <pc:chgData name="anne@badrichani.com" userId="S::urn:spo:guest#anne@badrichani.com::" providerId="AD" clId="Web-{214AA833-E3D8-F36F-1AEC-71FD075CCCAB}" dt="2025-02-20T12:48:46.364" v="41" actId="20577"/>
        <pc:sldMkLst>
          <pc:docMk/>
          <pc:sldMk cId="0" sldId="283"/>
        </pc:sldMkLst>
        <pc:spChg chg="mod">
          <ac:chgData name="anne@badrichani.com" userId="S::urn:spo:guest#anne@badrichani.com::" providerId="AD" clId="Web-{214AA833-E3D8-F36F-1AEC-71FD075CCCAB}" dt="2025-02-20T12:48:46.364" v="41" actId="20577"/>
          <ac:spMkLst>
            <pc:docMk/>
            <pc:sldMk cId="0" sldId="283"/>
            <ac:spMk id="622" creationId="{00000000-0000-0000-0000-000000000000}"/>
          </ac:spMkLst>
        </pc:spChg>
      </pc:sldChg>
      <pc:sldChg chg="addSp delSp modSp modNotes">
        <pc:chgData name="anne@badrichani.com" userId="S::urn:spo:guest#anne@badrichani.com::" providerId="AD" clId="Web-{214AA833-E3D8-F36F-1AEC-71FD075CCCAB}" dt="2025-02-20T12:56:53.459" v="355" actId="20577"/>
        <pc:sldMkLst>
          <pc:docMk/>
          <pc:sldMk cId="1497414696" sldId="296"/>
        </pc:sldMkLst>
        <pc:spChg chg="add del mod">
          <ac:chgData name="anne@badrichani.com" userId="S::urn:spo:guest#anne@badrichani.com::" providerId="AD" clId="Web-{214AA833-E3D8-F36F-1AEC-71FD075CCCAB}" dt="2025-02-20T12:52:11.824" v="185"/>
          <ac:spMkLst>
            <pc:docMk/>
            <pc:sldMk cId="1497414696" sldId="296"/>
            <ac:spMk id="10" creationId="{7ED91FFE-57EA-AD97-743E-33488F08133F}"/>
          </ac:spMkLst>
        </pc:spChg>
        <pc:spChg chg="add del mod">
          <ac:chgData name="anne@badrichani.com" userId="S::urn:spo:guest#anne@badrichani.com::" providerId="AD" clId="Web-{214AA833-E3D8-F36F-1AEC-71FD075CCCAB}" dt="2025-02-20T12:56:45.334" v="348" actId="20577"/>
          <ac:spMkLst>
            <pc:docMk/>
            <pc:sldMk cId="1497414696" sldId="296"/>
            <ac:spMk id="607" creationId="{00000000-0000-0000-0000-000000000000}"/>
          </ac:spMkLst>
        </pc:spChg>
        <pc:spChg chg="mod">
          <ac:chgData name="anne@badrichani.com" userId="S::urn:spo:guest#anne@badrichani.com::" providerId="AD" clId="Web-{214AA833-E3D8-F36F-1AEC-71FD075CCCAB}" dt="2025-02-20T12:56:53.459" v="355" actId="20577"/>
          <ac:spMkLst>
            <pc:docMk/>
            <pc:sldMk cId="1497414696" sldId="296"/>
            <ac:spMk id="612" creationId="{00000000-0000-0000-0000-000000000000}"/>
          </ac:spMkLst>
        </pc:spChg>
      </pc:sldChg>
    </pc:docChg>
  </pc:docChgLst>
  <pc:docChgLst>
    <pc:chgData name="anne@badrichani.com" userId="S::urn:spo:guest#anne@badrichani.com::" providerId="AD" clId="Web-{61A1F3A5-4AA8-0A8F-3FA2-E23FB023D879}"/>
    <pc:docChg chg="modSld">
      <pc:chgData name="anne@badrichani.com" userId="S::urn:spo:guest#anne@badrichani.com::" providerId="AD" clId="Web-{61A1F3A5-4AA8-0A8F-3FA2-E23FB023D879}" dt="2025-02-19T14:58:25.044" v="56"/>
      <pc:docMkLst>
        <pc:docMk/>
      </pc:docMkLst>
      <pc:sldChg chg="modNotes">
        <pc:chgData name="anne@badrichani.com" userId="S::urn:spo:guest#anne@badrichani.com::" providerId="AD" clId="Web-{61A1F3A5-4AA8-0A8F-3FA2-E23FB023D879}" dt="2025-02-19T14:57:34.728" v="54"/>
        <pc:sldMkLst>
          <pc:docMk/>
          <pc:sldMk cId="0" sldId="264"/>
        </pc:sldMkLst>
      </pc:sldChg>
      <pc:sldChg chg="modNotes">
        <pc:chgData name="anne@badrichani.com" userId="S::urn:spo:guest#anne@badrichani.com::" providerId="AD" clId="Web-{61A1F3A5-4AA8-0A8F-3FA2-E23FB023D879}" dt="2025-02-19T14:58:25.044" v="56"/>
        <pc:sldMkLst>
          <pc:docMk/>
          <pc:sldMk cId="0" sldId="265"/>
        </pc:sldMkLst>
      </pc:sldChg>
      <pc:sldChg chg="modSp modNotes">
        <pc:chgData name="anne@badrichani.com" userId="S::urn:spo:guest#anne@badrichani.com::" providerId="AD" clId="Web-{61A1F3A5-4AA8-0A8F-3FA2-E23FB023D879}" dt="2025-02-19T14:35:38.284" v="8"/>
        <pc:sldMkLst>
          <pc:docMk/>
          <pc:sldMk cId="0" sldId="267"/>
        </pc:sldMkLst>
        <pc:spChg chg="mod">
          <ac:chgData name="anne@badrichani.com" userId="S::urn:spo:guest#anne@badrichani.com::" providerId="AD" clId="Web-{61A1F3A5-4AA8-0A8F-3FA2-E23FB023D879}" dt="2025-02-19T14:33:17.992" v="3" actId="20577"/>
          <ac:spMkLst>
            <pc:docMk/>
            <pc:sldMk cId="0" sldId="267"/>
            <ac:spMk id="324" creationId="{00000000-0000-0000-0000-000000000000}"/>
          </ac:spMkLst>
        </pc:spChg>
      </pc:sldChg>
      <pc:sldChg chg="modNotes">
        <pc:chgData name="anne@badrichani.com" userId="S::urn:spo:guest#anne@badrichani.com::" providerId="AD" clId="Web-{61A1F3A5-4AA8-0A8F-3FA2-E23FB023D879}" dt="2025-02-19T14:37:43.747" v="9"/>
        <pc:sldMkLst>
          <pc:docMk/>
          <pc:sldMk cId="0" sldId="268"/>
        </pc:sldMkLst>
      </pc:sldChg>
      <pc:sldChg chg="modSp modNotes">
        <pc:chgData name="anne@badrichani.com" userId="S::urn:spo:guest#anne@badrichani.com::" providerId="AD" clId="Web-{61A1F3A5-4AA8-0A8F-3FA2-E23FB023D879}" dt="2025-02-19T14:41:49.250" v="27"/>
        <pc:sldMkLst>
          <pc:docMk/>
          <pc:sldMk cId="0" sldId="269"/>
        </pc:sldMkLst>
        <pc:spChg chg="mod">
          <ac:chgData name="anne@badrichani.com" userId="S::urn:spo:guest#anne@badrichani.com::" providerId="AD" clId="Web-{61A1F3A5-4AA8-0A8F-3FA2-E23FB023D879}" dt="2025-02-19T14:39:25.020" v="17"/>
          <ac:spMkLst>
            <pc:docMk/>
            <pc:sldMk cId="0" sldId="269"/>
            <ac:spMk id="356" creationId="{00000000-0000-0000-0000-000000000000}"/>
          </ac:spMkLst>
        </pc:spChg>
        <pc:spChg chg="mod">
          <ac:chgData name="anne@badrichani.com" userId="S::urn:spo:guest#anne@badrichani.com::" providerId="AD" clId="Web-{61A1F3A5-4AA8-0A8F-3FA2-E23FB023D879}" dt="2025-02-19T14:38:51.455" v="12" actId="20577"/>
          <ac:spMkLst>
            <pc:docMk/>
            <pc:sldMk cId="0" sldId="269"/>
            <ac:spMk id="366" creationId="{00000000-0000-0000-0000-000000000000}"/>
          </ac:spMkLst>
        </pc:spChg>
      </pc:sldChg>
      <pc:sldChg chg="modSp">
        <pc:chgData name="anne@badrichani.com" userId="S::urn:spo:guest#anne@badrichani.com::" providerId="AD" clId="Web-{61A1F3A5-4AA8-0A8F-3FA2-E23FB023D879}" dt="2025-02-19T14:44:12.901" v="37"/>
        <pc:sldMkLst>
          <pc:docMk/>
          <pc:sldMk cId="0" sldId="270"/>
        </pc:sldMkLst>
        <pc:spChg chg="mod">
          <ac:chgData name="anne@badrichani.com" userId="S::urn:spo:guest#anne@badrichani.com::" providerId="AD" clId="Web-{61A1F3A5-4AA8-0A8F-3FA2-E23FB023D879}" dt="2025-02-19T14:42:45.926" v="31"/>
          <ac:spMkLst>
            <pc:docMk/>
            <pc:sldMk cId="0" sldId="270"/>
            <ac:spMk id="372" creationId="{00000000-0000-0000-0000-000000000000}"/>
          </ac:spMkLst>
        </pc:spChg>
        <pc:spChg chg="mod">
          <ac:chgData name="anne@badrichani.com" userId="S::urn:spo:guest#anne@badrichani.com::" providerId="AD" clId="Web-{61A1F3A5-4AA8-0A8F-3FA2-E23FB023D879}" dt="2025-02-19T14:43:07.662" v="33" actId="20577"/>
          <ac:spMkLst>
            <pc:docMk/>
            <pc:sldMk cId="0" sldId="270"/>
            <ac:spMk id="374" creationId="{00000000-0000-0000-0000-000000000000}"/>
          </ac:spMkLst>
        </pc:spChg>
        <pc:spChg chg="mod">
          <ac:chgData name="anne@badrichani.com" userId="S::urn:spo:guest#anne@badrichani.com::" providerId="AD" clId="Web-{61A1F3A5-4AA8-0A8F-3FA2-E23FB023D879}" dt="2025-02-19T14:44:12.901" v="37"/>
          <ac:spMkLst>
            <pc:docMk/>
            <pc:sldMk cId="0" sldId="270"/>
            <ac:spMk id="382" creationId="{00000000-0000-0000-0000-000000000000}"/>
          </ac:spMkLst>
        </pc:spChg>
      </pc:sldChg>
      <pc:sldChg chg="modSp modNotes">
        <pc:chgData name="anne@badrichani.com" userId="S::urn:spo:guest#anne@badrichani.com::" providerId="AD" clId="Web-{61A1F3A5-4AA8-0A8F-3FA2-E23FB023D879}" dt="2025-02-19T14:47:16.228" v="49"/>
        <pc:sldMkLst>
          <pc:docMk/>
          <pc:sldMk cId="0" sldId="271"/>
        </pc:sldMkLst>
        <pc:spChg chg="mod">
          <ac:chgData name="anne@badrichani.com" userId="S::urn:spo:guest#anne@badrichani.com::" providerId="AD" clId="Web-{61A1F3A5-4AA8-0A8F-3FA2-E23FB023D879}" dt="2025-02-19T14:45:15.484" v="39" actId="20577"/>
          <ac:spMkLst>
            <pc:docMk/>
            <pc:sldMk cId="0" sldId="271"/>
            <ac:spMk id="407" creationId="{00000000-0000-0000-0000-000000000000}"/>
          </ac:spMkLst>
        </pc:spChg>
      </pc:sldChg>
      <pc:sldChg chg="modSp">
        <pc:chgData name="anne@badrichani.com" userId="S::urn:spo:guest#anne@badrichani.com::" providerId="AD" clId="Web-{61A1F3A5-4AA8-0A8F-3FA2-E23FB023D879}" dt="2025-02-19T14:47:47.340" v="51"/>
        <pc:sldMkLst>
          <pc:docMk/>
          <pc:sldMk cId="0" sldId="272"/>
        </pc:sldMkLst>
        <pc:spChg chg="mod">
          <ac:chgData name="anne@badrichani.com" userId="S::urn:spo:guest#anne@badrichani.com::" providerId="AD" clId="Web-{61A1F3A5-4AA8-0A8F-3FA2-E23FB023D879}" dt="2025-02-19T14:47:47.340" v="51"/>
          <ac:spMkLst>
            <pc:docMk/>
            <pc:sldMk cId="0" sldId="272"/>
            <ac:spMk id="426" creationId="{00000000-0000-0000-0000-000000000000}"/>
          </ac:spMkLst>
        </pc:spChg>
      </pc:sldChg>
    </pc:docChg>
  </pc:docChgLst>
  <pc:docChgLst>
    <pc:chgData name="WAUQUIER, Nadia" userId="S::wauquiern@who.int::9aff5815-3c2f-4de1-a1ad-7f60375e98d2" providerId="AD" clId="Web-{AE20C5E9-4461-4E4D-2123-F892F06A7264}"/>
    <pc:docChg chg="modSld">
      <pc:chgData name="WAUQUIER, Nadia" userId="S::wauquiern@who.int::9aff5815-3c2f-4de1-a1ad-7f60375e98d2" providerId="AD" clId="Web-{AE20C5E9-4461-4E4D-2123-F892F06A7264}" dt="2025-03-17T14:55:32.201" v="611"/>
      <pc:docMkLst>
        <pc:docMk/>
      </pc:docMkLst>
      <pc:sldChg chg="modSp modNotes">
        <pc:chgData name="WAUQUIER, Nadia" userId="S::wauquiern@who.int::9aff5815-3c2f-4de1-a1ad-7f60375e98d2" providerId="AD" clId="Web-{AE20C5E9-4461-4E4D-2123-F892F06A7264}" dt="2025-03-17T14:36:55.450" v="423"/>
        <pc:sldMkLst>
          <pc:docMk/>
          <pc:sldMk cId="0" sldId="259"/>
        </pc:sldMkLst>
        <pc:spChg chg="mod">
          <ac:chgData name="WAUQUIER, Nadia" userId="S::wauquiern@who.int::9aff5815-3c2f-4de1-a1ad-7f60375e98d2" providerId="AD" clId="Web-{AE20C5E9-4461-4E4D-2123-F892F06A7264}" dt="2025-03-17T14:34:40.194" v="398" actId="20577"/>
          <ac:spMkLst>
            <pc:docMk/>
            <pc:sldMk cId="0" sldId="259"/>
            <ac:spMk id="180" creationId="{00000000-0000-0000-0000-000000000000}"/>
          </ac:spMkLst>
        </pc:spChg>
      </pc:sldChg>
      <pc:sldChg chg="modNotes">
        <pc:chgData name="WAUQUIER, Nadia" userId="S::wauquiern@who.int::9aff5815-3c2f-4de1-a1ad-7f60375e98d2" providerId="AD" clId="Web-{AE20C5E9-4461-4E4D-2123-F892F06A7264}" dt="2025-03-17T13:50:06.393" v="58"/>
        <pc:sldMkLst>
          <pc:docMk/>
          <pc:sldMk cId="0" sldId="265"/>
        </pc:sldMkLst>
      </pc:sldChg>
      <pc:sldChg chg="modSp modNotes">
        <pc:chgData name="WAUQUIER, Nadia" userId="S::wauquiern@who.int::9aff5815-3c2f-4de1-a1ad-7f60375e98d2" providerId="AD" clId="Web-{AE20C5E9-4461-4E4D-2123-F892F06A7264}" dt="2025-03-17T14:02:26.580" v="173"/>
        <pc:sldMkLst>
          <pc:docMk/>
          <pc:sldMk cId="0" sldId="267"/>
        </pc:sldMkLst>
        <pc:spChg chg="mod">
          <ac:chgData name="WAUQUIER, Nadia" userId="S::wauquiern@who.int::9aff5815-3c2f-4de1-a1ad-7f60375e98d2" providerId="AD" clId="Web-{AE20C5E9-4461-4E4D-2123-F892F06A7264}" dt="2025-03-17T13:56:14.471" v="82"/>
          <ac:spMkLst>
            <pc:docMk/>
            <pc:sldMk cId="0" sldId="267"/>
            <ac:spMk id="324" creationId="{00000000-0000-0000-0000-000000000000}"/>
          </ac:spMkLst>
        </pc:spChg>
        <pc:spChg chg="mod">
          <ac:chgData name="WAUQUIER, Nadia" userId="S::wauquiern@who.int::9aff5815-3c2f-4de1-a1ad-7f60375e98d2" providerId="AD" clId="Web-{AE20C5E9-4461-4E4D-2123-F892F06A7264}" dt="2025-03-17T13:55:55.939" v="80" actId="20577"/>
          <ac:spMkLst>
            <pc:docMk/>
            <pc:sldMk cId="0" sldId="267"/>
            <ac:spMk id="325" creationId="{00000000-0000-0000-0000-000000000000}"/>
          </ac:spMkLst>
        </pc:spChg>
        <pc:spChg chg="mod">
          <ac:chgData name="WAUQUIER, Nadia" userId="S::wauquiern@who.int::9aff5815-3c2f-4de1-a1ad-7f60375e98d2" providerId="AD" clId="Web-{AE20C5E9-4461-4E4D-2123-F892F06A7264}" dt="2025-03-17T13:56:01.267" v="81" actId="20577"/>
          <ac:spMkLst>
            <pc:docMk/>
            <pc:sldMk cId="0" sldId="267"/>
            <ac:spMk id="326" creationId="{00000000-0000-0000-0000-000000000000}"/>
          </ac:spMkLst>
        </pc:spChg>
        <pc:spChg chg="mod">
          <ac:chgData name="WAUQUIER, Nadia" userId="S::wauquiern@who.int::9aff5815-3c2f-4de1-a1ad-7f60375e98d2" providerId="AD" clId="Web-{AE20C5E9-4461-4E4D-2123-F892F06A7264}" dt="2025-03-17T13:58:50.556" v="138" actId="14100"/>
          <ac:spMkLst>
            <pc:docMk/>
            <pc:sldMk cId="0" sldId="267"/>
            <ac:spMk id="327" creationId="{00000000-0000-0000-0000-000000000000}"/>
          </ac:spMkLst>
        </pc:spChg>
      </pc:sldChg>
      <pc:sldChg chg="modNotes">
        <pc:chgData name="WAUQUIER, Nadia" userId="S::wauquiern@who.int::9aff5815-3c2f-4de1-a1ad-7f60375e98d2" providerId="AD" clId="Web-{AE20C5E9-4461-4E4D-2123-F892F06A7264}" dt="2025-03-17T14:04:04.241" v="196"/>
        <pc:sldMkLst>
          <pc:docMk/>
          <pc:sldMk cId="0" sldId="268"/>
        </pc:sldMkLst>
      </pc:sldChg>
      <pc:sldChg chg="modSp modNotes">
        <pc:chgData name="WAUQUIER, Nadia" userId="S::wauquiern@who.int::9aff5815-3c2f-4de1-a1ad-7f60375e98d2" providerId="AD" clId="Web-{AE20C5E9-4461-4E4D-2123-F892F06A7264}" dt="2025-03-17T14:16:14.975" v="302"/>
        <pc:sldMkLst>
          <pc:docMk/>
          <pc:sldMk cId="0" sldId="269"/>
        </pc:sldMkLst>
        <pc:spChg chg="mod">
          <ac:chgData name="WAUQUIER, Nadia" userId="S::wauquiern@who.int::9aff5815-3c2f-4de1-a1ad-7f60375e98d2" providerId="AD" clId="Web-{AE20C5E9-4461-4E4D-2123-F892F06A7264}" dt="2025-03-17T14:12:45.826" v="288" actId="1076"/>
          <ac:spMkLst>
            <pc:docMk/>
            <pc:sldMk cId="0" sldId="269"/>
            <ac:spMk id="8" creationId="{2FD7FD8E-7ABB-DA01-B42F-D2E0FAD795F0}"/>
          </ac:spMkLst>
        </pc:spChg>
        <pc:spChg chg="mod">
          <ac:chgData name="WAUQUIER, Nadia" userId="S::wauquiern@who.int::9aff5815-3c2f-4de1-a1ad-7f60375e98d2" providerId="AD" clId="Web-{AE20C5E9-4461-4E4D-2123-F892F06A7264}" dt="2025-03-17T14:12:45.841" v="289" actId="1076"/>
          <ac:spMkLst>
            <pc:docMk/>
            <pc:sldMk cId="0" sldId="269"/>
            <ac:spMk id="10" creationId="{8B223C59-7069-9A0E-872E-280075BE1574}"/>
          </ac:spMkLst>
        </pc:spChg>
        <pc:spChg chg="mod">
          <ac:chgData name="WAUQUIER, Nadia" userId="S::wauquiern@who.int::9aff5815-3c2f-4de1-a1ad-7f60375e98d2" providerId="AD" clId="Web-{AE20C5E9-4461-4E4D-2123-F892F06A7264}" dt="2025-03-17T14:04:48.993" v="197" actId="20577"/>
          <ac:spMkLst>
            <pc:docMk/>
            <pc:sldMk cId="0" sldId="269"/>
            <ac:spMk id="357" creationId="{00000000-0000-0000-0000-000000000000}"/>
          </ac:spMkLst>
        </pc:spChg>
        <pc:spChg chg="mod">
          <ac:chgData name="WAUQUIER, Nadia" userId="S::wauquiern@who.int::9aff5815-3c2f-4de1-a1ad-7f60375e98d2" providerId="AD" clId="Web-{AE20C5E9-4461-4E4D-2123-F892F06A7264}" dt="2025-03-17T14:12:01.589" v="283" actId="14100"/>
          <ac:spMkLst>
            <pc:docMk/>
            <pc:sldMk cId="0" sldId="269"/>
            <ac:spMk id="359" creationId="{00000000-0000-0000-0000-000000000000}"/>
          </ac:spMkLst>
        </pc:spChg>
        <pc:spChg chg="mod">
          <ac:chgData name="WAUQUIER, Nadia" userId="S::wauquiern@who.int::9aff5815-3c2f-4de1-a1ad-7f60375e98d2" providerId="AD" clId="Web-{AE20C5E9-4461-4E4D-2123-F892F06A7264}" dt="2025-03-17T14:12:45.794" v="285" actId="1076"/>
          <ac:spMkLst>
            <pc:docMk/>
            <pc:sldMk cId="0" sldId="269"/>
            <ac:spMk id="360" creationId="{00000000-0000-0000-0000-000000000000}"/>
          </ac:spMkLst>
        </pc:spChg>
        <pc:spChg chg="mod">
          <ac:chgData name="WAUQUIER, Nadia" userId="S::wauquiern@who.int::9aff5815-3c2f-4de1-a1ad-7f60375e98d2" providerId="AD" clId="Web-{AE20C5E9-4461-4E4D-2123-F892F06A7264}" dt="2025-03-17T14:12:45.810" v="286" actId="1076"/>
          <ac:spMkLst>
            <pc:docMk/>
            <pc:sldMk cId="0" sldId="269"/>
            <ac:spMk id="361" creationId="{00000000-0000-0000-0000-000000000000}"/>
          </ac:spMkLst>
        </pc:spChg>
        <pc:spChg chg="mod">
          <ac:chgData name="WAUQUIER, Nadia" userId="S::wauquiern@who.int::9aff5815-3c2f-4de1-a1ad-7f60375e98d2" providerId="AD" clId="Web-{AE20C5E9-4461-4E4D-2123-F892F06A7264}" dt="2025-03-17T14:12:54.982" v="290" actId="1076"/>
          <ac:spMkLst>
            <pc:docMk/>
            <pc:sldMk cId="0" sldId="269"/>
            <ac:spMk id="362" creationId="{00000000-0000-0000-0000-000000000000}"/>
          </ac:spMkLst>
        </pc:spChg>
        <pc:spChg chg="mod">
          <ac:chgData name="WAUQUIER, Nadia" userId="S::wauquiern@who.int::9aff5815-3c2f-4de1-a1ad-7f60375e98d2" providerId="AD" clId="Web-{AE20C5E9-4461-4E4D-2123-F892F06A7264}" dt="2025-03-17T14:05:49.120" v="211" actId="1076"/>
          <ac:spMkLst>
            <pc:docMk/>
            <pc:sldMk cId="0" sldId="269"/>
            <ac:spMk id="366" creationId="{00000000-0000-0000-0000-000000000000}"/>
          </ac:spMkLst>
        </pc:spChg>
      </pc:sldChg>
      <pc:sldChg chg="modSp modNotes">
        <pc:chgData name="WAUQUIER, Nadia" userId="S::wauquiern@who.int::9aff5815-3c2f-4de1-a1ad-7f60375e98d2" providerId="AD" clId="Web-{AE20C5E9-4461-4E4D-2123-F892F06A7264}" dt="2025-03-17T14:21:06.394" v="327"/>
        <pc:sldMkLst>
          <pc:docMk/>
          <pc:sldMk cId="0" sldId="270"/>
        </pc:sldMkLst>
        <pc:spChg chg="mod">
          <ac:chgData name="WAUQUIER, Nadia" userId="S::wauquiern@who.int::9aff5815-3c2f-4de1-a1ad-7f60375e98d2" providerId="AD" clId="Web-{AE20C5E9-4461-4E4D-2123-F892F06A7264}" dt="2025-03-17T14:17:37.838" v="311" actId="20577"/>
          <ac:spMkLst>
            <pc:docMk/>
            <pc:sldMk cId="0" sldId="270"/>
            <ac:spMk id="375" creationId="{00000000-0000-0000-0000-000000000000}"/>
          </ac:spMkLst>
        </pc:spChg>
      </pc:sldChg>
      <pc:sldChg chg="modSp modNotes">
        <pc:chgData name="WAUQUIER, Nadia" userId="S::wauquiern@who.int::9aff5815-3c2f-4de1-a1ad-7f60375e98d2" providerId="AD" clId="Web-{AE20C5E9-4461-4E4D-2123-F892F06A7264}" dt="2025-03-17T14:26:46.893" v="356"/>
        <pc:sldMkLst>
          <pc:docMk/>
          <pc:sldMk cId="0" sldId="271"/>
        </pc:sldMkLst>
        <pc:spChg chg="mod">
          <ac:chgData name="WAUQUIER, Nadia" userId="S::wauquiern@who.int::9aff5815-3c2f-4de1-a1ad-7f60375e98d2" providerId="AD" clId="Web-{AE20C5E9-4461-4E4D-2123-F892F06A7264}" dt="2025-03-17T14:21:37.692" v="329" actId="1076"/>
          <ac:spMkLst>
            <pc:docMk/>
            <pc:sldMk cId="0" sldId="271"/>
            <ac:spMk id="3" creationId="{62384CEF-1AE0-47FF-12AB-D4641C1540D3}"/>
          </ac:spMkLst>
        </pc:spChg>
        <pc:spChg chg="mod">
          <ac:chgData name="WAUQUIER, Nadia" userId="S::wauquiern@who.int::9aff5815-3c2f-4de1-a1ad-7f60375e98d2" providerId="AD" clId="Web-{AE20C5E9-4461-4E4D-2123-F892F06A7264}" dt="2025-03-17T14:25:03.779" v="351" actId="14100"/>
          <ac:spMkLst>
            <pc:docMk/>
            <pc:sldMk cId="0" sldId="271"/>
            <ac:spMk id="407" creationId="{00000000-0000-0000-0000-000000000000}"/>
          </ac:spMkLst>
        </pc:spChg>
        <pc:grpChg chg="mod">
          <ac:chgData name="WAUQUIER, Nadia" userId="S::wauquiern@who.int::9aff5815-3c2f-4de1-a1ad-7f60375e98d2" providerId="AD" clId="Web-{AE20C5E9-4461-4E4D-2123-F892F06A7264}" dt="2025-03-17T14:24:45.278" v="349" actId="14100"/>
          <ac:grpSpMkLst>
            <pc:docMk/>
            <pc:sldMk cId="0" sldId="271"/>
            <ac:grpSpMk id="408" creationId="{00000000-0000-0000-0000-000000000000}"/>
          </ac:grpSpMkLst>
        </pc:grpChg>
        <pc:grpChg chg="mod">
          <ac:chgData name="WAUQUIER, Nadia" userId="S::wauquiern@who.int::9aff5815-3c2f-4de1-a1ad-7f60375e98d2" providerId="AD" clId="Web-{AE20C5E9-4461-4E4D-2123-F892F06A7264}" dt="2025-03-17T14:24:50.935" v="350" actId="1076"/>
          <ac:grpSpMkLst>
            <pc:docMk/>
            <pc:sldMk cId="0" sldId="271"/>
            <ac:grpSpMk id="411" creationId="{00000000-0000-0000-0000-000000000000}"/>
          </ac:grpSpMkLst>
        </pc:grpChg>
      </pc:sldChg>
      <pc:sldChg chg="modSp modNotes">
        <pc:chgData name="WAUQUIER, Nadia" userId="S::wauquiern@who.int::9aff5815-3c2f-4de1-a1ad-7f60375e98d2" providerId="AD" clId="Web-{AE20C5E9-4461-4E4D-2123-F892F06A7264}" dt="2025-03-17T14:31:35.155" v="380"/>
        <pc:sldMkLst>
          <pc:docMk/>
          <pc:sldMk cId="0" sldId="272"/>
        </pc:sldMkLst>
        <pc:spChg chg="mod">
          <ac:chgData name="WAUQUIER, Nadia" userId="S::wauquiern@who.int::9aff5815-3c2f-4de1-a1ad-7f60375e98d2" providerId="AD" clId="Web-{AE20C5E9-4461-4E4D-2123-F892F06A7264}" dt="2025-03-17T14:27:40.051" v="360" actId="20577"/>
          <ac:spMkLst>
            <pc:docMk/>
            <pc:sldMk cId="0" sldId="272"/>
            <ac:spMk id="426" creationId="{00000000-0000-0000-0000-000000000000}"/>
          </ac:spMkLst>
        </pc:spChg>
        <pc:spChg chg="mod">
          <ac:chgData name="WAUQUIER, Nadia" userId="S::wauquiern@who.int::9aff5815-3c2f-4de1-a1ad-7f60375e98d2" providerId="AD" clId="Web-{AE20C5E9-4461-4E4D-2123-F892F06A7264}" dt="2025-03-17T14:30:24.918" v="372" actId="20577"/>
          <ac:spMkLst>
            <pc:docMk/>
            <pc:sldMk cId="0" sldId="272"/>
            <ac:spMk id="428" creationId="{00000000-0000-0000-0000-000000000000}"/>
          </ac:spMkLst>
        </pc:spChg>
      </pc:sldChg>
      <pc:sldChg chg="modSp modNotes">
        <pc:chgData name="WAUQUIER, Nadia" userId="S::wauquiern@who.int::9aff5815-3c2f-4de1-a1ad-7f60375e98d2" providerId="AD" clId="Web-{AE20C5E9-4461-4E4D-2123-F892F06A7264}" dt="2025-03-17T14:55:32.201" v="611"/>
        <pc:sldMkLst>
          <pc:docMk/>
          <pc:sldMk cId="4119435618" sldId="292"/>
        </pc:sldMkLst>
        <pc:spChg chg="mod">
          <ac:chgData name="WAUQUIER, Nadia" userId="S::wauquiern@who.int::9aff5815-3c2f-4de1-a1ad-7f60375e98d2" providerId="AD" clId="Web-{AE20C5E9-4461-4E4D-2123-F892F06A7264}" dt="2025-03-17T14:48:16.901" v="481" actId="20577"/>
          <ac:spMkLst>
            <pc:docMk/>
            <pc:sldMk cId="4119435618" sldId="292"/>
            <ac:spMk id="606" creationId="{00000000-0000-0000-0000-000000000000}"/>
          </ac:spMkLst>
        </pc:spChg>
        <pc:spChg chg="mod">
          <ac:chgData name="WAUQUIER, Nadia" userId="S::wauquiern@who.int::9aff5815-3c2f-4de1-a1ad-7f60375e98d2" providerId="AD" clId="Web-{AE20C5E9-4461-4E4D-2123-F892F06A7264}" dt="2025-03-17T14:51:21.878" v="551" actId="1076"/>
          <ac:spMkLst>
            <pc:docMk/>
            <pc:sldMk cId="4119435618" sldId="292"/>
            <ac:spMk id="607" creationId="{00000000-0000-0000-0000-000000000000}"/>
          </ac:spMkLst>
        </pc:spChg>
        <pc:spChg chg="mod">
          <ac:chgData name="WAUQUIER, Nadia" userId="S::wauquiern@who.int::9aff5815-3c2f-4de1-a1ad-7f60375e98d2" providerId="AD" clId="Web-{AE20C5E9-4461-4E4D-2123-F892F06A7264}" dt="2025-03-17T14:51:01.721" v="549" actId="14100"/>
          <ac:spMkLst>
            <pc:docMk/>
            <pc:sldMk cId="4119435618" sldId="292"/>
            <ac:spMk id="612" creationId="{00000000-0000-0000-0000-000000000000}"/>
          </ac:spMkLst>
        </pc:spChg>
        <pc:spChg chg="mod">
          <ac:chgData name="WAUQUIER, Nadia" userId="S::wauquiern@who.int::9aff5815-3c2f-4de1-a1ad-7f60375e98d2" providerId="AD" clId="Web-{AE20C5E9-4461-4E4D-2123-F892F06A7264}" dt="2025-03-17T14:48:53.606" v="518" actId="20577"/>
          <ac:spMkLst>
            <pc:docMk/>
            <pc:sldMk cId="4119435618" sldId="292"/>
            <ac:spMk id="613" creationId="{00000000-0000-0000-0000-000000000000}"/>
          </ac:spMkLst>
        </pc:spChg>
      </pc:sldChg>
      <pc:sldChg chg="modSp modNotes">
        <pc:chgData name="WAUQUIER, Nadia" userId="S::wauquiern@who.int::9aff5815-3c2f-4de1-a1ad-7f60375e98d2" providerId="AD" clId="Web-{AE20C5E9-4461-4E4D-2123-F892F06A7264}" dt="2025-03-17T14:46:17.974" v="463"/>
        <pc:sldMkLst>
          <pc:docMk/>
          <pc:sldMk cId="4117732894" sldId="293"/>
        </pc:sldMkLst>
        <pc:spChg chg="mod">
          <ac:chgData name="WAUQUIER, Nadia" userId="S::wauquiern@who.int::9aff5815-3c2f-4de1-a1ad-7f60375e98d2" providerId="AD" clId="Web-{AE20C5E9-4461-4E4D-2123-F892F06A7264}" dt="2025-03-17T14:37:59.125" v="427" actId="20577"/>
          <ac:spMkLst>
            <pc:docMk/>
            <pc:sldMk cId="4117732894" sldId="293"/>
            <ac:spMk id="3" creationId="{C6855313-A2DE-E783-7527-A78C73C5A917}"/>
          </ac:spMkLst>
        </pc:spChg>
        <pc:spChg chg="mod">
          <ac:chgData name="WAUQUIER, Nadia" userId="S::wauquiern@who.int::9aff5815-3c2f-4de1-a1ad-7f60375e98d2" providerId="AD" clId="Web-{AE20C5E9-4461-4E4D-2123-F892F06A7264}" dt="2025-03-17T14:37:50.187" v="425" actId="20577"/>
          <ac:spMkLst>
            <pc:docMk/>
            <pc:sldMk cId="4117732894" sldId="293"/>
            <ac:spMk id="7" creationId="{3B5A1145-ACAE-8399-F14D-006364E539AB}"/>
          </ac:spMkLst>
        </pc:spChg>
        <pc:spChg chg="mod">
          <ac:chgData name="WAUQUIER, Nadia" userId="S::wauquiern@who.int::9aff5815-3c2f-4de1-a1ad-7f60375e98d2" providerId="AD" clId="Web-{AE20C5E9-4461-4E4D-2123-F892F06A7264}" dt="2025-03-17T14:37:05.482" v="424" actId="1076"/>
          <ac:spMkLst>
            <pc:docMk/>
            <pc:sldMk cId="4117732894" sldId="293"/>
            <ac:spMk id="17" creationId="{6D1FE492-788E-1004-DE94-86CE8B84686B}"/>
          </ac:spMkLst>
        </pc:spChg>
        <pc:spChg chg="mod">
          <ac:chgData name="WAUQUIER, Nadia" userId="S::wauquiern@who.int::9aff5815-3c2f-4de1-a1ad-7f60375e98d2" providerId="AD" clId="Web-{AE20C5E9-4461-4E4D-2123-F892F06A7264}" dt="2025-03-17T14:38:52.549" v="437" actId="20577"/>
          <ac:spMkLst>
            <pc:docMk/>
            <pc:sldMk cId="4117732894" sldId="293"/>
            <ac:spMk id="26" creationId="{211606B9-83FB-A18D-2705-C90489D1C289}"/>
          </ac:spMkLst>
        </pc:spChg>
      </pc:sldChg>
    </pc:docChg>
  </pc:docChgLst>
  <pc:docChgLst>
    <pc:chgData name="HARRIS, Victoria Louise" userId="S::harrisv@who.int::77d83ea0-bc42-459a-b288-1c4c0bdb19c2" providerId="AD" clId="Web-{8F194FD7-B22A-7354-30FC-AA8D34866ECB}"/>
    <pc:docChg chg="modSld">
      <pc:chgData name="HARRIS, Victoria Louise" userId="S::harrisv@who.int::77d83ea0-bc42-459a-b288-1c4c0bdb19c2" providerId="AD" clId="Web-{8F194FD7-B22A-7354-30FC-AA8D34866ECB}" dt="2024-12-10T10:39:33.989" v="26" actId="20577"/>
      <pc:docMkLst>
        <pc:docMk/>
      </pc:docMkLst>
      <pc:sldChg chg="modSp">
        <pc:chgData name="HARRIS, Victoria Louise" userId="S::harrisv@who.int::77d83ea0-bc42-459a-b288-1c4c0bdb19c2" providerId="AD" clId="Web-{8F194FD7-B22A-7354-30FC-AA8D34866ECB}" dt="2024-12-10T10:34:39.859" v="0" actId="1076"/>
        <pc:sldMkLst>
          <pc:docMk/>
          <pc:sldMk cId="0" sldId="279"/>
        </pc:sldMkLst>
        <pc:spChg chg="mod">
          <ac:chgData name="HARRIS, Victoria Louise" userId="S::harrisv@who.int::77d83ea0-bc42-459a-b288-1c4c0bdb19c2" providerId="AD" clId="Web-{8F194FD7-B22A-7354-30FC-AA8D34866ECB}" dt="2024-12-10T10:34:39.859" v="0" actId="1076"/>
          <ac:spMkLst>
            <pc:docMk/>
            <pc:sldMk cId="0" sldId="279"/>
            <ac:spMk id="3" creationId="{815E166A-33C0-86FD-EC02-992C597A72D8}"/>
          </ac:spMkLst>
        </pc:spChg>
      </pc:sldChg>
      <pc:sldChg chg="modSp modNotes">
        <pc:chgData name="HARRIS, Victoria Louise" userId="S::harrisv@who.int::77d83ea0-bc42-459a-b288-1c4c0bdb19c2" providerId="AD" clId="Web-{8F194FD7-B22A-7354-30FC-AA8D34866ECB}" dt="2024-12-10T10:39:33.989" v="26" actId="20577"/>
        <pc:sldMkLst>
          <pc:docMk/>
          <pc:sldMk cId="427121230" sldId="299"/>
        </pc:sldMkLst>
        <pc:spChg chg="mod">
          <ac:chgData name="HARRIS, Victoria Louise" userId="S::harrisv@who.int::77d83ea0-bc42-459a-b288-1c4c0bdb19c2" providerId="AD" clId="Web-{8F194FD7-B22A-7354-30FC-AA8D34866ECB}" dt="2024-12-10T10:39:33.989" v="26" actId="20577"/>
          <ac:spMkLst>
            <pc:docMk/>
            <pc:sldMk cId="427121230" sldId="299"/>
            <ac:spMk id="612" creationId="{D223DA0A-0A0C-017F-3C2A-9D80BD50E03D}"/>
          </ac:spMkLst>
        </pc:spChg>
      </pc:sldChg>
    </pc:docChg>
  </pc:docChgLst>
  <pc:docChgLst>
    <pc:chgData name="HARRIS, Victoria Louise" userId="77d83ea0-bc42-459a-b288-1c4c0bdb19c2" providerId="ADAL" clId="{23D664BA-1A50-4B6E-AAE7-362712234C44}"/>
    <pc:docChg chg="custSel addSld delSld modSld">
      <pc:chgData name="HARRIS, Victoria Louise" userId="77d83ea0-bc42-459a-b288-1c4c0bdb19c2" providerId="ADAL" clId="{23D664BA-1A50-4B6E-AAE7-362712234C44}" dt="2024-12-10T16:05:11.066" v="1675" actId="207"/>
      <pc:docMkLst>
        <pc:docMk/>
      </pc:docMkLst>
      <pc:sldChg chg="modNotesTx">
        <pc:chgData name="HARRIS, Victoria Louise" userId="77d83ea0-bc42-459a-b288-1c4c0bdb19c2" providerId="ADAL" clId="{23D664BA-1A50-4B6E-AAE7-362712234C44}" dt="2024-12-10T13:15:38.780" v="762" actId="20577"/>
        <pc:sldMkLst>
          <pc:docMk/>
          <pc:sldMk cId="0" sldId="259"/>
        </pc:sldMkLst>
      </pc:sldChg>
      <pc:sldChg chg="modNotesTx">
        <pc:chgData name="HARRIS, Victoria Louise" userId="77d83ea0-bc42-459a-b288-1c4c0bdb19c2" providerId="ADAL" clId="{23D664BA-1A50-4B6E-AAE7-362712234C44}" dt="2024-12-10T12:54:12.274" v="248" actId="20577"/>
        <pc:sldMkLst>
          <pc:docMk/>
          <pc:sldMk cId="0" sldId="265"/>
        </pc:sldMkLst>
      </pc:sldChg>
      <pc:sldChg chg="modNotesTx">
        <pc:chgData name="HARRIS, Victoria Louise" userId="77d83ea0-bc42-459a-b288-1c4c0bdb19c2" providerId="ADAL" clId="{23D664BA-1A50-4B6E-AAE7-362712234C44}" dt="2024-12-10T13:04:10.417" v="257" actId="20577"/>
        <pc:sldMkLst>
          <pc:docMk/>
          <pc:sldMk cId="0" sldId="267"/>
        </pc:sldMkLst>
      </pc:sldChg>
      <pc:sldChg chg="modCm modNotesTx">
        <pc:chgData name="HARRIS, Victoria Louise" userId="77d83ea0-bc42-459a-b288-1c4c0bdb19c2" providerId="ADAL" clId="{23D664BA-1A50-4B6E-AAE7-362712234C44}" dt="2024-12-10T13:05:43.947" v="267"/>
        <pc:sldMkLst>
          <pc:docMk/>
          <pc:sldMk cId="0" sldId="268"/>
        </pc:sldMkLst>
      </pc:sldChg>
      <pc:sldChg chg="modCm modNotesTx">
        <pc:chgData name="HARRIS, Victoria Louise" userId="77d83ea0-bc42-459a-b288-1c4c0bdb19c2" providerId="ADAL" clId="{23D664BA-1A50-4B6E-AAE7-362712234C44}" dt="2024-12-10T13:08:00.098" v="283"/>
        <pc:sldMkLst>
          <pc:docMk/>
          <pc:sldMk cId="0" sldId="269"/>
        </pc:sldMkLst>
      </pc:sldChg>
      <pc:sldChg chg="modCm">
        <pc:chgData name="HARRIS, Victoria Louise" userId="77d83ea0-bc42-459a-b288-1c4c0bdb19c2" providerId="ADAL" clId="{23D664BA-1A50-4B6E-AAE7-362712234C44}" dt="2024-12-10T13:09:21.068" v="284"/>
        <pc:sldMkLst>
          <pc:docMk/>
          <pc:sldMk cId="0" sldId="270"/>
        </pc:sldMkLst>
      </pc:sldChg>
      <pc:sldChg chg="modNotesTx">
        <pc:chgData name="HARRIS, Victoria Louise" userId="77d83ea0-bc42-459a-b288-1c4c0bdb19c2" providerId="ADAL" clId="{23D664BA-1A50-4B6E-AAE7-362712234C44}" dt="2024-12-10T13:13:39.016" v="670" actId="20577"/>
        <pc:sldMkLst>
          <pc:docMk/>
          <pc:sldMk cId="0" sldId="271"/>
        </pc:sldMkLst>
      </pc:sldChg>
      <pc:sldChg chg="modNotesTx">
        <pc:chgData name="HARRIS, Victoria Louise" userId="77d83ea0-bc42-459a-b288-1c4c0bdb19c2" providerId="ADAL" clId="{23D664BA-1A50-4B6E-AAE7-362712234C44}" dt="2024-12-10T13:14:39.160" v="724" actId="5793"/>
        <pc:sldMkLst>
          <pc:docMk/>
          <pc:sldMk cId="0" sldId="272"/>
        </pc:sldMkLst>
      </pc:sldChg>
      <pc:sldChg chg="modNotesTx">
        <pc:chgData name="HARRIS, Victoria Louise" userId="77d83ea0-bc42-459a-b288-1c4c0bdb19c2" providerId="ADAL" clId="{23D664BA-1A50-4B6E-AAE7-362712234C44}" dt="2024-12-10T13:15:57.658" v="807" actId="20577"/>
        <pc:sldMkLst>
          <pc:docMk/>
          <pc:sldMk cId="0" sldId="275"/>
        </pc:sldMkLst>
      </pc:sldChg>
      <pc:sldChg chg="modNotesTx">
        <pc:chgData name="HARRIS, Victoria Louise" userId="77d83ea0-bc42-459a-b288-1c4c0bdb19c2" providerId="ADAL" clId="{23D664BA-1A50-4B6E-AAE7-362712234C44}" dt="2024-12-10T13:37:52.081" v="987" actId="20577"/>
        <pc:sldMkLst>
          <pc:docMk/>
          <pc:sldMk cId="0" sldId="278"/>
        </pc:sldMkLst>
      </pc:sldChg>
      <pc:sldChg chg="addSp modSp mod modCm">
        <pc:chgData name="HARRIS, Victoria Louise" userId="77d83ea0-bc42-459a-b288-1c4c0bdb19c2" providerId="ADAL" clId="{23D664BA-1A50-4B6E-AAE7-362712234C44}" dt="2024-12-10T13:39:01.241" v="988"/>
        <pc:sldMkLst>
          <pc:docMk/>
          <pc:sldMk cId="0" sldId="279"/>
        </pc:sldMkLst>
        <pc:spChg chg="add mod ord">
          <ac:chgData name="HARRIS, Victoria Louise" userId="77d83ea0-bc42-459a-b288-1c4c0bdb19c2" providerId="ADAL" clId="{23D664BA-1A50-4B6E-AAE7-362712234C44}" dt="2024-12-10T08:18:01.294" v="4" actId="167"/>
          <ac:spMkLst>
            <pc:docMk/>
            <pc:sldMk cId="0" sldId="279"/>
            <ac:spMk id="3" creationId="{815E166A-33C0-86FD-EC02-992C597A72D8}"/>
          </ac:spMkLst>
        </pc:spChg>
      </pc:sldChg>
      <pc:sldChg chg="modCm modNotesTx">
        <pc:chgData name="HARRIS, Victoria Louise" userId="77d83ea0-bc42-459a-b288-1c4c0bdb19c2" providerId="ADAL" clId="{23D664BA-1A50-4B6E-AAE7-362712234C44}" dt="2024-12-10T14:18:32.857" v="1057" actId="20577"/>
        <pc:sldMkLst>
          <pc:docMk/>
          <pc:sldMk cId="0" sldId="283"/>
        </pc:sldMkLst>
      </pc:sldChg>
      <pc:sldChg chg="addSp modSp mod modNotesTx">
        <pc:chgData name="HARRIS, Victoria Louise" userId="77d83ea0-bc42-459a-b288-1c4c0bdb19c2" providerId="ADAL" clId="{23D664BA-1A50-4B6E-AAE7-362712234C44}" dt="2024-12-10T14:21:34.506" v="1298" actId="20577"/>
        <pc:sldMkLst>
          <pc:docMk/>
          <pc:sldMk cId="2212749380" sldId="286"/>
        </pc:sldMkLst>
        <pc:spChg chg="add mod ord">
          <ac:chgData name="HARRIS, Victoria Louise" userId="77d83ea0-bc42-459a-b288-1c4c0bdb19c2" providerId="ADAL" clId="{23D664BA-1A50-4B6E-AAE7-362712234C44}" dt="2024-12-10T08:19:57.565" v="16" actId="167"/>
          <ac:spMkLst>
            <pc:docMk/>
            <pc:sldMk cId="2212749380" sldId="286"/>
            <ac:spMk id="12" creationId="{1F21499A-869E-74E0-B7CD-F5605824AEFF}"/>
          </ac:spMkLst>
        </pc:spChg>
      </pc:sldChg>
      <pc:sldChg chg="modCm modNotesTx">
        <pc:chgData name="HARRIS, Victoria Louise" userId="77d83ea0-bc42-459a-b288-1c4c0bdb19c2" providerId="ADAL" clId="{23D664BA-1A50-4B6E-AAE7-362712234C44}" dt="2024-12-10T13:36:28.397" v="979"/>
        <pc:sldMkLst>
          <pc:docMk/>
          <pc:sldMk cId="4157579810" sldId="291"/>
        </pc:sldMkLst>
      </pc:sldChg>
      <pc:sldChg chg="modCm modNotesTx">
        <pc:chgData name="HARRIS, Victoria Louise" userId="77d83ea0-bc42-459a-b288-1c4c0bdb19c2" providerId="ADAL" clId="{23D664BA-1A50-4B6E-AAE7-362712234C44}" dt="2024-12-10T13:34:49.092" v="901" actId="20577"/>
        <pc:sldMkLst>
          <pc:docMk/>
          <pc:sldMk cId="4119435618" sldId="292"/>
        </pc:sldMkLst>
      </pc:sldChg>
      <pc:sldChg chg="modNotesTx">
        <pc:chgData name="HARRIS, Victoria Louise" userId="77d83ea0-bc42-459a-b288-1c4c0bdb19c2" providerId="ADAL" clId="{23D664BA-1A50-4B6E-AAE7-362712234C44}" dt="2024-12-10T13:25:41.293" v="864" actId="20577"/>
        <pc:sldMkLst>
          <pc:docMk/>
          <pc:sldMk cId="4117732894" sldId="293"/>
        </pc:sldMkLst>
      </pc:sldChg>
      <pc:sldChg chg="addSp modSp mod">
        <pc:chgData name="HARRIS, Victoria Louise" userId="77d83ea0-bc42-459a-b288-1c4c0bdb19c2" providerId="ADAL" clId="{23D664BA-1A50-4B6E-AAE7-362712234C44}" dt="2024-12-10T08:18:59.039" v="11" actId="167"/>
        <pc:sldMkLst>
          <pc:docMk/>
          <pc:sldMk cId="2875173934" sldId="294"/>
        </pc:sldMkLst>
        <pc:spChg chg="add mod ord">
          <ac:chgData name="HARRIS, Victoria Louise" userId="77d83ea0-bc42-459a-b288-1c4c0bdb19c2" providerId="ADAL" clId="{23D664BA-1A50-4B6E-AAE7-362712234C44}" dt="2024-12-10T08:18:59.039" v="11" actId="167"/>
          <ac:spMkLst>
            <pc:docMk/>
            <pc:sldMk cId="2875173934" sldId="294"/>
            <ac:spMk id="6" creationId="{DB80807B-7532-1B6E-0FEE-E805BCE227CC}"/>
          </ac:spMkLst>
        </pc:spChg>
      </pc:sldChg>
      <pc:sldChg chg="modSp mod modCm modNotesTx">
        <pc:chgData name="HARRIS, Victoria Louise" userId="77d83ea0-bc42-459a-b288-1c4c0bdb19c2" providerId="ADAL" clId="{23D664BA-1A50-4B6E-AAE7-362712234C44}" dt="2024-12-10T16:05:11.066" v="1675" actId="207"/>
        <pc:sldMkLst>
          <pc:docMk/>
          <pc:sldMk cId="897343239" sldId="295"/>
        </pc:sldMkLst>
        <pc:spChg chg="mod">
          <ac:chgData name="HARRIS, Victoria Louise" userId="77d83ea0-bc42-459a-b288-1c4c0bdb19c2" providerId="ADAL" clId="{23D664BA-1A50-4B6E-AAE7-362712234C44}" dt="2024-12-10T08:22:17.957" v="29" actId="207"/>
          <ac:spMkLst>
            <pc:docMk/>
            <pc:sldMk cId="897343239" sldId="295"/>
            <ac:spMk id="3" creationId="{F6937CBF-4006-CCC1-E5C1-EFFDBFDDE32D}"/>
          </ac:spMkLst>
        </pc:spChg>
        <pc:spChg chg="mod">
          <ac:chgData name="HARRIS, Victoria Louise" userId="77d83ea0-bc42-459a-b288-1c4c0bdb19c2" providerId="ADAL" clId="{23D664BA-1A50-4B6E-AAE7-362712234C44}" dt="2024-12-10T08:22:09.877" v="28" actId="207"/>
          <ac:spMkLst>
            <pc:docMk/>
            <pc:sldMk cId="897343239" sldId="295"/>
            <ac:spMk id="7" creationId="{44A88C25-7532-1849-04EB-B021F1EDDA3E}"/>
          </ac:spMkLst>
        </pc:spChg>
        <pc:spChg chg="mod">
          <ac:chgData name="HARRIS, Victoria Louise" userId="77d83ea0-bc42-459a-b288-1c4c0bdb19c2" providerId="ADAL" clId="{23D664BA-1A50-4B6E-AAE7-362712234C44}" dt="2024-12-10T16:05:11.066" v="1675" actId="207"/>
          <ac:spMkLst>
            <pc:docMk/>
            <pc:sldMk cId="897343239" sldId="295"/>
            <ac:spMk id="9" creationId="{E394B43E-9D8E-F2C8-12B9-ED675C665DB3}"/>
          </ac:spMkLst>
        </pc:spChg>
        <pc:spChg chg="mod">
          <ac:chgData name="HARRIS, Victoria Louise" userId="77d83ea0-bc42-459a-b288-1c4c0bdb19c2" providerId="ADAL" clId="{23D664BA-1A50-4B6E-AAE7-362712234C44}" dt="2024-12-10T16:05:11.066" v="1675" actId="207"/>
          <ac:spMkLst>
            <pc:docMk/>
            <pc:sldMk cId="897343239" sldId="295"/>
            <ac:spMk id="27" creationId="{067C54D6-B996-569B-D3CD-F3731429A749}"/>
          </ac:spMkLst>
        </pc:spChg>
        <pc:spChg chg="mod">
          <ac:chgData name="HARRIS, Victoria Louise" userId="77d83ea0-bc42-459a-b288-1c4c0bdb19c2" providerId="ADAL" clId="{23D664BA-1A50-4B6E-AAE7-362712234C44}" dt="2024-12-10T16:05:11.066" v="1675" actId="207"/>
          <ac:spMkLst>
            <pc:docMk/>
            <pc:sldMk cId="897343239" sldId="295"/>
            <ac:spMk id="29" creationId="{F6C35B40-17C4-3566-B54E-6817A3AF8EE7}"/>
          </ac:spMkLst>
        </pc:spChg>
        <pc:spChg chg="mod">
          <ac:chgData name="HARRIS, Victoria Louise" userId="77d83ea0-bc42-459a-b288-1c4c0bdb19c2" providerId="ADAL" clId="{23D664BA-1A50-4B6E-AAE7-362712234C44}" dt="2024-12-10T16:05:03.898" v="1674" actId="207"/>
          <ac:spMkLst>
            <pc:docMk/>
            <pc:sldMk cId="897343239" sldId="295"/>
            <ac:spMk id="30" creationId="{77805696-2014-ADB9-C49F-A08B9E1226EF}"/>
          </ac:spMkLst>
        </pc:spChg>
        <pc:spChg chg="mod">
          <ac:chgData name="HARRIS, Victoria Louise" userId="77d83ea0-bc42-459a-b288-1c4c0bdb19c2" providerId="ADAL" clId="{23D664BA-1A50-4B6E-AAE7-362712234C44}" dt="2024-12-10T08:21:48.748" v="26" actId="207"/>
          <ac:spMkLst>
            <pc:docMk/>
            <pc:sldMk cId="897343239" sldId="295"/>
            <ac:spMk id="33" creationId="{91327904-C405-EA33-2E0D-EC86638B1C3A}"/>
          </ac:spMkLst>
        </pc:spChg>
        <pc:spChg chg="mod">
          <ac:chgData name="HARRIS, Victoria Louise" userId="77d83ea0-bc42-459a-b288-1c4c0bdb19c2" providerId="ADAL" clId="{23D664BA-1A50-4B6E-AAE7-362712234C44}" dt="2024-12-10T08:21:48.748" v="26" actId="207"/>
          <ac:spMkLst>
            <pc:docMk/>
            <pc:sldMk cId="897343239" sldId="295"/>
            <ac:spMk id="34" creationId="{9BB33CDB-EB65-D315-DF1A-84FC4AA2CE44}"/>
          </ac:spMkLst>
        </pc:spChg>
        <pc:spChg chg="mod">
          <ac:chgData name="HARRIS, Victoria Louise" userId="77d83ea0-bc42-459a-b288-1c4c0bdb19c2" providerId="ADAL" clId="{23D664BA-1A50-4B6E-AAE7-362712234C44}" dt="2024-12-10T16:05:03.898" v="1674" actId="207"/>
          <ac:spMkLst>
            <pc:docMk/>
            <pc:sldMk cId="897343239" sldId="295"/>
            <ac:spMk id="590" creationId="{00000000-0000-0000-0000-000000000000}"/>
          </ac:spMkLst>
        </pc:spChg>
        <pc:spChg chg="mod">
          <ac:chgData name="HARRIS, Victoria Louise" userId="77d83ea0-bc42-459a-b288-1c4c0bdb19c2" providerId="ADAL" clId="{23D664BA-1A50-4B6E-AAE7-362712234C44}" dt="2024-12-10T08:21:48.748" v="26" actId="207"/>
          <ac:spMkLst>
            <pc:docMk/>
            <pc:sldMk cId="897343239" sldId="295"/>
            <ac:spMk id="596" creationId="{00000000-0000-0000-0000-000000000000}"/>
          </ac:spMkLst>
        </pc:spChg>
        <pc:grpChg chg="mod">
          <ac:chgData name="HARRIS, Victoria Louise" userId="77d83ea0-bc42-459a-b288-1c4c0bdb19c2" providerId="ADAL" clId="{23D664BA-1A50-4B6E-AAE7-362712234C44}" dt="2024-12-10T08:21:56.837" v="27" actId="1076"/>
          <ac:grpSpMkLst>
            <pc:docMk/>
            <pc:sldMk cId="897343239" sldId="295"/>
            <ac:grpSpMk id="4" creationId="{9A49C646-2F52-E092-887A-669013CCB619}"/>
          </ac:grpSpMkLst>
        </pc:grpChg>
      </pc:sldChg>
      <pc:sldChg chg="addSp modSp mod modNotesTx">
        <pc:chgData name="HARRIS, Victoria Louise" userId="77d83ea0-bc42-459a-b288-1c4c0bdb19c2" providerId="ADAL" clId="{23D664BA-1A50-4B6E-AAE7-362712234C44}" dt="2024-12-10T14:26:37.566" v="1307" actId="20577"/>
        <pc:sldMkLst>
          <pc:docMk/>
          <pc:sldMk cId="1497414696" sldId="296"/>
        </pc:sldMkLst>
        <pc:spChg chg="add mod ord">
          <ac:chgData name="HARRIS, Victoria Louise" userId="77d83ea0-bc42-459a-b288-1c4c0bdb19c2" providerId="ADAL" clId="{23D664BA-1A50-4B6E-AAE7-362712234C44}" dt="2024-12-10T08:20:47.060" v="21" actId="167"/>
          <ac:spMkLst>
            <pc:docMk/>
            <pc:sldMk cId="1497414696" sldId="296"/>
            <ac:spMk id="8" creationId="{4AB07CDA-31D6-A708-C278-8E22ABA4C787}"/>
          </ac:spMkLst>
        </pc:spChg>
      </pc:sldChg>
      <pc:sldChg chg="modSp del mod">
        <pc:chgData name="HARRIS, Victoria Louise" userId="77d83ea0-bc42-459a-b288-1c4c0bdb19c2" providerId="ADAL" clId="{23D664BA-1A50-4B6E-AAE7-362712234C44}" dt="2024-12-10T08:22:30.677" v="31" actId="47"/>
        <pc:sldMkLst>
          <pc:docMk/>
          <pc:sldMk cId="2831267973" sldId="298"/>
        </pc:sldMkLst>
      </pc:sldChg>
      <pc:sldChg chg="modSp add mod modNotesTx">
        <pc:chgData name="HARRIS, Victoria Louise" userId="77d83ea0-bc42-459a-b288-1c4c0bdb19c2" providerId="ADAL" clId="{23D664BA-1A50-4B6E-AAE7-362712234C44}" dt="2024-12-10T14:21:15.851" v="1272" actId="20577"/>
        <pc:sldMkLst>
          <pc:docMk/>
          <pc:sldMk cId="427121230" sldId="299"/>
        </pc:sldMkLst>
        <pc:spChg chg="mod">
          <ac:chgData name="HARRIS, Victoria Louise" userId="77d83ea0-bc42-459a-b288-1c4c0bdb19c2" providerId="ADAL" clId="{23D664BA-1A50-4B6E-AAE7-362712234C44}" dt="2024-12-10T08:23:21.080" v="67" actId="20577"/>
          <ac:spMkLst>
            <pc:docMk/>
            <pc:sldMk cId="427121230" sldId="299"/>
            <ac:spMk id="607" creationId="{497947D1-EDFA-64C8-7C2E-F268AC01EEDF}"/>
          </ac:spMkLst>
        </pc:spChg>
        <pc:spChg chg="mod">
          <ac:chgData name="HARRIS, Victoria Louise" userId="77d83ea0-bc42-459a-b288-1c4c0bdb19c2" providerId="ADAL" clId="{23D664BA-1A50-4B6E-AAE7-362712234C44}" dt="2024-12-10T08:23:49.431" v="96" actId="20577"/>
          <ac:spMkLst>
            <pc:docMk/>
            <pc:sldMk cId="427121230" sldId="299"/>
            <ac:spMk id="612" creationId="{D223DA0A-0A0C-017F-3C2A-9D80BD50E03D}"/>
          </ac:spMkLst>
        </pc:spChg>
      </pc:sldChg>
    </pc:docChg>
  </pc:docChgLst>
  <pc:docChgLst>
    <pc:chgData name="anne@badrichani.com" userId="S::urn:spo:guest#anne@badrichani.com::" providerId="AD" clId="Web-{C984D95D-DC1E-F59C-2C84-0E15984247E4}"/>
    <pc:docChg chg="modSld">
      <pc:chgData name="anne@badrichani.com" userId="S::urn:spo:guest#anne@badrichani.com::" providerId="AD" clId="Web-{C984D95D-DC1E-F59C-2C84-0E15984247E4}" dt="2025-03-13T16:30:15.913" v="925" actId="20577"/>
      <pc:docMkLst>
        <pc:docMk/>
      </pc:docMkLst>
      <pc:sldChg chg="modNotes">
        <pc:chgData name="anne@badrichani.com" userId="S::urn:spo:guest#anne@badrichani.com::" providerId="AD" clId="Web-{C984D95D-DC1E-F59C-2C84-0E15984247E4}" dt="2025-03-13T13:46:53.729" v="44"/>
        <pc:sldMkLst>
          <pc:docMk/>
          <pc:sldMk cId="0" sldId="260"/>
        </pc:sldMkLst>
      </pc:sldChg>
      <pc:sldChg chg="modNotes">
        <pc:chgData name="anne@badrichani.com" userId="S::urn:spo:guest#anne@badrichani.com::" providerId="AD" clId="Web-{C984D95D-DC1E-F59C-2C84-0E15984247E4}" dt="2025-03-13T14:14:57.360" v="45"/>
        <pc:sldMkLst>
          <pc:docMk/>
          <pc:sldMk cId="0" sldId="261"/>
        </pc:sldMkLst>
      </pc:sldChg>
      <pc:sldChg chg="modSp modNotes">
        <pc:chgData name="anne@badrichani.com" userId="S::urn:spo:guest#anne@badrichani.com::" providerId="AD" clId="Web-{C984D95D-DC1E-F59C-2C84-0E15984247E4}" dt="2025-03-13T14:49:55.769" v="74"/>
        <pc:sldMkLst>
          <pc:docMk/>
          <pc:sldMk cId="0" sldId="265"/>
        </pc:sldMkLst>
        <pc:spChg chg="mod">
          <ac:chgData name="anne@badrichani.com" userId="S::urn:spo:guest#anne@badrichani.com::" providerId="AD" clId="Web-{C984D95D-DC1E-F59C-2C84-0E15984247E4}" dt="2025-03-13T14:44:03.883" v="46" actId="20577"/>
          <ac:spMkLst>
            <pc:docMk/>
            <pc:sldMk cId="0" sldId="265"/>
            <ac:spMk id="252" creationId="{00000000-0000-0000-0000-000000000000}"/>
          </ac:spMkLst>
        </pc:spChg>
      </pc:sldChg>
      <pc:sldChg chg="modSp modNotes">
        <pc:chgData name="anne@badrichani.com" userId="S::urn:spo:guest#anne@badrichani.com::" providerId="AD" clId="Web-{C984D95D-DC1E-F59C-2C84-0E15984247E4}" dt="2025-03-13T15:07:25.083" v="156" actId="20577"/>
        <pc:sldMkLst>
          <pc:docMk/>
          <pc:sldMk cId="0" sldId="267"/>
        </pc:sldMkLst>
        <pc:spChg chg="mod">
          <ac:chgData name="anne@badrichani.com" userId="S::urn:spo:guest#anne@badrichani.com::" providerId="AD" clId="Web-{C984D95D-DC1E-F59C-2C84-0E15984247E4}" dt="2025-03-13T15:07:25.083" v="156" actId="20577"/>
          <ac:spMkLst>
            <pc:docMk/>
            <pc:sldMk cId="0" sldId="267"/>
            <ac:spMk id="326" creationId="{00000000-0000-0000-0000-000000000000}"/>
          </ac:spMkLst>
        </pc:spChg>
        <pc:spChg chg="mod">
          <ac:chgData name="anne@badrichani.com" userId="S::urn:spo:guest#anne@badrichani.com::" providerId="AD" clId="Web-{C984D95D-DC1E-F59C-2C84-0E15984247E4}" dt="2025-03-13T15:07:08.613" v="155" actId="20577"/>
          <ac:spMkLst>
            <pc:docMk/>
            <pc:sldMk cId="0" sldId="267"/>
            <ac:spMk id="327" creationId="{00000000-0000-0000-0000-000000000000}"/>
          </ac:spMkLst>
        </pc:spChg>
      </pc:sldChg>
      <pc:sldChg chg="modNotes">
        <pc:chgData name="anne@badrichani.com" userId="S::urn:spo:guest#anne@badrichani.com::" providerId="AD" clId="Web-{C984D95D-DC1E-F59C-2C84-0E15984247E4}" dt="2025-03-13T14:55:56.484" v="117"/>
        <pc:sldMkLst>
          <pc:docMk/>
          <pc:sldMk cId="0" sldId="268"/>
        </pc:sldMkLst>
      </pc:sldChg>
      <pc:sldChg chg="modSp modNotes">
        <pc:chgData name="anne@badrichani.com" userId="S::urn:spo:guest#anne@badrichani.com::" providerId="AD" clId="Web-{C984D95D-DC1E-F59C-2C84-0E15984247E4}" dt="2025-03-13T15:09:19.029" v="160"/>
        <pc:sldMkLst>
          <pc:docMk/>
          <pc:sldMk cId="0" sldId="269"/>
        </pc:sldMkLst>
        <pc:spChg chg="mod">
          <ac:chgData name="anne@badrichani.com" userId="S::urn:spo:guest#anne@badrichani.com::" providerId="AD" clId="Web-{C984D95D-DC1E-F59C-2C84-0E15984247E4}" dt="2025-03-13T14:57:17.147" v="121" actId="20577"/>
          <ac:spMkLst>
            <pc:docMk/>
            <pc:sldMk cId="0" sldId="269"/>
            <ac:spMk id="357" creationId="{00000000-0000-0000-0000-000000000000}"/>
          </ac:spMkLst>
        </pc:spChg>
        <pc:spChg chg="mod">
          <ac:chgData name="anne@badrichani.com" userId="S::urn:spo:guest#anne@badrichani.com::" providerId="AD" clId="Web-{C984D95D-DC1E-F59C-2C84-0E15984247E4}" dt="2025-03-13T14:56:30.893" v="119" actId="14100"/>
          <ac:spMkLst>
            <pc:docMk/>
            <pc:sldMk cId="0" sldId="269"/>
            <ac:spMk id="359" creationId="{00000000-0000-0000-0000-000000000000}"/>
          </ac:spMkLst>
        </pc:spChg>
        <pc:spChg chg="mod">
          <ac:chgData name="anne@badrichani.com" userId="S::urn:spo:guest#anne@badrichani.com::" providerId="AD" clId="Web-{C984D95D-DC1E-F59C-2C84-0E15984247E4}" dt="2025-03-13T14:58:01.681" v="125" actId="20577"/>
          <ac:spMkLst>
            <pc:docMk/>
            <pc:sldMk cId="0" sldId="269"/>
            <ac:spMk id="362" creationId="{00000000-0000-0000-0000-000000000000}"/>
          </ac:spMkLst>
        </pc:spChg>
      </pc:sldChg>
      <pc:sldChg chg="modNotes">
        <pc:chgData name="anne@badrichani.com" userId="S::urn:spo:guest#anne@badrichani.com::" providerId="AD" clId="Web-{C984D95D-DC1E-F59C-2C84-0E15984247E4}" dt="2025-03-13T15:11:42.697" v="181"/>
        <pc:sldMkLst>
          <pc:docMk/>
          <pc:sldMk cId="0" sldId="270"/>
        </pc:sldMkLst>
      </pc:sldChg>
      <pc:sldChg chg="modNotes">
        <pc:chgData name="anne@badrichani.com" userId="S::urn:spo:guest#anne@badrichani.com::" providerId="AD" clId="Web-{C984D95D-DC1E-F59C-2C84-0E15984247E4}" dt="2025-03-13T15:17:27.738" v="223"/>
        <pc:sldMkLst>
          <pc:docMk/>
          <pc:sldMk cId="0" sldId="271"/>
        </pc:sldMkLst>
      </pc:sldChg>
      <pc:sldChg chg="modSp modNotes">
        <pc:chgData name="anne@badrichani.com" userId="S::urn:spo:guest#anne@badrichani.com::" providerId="AD" clId="Web-{C984D95D-DC1E-F59C-2C84-0E15984247E4}" dt="2025-03-13T15:21:27.678" v="266"/>
        <pc:sldMkLst>
          <pc:docMk/>
          <pc:sldMk cId="0" sldId="272"/>
        </pc:sldMkLst>
        <pc:spChg chg="mod">
          <ac:chgData name="anne@badrichani.com" userId="S::urn:spo:guest#anne@badrichani.com::" providerId="AD" clId="Web-{C984D95D-DC1E-F59C-2C84-0E15984247E4}" dt="2025-03-13T15:18:14.617" v="225" actId="20577"/>
          <ac:spMkLst>
            <pc:docMk/>
            <pc:sldMk cId="0" sldId="272"/>
            <ac:spMk id="426" creationId="{00000000-0000-0000-0000-000000000000}"/>
          </ac:spMkLst>
        </pc:spChg>
      </pc:sldChg>
      <pc:sldChg chg="modNotes">
        <pc:chgData name="anne@badrichani.com" userId="S::urn:spo:guest#anne@badrichani.com::" providerId="AD" clId="Web-{C984D95D-DC1E-F59C-2C84-0E15984247E4}" dt="2025-03-13T15:21:41.195" v="268"/>
        <pc:sldMkLst>
          <pc:docMk/>
          <pc:sldMk cId="0" sldId="275"/>
        </pc:sldMkLst>
      </pc:sldChg>
      <pc:sldChg chg="modSp modNotes">
        <pc:chgData name="anne@badrichani.com" userId="S::urn:spo:guest#anne@badrichani.com::" providerId="AD" clId="Web-{C984D95D-DC1E-F59C-2C84-0E15984247E4}" dt="2025-03-13T15:47:53.799" v="421"/>
        <pc:sldMkLst>
          <pc:docMk/>
          <pc:sldMk cId="0" sldId="278"/>
        </pc:sldMkLst>
        <pc:spChg chg="mod">
          <ac:chgData name="anne@badrichani.com" userId="S::urn:spo:guest#anne@badrichani.com::" providerId="AD" clId="Web-{C984D95D-DC1E-F59C-2C84-0E15984247E4}" dt="2025-03-13T15:42:59.073" v="385" actId="20577"/>
          <ac:spMkLst>
            <pc:docMk/>
            <pc:sldMk cId="0" sldId="278"/>
            <ac:spMk id="2" creationId="{4EA8CBDA-267C-8BA6-CB63-A2BFFF9E9A26}"/>
          </ac:spMkLst>
        </pc:spChg>
      </pc:sldChg>
      <pc:sldChg chg="modSp modNotes">
        <pc:chgData name="anne@badrichani.com" userId="S::urn:spo:guest#anne@badrichani.com::" providerId="AD" clId="Web-{C984D95D-DC1E-F59C-2C84-0E15984247E4}" dt="2025-03-13T15:51:25.096" v="444" actId="14100"/>
        <pc:sldMkLst>
          <pc:docMk/>
          <pc:sldMk cId="0" sldId="279"/>
        </pc:sldMkLst>
        <pc:spChg chg="mod">
          <ac:chgData name="anne@badrichani.com" userId="S::urn:spo:guest#anne@badrichani.com::" providerId="AD" clId="Web-{C984D95D-DC1E-F59C-2C84-0E15984247E4}" dt="2025-03-13T15:50:42.061" v="440" actId="20577"/>
          <ac:spMkLst>
            <pc:docMk/>
            <pc:sldMk cId="0" sldId="279"/>
            <ac:spMk id="25" creationId="{E279F5AC-815E-4E24-B8C4-BBF0EAE4BC29}"/>
          </ac:spMkLst>
        </pc:spChg>
        <pc:spChg chg="mod">
          <ac:chgData name="anne@badrichani.com" userId="S::urn:spo:guest#anne@badrichani.com::" providerId="AD" clId="Web-{C984D95D-DC1E-F59C-2C84-0E15984247E4}" dt="2025-03-13T15:48:22.582" v="426" actId="20577"/>
          <ac:spMkLst>
            <pc:docMk/>
            <pc:sldMk cId="0" sldId="279"/>
            <ac:spMk id="526" creationId="{00000000-0000-0000-0000-000000000000}"/>
          </ac:spMkLst>
        </pc:spChg>
        <pc:spChg chg="mod">
          <ac:chgData name="anne@badrichani.com" userId="S::urn:spo:guest#anne@badrichani.com::" providerId="AD" clId="Web-{C984D95D-DC1E-F59C-2C84-0E15984247E4}" dt="2025-03-13T15:48:38.380" v="427" actId="20577"/>
          <ac:spMkLst>
            <pc:docMk/>
            <pc:sldMk cId="0" sldId="279"/>
            <ac:spMk id="529" creationId="{00000000-0000-0000-0000-000000000000}"/>
          </ac:spMkLst>
        </pc:spChg>
        <pc:spChg chg="mod">
          <ac:chgData name="anne@badrichani.com" userId="S::urn:spo:guest#anne@badrichani.com::" providerId="AD" clId="Web-{C984D95D-DC1E-F59C-2C84-0E15984247E4}" dt="2025-03-13T15:51:13.267" v="443" actId="14100"/>
          <ac:spMkLst>
            <pc:docMk/>
            <pc:sldMk cId="0" sldId="279"/>
            <ac:spMk id="541" creationId="{00000000-0000-0000-0000-000000000000}"/>
          </ac:spMkLst>
        </pc:spChg>
        <pc:spChg chg="mod">
          <ac:chgData name="anne@badrichani.com" userId="S::urn:spo:guest#anne@badrichani.com::" providerId="AD" clId="Web-{C984D95D-DC1E-F59C-2C84-0E15984247E4}" dt="2025-03-13T15:51:25.096" v="444" actId="14100"/>
          <ac:spMkLst>
            <pc:docMk/>
            <pc:sldMk cId="0" sldId="279"/>
            <ac:spMk id="545" creationId="{00000000-0000-0000-0000-000000000000}"/>
          </ac:spMkLst>
        </pc:spChg>
      </pc:sldChg>
      <pc:sldChg chg="modSp modNotes">
        <pc:chgData name="anne@badrichani.com" userId="S::urn:spo:guest#anne@badrichani.com::" providerId="AD" clId="Web-{C984D95D-DC1E-F59C-2C84-0E15984247E4}" dt="2025-03-13T15:58:39.347" v="510"/>
        <pc:sldMkLst>
          <pc:docMk/>
          <pc:sldMk cId="0" sldId="283"/>
        </pc:sldMkLst>
        <pc:spChg chg="mod">
          <ac:chgData name="anne@badrichani.com" userId="S::urn:spo:guest#anne@badrichani.com::" providerId="AD" clId="Web-{C984D95D-DC1E-F59C-2C84-0E15984247E4}" dt="2025-03-13T15:56:59.262" v="479" actId="20577"/>
          <ac:spMkLst>
            <pc:docMk/>
            <pc:sldMk cId="0" sldId="283"/>
            <ac:spMk id="622" creationId="{00000000-0000-0000-0000-000000000000}"/>
          </ac:spMkLst>
        </pc:spChg>
      </pc:sldChg>
      <pc:sldChg chg="modSp">
        <pc:chgData name="anne@badrichani.com" userId="S::urn:spo:guest#anne@badrichani.com::" providerId="AD" clId="Web-{C984D95D-DC1E-F59C-2C84-0E15984247E4}" dt="2025-03-13T16:30:15.913" v="925" actId="20577"/>
        <pc:sldMkLst>
          <pc:docMk/>
          <pc:sldMk cId="0" sldId="284"/>
        </pc:sldMkLst>
        <pc:spChg chg="mod">
          <ac:chgData name="anne@badrichani.com" userId="S::urn:spo:guest#anne@badrichani.com::" providerId="AD" clId="Web-{C984D95D-DC1E-F59C-2C84-0E15984247E4}" dt="2025-03-13T16:30:15.913" v="925" actId="20577"/>
          <ac:spMkLst>
            <pc:docMk/>
            <pc:sldMk cId="0" sldId="284"/>
            <ac:spMk id="631" creationId="{00000000-0000-0000-0000-000000000000}"/>
          </ac:spMkLst>
        </pc:spChg>
      </pc:sldChg>
      <pc:sldChg chg="modSp modNotes">
        <pc:chgData name="anne@badrichani.com" userId="S::urn:spo:guest#anne@badrichani.com::" providerId="AD" clId="Web-{C984D95D-DC1E-F59C-2C84-0E15984247E4}" dt="2025-03-13T16:11:42.547" v="720"/>
        <pc:sldMkLst>
          <pc:docMk/>
          <pc:sldMk cId="2212749380" sldId="286"/>
        </pc:sldMkLst>
        <pc:spChg chg="mod">
          <ac:chgData name="anne@badrichani.com" userId="S::urn:spo:guest#anne@badrichani.com::" providerId="AD" clId="Web-{C984D95D-DC1E-F59C-2C84-0E15984247E4}" dt="2025-03-13T16:06:39.712" v="662" actId="20577"/>
          <ac:spMkLst>
            <pc:docMk/>
            <pc:sldMk cId="2212749380" sldId="286"/>
            <ac:spMk id="607" creationId="{00000000-0000-0000-0000-000000000000}"/>
          </ac:spMkLst>
        </pc:spChg>
        <pc:spChg chg="mod">
          <ac:chgData name="anne@badrichani.com" userId="S::urn:spo:guest#anne@badrichani.com::" providerId="AD" clId="Web-{C984D95D-DC1E-F59C-2C84-0E15984247E4}" dt="2025-03-13T16:07:02.307" v="668" actId="20577"/>
          <ac:spMkLst>
            <pc:docMk/>
            <pc:sldMk cId="2212749380" sldId="286"/>
            <ac:spMk id="612" creationId="{00000000-0000-0000-0000-000000000000}"/>
          </ac:spMkLst>
        </pc:spChg>
      </pc:sldChg>
      <pc:sldChg chg="modNotes">
        <pc:chgData name="anne@badrichani.com" userId="S::urn:spo:guest#anne@badrichani.com::" providerId="AD" clId="Web-{C984D95D-DC1E-F59C-2C84-0E15984247E4}" dt="2025-03-13T13:43:12.986" v="37"/>
        <pc:sldMkLst>
          <pc:docMk/>
          <pc:sldMk cId="234393347" sldId="287"/>
        </pc:sldMkLst>
      </pc:sldChg>
      <pc:sldChg chg="modSp modNotes">
        <pc:chgData name="anne@badrichani.com" userId="S::urn:spo:guest#anne@badrichani.com::" providerId="AD" clId="Web-{C984D95D-DC1E-F59C-2C84-0E15984247E4}" dt="2025-03-13T15:42:14.507" v="382"/>
        <pc:sldMkLst>
          <pc:docMk/>
          <pc:sldMk cId="4157579810" sldId="291"/>
        </pc:sldMkLst>
        <pc:spChg chg="mod">
          <ac:chgData name="anne@badrichani.com" userId="S::urn:spo:guest#anne@badrichani.com::" providerId="AD" clId="Web-{C984D95D-DC1E-F59C-2C84-0E15984247E4}" dt="2025-03-13T15:39:04.305" v="360" actId="20577"/>
          <ac:spMkLst>
            <pc:docMk/>
            <pc:sldMk cId="4157579810" sldId="291"/>
            <ac:spMk id="34" creationId="{BADD82A3-B779-AC55-A357-DFEF86253F90}"/>
          </ac:spMkLst>
        </pc:spChg>
      </pc:sldChg>
      <pc:sldChg chg="modSp modNotes">
        <pc:chgData name="anne@badrichani.com" userId="S::urn:spo:guest#anne@badrichani.com::" providerId="AD" clId="Web-{C984D95D-DC1E-F59C-2C84-0E15984247E4}" dt="2025-03-13T15:39:01.258" v="359"/>
        <pc:sldMkLst>
          <pc:docMk/>
          <pc:sldMk cId="4119435618" sldId="292"/>
        </pc:sldMkLst>
        <pc:spChg chg="mod">
          <ac:chgData name="anne@badrichani.com" userId="S::urn:spo:guest#anne@badrichani.com::" providerId="AD" clId="Web-{C984D95D-DC1E-F59C-2C84-0E15984247E4}" dt="2025-03-13T15:30:05.546" v="309" actId="20577"/>
          <ac:spMkLst>
            <pc:docMk/>
            <pc:sldMk cId="4119435618" sldId="292"/>
            <ac:spMk id="605" creationId="{00000000-0000-0000-0000-000000000000}"/>
          </ac:spMkLst>
        </pc:spChg>
      </pc:sldChg>
      <pc:sldChg chg="modSp modNotes">
        <pc:chgData name="anne@badrichani.com" userId="S::urn:spo:guest#anne@badrichani.com::" providerId="AD" clId="Web-{C984D95D-DC1E-F59C-2C84-0E15984247E4}" dt="2025-03-13T15:29:26.559" v="301"/>
        <pc:sldMkLst>
          <pc:docMk/>
          <pc:sldMk cId="4117732894" sldId="293"/>
        </pc:sldMkLst>
        <pc:spChg chg="mod">
          <ac:chgData name="anne@badrichani.com" userId="S::urn:spo:guest#anne@badrichani.com::" providerId="AD" clId="Web-{C984D95D-DC1E-F59C-2C84-0E15984247E4}" dt="2025-03-13T15:26:33.592" v="279" actId="20577"/>
          <ac:spMkLst>
            <pc:docMk/>
            <pc:sldMk cId="4117732894" sldId="293"/>
            <ac:spMk id="3" creationId="{C6855313-A2DE-E783-7527-A78C73C5A917}"/>
          </ac:spMkLst>
        </pc:spChg>
        <pc:spChg chg="mod">
          <ac:chgData name="anne@badrichani.com" userId="S::urn:spo:guest#anne@badrichani.com::" providerId="AD" clId="Web-{C984D95D-DC1E-F59C-2C84-0E15984247E4}" dt="2025-03-13T15:24:58.710" v="274" actId="20577"/>
          <ac:spMkLst>
            <pc:docMk/>
            <pc:sldMk cId="4117732894" sldId="293"/>
            <ac:spMk id="26" creationId="{211606B9-83FB-A18D-2705-C90489D1C289}"/>
          </ac:spMkLst>
        </pc:spChg>
      </pc:sldChg>
      <pc:sldChg chg="modNotes">
        <pc:chgData name="anne@badrichani.com" userId="S::urn:spo:guest#anne@badrichani.com::" providerId="AD" clId="Web-{C984D95D-DC1E-F59C-2C84-0E15984247E4}" dt="2025-03-13T15:54:38.267" v="468"/>
        <pc:sldMkLst>
          <pc:docMk/>
          <pc:sldMk cId="2875173934" sldId="294"/>
        </pc:sldMkLst>
      </pc:sldChg>
      <pc:sldChg chg="modNotes">
        <pc:chgData name="anne@badrichani.com" userId="S::urn:spo:guest#anne@badrichani.com::" providerId="AD" clId="Web-{C984D95D-DC1E-F59C-2C84-0E15984247E4}" dt="2025-03-13T16:28:17.857" v="893"/>
        <pc:sldMkLst>
          <pc:docMk/>
          <pc:sldMk cId="897343239" sldId="295"/>
        </pc:sldMkLst>
      </pc:sldChg>
      <pc:sldChg chg="modNotes">
        <pc:chgData name="anne@badrichani.com" userId="S::urn:spo:guest#anne@badrichani.com::" providerId="AD" clId="Web-{C984D95D-DC1E-F59C-2C84-0E15984247E4}" dt="2025-03-13T16:15:38.690" v="767"/>
        <pc:sldMkLst>
          <pc:docMk/>
          <pc:sldMk cId="1497414696" sldId="296"/>
        </pc:sldMkLst>
      </pc:sldChg>
      <pc:sldChg chg="modNotes">
        <pc:chgData name="anne@badrichani.com" userId="S::urn:spo:guest#anne@badrichani.com::" providerId="AD" clId="Web-{C984D95D-DC1E-F59C-2C84-0E15984247E4}" dt="2025-03-13T16:04:26.827" v="645"/>
        <pc:sldMkLst>
          <pc:docMk/>
          <pc:sldMk cId="427121230" sldId="299"/>
        </pc:sldMkLst>
      </pc:sldChg>
    </pc:docChg>
  </pc:docChgLst>
  <pc:docChgLst>
    <pc:chgData name="anne@badrichani.com" userId="S::urn:spo:guest#anne@badrichani.com::" providerId="AD" clId="Web-{578EA57C-9D28-07EC-3903-931266AFB245}"/>
    <pc:docChg chg="modSld">
      <pc:chgData name="anne@badrichani.com" userId="S::urn:spo:guest#anne@badrichani.com::" providerId="AD" clId="Web-{578EA57C-9D28-07EC-3903-931266AFB245}" dt="2025-03-17T18:46:19.274" v="57" actId="20577"/>
      <pc:docMkLst>
        <pc:docMk/>
      </pc:docMkLst>
      <pc:sldChg chg="modSp">
        <pc:chgData name="anne@badrichani.com" userId="S::urn:spo:guest#anne@badrichani.com::" providerId="AD" clId="Web-{578EA57C-9D28-07EC-3903-931266AFB245}" dt="2025-03-17T14:37:07.120" v="32" actId="20577"/>
        <pc:sldMkLst>
          <pc:docMk/>
          <pc:sldMk cId="0" sldId="259"/>
        </pc:sldMkLst>
        <pc:spChg chg="mod">
          <ac:chgData name="anne@badrichani.com" userId="S::urn:spo:guest#anne@badrichani.com::" providerId="AD" clId="Web-{578EA57C-9D28-07EC-3903-931266AFB245}" dt="2025-03-17T14:37:07.120" v="32" actId="20577"/>
          <ac:spMkLst>
            <pc:docMk/>
            <pc:sldMk cId="0" sldId="259"/>
            <ac:spMk id="4" creationId="{419BC8A5-D5C0-48E3-19A6-79DAD1DDD552}"/>
          </ac:spMkLst>
        </pc:spChg>
      </pc:sldChg>
      <pc:sldChg chg="modNotes">
        <pc:chgData name="anne@badrichani.com" userId="S::urn:spo:guest#anne@badrichani.com::" providerId="AD" clId="Web-{578EA57C-9D28-07EC-3903-931266AFB245}" dt="2025-03-17T13:48:26.987" v="5"/>
        <pc:sldMkLst>
          <pc:docMk/>
          <pc:sldMk cId="0" sldId="265"/>
        </pc:sldMkLst>
      </pc:sldChg>
      <pc:sldChg chg="modSp">
        <pc:chgData name="anne@badrichani.com" userId="S::urn:spo:guest#anne@badrichani.com::" providerId="AD" clId="Web-{578EA57C-9D28-07EC-3903-931266AFB245}" dt="2025-03-17T14:07:21.899" v="15" actId="20577"/>
        <pc:sldMkLst>
          <pc:docMk/>
          <pc:sldMk cId="0" sldId="269"/>
        </pc:sldMkLst>
        <pc:spChg chg="mod">
          <ac:chgData name="anne@badrichani.com" userId="S::urn:spo:guest#anne@badrichani.com::" providerId="AD" clId="Web-{578EA57C-9D28-07EC-3903-931266AFB245}" dt="2025-03-17T14:07:21.899" v="15" actId="20577"/>
          <ac:spMkLst>
            <pc:docMk/>
            <pc:sldMk cId="0" sldId="269"/>
            <ac:spMk id="361" creationId="{00000000-0000-0000-0000-000000000000}"/>
          </ac:spMkLst>
        </pc:spChg>
        <pc:spChg chg="mod">
          <ac:chgData name="anne@badrichani.com" userId="S::urn:spo:guest#anne@badrichani.com::" providerId="AD" clId="Web-{578EA57C-9D28-07EC-3903-931266AFB245}" dt="2025-03-16T09:35:39.455" v="1" actId="20577"/>
          <ac:spMkLst>
            <pc:docMk/>
            <pc:sldMk cId="0" sldId="269"/>
            <ac:spMk id="366" creationId="{00000000-0000-0000-0000-000000000000}"/>
          </ac:spMkLst>
        </pc:spChg>
      </pc:sldChg>
      <pc:sldChg chg="modNotes">
        <pc:chgData name="anne@badrichani.com" userId="S::urn:spo:guest#anne@badrichani.com::" providerId="AD" clId="Web-{578EA57C-9D28-07EC-3903-931266AFB245}" dt="2025-03-17T14:18:42.571" v="16"/>
        <pc:sldMkLst>
          <pc:docMk/>
          <pc:sldMk cId="0" sldId="270"/>
        </pc:sldMkLst>
      </pc:sldChg>
      <pc:sldChg chg="modNotes">
        <pc:chgData name="anne@badrichani.com" userId="S::urn:spo:guest#anne@badrichani.com::" providerId="AD" clId="Web-{578EA57C-9D28-07EC-3903-931266AFB245}" dt="2025-03-17T14:27:05.342" v="18"/>
        <pc:sldMkLst>
          <pc:docMk/>
          <pc:sldMk cId="0" sldId="271"/>
        </pc:sldMkLst>
      </pc:sldChg>
      <pc:sldChg chg="modSp">
        <pc:chgData name="anne@badrichani.com" userId="S::urn:spo:guest#anne@badrichani.com::" providerId="AD" clId="Web-{578EA57C-9D28-07EC-3903-931266AFB245}" dt="2025-03-17T14:51:02.367" v="44" actId="20577"/>
        <pc:sldMkLst>
          <pc:docMk/>
          <pc:sldMk cId="0" sldId="279"/>
        </pc:sldMkLst>
        <pc:spChg chg="mod">
          <ac:chgData name="anne@badrichani.com" userId="S::urn:spo:guest#anne@badrichani.com::" providerId="AD" clId="Web-{578EA57C-9D28-07EC-3903-931266AFB245}" dt="2025-03-17T14:51:02.367" v="44" actId="20577"/>
          <ac:spMkLst>
            <pc:docMk/>
            <pc:sldMk cId="0" sldId="279"/>
            <ac:spMk id="34" creationId="{63719B6C-6298-47C0-9F8D-41C074E051B8}"/>
          </ac:spMkLst>
        </pc:spChg>
        <pc:spChg chg="mod">
          <ac:chgData name="anne@badrichani.com" userId="S::urn:spo:guest#anne@badrichani.com::" providerId="AD" clId="Web-{578EA57C-9D28-07EC-3903-931266AFB245}" dt="2025-03-17T14:49:18.891" v="37" actId="20577"/>
          <ac:spMkLst>
            <pc:docMk/>
            <pc:sldMk cId="0" sldId="279"/>
            <ac:spMk id="527" creationId="{00000000-0000-0000-0000-000000000000}"/>
          </ac:spMkLst>
        </pc:spChg>
      </pc:sldChg>
      <pc:sldChg chg="modSp">
        <pc:chgData name="anne@badrichani.com" userId="S::urn:spo:guest#anne@badrichani.com::" providerId="AD" clId="Web-{578EA57C-9D28-07EC-3903-931266AFB245}" dt="2025-03-17T18:44:07.065" v="56" actId="20577"/>
        <pc:sldMkLst>
          <pc:docMk/>
          <pc:sldMk cId="0" sldId="284"/>
        </pc:sldMkLst>
        <pc:spChg chg="mod">
          <ac:chgData name="anne@badrichani.com" userId="S::urn:spo:guest#anne@badrichani.com::" providerId="AD" clId="Web-{578EA57C-9D28-07EC-3903-931266AFB245}" dt="2025-03-17T18:44:07.065" v="56" actId="20577"/>
          <ac:spMkLst>
            <pc:docMk/>
            <pc:sldMk cId="0" sldId="284"/>
            <ac:spMk id="631" creationId="{00000000-0000-0000-0000-000000000000}"/>
          </ac:spMkLst>
        </pc:spChg>
      </pc:sldChg>
      <pc:sldChg chg="modSp">
        <pc:chgData name="anne@badrichani.com" userId="S::urn:spo:guest#anne@badrichani.com::" providerId="AD" clId="Web-{578EA57C-9D28-07EC-3903-931266AFB245}" dt="2025-03-17T14:51:29.697" v="47" actId="20577"/>
        <pc:sldMkLst>
          <pc:docMk/>
          <pc:sldMk cId="2212749380" sldId="286"/>
        </pc:sldMkLst>
        <pc:spChg chg="mod">
          <ac:chgData name="anne@badrichani.com" userId="S::urn:spo:guest#anne@badrichani.com::" providerId="AD" clId="Web-{578EA57C-9D28-07EC-3903-931266AFB245}" dt="2025-03-17T14:50:03.457" v="41" actId="20577"/>
          <ac:spMkLst>
            <pc:docMk/>
            <pc:sldMk cId="2212749380" sldId="286"/>
            <ac:spMk id="2" creationId="{CF48970E-B757-1C7C-627B-A7726C938DEC}"/>
          </ac:spMkLst>
        </pc:spChg>
        <pc:spChg chg="mod">
          <ac:chgData name="anne@badrichani.com" userId="S::urn:spo:guest#anne@badrichani.com::" providerId="AD" clId="Web-{578EA57C-9D28-07EC-3903-931266AFB245}" dt="2025-03-17T14:51:29.697" v="47" actId="20577"/>
          <ac:spMkLst>
            <pc:docMk/>
            <pc:sldMk cId="2212749380" sldId="286"/>
            <ac:spMk id="3" creationId="{D8746617-19AC-1113-6FDB-25AF312B94DF}"/>
          </ac:spMkLst>
        </pc:spChg>
      </pc:sldChg>
      <pc:sldChg chg="modSp">
        <pc:chgData name="anne@badrichani.com" userId="S::urn:spo:guest#anne@badrichani.com::" providerId="AD" clId="Web-{578EA57C-9D28-07EC-3903-931266AFB245}" dt="2025-03-17T18:46:19.274" v="57" actId="20577"/>
        <pc:sldMkLst>
          <pc:docMk/>
          <pc:sldMk cId="2690524468" sldId="288"/>
        </pc:sldMkLst>
        <pc:spChg chg="mod">
          <ac:chgData name="anne@badrichani.com" userId="S::urn:spo:guest#anne@badrichani.com::" providerId="AD" clId="Web-{578EA57C-9D28-07EC-3903-931266AFB245}" dt="2025-03-17T18:46:19.274" v="57" actId="20577"/>
          <ac:spMkLst>
            <pc:docMk/>
            <pc:sldMk cId="2690524468" sldId="288"/>
            <ac:spMk id="7" creationId="{37281C55-D854-FA6E-C754-0AA1CE100229}"/>
          </ac:spMkLst>
        </pc:spChg>
      </pc:sldChg>
      <pc:sldChg chg="modSp">
        <pc:chgData name="anne@badrichani.com" userId="S::urn:spo:guest#anne@badrichani.com::" providerId="AD" clId="Web-{578EA57C-9D28-07EC-3903-931266AFB245}" dt="2025-03-16T09:38:49.009" v="2" actId="20577"/>
        <pc:sldMkLst>
          <pc:docMk/>
          <pc:sldMk cId="4157579810" sldId="291"/>
        </pc:sldMkLst>
        <pc:spChg chg="mod">
          <ac:chgData name="anne@badrichani.com" userId="S::urn:spo:guest#anne@badrichani.com::" providerId="AD" clId="Web-{578EA57C-9D28-07EC-3903-931266AFB245}" dt="2025-03-16T09:38:49.009" v="2" actId="20577"/>
          <ac:spMkLst>
            <pc:docMk/>
            <pc:sldMk cId="4157579810" sldId="291"/>
            <ac:spMk id="34" creationId="{BADD82A3-B779-AC55-A357-DFEF86253F90}"/>
          </ac:spMkLst>
        </pc:spChg>
      </pc:sldChg>
      <pc:sldChg chg="modNotes">
        <pc:chgData name="anne@badrichani.com" userId="S::urn:spo:guest#anne@badrichani.com::" providerId="AD" clId="Web-{578EA57C-9D28-07EC-3903-931266AFB245}" dt="2025-03-17T14:46:38.067" v="36"/>
        <pc:sldMkLst>
          <pc:docMk/>
          <pc:sldMk cId="4117732894" sldId="293"/>
        </pc:sldMkLst>
      </pc:sldChg>
      <pc:sldChg chg="modSp">
        <pc:chgData name="anne@badrichani.com" userId="S::urn:spo:guest#anne@badrichani.com::" providerId="AD" clId="Web-{578EA57C-9D28-07EC-3903-931266AFB245}" dt="2025-03-17T14:51:58.762" v="49" actId="20577"/>
        <pc:sldMkLst>
          <pc:docMk/>
          <pc:sldMk cId="2875173934" sldId="294"/>
        </pc:sldMkLst>
        <pc:spChg chg="mod">
          <ac:chgData name="anne@badrichani.com" userId="S::urn:spo:guest#anne@badrichani.com::" providerId="AD" clId="Web-{578EA57C-9D28-07EC-3903-931266AFB245}" dt="2025-03-17T14:51:58.762" v="49" actId="20577"/>
          <ac:spMkLst>
            <pc:docMk/>
            <pc:sldMk cId="2875173934" sldId="294"/>
            <ac:spMk id="2" creationId="{B2FCE409-DFAE-9026-5EA8-37F4AD6F1BC2}"/>
          </ac:spMkLst>
        </pc:spChg>
        <pc:spChg chg="mod">
          <ac:chgData name="anne@badrichani.com" userId="S::urn:spo:guest#anne@badrichani.com::" providerId="AD" clId="Web-{578EA57C-9D28-07EC-3903-931266AFB245}" dt="2025-03-17T14:51:12.556" v="45" actId="20577"/>
          <ac:spMkLst>
            <pc:docMk/>
            <pc:sldMk cId="2875173934" sldId="294"/>
            <ac:spMk id="7" creationId="{B59CB5AB-CE39-8A27-0091-956CF6F7B21A}"/>
          </ac:spMkLst>
        </pc:spChg>
      </pc:sldChg>
      <pc:sldChg chg="modSp">
        <pc:chgData name="anne@badrichani.com" userId="S::urn:spo:guest#anne@badrichani.com::" providerId="AD" clId="Web-{578EA57C-9D28-07EC-3903-931266AFB245}" dt="2025-03-17T14:51:38.323" v="48" actId="20577"/>
        <pc:sldMkLst>
          <pc:docMk/>
          <pc:sldMk cId="1497414696" sldId="296"/>
        </pc:sldMkLst>
        <pc:spChg chg="mod">
          <ac:chgData name="anne@badrichani.com" userId="S::urn:spo:guest#anne@badrichani.com::" providerId="AD" clId="Web-{578EA57C-9D28-07EC-3903-931266AFB245}" dt="2025-03-17T14:50:03.941" v="42" actId="20577"/>
          <ac:spMkLst>
            <pc:docMk/>
            <pc:sldMk cId="1497414696" sldId="296"/>
            <ac:spMk id="2" creationId="{5C7C3FF8-878D-E27C-D71E-B890A6FF80D7}"/>
          </ac:spMkLst>
        </pc:spChg>
        <pc:spChg chg="mod">
          <ac:chgData name="anne@badrichani.com" userId="S::urn:spo:guest#anne@badrichani.com::" providerId="AD" clId="Web-{578EA57C-9D28-07EC-3903-931266AFB245}" dt="2025-03-17T14:51:38.323" v="48" actId="20577"/>
          <ac:spMkLst>
            <pc:docMk/>
            <pc:sldMk cId="1497414696" sldId="296"/>
            <ac:spMk id="3" creationId="{58C5BC49-26E8-F359-EBCF-D51180C8E349}"/>
          </ac:spMkLst>
        </pc:spChg>
      </pc:sldChg>
      <pc:sldChg chg="modSp">
        <pc:chgData name="anne@badrichani.com" userId="S::urn:spo:guest#anne@badrichani.com::" providerId="AD" clId="Web-{578EA57C-9D28-07EC-3903-931266AFB245}" dt="2025-03-17T14:51:23.291" v="46" actId="20577"/>
        <pc:sldMkLst>
          <pc:docMk/>
          <pc:sldMk cId="427121230" sldId="299"/>
        </pc:sldMkLst>
        <pc:spChg chg="mod">
          <ac:chgData name="anne@badrichani.com" userId="S::urn:spo:guest#anne@badrichani.com::" providerId="AD" clId="Web-{578EA57C-9D28-07EC-3903-931266AFB245}" dt="2025-03-17T14:50:00.535" v="39" actId="20577"/>
          <ac:spMkLst>
            <pc:docMk/>
            <pc:sldMk cId="427121230" sldId="299"/>
            <ac:spMk id="2" creationId="{974AEAC6-D24F-AFB9-F5DF-0A8ED5680850}"/>
          </ac:spMkLst>
        </pc:spChg>
        <pc:spChg chg="mod">
          <ac:chgData name="anne@badrichani.com" userId="S::urn:spo:guest#anne@badrichani.com::" providerId="AD" clId="Web-{578EA57C-9D28-07EC-3903-931266AFB245}" dt="2025-03-17T14:51:23.291" v="46" actId="20577"/>
          <ac:spMkLst>
            <pc:docMk/>
            <pc:sldMk cId="427121230" sldId="299"/>
            <ac:spMk id="3" creationId="{A7B80E2A-24AE-89AD-BCCF-AFE6668AA835}"/>
          </ac:spMkLst>
        </pc:spChg>
      </pc:sldChg>
    </pc:docChg>
  </pc:docChgLst>
  <pc:docChgLst>
    <pc:chgData name="anne@badrichani.com" userId="S::urn:spo:guest#anne@badrichani.com::" providerId="AD" clId="Web-{1966AEDE-961D-12AD-5159-10FD5C4D4260}"/>
    <pc:docChg chg="modSld">
      <pc:chgData name="anne@badrichani.com" userId="S::urn:spo:guest#anne@badrichani.com::" providerId="AD" clId="Web-{1966AEDE-961D-12AD-5159-10FD5C4D4260}" dt="2025-02-20T09:46:00.745" v="140" actId="20577"/>
      <pc:docMkLst>
        <pc:docMk/>
      </pc:docMkLst>
      <pc:sldChg chg="modSp">
        <pc:chgData name="anne@badrichani.com" userId="S::urn:spo:guest#anne@badrichani.com::" providerId="AD" clId="Web-{1966AEDE-961D-12AD-5159-10FD5C4D4260}" dt="2025-02-20T09:46:00.745" v="140" actId="20577"/>
        <pc:sldMkLst>
          <pc:docMk/>
          <pc:sldMk cId="4119435618" sldId="292"/>
        </pc:sldMkLst>
        <pc:spChg chg="mod">
          <ac:chgData name="anne@badrichani.com" userId="S::urn:spo:guest#anne@badrichani.com::" providerId="AD" clId="Web-{1966AEDE-961D-12AD-5159-10FD5C4D4260}" dt="2025-02-20T09:44:37.898" v="109" actId="20577"/>
          <ac:spMkLst>
            <pc:docMk/>
            <pc:sldMk cId="4119435618" sldId="292"/>
            <ac:spMk id="4" creationId="{A54783AE-9337-E79F-6A07-B2FF4A62E3A8}"/>
          </ac:spMkLst>
        </pc:spChg>
        <pc:spChg chg="mod">
          <ac:chgData name="anne@badrichani.com" userId="S::urn:spo:guest#anne@badrichani.com::" providerId="AD" clId="Web-{1966AEDE-961D-12AD-5159-10FD5C4D4260}" dt="2025-02-20T09:41:58.361" v="38" actId="20577"/>
          <ac:spMkLst>
            <pc:docMk/>
            <pc:sldMk cId="4119435618" sldId="292"/>
            <ac:spMk id="605" creationId="{00000000-0000-0000-0000-000000000000}"/>
          </ac:spMkLst>
        </pc:spChg>
        <pc:spChg chg="mod">
          <ac:chgData name="anne@badrichani.com" userId="S::urn:spo:guest#anne@badrichani.com::" providerId="AD" clId="Web-{1966AEDE-961D-12AD-5159-10FD5C4D4260}" dt="2025-02-20T09:45:33.978" v="118" actId="20577"/>
          <ac:spMkLst>
            <pc:docMk/>
            <pc:sldMk cId="4119435618" sldId="292"/>
            <ac:spMk id="606" creationId="{00000000-0000-0000-0000-000000000000}"/>
          </ac:spMkLst>
        </pc:spChg>
        <pc:spChg chg="mod">
          <ac:chgData name="anne@badrichani.com" userId="S::urn:spo:guest#anne@badrichani.com::" providerId="AD" clId="Web-{1966AEDE-961D-12AD-5159-10FD5C4D4260}" dt="2025-02-20T09:46:00.745" v="140" actId="20577"/>
          <ac:spMkLst>
            <pc:docMk/>
            <pc:sldMk cId="4119435618" sldId="292"/>
            <ac:spMk id="613" creationId="{00000000-0000-0000-0000-000000000000}"/>
          </ac:spMkLst>
        </pc:spChg>
      </pc:sldChg>
      <pc:sldChg chg="modSp">
        <pc:chgData name="anne@badrichani.com" userId="S::urn:spo:guest#anne@badrichani.com::" providerId="AD" clId="Web-{1966AEDE-961D-12AD-5159-10FD5C4D4260}" dt="2025-02-20T09:32:07.229" v="2" actId="20577"/>
        <pc:sldMkLst>
          <pc:docMk/>
          <pc:sldMk cId="4117732894" sldId="293"/>
        </pc:sldMkLst>
        <pc:spChg chg="mod">
          <ac:chgData name="anne@badrichani.com" userId="S::urn:spo:guest#anne@badrichani.com::" providerId="AD" clId="Web-{1966AEDE-961D-12AD-5159-10FD5C4D4260}" dt="2025-02-20T09:32:07.229" v="2" actId="20577"/>
          <ac:spMkLst>
            <pc:docMk/>
            <pc:sldMk cId="4117732894" sldId="293"/>
            <ac:spMk id="23" creationId="{434BF50D-8156-6413-7DAC-C5E3AF43A094}"/>
          </ac:spMkLst>
        </pc:spChg>
      </pc:sldChg>
    </pc:docChg>
  </pc:docChgLst>
  <pc:docChgLst>
    <pc:chgData name="HARRIS, Victoria Louise" userId="S::harrisv@who.int::77d83ea0-bc42-459a-b288-1c4c0bdb19c2" providerId="AD" clId="Web-{31300E6E-0BC9-1C72-9663-446BBA9E8F61}"/>
    <pc:docChg chg="modSld">
      <pc:chgData name="HARRIS, Victoria Louise" userId="S::harrisv@who.int::77d83ea0-bc42-459a-b288-1c4c0bdb19c2" providerId="AD" clId="Web-{31300E6E-0BC9-1C72-9663-446BBA9E8F61}" dt="2024-12-11T08:59:47.920" v="1"/>
      <pc:docMkLst>
        <pc:docMk/>
      </pc:docMkLst>
      <pc:sldChg chg="addSp delSp">
        <pc:chgData name="HARRIS, Victoria Louise" userId="S::harrisv@who.int::77d83ea0-bc42-459a-b288-1c4c0bdb19c2" providerId="AD" clId="Web-{31300E6E-0BC9-1C72-9663-446BBA9E8F61}" dt="2024-12-11T08:59:47.920" v="1"/>
        <pc:sldMkLst>
          <pc:docMk/>
          <pc:sldMk cId="2875173934" sldId="294"/>
        </pc:sldMkLst>
      </pc:sldChg>
    </pc:docChg>
  </pc:docChgLst>
  <pc:docChgLst>
    <pc:chgData name="anne@badrichani.com" userId="S::urn:spo:guest#anne@badrichani.com::" providerId="AD" clId="Web-{AE55AD8E-BC12-51C5-25C2-AADFC5799CB8}"/>
    <pc:docChg chg="modSld">
      <pc:chgData name="anne@badrichani.com" userId="S::urn:spo:guest#anne@badrichani.com::" providerId="AD" clId="Web-{AE55AD8E-BC12-51C5-25C2-AADFC5799CB8}" dt="2025-02-19T08:46:04.614" v="360" actId="20577"/>
      <pc:docMkLst>
        <pc:docMk/>
      </pc:docMkLst>
      <pc:sldChg chg="addSp delSp modSp modNotes">
        <pc:chgData name="anne@badrichani.com" userId="S::urn:spo:guest#anne@badrichani.com::" providerId="AD" clId="Web-{AE55AD8E-BC12-51C5-25C2-AADFC5799CB8}" dt="2025-02-19T08:44:22.251" v="332" actId="20577"/>
        <pc:sldMkLst>
          <pc:docMk/>
          <pc:sldMk cId="0" sldId="259"/>
        </pc:sldMkLst>
        <pc:spChg chg="mod">
          <ac:chgData name="anne@badrichani.com" userId="S::urn:spo:guest#anne@badrichani.com::" providerId="AD" clId="Web-{AE55AD8E-BC12-51C5-25C2-AADFC5799CB8}" dt="2025-02-19T08:44:22.251" v="332" actId="20577"/>
          <ac:spMkLst>
            <pc:docMk/>
            <pc:sldMk cId="0" sldId="259"/>
            <ac:spMk id="4" creationId="{419BC8A5-D5C0-48E3-19A6-79DAD1DDD552}"/>
          </ac:spMkLst>
        </pc:spChg>
        <pc:spChg chg="mod">
          <ac:chgData name="anne@badrichani.com" userId="S::urn:spo:guest#anne@badrichani.com::" providerId="AD" clId="Web-{AE55AD8E-BC12-51C5-25C2-AADFC5799CB8}" dt="2025-02-18T15:01:09.203" v="112" actId="20577"/>
          <ac:spMkLst>
            <pc:docMk/>
            <pc:sldMk cId="0" sldId="259"/>
            <ac:spMk id="180" creationId="{00000000-0000-0000-0000-000000000000}"/>
          </ac:spMkLst>
        </pc:spChg>
      </pc:sldChg>
      <pc:sldChg chg="modSp">
        <pc:chgData name="anne@badrichani.com" userId="S::urn:spo:guest#anne@badrichani.com::" providerId="AD" clId="Web-{AE55AD8E-BC12-51C5-25C2-AADFC5799CB8}" dt="2025-02-19T08:46:04.614" v="360" actId="20577"/>
        <pc:sldMkLst>
          <pc:docMk/>
          <pc:sldMk cId="4117732894" sldId="293"/>
        </pc:sldMkLst>
        <pc:spChg chg="mod">
          <ac:chgData name="anne@badrichani.com" userId="S::urn:spo:guest#anne@badrichani.com::" providerId="AD" clId="Web-{AE55AD8E-BC12-51C5-25C2-AADFC5799CB8}" dt="2025-02-19T08:46:04.614" v="360" actId="20577"/>
          <ac:spMkLst>
            <pc:docMk/>
            <pc:sldMk cId="4117732894" sldId="293"/>
            <ac:spMk id="20" creationId="{A8F7C05B-D65F-B866-A45F-FF61FE5AFFE6}"/>
          </ac:spMkLst>
        </pc:spChg>
        <pc:spChg chg="mod">
          <ac:chgData name="anne@badrichani.com" userId="S::urn:spo:guest#anne@badrichani.com::" providerId="AD" clId="Web-{AE55AD8E-BC12-51C5-25C2-AADFC5799CB8}" dt="2025-02-19T08:45:17.175" v="343" actId="20577"/>
          <ac:spMkLst>
            <pc:docMk/>
            <pc:sldMk cId="4117732894" sldId="293"/>
            <ac:spMk id="583" creationId="{00000000-0000-0000-0000-000000000000}"/>
          </ac:spMkLst>
        </pc:spChg>
      </pc:sldChg>
    </pc:docChg>
  </pc:docChgLst>
  <pc:docChgLst>
    <pc:chgData name="anne@badrichani.com" userId="S::urn:spo:guest#anne@badrichani.com::" providerId="AD" clId="Web-{A5333CC8-DF16-4CDC-B5A6-C3D0C9E11B3E}"/>
    <pc:docChg chg="modSld">
      <pc:chgData name="anne@badrichani.com" userId="S::urn:spo:guest#anne@badrichani.com::" providerId="AD" clId="Web-{A5333CC8-DF16-4CDC-B5A6-C3D0C9E11B3E}" dt="2025-02-20T12:18:34.350" v="1729" actId="20577"/>
      <pc:docMkLst>
        <pc:docMk/>
      </pc:docMkLst>
      <pc:sldChg chg="modSp">
        <pc:chgData name="anne@badrichani.com" userId="S::urn:spo:guest#anne@badrichani.com::" providerId="AD" clId="Web-{A5333CC8-DF16-4CDC-B5A6-C3D0C9E11B3E}" dt="2025-02-20T11:21:14.172" v="229" actId="20577"/>
        <pc:sldMkLst>
          <pc:docMk/>
          <pc:sldMk cId="0" sldId="279"/>
        </pc:sldMkLst>
        <pc:spChg chg="mod">
          <ac:chgData name="anne@badrichani.com" userId="S::urn:spo:guest#anne@badrichani.com::" providerId="AD" clId="Web-{A5333CC8-DF16-4CDC-B5A6-C3D0C9E11B3E}" dt="2025-02-20T10:59:53.628" v="14" actId="20577"/>
          <ac:spMkLst>
            <pc:docMk/>
            <pc:sldMk cId="0" sldId="279"/>
            <ac:spMk id="8" creationId="{06FC19B6-6D59-DCA4-88DF-6F7438CC83BB}"/>
          </ac:spMkLst>
        </pc:spChg>
        <pc:spChg chg="mod">
          <ac:chgData name="anne@badrichani.com" userId="S::urn:spo:guest#anne@badrichani.com::" providerId="AD" clId="Web-{A5333CC8-DF16-4CDC-B5A6-C3D0C9E11B3E}" dt="2025-02-20T10:59:22.018" v="4" actId="20577"/>
          <ac:spMkLst>
            <pc:docMk/>
            <pc:sldMk cId="0" sldId="279"/>
            <ac:spMk id="23" creationId="{ED6E0A96-E483-4438-BE85-978292D96748}"/>
          </ac:spMkLst>
        </pc:spChg>
        <pc:spChg chg="mod">
          <ac:chgData name="anne@badrichani.com" userId="S::urn:spo:guest#anne@badrichani.com::" providerId="AD" clId="Web-{A5333CC8-DF16-4CDC-B5A6-C3D0C9E11B3E}" dt="2025-02-20T11:21:14.172" v="229" actId="20577"/>
          <ac:spMkLst>
            <pc:docMk/>
            <pc:sldMk cId="0" sldId="279"/>
            <ac:spMk id="25" creationId="{E279F5AC-815E-4E24-B8C4-BBF0EAE4BC29}"/>
          </ac:spMkLst>
        </pc:spChg>
        <pc:spChg chg="mod">
          <ac:chgData name="anne@badrichani.com" userId="S::urn:spo:guest#anne@badrichani.com::" providerId="AD" clId="Web-{A5333CC8-DF16-4CDC-B5A6-C3D0C9E11B3E}" dt="2025-02-20T11:13:11.952" v="210" actId="20577"/>
          <ac:spMkLst>
            <pc:docMk/>
            <pc:sldMk cId="0" sldId="279"/>
            <ac:spMk id="27" creationId="{7B037BD5-E209-48BD-8921-EBA9213D7039}"/>
          </ac:spMkLst>
        </pc:spChg>
        <pc:spChg chg="mod">
          <ac:chgData name="anne@badrichani.com" userId="S::urn:spo:guest#anne@badrichani.com::" providerId="AD" clId="Web-{A5333CC8-DF16-4CDC-B5A6-C3D0C9E11B3E}" dt="2025-02-20T11:13:24.875" v="213" actId="20577"/>
          <ac:spMkLst>
            <pc:docMk/>
            <pc:sldMk cId="0" sldId="279"/>
            <ac:spMk id="28" creationId="{8ED03A20-1468-49D2-A202-8E4D93040EE0}"/>
          </ac:spMkLst>
        </pc:spChg>
        <pc:spChg chg="mod">
          <ac:chgData name="anne@badrichani.com" userId="S::urn:spo:guest#anne@badrichani.com::" providerId="AD" clId="Web-{A5333CC8-DF16-4CDC-B5A6-C3D0C9E11B3E}" dt="2025-02-20T11:00:53.630" v="18" actId="20577"/>
          <ac:spMkLst>
            <pc:docMk/>
            <pc:sldMk cId="0" sldId="279"/>
            <ac:spMk id="33" creationId="{08EA7864-C385-4F48-B2D2-FE076D20488E}"/>
          </ac:spMkLst>
        </pc:spChg>
        <pc:spChg chg="mod">
          <ac:chgData name="anne@badrichani.com" userId="S::urn:spo:guest#anne@badrichani.com::" providerId="AD" clId="Web-{A5333CC8-DF16-4CDC-B5A6-C3D0C9E11B3E}" dt="2025-02-20T11:10:15.790" v="134" actId="20577"/>
          <ac:spMkLst>
            <pc:docMk/>
            <pc:sldMk cId="0" sldId="279"/>
            <ac:spMk id="34" creationId="{63719B6C-6298-47C0-9F8D-41C074E051B8}"/>
          </ac:spMkLst>
        </pc:spChg>
        <pc:spChg chg="mod">
          <ac:chgData name="anne@badrichani.com" userId="S::urn:spo:guest#anne@badrichani.com::" providerId="AD" clId="Web-{A5333CC8-DF16-4CDC-B5A6-C3D0C9E11B3E}" dt="2025-02-20T11:07:30.457" v="99" actId="20577"/>
          <ac:spMkLst>
            <pc:docMk/>
            <pc:sldMk cId="0" sldId="279"/>
            <ac:spMk id="38" creationId="{F1329EF1-459D-40A3-B87D-EE6BA592A5D7}"/>
          </ac:spMkLst>
        </pc:spChg>
        <pc:spChg chg="mod">
          <ac:chgData name="anne@badrichani.com" userId="S::urn:spo:guest#anne@badrichani.com::" providerId="AD" clId="Web-{A5333CC8-DF16-4CDC-B5A6-C3D0C9E11B3E}" dt="2025-02-20T11:08:12.755" v="101" actId="20577"/>
          <ac:spMkLst>
            <pc:docMk/>
            <pc:sldMk cId="0" sldId="279"/>
            <ac:spMk id="527" creationId="{00000000-0000-0000-0000-000000000000}"/>
          </ac:spMkLst>
        </pc:spChg>
        <pc:spChg chg="mod">
          <ac:chgData name="anne@badrichani.com" userId="S::urn:spo:guest#anne@badrichani.com::" providerId="AD" clId="Web-{A5333CC8-DF16-4CDC-B5A6-C3D0C9E11B3E}" dt="2025-02-20T11:05:44.812" v="62" actId="20577"/>
          <ac:spMkLst>
            <pc:docMk/>
            <pc:sldMk cId="0" sldId="279"/>
            <ac:spMk id="529" creationId="{00000000-0000-0000-0000-000000000000}"/>
          </ac:spMkLst>
        </pc:spChg>
        <pc:spChg chg="mod">
          <ac:chgData name="anne@badrichani.com" userId="S::urn:spo:guest#anne@badrichani.com::" providerId="AD" clId="Web-{A5333CC8-DF16-4CDC-B5A6-C3D0C9E11B3E}" dt="2025-02-20T10:59:58.285" v="16" actId="20577"/>
          <ac:spMkLst>
            <pc:docMk/>
            <pc:sldMk cId="0" sldId="279"/>
            <ac:spMk id="537" creationId="{00000000-0000-0000-0000-000000000000}"/>
          </ac:spMkLst>
        </pc:spChg>
        <pc:spChg chg="mod">
          <ac:chgData name="anne@badrichani.com" userId="S::urn:spo:guest#anne@badrichani.com::" providerId="AD" clId="Web-{A5333CC8-DF16-4CDC-B5A6-C3D0C9E11B3E}" dt="2025-02-20T10:59:14.752" v="3" actId="20577"/>
          <ac:spMkLst>
            <pc:docMk/>
            <pc:sldMk cId="0" sldId="279"/>
            <ac:spMk id="539" creationId="{00000000-0000-0000-0000-000000000000}"/>
          </ac:spMkLst>
        </pc:spChg>
        <pc:spChg chg="mod">
          <ac:chgData name="anne@badrichani.com" userId="S::urn:spo:guest#anne@badrichani.com::" providerId="AD" clId="Web-{A5333CC8-DF16-4CDC-B5A6-C3D0C9E11B3E}" dt="2025-02-20T10:59:48.472" v="12" actId="20577"/>
          <ac:spMkLst>
            <pc:docMk/>
            <pc:sldMk cId="0" sldId="279"/>
            <ac:spMk id="541" creationId="{00000000-0000-0000-0000-000000000000}"/>
          </ac:spMkLst>
        </pc:spChg>
        <pc:spChg chg="mod">
          <ac:chgData name="anne@badrichani.com" userId="S::urn:spo:guest#anne@badrichani.com::" providerId="AD" clId="Web-{A5333CC8-DF16-4CDC-B5A6-C3D0C9E11B3E}" dt="2025-02-20T11:10:59.635" v="159" actId="20577"/>
          <ac:spMkLst>
            <pc:docMk/>
            <pc:sldMk cId="0" sldId="279"/>
            <ac:spMk id="544" creationId="{00000000-0000-0000-0000-000000000000}"/>
          </ac:spMkLst>
        </pc:spChg>
        <pc:spChg chg="mod">
          <ac:chgData name="anne@badrichani.com" userId="S::urn:spo:guest#anne@badrichani.com::" providerId="AD" clId="Web-{A5333CC8-DF16-4CDC-B5A6-C3D0C9E11B3E}" dt="2025-02-20T11:12:12.778" v="179" actId="20577"/>
          <ac:spMkLst>
            <pc:docMk/>
            <pc:sldMk cId="0" sldId="279"/>
            <ac:spMk id="545" creationId="{00000000-0000-0000-0000-000000000000}"/>
          </ac:spMkLst>
        </pc:spChg>
        <pc:spChg chg="mod">
          <ac:chgData name="anne@badrichani.com" userId="S::urn:spo:guest#anne@badrichani.com::" providerId="AD" clId="Web-{A5333CC8-DF16-4CDC-B5A6-C3D0C9E11B3E}" dt="2025-02-20T11:13:01.905" v="207" actId="20577"/>
          <ac:spMkLst>
            <pc:docMk/>
            <pc:sldMk cId="0" sldId="279"/>
            <ac:spMk id="546" creationId="{00000000-0000-0000-0000-000000000000}"/>
          </ac:spMkLst>
        </pc:spChg>
      </pc:sldChg>
      <pc:sldChg chg="modSp">
        <pc:chgData name="anne@badrichani.com" userId="S::urn:spo:guest#anne@badrichani.com::" providerId="AD" clId="Web-{A5333CC8-DF16-4CDC-B5A6-C3D0C9E11B3E}" dt="2025-02-20T12:05:39.652" v="1082" actId="20577"/>
        <pc:sldMkLst>
          <pc:docMk/>
          <pc:sldMk cId="0" sldId="283"/>
        </pc:sldMkLst>
        <pc:spChg chg="mod">
          <ac:chgData name="anne@badrichani.com" userId="S::urn:spo:guest#anne@badrichani.com::" providerId="AD" clId="Web-{A5333CC8-DF16-4CDC-B5A6-C3D0C9E11B3E}" dt="2025-02-20T11:31:40.646" v="354" actId="20577"/>
          <ac:spMkLst>
            <pc:docMk/>
            <pc:sldMk cId="0" sldId="283"/>
            <ac:spMk id="620" creationId="{00000000-0000-0000-0000-000000000000}"/>
          </ac:spMkLst>
        </pc:spChg>
        <pc:spChg chg="mod">
          <ac:chgData name="anne@badrichani.com" userId="S::urn:spo:guest#anne@badrichani.com::" providerId="AD" clId="Web-{A5333CC8-DF16-4CDC-B5A6-C3D0C9E11B3E}" dt="2025-02-20T12:05:39.652" v="1082" actId="20577"/>
          <ac:spMkLst>
            <pc:docMk/>
            <pc:sldMk cId="0" sldId="283"/>
            <ac:spMk id="621" creationId="{00000000-0000-0000-0000-000000000000}"/>
          </ac:spMkLst>
        </pc:spChg>
        <pc:spChg chg="mod">
          <ac:chgData name="anne@badrichani.com" userId="S::urn:spo:guest#anne@badrichani.com::" providerId="AD" clId="Web-{A5333CC8-DF16-4CDC-B5A6-C3D0C9E11B3E}" dt="2025-02-20T12:05:33.668" v="1079" actId="20577"/>
          <ac:spMkLst>
            <pc:docMk/>
            <pc:sldMk cId="0" sldId="283"/>
            <ac:spMk id="622" creationId="{00000000-0000-0000-0000-000000000000}"/>
          </ac:spMkLst>
        </pc:spChg>
      </pc:sldChg>
      <pc:sldChg chg="modSp modNotes">
        <pc:chgData name="anne@badrichani.com" userId="S::urn:spo:guest#anne@badrichani.com::" providerId="AD" clId="Web-{A5333CC8-DF16-4CDC-B5A6-C3D0C9E11B3E}" dt="2025-02-20T12:14:56.515" v="1627"/>
        <pc:sldMkLst>
          <pc:docMk/>
          <pc:sldMk cId="2212749380" sldId="286"/>
        </pc:sldMkLst>
        <pc:spChg chg="mod">
          <ac:chgData name="anne@badrichani.com" userId="S::urn:spo:guest#anne@badrichani.com::" providerId="AD" clId="Web-{A5333CC8-DF16-4CDC-B5A6-C3D0C9E11B3E}" dt="2025-02-20T12:00:56.612" v="951" actId="20577"/>
          <ac:spMkLst>
            <pc:docMk/>
            <pc:sldMk cId="2212749380" sldId="286"/>
            <ac:spMk id="2" creationId="{CF48970E-B757-1C7C-627B-A7726C938DEC}"/>
          </ac:spMkLst>
        </pc:spChg>
        <pc:spChg chg="mod">
          <ac:chgData name="anne@badrichani.com" userId="S::urn:spo:guest#anne@badrichani.com::" providerId="AD" clId="Web-{A5333CC8-DF16-4CDC-B5A6-C3D0C9E11B3E}" dt="2025-02-20T12:01:29.441" v="953" actId="20577"/>
          <ac:spMkLst>
            <pc:docMk/>
            <pc:sldMk cId="2212749380" sldId="286"/>
            <ac:spMk id="3" creationId="{D8746617-19AC-1113-6FDB-25AF312B94DF}"/>
          </ac:spMkLst>
        </pc:spChg>
        <pc:spChg chg="mod">
          <ac:chgData name="anne@badrichani.com" userId="S::urn:spo:guest#anne@badrichani.com::" providerId="AD" clId="Web-{A5333CC8-DF16-4CDC-B5A6-C3D0C9E11B3E}" dt="2025-02-20T12:02:09.145" v="957" actId="20577"/>
          <ac:spMkLst>
            <pc:docMk/>
            <pc:sldMk cId="2212749380" sldId="286"/>
            <ac:spMk id="7" creationId="{771E1DF3-FBEA-BBF9-1948-4D4CC92572B6}"/>
          </ac:spMkLst>
        </pc:spChg>
        <pc:spChg chg="mod">
          <ac:chgData name="anne@badrichani.com" userId="S::urn:spo:guest#anne@badrichani.com::" providerId="AD" clId="Web-{A5333CC8-DF16-4CDC-B5A6-C3D0C9E11B3E}" dt="2025-02-20T12:03:37.851" v="959" actId="20577"/>
          <ac:spMkLst>
            <pc:docMk/>
            <pc:sldMk cId="2212749380" sldId="286"/>
            <ac:spMk id="8" creationId="{24849AA9-FBA8-310C-46BC-30DF07240A7C}"/>
          </ac:spMkLst>
        </pc:spChg>
        <pc:spChg chg="mod">
          <ac:chgData name="anne@badrichani.com" userId="S::urn:spo:guest#anne@badrichani.com::" providerId="AD" clId="Web-{A5333CC8-DF16-4CDC-B5A6-C3D0C9E11B3E}" dt="2025-02-20T12:00:42.095" v="949" actId="20577"/>
          <ac:spMkLst>
            <pc:docMk/>
            <pc:sldMk cId="2212749380" sldId="286"/>
            <ac:spMk id="16" creationId="{1EEC408E-7237-145E-B9A9-6DCCE1B77AA1}"/>
          </ac:spMkLst>
        </pc:spChg>
        <pc:spChg chg="mod">
          <ac:chgData name="anne@badrichani.com" userId="S::urn:spo:guest#anne@badrichani.com::" providerId="AD" clId="Web-{A5333CC8-DF16-4CDC-B5A6-C3D0C9E11B3E}" dt="2025-02-20T12:10:31.912" v="1262" actId="20577"/>
          <ac:spMkLst>
            <pc:docMk/>
            <pc:sldMk cId="2212749380" sldId="286"/>
            <ac:spMk id="607" creationId="{00000000-0000-0000-0000-000000000000}"/>
          </ac:spMkLst>
        </pc:spChg>
        <pc:spChg chg="mod">
          <ac:chgData name="anne@badrichani.com" userId="S::urn:spo:guest#anne@badrichani.com::" providerId="AD" clId="Web-{A5333CC8-DF16-4CDC-B5A6-C3D0C9E11B3E}" dt="2025-02-20T12:14:07.248" v="1624" actId="20577"/>
          <ac:spMkLst>
            <pc:docMk/>
            <pc:sldMk cId="2212749380" sldId="286"/>
            <ac:spMk id="612" creationId="{00000000-0000-0000-0000-000000000000}"/>
          </ac:spMkLst>
        </pc:spChg>
      </pc:sldChg>
      <pc:sldChg chg="modSp">
        <pc:chgData name="anne@badrichani.com" userId="S::urn:spo:guest#anne@badrichani.com::" providerId="AD" clId="Web-{A5333CC8-DF16-4CDC-B5A6-C3D0C9E11B3E}" dt="2025-02-20T11:51:21.436" v="645" actId="20577"/>
        <pc:sldMkLst>
          <pc:docMk/>
          <pc:sldMk cId="2875173934" sldId="294"/>
        </pc:sldMkLst>
        <pc:spChg chg="mod">
          <ac:chgData name="anne@badrichani.com" userId="S::urn:spo:guest#anne@badrichani.com::" providerId="AD" clId="Web-{A5333CC8-DF16-4CDC-B5A6-C3D0C9E11B3E}" dt="2025-02-20T11:23:48.552" v="247" actId="20577"/>
          <ac:spMkLst>
            <pc:docMk/>
            <pc:sldMk cId="2875173934" sldId="294"/>
            <ac:spMk id="2" creationId="{B2FCE409-DFAE-9026-5EA8-37F4AD6F1BC2}"/>
          </ac:spMkLst>
        </pc:spChg>
        <pc:spChg chg="mod">
          <ac:chgData name="anne@badrichani.com" userId="S::urn:spo:guest#anne@badrichani.com::" providerId="AD" clId="Web-{A5333CC8-DF16-4CDC-B5A6-C3D0C9E11B3E}" dt="2025-02-20T11:24:23.694" v="274" actId="20577"/>
          <ac:spMkLst>
            <pc:docMk/>
            <pc:sldMk cId="2875173934" sldId="294"/>
            <ac:spMk id="3" creationId="{DCBB80E2-BE76-E423-5AF9-6401D9919C9A}"/>
          </ac:spMkLst>
        </pc:spChg>
        <pc:spChg chg="mod">
          <ac:chgData name="anne@badrichani.com" userId="S::urn:spo:guest#anne@badrichani.com::" providerId="AD" clId="Web-{A5333CC8-DF16-4CDC-B5A6-C3D0C9E11B3E}" dt="2025-02-20T11:51:21.436" v="645" actId="20577"/>
          <ac:spMkLst>
            <pc:docMk/>
            <pc:sldMk cId="2875173934" sldId="294"/>
            <ac:spMk id="4" creationId="{7DF9428E-5FD9-A96F-939A-2F182103068C}"/>
          </ac:spMkLst>
        </pc:spChg>
        <pc:spChg chg="mod">
          <ac:chgData name="anne@badrichani.com" userId="S::urn:spo:guest#anne@badrichani.com::" providerId="AD" clId="Web-{A5333CC8-DF16-4CDC-B5A6-C3D0C9E11B3E}" dt="2025-02-20T11:25:07.305" v="289" actId="20577"/>
          <ac:spMkLst>
            <pc:docMk/>
            <pc:sldMk cId="2875173934" sldId="294"/>
            <ac:spMk id="7" creationId="{B59CB5AB-CE39-8A27-0091-956CF6F7B21A}"/>
          </ac:spMkLst>
        </pc:spChg>
        <pc:spChg chg="mod">
          <ac:chgData name="anne@badrichani.com" userId="S::urn:spo:guest#anne@badrichani.com::" providerId="AD" clId="Web-{A5333CC8-DF16-4CDC-B5A6-C3D0C9E11B3E}" dt="2025-02-20T11:47:35.194" v="606" actId="20577"/>
          <ac:spMkLst>
            <pc:docMk/>
            <pc:sldMk cId="2875173934" sldId="294"/>
            <ac:spMk id="605" creationId="{00000000-0000-0000-0000-000000000000}"/>
          </ac:spMkLst>
        </pc:spChg>
      </pc:sldChg>
      <pc:sldChg chg="modSp">
        <pc:chgData name="anne@badrichani.com" userId="S::urn:spo:guest#anne@badrichani.com::" providerId="AD" clId="Web-{A5333CC8-DF16-4CDC-B5A6-C3D0C9E11B3E}" dt="2025-02-20T12:17:19.676" v="1667" actId="20577"/>
        <pc:sldMkLst>
          <pc:docMk/>
          <pc:sldMk cId="897343239" sldId="295"/>
        </pc:sldMkLst>
        <pc:spChg chg="mod">
          <ac:chgData name="anne@badrichani.com" userId="S::urn:spo:guest#anne@badrichani.com::" providerId="AD" clId="Web-{A5333CC8-DF16-4CDC-B5A6-C3D0C9E11B3E}" dt="2025-02-20T12:16:45.331" v="1643" actId="20577"/>
          <ac:spMkLst>
            <pc:docMk/>
            <pc:sldMk cId="897343239" sldId="295"/>
            <ac:spMk id="15" creationId="{21307248-2B02-FB5D-F715-9140507219FB}"/>
          </ac:spMkLst>
        </pc:spChg>
        <pc:spChg chg="mod">
          <ac:chgData name="anne@badrichani.com" userId="S::urn:spo:guest#anne@badrichani.com::" providerId="AD" clId="Web-{A5333CC8-DF16-4CDC-B5A6-C3D0C9E11B3E}" dt="2025-02-20T12:16:55.550" v="1652" actId="20577"/>
          <ac:spMkLst>
            <pc:docMk/>
            <pc:sldMk cId="897343239" sldId="295"/>
            <ac:spMk id="590" creationId="{00000000-0000-0000-0000-000000000000}"/>
          </ac:spMkLst>
        </pc:spChg>
        <pc:spChg chg="mod">
          <ac:chgData name="anne@badrichani.com" userId="S::urn:spo:guest#anne@badrichani.com::" providerId="AD" clId="Web-{A5333CC8-DF16-4CDC-B5A6-C3D0C9E11B3E}" dt="2025-02-20T12:17:19.676" v="1667" actId="20577"/>
          <ac:spMkLst>
            <pc:docMk/>
            <pc:sldMk cId="897343239" sldId="295"/>
            <ac:spMk id="593" creationId="{00000000-0000-0000-0000-000000000000}"/>
          </ac:spMkLst>
        </pc:spChg>
      </pc:sldChg>
      <pc:sldChg chg="modSp">
        <pc:chgData name="anne@badrichani.com" userId="S::urn:spo:guest#anne@badrichani.com::" providerId="AD" clId="Web-{A5333CC8-DF16-4CDC-B5A6-C3D0C9E11B3E}" dt="2025-02-20T12:18:34.350" v="1729" actId="20577"/>
        <pc:sldMkLst>
          <pc:docMk/>
          <pc:sldMk cId="1497414696" sldId="296"/>
        </pc:sldMkLst>
        <pc:spChg chg="mod">
          <ac:chgData name="anne@badrichani.com" userId="S::urn:spo:guest#anne@badrichani.com::" providerId="AD" clId="Web-{A5333CC8-DF16-4CDC-B5A6-C3D0C9E11B3E}" dt="2025-02-20T12:16:16.252" v="1629" actId="20577"/>
          <ac:spMkLst>
            <pc:docMk/>
            <pc:sldMk cId="1497414696" sldId="296"/>
            <ac:spMk id="2" creationId="{5C7C3FF8-878D-E27C-D71E-B890A6FF80D7}"/>
          </ac:spMkLst>
        </pc:spChg>
        <pc:spChg chg="mod">
          <ac:chgData name="anne@badrichani.com" userId="S::urn:spo:guest#anne@badrichani.com::" providerId="AD" clId="Web-{A5333CC8-DF16-4CDC-B5A6-C3D0C9E11B3E}" dt="2025-02-20T12:16:29.549" v="1631" actId="20577"/>
          <ac:spMkLst>
            <pc:docMk/>
            <pc:sldMk cId="1497414696" sldId="296"/>
            <ac:spMk id="3" creationId="{58C5BC49-26E8-F359-EBCF-D51180C8E349}"/>
          </ac:spMkLst>
        </pc:spChg>
        <pc:spChg chg="mod">
          <ac:chgData name="anne@badrichani.com" userId="S::urn:spo:guest#anne@badrichani.com::" providerId="AD" clId="Web-{A5333CC8-DF16-4CDC-B5A6-C3D0C9E11B3E}" dt="2025-02-20T12:18:34.350" v="1729" actId="20577"/>
          <ac:spMkLst>
            <pc:docMk/>
            <pc:sldMk cId="1497414696" sldId="296"/>
            <ac:spMk id="607" creationId="{00000000-0000-0000-0000-000000000000}"/>
          </ac:spMkLst>
        </pc:spChg>
      </pc:sldChg>
      <pc:sldChg chg="modSp">
        <pc:chgData name="anne@badrichani.com" userId="S::urn:spo:guest#anne@badrichani.com::" providerId="AD" clId="Web-{A5333CC8-DF16-4CDC-B5A6-C3D0C9E11B3E}" dt="2025-02-20T12:06:10.700" v="1095" actId="20577"/>
        <pc:sldMkLst>
          <pc:docMk/>
          <pc:sldMk cId="427121230" sldId="299"/>
        </pc:sldMkLst>
        <pc:spChg chg="mod">
          <ac:chgData name="anne@badrichani.com" userId="S::urn:spo:guest#anne@badrichani.com::" providerId="AD" clId="Web-{A5333CC8-DF16-4CDC-B5A6-C3D0C9E11B3E}" dt="2025-02-20T11:48:29.586" v="632" actId="20577"/>
          <ac:spMkLst>
            <pc:docMk/>
            <pc:sldMk cId="427121230" sldId="299"/>
            <ac:spMk id="2" creationId="{974AEAC6-D24F-AFB9-F5DF-0A8ED5680850}"/>
          </ac:spMkLst>
        </pc:spChg>
        <pc:spChg chg="mod">
          <ac:chgData name="anne@badrichani.com" userId="S::urn:spo:guest#anne@badrichani.com::" providerId="AD" clId="Web-{A5333CC8-DF16-4CDC-B5A6-C3D0C9E11B3E}" dt="2025-02-20T11:48:45.962" v="634" actId="20577"/>
          <ac:spMkLst>
            <pc:docMk/>
            <pc:sldMk cId="427121230" sldId="299"/>
            <ac:spMk id="3" creationId="{A7B80E2A-24AE-89AD-BCCF-AFE6668AA835}"/>
          </ac:spMkLst>
        </pc:spChg>
        <pc:spChg chg="mod">
          <ac:chgData name="anne@badrichani.com" userId="S::urn:spo:guest#anne@badrichani.com::" providerId="AD" clId="Web-{A5333CC8-DF16-4CDC-B5A6-C3D0C9E11B3E}" dt="2025-02-20T11:51:43.577" v="647" actId="20577"/>
          <ac:spMkLst>
            <pc:docMk/>
            <pc:sldMk cId="427121230" sldId="299"/>
            <ac:spMk id="7" creationId="{41C953F0-6365-DBAF-E67B-3DA5371F6B0D}"/>
          </ac:spMkLst>
        </pc:spChg>
        <pc:spChg chg="mod">
          <ac:chgData name="anne@badrichani.com" userId="S::urn:spo:guest#anne@badrichani.com::" providerId="AD" clId="Web-{A5333CC8-DF16-4CDC-B5A6-C3D0C9E11B3E}" dt="2025-02-20T11:49:43.995" v="637" actId="20577"/>
          <ac:spMkLst>
            <pc:docMk/>
            <pc:sldMk cId="427121230" sldId="299"/>
            <ac:spMk id="8" creationId="{4BA47614-83CC-2BBB-D12E-2A2140C4A6E7}"/>
          </ac:spMkLst>
        </pc:spChg>
        <pc:spChg chg="mod">
          <ac:chgData name="anne@badrichani.com" userId="S::urn:spo:guest#anne@badrichani.com::" providerId="AD" clId="Web-{A5333CC8-DF16-4CDC-B5A6-C3D0C9E11B3E}" dt="2025-02-20T11:48:10.773" v="630" actId="20577"/>
          <ac:spMkLst>
            <pc:docMk/>
            <pc:sldMk cId="427121230" sldId="299"/>
            <ac:spMk id="16" creationId="{7E9B8436-3F71-94A2-C316-5C82E774D034}"/>
          </ac:spMkLst>
        </pc:spChg>
        <pc:spChg chg="mod">
          <ac:chgData name="anne@badrichani.com" userId="S::urn:spo:guest#anne@badrichani.com::" providerId="AD" clId="Web-{A5333CC8-DF16-4CDC-B5A6-C3D0C9E11B3E}" dt="2025-02-20T12:06:10.700" v="1095" actId="20577"/>
          <ac:spMkLst>
            <pc:docMk/>
            <pc:sldMk cId="427121230" sldId="299"/>
            <ac:spMk id="607" creationId="{497947D1-EDFA-64C8-7C2E-F268AC01EEDF}"/>
          </ac:spMkLst>
        </pc:spChg>
        <pc:spChg chg="mod">
          <ac:chgData name="anne@badrichani.com" userId="S::urn:spo:guest#anne@badrichani.com::" providerId="AD" clId="Web-{A5333CC8-DF16-4CDC-B5A6-C3D0C9E11B3E}" dt="2025-02-20T12:00:05.594" v="935" actId="20577"/>
          <ac:spMkLst>
            <pc:docMk/>
            <pc:sldMk cId="427121230" sldId="299"/>
            <ac:spMk id="612" creationId="{D223DA0A-0A0C-017F-3C2A-9D80BD50E03D}"/>
          </ac:spMkLst>
        </pc:spChg>
      </pc:sldChg>
    </pc:docChg>
  </pc:docChgLst>
  <pc:docChgLst>
    <pc:chgData name="HARRIS, Victoria Louise" userId="77d83ea0-bc42-459a-b288-1c4c0bdb19c2" providerId="ADAL" clId="{40C1AE49-7420-4B0F-AFDD-34A7EB4C519F}"/>
    <pc:docChg chg="undo custSel addSld delSld modSld">
      <pc:chgData name="HARRIS, Victoria Louise" userId="77d83ea0-bc42-459a-b288-1c4c0bdb19c2" providerId="ADAL" clId="{40C1AE49-7420-4B0F-AFDD-34A7EB4C519F}" dt="2024-12-11T08:32:37.093" v="33" actId="47"/>
      <pc:docMkLst>
        <pc:docMk/>
      </pc:docMkLst>
      <pc:sldChg chg="add del">
        <pc:chgData name="HARRIS, Victoria Louise" userId="77d83ea0-bc42-459a-b288-1c4c0bdb19c2" providerId="ADAL" clId="{40C1AE49-7420-4B0F-AFDD-34A7EB4C519F}" dt="2024-12-11T08:32:37.093" v="33" actId="47"/>
        <pc:sldMkLst>
          <pc:docMk/>
          <pc:sldMk cId="0" sldId="260"/>
        </pc:sldMkLst>
      </pc:sldChg>
      <pc:sldChg chg="modSp add del mod">
        <pc:chgData name="HARRIS, Victoria Louise" userId="77d83ea0-bc42-459a-b288-1c4c0bdb19c2" providerId="ADAL" clId="{40C1AE49-7420-4B0F-AFDD-34A7EB4C519F}" dt="2024-12-11T08:32:35.123" v="32"/>
        <pc:sldMkLst>
          <pc:docMk/>
          <pc:sldMk cId="814564193" sldId="260"/>
        </pc:sldMkLst>
      </pc:sldChg>
      <pc:sldChg chg="add del">
        <pc:chgData name="HARRIS, Victoria Louise" userId="77d83ea0-bc42-459a-b288-1c4c0bdb19c2" providerId="ADAL" clId="{40C1AE49-7420-4B0F-AFDD-34A7EB4C519F}" dt="2024-12-11T08:32:37.093" v="33" actId="47"/>
        <pc:sldMkLst>
          <pc:docMk/>
          <pc:sldMk cId="0" sldId="261"/>
        </pc:sldMkLst>
      </pc:sldChg>
      <pc:sldChg chg="modSp add del mod">
        <pc:chgData name="HARRIS, Victoria Louise" userId="77d83ea0-bc42-459a-b288-1c4c0bdb19c2" providerId="ADAL" clId="{40C1AE49-7420-4B0F-AFDD-34A7EB4C519F}" dt="2024-12-11T08:32:35.123" v="32"/>
        <pc:sldMkLst>
          <pc:docMk/>
          <pc:sldMk cId="3864348128" sldId="261"/>
        </pc:sldMkLst>
      </pc:sldChg>
      <pc:sldChg chg="add del">
        <pc:chgData name="HARRIS, Victoria Louise" userId="77d83ea0-bc42-459a-b288-1c4c0bdb19c2" providerId="ADAL" clId="{40C1AE49-7420-4B0F-AFDD-34A7EB4C519F}" dt="2024-12-11T08:32:37.093" v="33" actId="47"/>
        <pc:sldMkLst>
          <pc:docMk/>
          <pc:sldMk cId="0" sldId="263"/>
        </pc:sldMkLst>
      </pc:sldChg>
      <pc:sldChg chg="add del">
        <pc:chgData name="HARRIS, Victoria Louise" userId="77d83ea0-bc42-459a-b288-1c4c0bdb19c2" providerId="ADAL" clId="{40C1AE49-7420-4B0F-AFDD-34A7EB4C519F}" dt="2024-12-11T08:32:35.123" v="32"/>
        <pc:sldMkLst>
          <pc:docMk/>
          <pc:sldMk cId="2814922252" sldId="263"/>
        </pc:sldMkLst>
      </pc:sldChg>
      <pc:sldChg chg="add del">
        <pc:chgData name="HARRIS, Victoria Louise" userId="77d83ea0-bc42-459a-b288-1c4c0bdb19c2" providerId="ADAL" clId="{40C1AE49-7420-4B0F-AFDD-34A7EB4C519F}" dt="2024-12-11T08:32:37.093" v="33" actId="47"/>
        <pc:sldMkLst>
          <pc:docMk/>
          <pc:sldMk cId="0" sldId="264"/>
        </pc:sldMkLst>
      </pc:sldChg>
      <pc:sldChg chg="add del">
        <pc:chgData name="HARRIS, Victoria Louise" userId="77d83ea0-bc42-459a-b288-1c4c0bdb19c2" providerId="ADAL" clId="{40C1AE49-7420-4B0F-AFDD-34A7EB4C519F}" dt="2024-12-11T08:32:35.123" v="32"/>
        <pc:sldMkLst>
          <pc:docMk/>
          <pc:sldMk cId="2881062364" sldId="264"/>
        </pc:sldMkLst>
      </pc:sldChg>
      <pc:sldChg chg="add del">
        <pc:chgData name="HARRIS, Victoria Louise" userId="77d83ea0-bc42-459a-b288-1c4c0bdb19c2" providerId="ADAL" clId="{40C1AE49-7420-4B0F-AFDD-34A7EB4C519F}" dt="2024-12-11T08:32:37.093" v="33" actId="47"/>
        <pc:sldMkLst>
          <pc:docMk/>
          <pc:sldMk cId="0" sldId="265"/>
        </pc:sldMkLst>
      </pc:sldChg>
      <pc:sldChg chg="add del">
        <pc:chgData name="HARRIS, Victoria Louise" userId="77d83ea0-bc42-459a-b288-1c4c0bdb19c2" providerId="ADAL" clId="{40C1AE49-7420-4B0F-AFDD-34A7EB4C519F}" dt="2024-12-11T08:32:35.123" v="32"/>
        <pc:sldMkLst>
          <pc:docMk/>
          <pc:sldMk cId="3149937511" sldId="265"/>
        </pc:sldMkLst>
      </pc:sldChg>
      <pc:sldChg chg="add del">
        <pc:chgData name="HARRIS, Victoria Louise" userId="77d83ea0-bc42-459a-b288-1c4c0bdb19c2" providerId="ADAL" clId="{40C1AE49-7420-4B0F-AFDD-34A7EB4C519F}" dt="2024-12-11T08:32:37.093" v="33" actId="47"/>
        <pc:sldMkLst>
          <pc:docMk/>
          <pc:sldMk cId="0" sldId="267"/>
        </pc:sldMkLst>
      </pc:sldChg>
      <pc:sldChg chg="add del">
        <pc:chgData name="HARRIS, Victoria Louise" userId="77d83ea0-bc42-459a-b288-1c4c0bdb19c2" providerId="ADAL" clId="{40C1AE49-7420-4B0F-AFDD-34A7EB4C519F}" dt="2024-12-11T08:32:35.123" v="32"/>
        <pc:sldMkLst>
          <pc:docMk/>
          <pc:sldMk cId="901142119" sldId="267"/>
        </pc:sldMkLst>
      </pc:sldChg>
      <pc:sldChg chg="add del">
        <pc:chgData name="HARRIS, Victoria Louise" userId="77d83ea0-bc42-459a-b288-1c4c0bdb19c2" providerId="ADAL" clId="{40C1AE49-7420-4B0F-AFDD-34A7EB4C519F}" dt="2024-12-11T08:32:37.093" v="33" actId="47"/>
        <pc:sldMkLst>
          <pc:docMk/>
          <pc:sldMk cId="0" sldId="268"/>
        </pc:sldMkLst>
      </pc:sldChg>
      <pc:sldChg chg="add del">
        <pc:chgData name="HARRIS, Victoria Louise" userId="77d83ea0-bc42-459a-b288-1c4c0bdb19c2" providerId="ADAL" clId="{40C1AE49-7420-4B0F-AFDD-34A7EB4C519F}" dt="2024-12-11T08:32:35.123" v="32"/>
        <pc:sldMkLst>
          <pc:docMk/>
          <pc:sldMk cId="2466106706" sldId="268"/>
        </pc:sldMkLst>
      </pc:sldChg>
      <pc:sldChg chg="add del">
        <pc:chgData name="HARRIS, Victoria Louise" userId="77d83ea0-bc42-459a-b288-1c4c0bdb19c2" providerId="ADAL" clId="{40C1AE49-7420-4B0F-AFDD-34A7EB4C519F}" dt="2024-12-11T08:32:37.093" v="33" actId="47"/>
        <pc:sldMkLst>
          <pc:docMk/>
          <pc:sldMk cId="0" sldId="269"/>
        </pc:sldMkLst>
      </pc:sldChg>
      <pc:sldChg chg="add del">
        <pc:chgData name="HARRIS, Victoria Louise" userId="77d83ea0-bc42-459a-b288-1c4c0bdb19c2" providerId="ADAL" clId="{40C1AE49-7420-4B0F-AFDD-34A7EB4C519F}" dt="2024-12-11T08:32:35.123" v="32"/>
        <pc:sldMkLst>
          <pc:docMk/>
          <pc:sldMk cId="2069300898" sldId="269"/>
        </pc:sldMkLst>
      </pc:sldChg>
      <pc:sldChg chg="add del">
        <pc:chgData name="HARRIS, Victoria Louise" userId="77d83ea0-bc42-459a-b288-1c4c0bdb19c2" providerId="ADAL" clId="{40C1AE49-7420-4B0F-AFDD-34A7EB4C519F}" dt="2024-12-11T08:32:37.093" v="33" actId="47"/>
        <pc:sldMkLst>
          <pc:docMk/>
          <pc:sldMk cId="0" sldId="270"/>
        </pc:sldMkLst>
      </pc:sldChg>
      <pc:sldChg chg="add del">
        <pc:chgData name="HARRIS, Victoria Louise" userId="77d83ea0-bc42-459a-b288-1c4c0bdb19c2" providerId="ADAL" clId="{40C1AE49-7420-4B0F-AFDD-34A7EB4C519F}" dt="2024-12-11T08:32:35.123" v="32"/>
        <pc:sldMkLst>
          <pc:docMk/>
          <pc:sldMk cId="4109230839" sldId="270"/>
        </pc:sldMkLst>
      </pc:sldChg>
      <pc:sldChg chg="add del">
        <pc:chgData name="HARRIS, Victoria Louise" userId="77d83ea0-bc42-459a-b288-1c4c0bdb19c2" providerId="ADAL" clId="{40C1AE49-7420-4B0F-AFDD-34A7EB4C519F}" dt="2024-12-11T08:32:37.093" v="33" actId="47"/>
        <pc:sldMkLst>
          <pc:docMk/>
          <pc:sldMk cId="0" sldId="271"/>
        </pc:sldMkLst>
      </pc:sldChg>
      <pc:sldChg chg="add del">
        <pc:chgData name="HARRIS, Victoria Louise" userId="77d83ea0-bc42-459a-b288-1c4c0bdb19c2" providerId="ADAL" clId="{40C1AE49-7420-4B0F-AFDD-34A7EB4C519F}" dt="2024-12-11T08:32:35.123" v="32"/>
        <pc:sldMkLst>
          <pc:docMk/>
          <pc:sldMk cId="3453195455" sldId="271"/>
        </pc:sldMkLst>
      </pc:sldChg>
      <pc:sldChg chg="add del">
        <pc:chgData name="HARRIS, Victoria Louise" userId="77d83ea0-bc42-459a-b288-1c4c0bdb19c2" providerId="ADAL" clId="{40C1AE49-7420-4B0F-AFDD-34A7EB4C519F}" dt="2024-12-11T08:32:37.093" v="33" actId="47"/>
        <pc:sldMkLst>
          <pc:docMk/>
          <pc:sldMk cId="0" sldId="272"/>
        </pc:sldMkLst>
      </pc:sldChg>
      <pc:sldChg chg="add del">
        <pc:chgData name="HARRIS, Victoria Louise" userId="77d83ea0-bc42-459a-b288-1c4c0bdb19c2" providerId="ADAL" clId="{40C1AE49-7420-4B0F-AFDD-34A7EB4C519F}" dt="2024-12-11T08:32:35.123" v="32"/>
        <pc:sldMkLst>
          <pc:docMk/>
          <pc:sldMk cId="1374769340" sldId="272"/>
        </pc:sldMkLst>
      </pc:sldChg>
      <pc:sldChg chg="modSp add del mod">
        <pc:chgData name="HARRIS, Victoria Louise" userId="77d83ea0-bc42-459a-b288-1c4c0bdb19c2" providerId="ADAL" clId="{40C1AE49-7420-4B0F-AFDD-34A7EB4C519F}" dt="2024-12-11T08:32:35.123" v="32"/>
        <pc:sldMkLst>
          <pc:docMk/>
          <pc:sldMk cId="1240615481" sldId="289"/>
        </pc:sldMkLst>
      </pc:sldChg>
      <pc:sldChg chg="add del">
        <pc:chgData name="HARRIS, Victoria Louise" userId="77d83ea0-bc42-459a-b288-1c4c0bdb19c2" providerId="ADAL" clId="{40C1AE49-7420-4B0F-AFDD-34A7EB4C519F}" dt="2024-12-11T08:32:37.093" v="33" actId="47"/>
        <pc:sldMkLst>
          <pc:docMk/>
          <pc:sldMk cId="1646010919" sldId="289"/>
        </pc:sldMkLst>
      </pc:sldChg>
      <pc:sldMasterChg chg="addSldLayout delSldLayout">
        <pc:chgData name="HARRIS, Victoria Louise" userId="77d83ea0-bc42-459a-b288-1c4c0bdb19c2" providerId="ADAL" clId="{40C1AE49-7420-4B0F-AFDD-34A7EB4C519F}" dt="2024-12-11T08:32:37.093" v="33" actId="47"/>
        <pc:sldMasterMkLst>
          <pc:docMk/>
          <pc:sldMasterMk cId="0" sldId="2147483648"/>
        </pc:sldMasterMkLst>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49"/>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3"/>
          </pc:sldLayoutMkLst>
        </pc:sldLayoutChg>
        <pc:sldLayoutChg chg="add del">
          <pc:chgData name="HARRIS, Victoria Louise" userId="77d83ea0-bc42-459a-b288-1c4c0bdb19c2" providerId="ADAL" clId="{40C1AE49-7420-4B0F-AFDD-34A7EB4C519F}" dt="2024-12-11T08:32:37.093" v="33" actId="47"/>
          <pc:sldLayoutMkLst>
            <pc:docMk/>
            <pc:sldMasterMk cId="0" sldId="2147483648"/>
            <pc:sldLayoutMk cId="0" sldId="2147483657"/>
          </pc:sldLayoutMkLst>
        </pc:sldLayoutChg>
      </pc:sldMasterChg>
    </pc:docChg>
  </pc:docChgLst>
  <pc:docChgLst>
    <pc:chgData name="WAUQUIER, Nadia" userId="S::wauquiern@who.int::9aff5815-3c2f-4de1-a1ad-7f60375e98d2" providerId="AD" clId="Web-{02B358C0-E550-77A5-5F08-ABCC4F7E0805}"/>
    <pc:docChg chg="modSld">
      <pc:chgData name="WAUQUIER, Nadia" userId="S::wauquiern@who.int::9aff5815-3c2f-4de1-a1ad-7f60375e98d2" providerId="AD" clId="Web-{02B358C0-E550-77A5-5F08-ABCC4F7E0805}" dt="2025-02-20T10:32:23.113" v="18" actId="20577"/>
      <pc:docMkLst>
        <pc:docMk/>
      </pc:docMkLst>
      <pc:sldChg chg="modSp">
        <pc:chgData name="WAUQUIER, Nadia" userId="S::wauquiern@who.int::9aff5815-3c2f-4de1-a1ad-7f60375e98d2" providerId="AD" clId="Web-{02B358C0-E550-77A5-5F08-ABCC4F7E0805}" dt="2025-02-20T10:32:23.113" v="18" actId="20577"/>
        <pc:sldMkLst>
          <pc:docMk/>
          <pc:sldMk cId="0" sldId="264"/>
        </pc:sldMkLst>
        <pc:spChg chg="mod">
          <ac:chgData name="WAUQUIER, Nadia" userId="S::wauquiern@who.int::9aff5815-3c2f-4de1-a1ad-7f60375e98d2" providerId="AD" clId="Web-{02B358C0-E550-77A5-5F08-ABCC4F7E0805}" dt="2025-02-20T10:32:23.113" v="18" actId="20577"/>
          <ac:spMkLst>
            <pc:docMk/>
            <pc:sldMk cId="0" sldId="264"/>
            <ac:spMk id="239" creationId="{00000000-0000-0000-0000-000000000000}"/>
          </ac:spMkLst>
        </pc:spChg>
      </pc:sldChg>
    </pc:docChg>
  </pc:docChgLst>
  <pc:docChgLst>
    <pc:chgData name="WAUQUIER, Nadia" userId="S::wauquiern@who.int::9aff5815-3c2f-4de1-a1ad-7f60375e98d2" providerId="AD" clId="Web-{B827C278-21FC-77AA-DBA2-4E22278144A5}"/>
    <pc:docChg chg="modSld">
      <pc:chgData name="WAUQUIER, Nadia" userId="S::wauquiern@who.int::9aff5815-3c2f-4de1-a1ad-7f60375e98d2" providerId="AD" clId="Web-{B827C278-21FC-77AA-DBA2-4E22278144A5}" dt="2024-12-10T10:42:11.965" v="263" actId="20577"/>
      <pc:docMkLst>
        <pc:docMk/>
      </pc:docMkLst>
      <pc:sldChg chg="modNotes">
        <pc:chgData name="WAUQUIER, Nadia" userId="S::wauquiern@who.int::9aff5815-3c2f-4de1-a1ad-7f60375e98d2" providerId="AD" clId="Web-{B827C278-21FC-77AA-DBA2-4E22278144A5}" dt="2024-12-10T10:29:54.644" v="117"/>
        <pc:sldMkLst>
          <pc:docMk/>
          <pc:sldMk cId="0" sldId="261"/>
        </pc:sldMkLst>
      </pc:sldChg>
      <pc:sldChg chg="modNotes">
        <pc:chgData name="WAUQUIER, Nadia" userId="S::wauquiern@who.int::9aff5815-3c2f-4de1-a1ad-7f60375e98d2" providerId="AD" clId="Web-{B827C278-21FC-77AA-DBA2-4E22278144A5}" dt="2024-12-10T10:30:46.474" v="138"/>
        <pc:sldMkLst>
          <pc:docMk/>
          <pc:sldMk cId="0" sldId="263"/>
        </pc:sldMkLst>
      </pc:sldChg>
      <pc:sldChg chg="modNotes">
        <pc:chgData name="WAUQUIER, Nadia" userId="S::wauquiern@who.int::9aff5815-3c2f-4de1-a1ad-7f60375e98d2" providerId="AD" clId="Web-{B827C278-21FC-77AA-DBA2-4E22278144A5}" dt="2024-12-10T10:34:01.902" v="244"/>
        <pc:sldMkLst>
          <pc:docMk/>
          <pc:sldMk cId="0" sldId="264"/>
        </pc:sldMkLst>
      </pc:sldChg>
      <pc:sldChg chg="modSp modNotes">
        <pc:chgData name="WAUQUIER, Nadia" userId="S::wauquiern@who.int::9aff5815-3c2f-4de1-a1ad-7f60375e98d2" providerId="AD" clId="Web-{B827C278-21FC-77AA-DBA2-4E22278144A5}" dt="2024-12-10T10:36:57.814" v="248" actId="1076"/>
        <pc:sldMkLst>
          <pc:docMk/>
          <pc:sldMk cId="0" sldId="265"/>
        </pc:sldMkLst>
        <pc:picChg chg="mod">
          <ac:chgData name="WAUQUIER, Nadia" userId="S::wauquiern@who.int::9aff5815-3c2f-4de1-a1ad-7f60375e98d2" providerId="AD" clId="Web-{B827C278-21FC-77AA-DBA2-4E22278144A5}" dt="2024-12-10T10:36:57.814" v="248" actId="1076"/>
          <ac:picMkLst>
            <pc:docMk/>
            <pc:sldMk cId="0" sldId="265"/>
            <ac:picMk id="3" creationId="{10C5DE8E-A6A5-45A4-8B59-C298C447CD20}"/>
          </ac:picMkLst>
        </pc:picChg>
      </pc:sldChg>
      <pc:sldChg chg="modSp">
        <pc:chgData name="WAUQUIER, Nadia" userId="S::wauquiern@who.int::9aff5815-3c2f-4de1-a1ad-7f60375e98d2" providerId="AD" clId="Web-{B827C278-21FC-77AA-DBA2-4E22278144A5}" dt="2024-12-10T10:25:29.135" v="104"/>
        <pc:sldMkLst>
          <pc:docMk/>
          <pc:sldMk cId="0" sldId="279"/>
        </pc:sldMkLst>
        <pc:spChg chg="mod">
          <ac:chgData name="WAUQUIER, Nadia" userId="S::wauquiern@who.int::9aff5815-3c2f-4de1-a1ad-7f60375e98d2" providerId="AD" clId="Web-{B827C278-21FC-77AA-DBA2-4E22278144A5}" dt="2024-12-10T10:03:28.233" v="36" actId="20577"/>
          <ac:spMkLst>
            <pc:docMk/>
            <pc:sldMk cId="0" sldId="279"/>
            <ac:spMk id="527" creationId="{00000000-0000-0000-0000-000000000000}"/>
          </ac:spMkLst>
        </pc:spChg>
        <pc:spChg chg="mod">
          <ac:chgData name="WAUQUIER, Nadia" userId="S::wauquiern@who.int::9aff5815-3c2f-4de1-a1ad-7f60375e98d2" providerId="AD" clId="Web-{B827C278-21FC-77AA-DBA2-4E22278144A5}" dt="2024-12-10T10:25:29.135" v="104"/>
          <ac:spMkLst>
            <pc:docMk/>
            <pc:sldMk cId="0" sldId="279"/>
            <ac:spMk id="541" creationId="{00000000-0000-0000-0000-000000000000}"/>
          </ac:spMkLst>
        </pc:spChg>
      </pc:sldChg>
      <pc:sldChg chg="modSp">
        <pc:chgData name="WAUQUIER, Nadia" userId="S::wauquiern@who.int::9aff5815-3c2f-4de1-a1ad-7f60375e98d2" providerId="AD" clId="Web-{B827C278-21FC-77AA-DBA2-4E22278144A5}" dt="2024-12-10T10:28:25.782" v="112" actId="20577"/>
        <pc:sldMkLst>
          <pc:docMk/>
          <pc:sldMk cId="0" sldId="284"/>
        </pc:sldMkLst>
        <pc:spChg chg="mod">
          <ac:chgData name="WAUQUIER, Nadia" userId="S::wauquiern@who.int::9aff5815-3c2f-4de1-a1ad-7f60375e98d2" providerId="AD" clId="Web-{B827C278-21FC-77AA-DBA2-4E22278144A5}" dt="2024-12-10T10:28:25.782" v="112" actId="20577"/>
          <ac:spMkLst>
            <pc:docMk/>
            <pc:sldMk cId="0" sldId="284"/>
            <ac:spMk id="631" creationId="{00000000-0000-0000-0000-000000000000}"/>
          </ac:spMkLst>
        </pc:spChg>
      </pc:sldChg>
      <pc:sldChg chg="addSp delSp modSp">
        <pc:chgData name="WAUQUIER, Nadia" userId="S::wauquiern@who.int::9aff5815-3c2f-4de1-a1ad-7f60375e98d2" providerId="AD" clId="Web-{B827C278-21FC-77AA-DBA2-4E22278144A5}" dt="2024-12-10T10:25:00.947" v="102"/>
        <pc:sldMkLst>
          <pc:docMk/>
          <pc:sldMk cId="2212749380" sldId="286"/>
        </pc:sldMkLst>
        <pc:spChg chg="mod">
          <ac:chgData name="WAUQUIER, Nadia" userId="S::wauquiern@who.int::9aff5815-3c2f-4de1-a1ad-7f60375e98d2" providerId="AD" clId="Web-{B827C278-21FC-77AA-DBA2-4E22278144A5}" dt="2024-12-10T09:59:11.709" v="6" actId="20577"/>
          <ac:spMkLst>
            <pc:docMk/>
            <pc:sldMk cId="2212749380" sldId="286"/>
            <ac:spMk id="2" creationId="{CF48970E-B757-1C7C-627B-A7726C938DEC}"/>
          </ac:spMkLst>
        </pc:spChg>
        <pc:spChg chg="add mod">
          <ac:chgData name="WAUQUIER, Nadia" userId="S::wauquiern@who.int::9aff5815-3c2f-4de1-a1ad-7f60375e98d2" providerId="AD" clId="Web-{B827C278-21FC-77AA-DBA2-4E22278144A5}" dt="2024-12-10T10:02:10.371" v="30" actId="20577"/>
          <ac:spMkLst>
            <pc:docMk/>
            <pc:sldMk cId="2212749380" sldId="286"/>
            <ac:spMk id="16" creationId="{1EEC408E-7237-145E-B9A9-6DCCE1B77AA1}"/>
          </ac:spMkLst>
        </pc:spChg>
        <pc:spChg chg="mod">
          <ac:chgData name="WAUQUIER, Nadia" userId="S::wauquiern@who.int::9aff5815-3c2f-4de1-a1ad-7f60375e98d2" providerId="AD" clId="Web-{B827C278-21FC-77AA-DBA2-4E22278144A5}" dt="2024-12-10T10:25:00.947" v="102"/>
          <ac:spMkLst>
            <pc:docMk/>
            <pc:sldMk cId="2212749380" sldId="286"/>
            <ac:spMk id="607" creationId="{00000000-0000-0000-0000-000000000000}"/>
          </ac:spMkLst>
        </pc:spChg>
      </pc:sldChg>
      <pc:sldChg chg="modSp">
        <pc:chgData name="WAUQUIER, Nadia" userId="S::wauquiern@who.int::9aff5815-3c2f-4de1-a1ad-7f60375e98d2" providerId="AD" clId="Web-{B827C278-21FC-77AA-DBA2-4E22278144A5}" dt="2024-12-10T10:25:42.980" v="105"/>
        <pc:sldMkLst>
          <pc:docMk/>
          <pc:sldMk cId="4119435618" sldId="292"/>
        </pc:sldMkLst>
        <pc:spChg chg="mod">
          <ac:chgData name="WAUQUIER, Nadia" userId="S::wauquiern@who.int::9aff5815-3c2f-4de1-a1ad-7f60375e98d2" providerId="AD" clId="Web-{B827C278-21FC-77AA-DBA2-4E22278144A5}" dt="2024-12-10T10:03:40.718" v="38" actId="20577"/>
          <ac:spMkLst>
            <pc:docMk/>
            <pc:sldMk cId="4119435618" sldId="292"/>
            <ac:spMk id="606" creationId="{00000000-0000-0000-0000-000000000000}"/>
          </ac:spMkLst>
        </pc:spChg>
        <pc:spChg chg="mod">
          <ac:chgData name="WAUQUIER, Nadia" userId="S::wauquiern@who.int::9aff5815-3c2f-4de1-a1ad-7f60375e98d2" providerId="AD" clId="Web-{B827C278-21FC-77AA-DBA2-4E22278144A5}" dt="2024-12-10T10:25:42.980" v="105"/>
          <ac:spMkLst>
            <pc:docMk/>
            <pc:sldMk cId="4119435618" sldId="292"/>
            <ac:spMk id="607" creationId="{00000000-0000-0000-0000-000000000000}"/>
          </ac:spMkLst>
        </pc:spChg>
      </pc:sldChg>
      <pc:sldChg chg="modSp">
        <pc:chgData name="WAUQUIER, Nadia" userId="S::wauquiern@who.int::9aff5815-3c2f-4de1-a1ad-7f60375e98d2" providerId="AD" clId="Web-{B827C278-21FC-77AA-DBA2-4E22278144A5}" dt="2024-12-10T10:03:21.514" v="34" actId="20577"/>
        <pc:sldMkLst>
          <pc:docMk/>
          <pc:sldMk cId="2875173934" sldId="294"/>
        </pc:sldMkLst>
        <pc:spChg chg="mod">
          <ac:chgData name="WAUQUIER, Nadia" userId="S::wauquiern@who.int::9aff5815-3c2f-4de1-a1ad-7f60375e98d2" providerId="AD" clId="Web-{B827C278-21FC-77AA-DBA2-4E22278144A5}" dt="2024-12-10T10:03:21.514" v="34" actId="20577"/>
          <ac:spMkLst>
            <pc:docMk/>
            <pc:sldMk cId="2875173934" sldId="294"/>
            <ac:spMk id="2" creationId="{B2FCE409-DFAE-9026-5EA8-37F4AD6F1BC2}"/>
          </ac:spMkLst>
        </pc:spChg>
      </pc:sldChg>
      <pc:sldChg chg="modSp">
        <pc:chgData name="WAUQUIER, Nadia" userId="S::wauquiern@who.int::9aff5815-3c2f-4de1-a1ad-7f60375e98d2" providerId="AD" clId="Web-{B827C278-21FC-77AA-DBA2-4E22278144A5}" dt="2024-12-10T10:04:39.751" v="42" actId="20577"/>
        <pc:sldMkLst>
          <pc:docMk/>
          <pc:sldMk cId="1497414696" sldId="296"/>
        </pc:sldMkLst>
        <pc:spChg chg="mod">
          <ac:chgData name="WAUQUIER, Nadia" userId="S::wauquiern@who.int::9aff5815-3c2f-4de1-a1ad-7f60375e98d2" providerId="AD" clId="Web-{B827C278-21FC-77AA-DBA2-4E22278144A5}" dt="2024-12-10T10:04:39.751" v="42" actId="20577"/>
          <ac:spMkLst>
            <pc:docMk/>
            <pc:sldMk cId="1497414696" sldId="296"/>
            <ac:spMk id="2" creationId="{5C7C3FF8-878D-E27C-D71E-B890A6FF80D7}"/>
          </ac:spMkLst>
        </pc:spChg>
      </pc:sldChg>
      <pc:sldChg chg="addSp delSp modSp">
        <pc:chgData name="WAUQUIER, Nadia" userId="S::wauquiern@who.int::9aff5815-3c2f-4de1-a1ad-7f60375e98d2" providerId="AD" clId="Web-{B827C278-21FC-77AA-DBA2-4E22278144A5}" dt="2024-12-10T10:42:11.965" v="263" actId="20577"/>
        <pc:sldMkLst>
          <pc:docMk/>
          <pc:sldMk cId="427121230" sldId="299"/>
        </pc:sldMkLst>
        <pc:spChg chg="mod">
          <ac:chgData name="WAUQUIER, Nadia" userId="S::wauquiern@who.int::9aff5815-3c2f-4de1-a1ad-7f60375e98d2" providerId="AD" clId="Web-{B827C278-21FC-77AA-DBA2-4E22278144A5}" dt="2024-12-10T09:59:05.787" v="3" actId="20577"/>
          <ac:spMkLst>
            <pc:docMk/>
            <pc:sldMk cId="427121230" sldId="299"/>
            <ac:spMk id="2" creationId="{974AEAC6-D24F-AFB9-F5DF-0A8ED5680850}"/>
          </ac:spMkLst>
        </pc:spChg>
        <pc:spChg chg="add mod">
          <ac:chgData name="WAUQUIER, Nadia" userId="S::wauquiern@who.int::9aff5815-3c2f-4de1-a1ad-7f60375e98d2" providerId="AD" clId="Web-{B827C278-21FC-77AA-DBA2-4E22278144A5}" dt="2024-12-10T10:00:49.931" v="16" actId="1076"/>
          <ac:spMkLst>
            <pc:docMk/>
            <pc:sldMk cId="427121230" sldId="299"/>
            <ac:spMk id="16" creationId="{7E9B8436-3F71-94A2-C316-5C82E774D034}"/>
          </ac:spMkLst>
        </pc:spChg>
        <pc:spChg chg="mod">
          <ac:chgData name="WAUQUIER, Nadia" userId="S::wauquiern@who.int::9aff5815-3c2f-4de1-a1ad-7f60375e98d2" providerId="AD" clId="Web-{B827C278-21FC-77AA-DBA2-4E22278144A5}" dt="2024-12-10T10:25:12.088" v="103"/>
          <ac:spMkLst>
            <pc:docMk/>
            <pc:sldMk cId="427121230" sldId="299"/>
            <ac:spMk id="607" creationId="{497947D1-EDFA-64C8-7C2E-F268AC01EEDF}"/>
          </ac:spMkLst>
        </pc:spChg>
        <pc:spChg chg="mod">
          <ac:chgData name="WAUQUIER, Nadia" userId="S::wauquiern@who.int::9aff5815-3c2f-4de1-a1ad-7f60375e98d2" providerId="AD" clId="Web-{B827C278-21FC-77AA-DBA2-4E22278144A5}" dt="2024-12-10T10:42:11.965" v="263" actId="20577"/>
          <ac:spMkLst>
            <pc:docMk/>
            <pc:sldMk cId="427121230" sldId="299"/>
            <ac:spMk id="612" creationId="{D223DA0A-0A0C-017F-3C2A-9D80BD50E03D}"/>
          </ac:spMkLst>
        </pc:spChg>
      </pc:sldChg>
    </pc:docChg>
  </pc:docChgLst>
  <pc:docChgLst>
    <pc:chgData clId="Web-{B0AB8B31-DCB8-0607-0844-FB40539AA617}"/>
    <pc:docChg chg="modSld">
      <pc:chgData name="" userId="" providerId="" clId="Web-{B0AB8B31-DCB8-0607-0844-FB40539AA617}" dt="2025-02-18T08:57:37.189" v="4" actId="20577"/>
      <pc:docMkLst>
        <pc:docMk/>
      </pc:docMkLst>
      <pc:sldChg chg="modSp">
        <pc:chgData name="" userId="" providerId="" clId="Web-{B0AB8B31-DCB8-0607-0844-FB40539AA617}" dt="2025-02-18T08:57:37.189" v="4" actId="20577"/>
        <pc:sldMkLst>
          <pc:docMk/>
          <pc:sldMk cId="0" sldId="269"/>
        </pc:sldMkLst>
        <pc:spChg chg="mod">
          <ac:chgData name="" userId="" providerId="" clId="Web-{B0AB8B31-DCB8-0607-0844-FB40539AA617}" dt="2025-02-18T08:57:37.189" v="4" actId="20577"/>
          <ac:spMkLst>
            <pc:docMk/>
            <pc:sldMk cId="0" sldId="269"/>
            <ac:spMk id="356" creationId="{00000000-0000-0000-0000-000000000000}"/>
          </ac:spMkLst>
        </pc:spChg>
      </pc:sldChg>
    </pc:docChg>
  </pc:docChgLst>
  <pc:docChgLst>
    <pc:chgData name="anne@badrichani.com" userId="S::urn:spo:guest#anne@badrichani.com::" providerId="AD" clId="Web-{F48CDD7B-BE0F-7076-3FEE-E0D3604C5F9C}"/>
    <pc:docChg chg="modSld">
      <pc:chgData name="anne@badrichani.com" userId="S::urn:spo:guest#anne@badrichani.com::" providerId="AD" clId="Web-{F48CDD7B-BE0F-7076-3FEE-E0D3604C5F9C}" dt="2025-03-11T09:10:58.416" v="2" actId="20577"/>
      <pc:docMkLst>
        <pc:docMk/>
      </pc:docMkLst>
      <pc:sldChg chg="modSp">
        <pc:chgData name="anne@badrichani.com" userId="S::urn:spo:guest#anne@badrichani.com::" providerId="AD" clId="Web-{F48CDD7B-BE0F-7076-3FEE-E0D3604C5F9C}" dt="2025-03-11T09:10:58.416" v="2" actId="20577"/>
        <pc:sldMkLst>
          <pc:docMk/>
          <pc:sldMk cId="4119435618" sldId="292"/>
        </pc:sldMkLst>
        <pc:spChg chg="mod">
          <ac:chgData name="anne@badrichani.com" userId="S::urn:spo:guest#anne@badrichani.com::" providerId="AD" clId="Web-{F48CDD7B-BE0F-7076-3FEE-E0D3604C5F9C}" dt="2025-03-11T09:10:58.416" v="2" actId="20577"/>
          <ac:spMkLst>
            <pc:docMk/>
            <pc:sldMk cId="4119435618" sldId="292"/>
            <ac:spMk id="605" creationId="{00000000-0000-0000-0000-000000000000}"/>
          </ac:spMkLst>
        </pc:spChg>
        <pc:spChg chg="mod">
          <ac:chgData name="anne@badrichani.com" userId="S::urn:spo:guest#anne@badrichani.com::" providerId="AD" clId="Web-{F48CDD7B-BE0F-7076-3FEE-E0D3604C5F9C}" dt="2025-03-11T09:10:49.057" v="1" actId="20577"/>
          <ac:spMkLst>
            <pc:docMk/>
            <pc:sldMk cId="4119435618" sldId="292"/>
            <ac:spMk id="613" creationId="{00000000-0000-0000-0000-000000000000}"/>
          </ac:spMkLst>
        </pc:spChg>
      </pc:sldChg>
    </pc:docChg>
  </pc:docChgLst>
  <pc:docChgLst>
    <pc:chgData clId="Web-{8434EF37-F1BB-A134-F6B9-7C765EE27F01}"/>
    <pc:docChg chg="modSld">
      <pc:chgData name="" userId="" providerId="" clId="Web-{8434EF37-F1BB-A134-F6B9-7C765EE27F01}" dt="2025-02-14T07:05:48.364" v="0" actId="20577"/>
      <pc:docMkLst>
        <pc:docMk/>
      </pc:docMkLst>
      <pc:sldChg chg="modSp">
        <pc:chgData name="" userId="" providerId="" clId="Web-{8434EF37-F1BB-A134-F6B9-7C765EE27F01}" dt="2025-02-14T07:05:48.364" v="0" actId="20577"/>
        <pc:sldMkLst>
          <pc:docMk/>
          <pc:sldMk cId="0" sldId="260"/>
        </pc:sldMkLst>
        <pc:spChg chg="mod">
          <ac:chgData name="" userId="" providerId="" clId="Web-{8434EF37-F1BB-A134-F6B9-7C765EE27F01}" dt="2025-02-14T07:05:48.364" v="0" actId="20577"/>
          <ac:spMkLst>
            <pc:docMk/>
            <pc:sldMk cId="0" sldId="260"/>
            <ac:spMk id="199" creationId="{00000000-0000-0000-0000-000000000000}"/>
          </ac:spMkLst>
        </pc:spChg>
      </pc:sldChg>
    </pc:docChg>
  </pc:docChgLst>
  <pc:docChgLst>
    <pc:chgData name="WAUQUIER, Nadia" userId="S::wauquiern@who.int::9aff5815-3c2f-4de1-a1ad-7f60375e98d2" providerId="AD" clId="Web-{6BD5657B-1D85-83B8-6D9F-1D4E8B3F29EF}"/>
    <pc:docChg chg="modSld">
      <pc:chgData name="WAUQUIER, Nadia" userId="S::wauquiern@who.int::9aff5815-3c2f-4de1-a1ad-7f60375e98d2" providerId="AD" clId="Web-{6BD5657B-1D85-83B8-6D9F-1D4E8B3F29EF}" dt="2024-12-10T11:08:40.148" v="1" actId="20577"/>
      <pc:docMkLst>
        <pc:docMk/>
      </pc:docMkLst>
      <pc:sldChg chg="modSp">
        <pc:chgData name="WAUQUIER, Nadia" userId="S::wauquiern@who.int::9aff5815-3c2f-4de1-a1ad-7f60375e98d2" providerId="AD" clId="Web-{6BD5657B-1D85-83B8-6D9F-1D4E8B3F29EF}" dt="2024-12-10T11:08:40.148" v="1" actId="20577"/>
        <pc:sldMkLst>
          <pc:docMk/>
          <pc:sldMk cId="0" sldId="284"/>
        </pc:sldMkLst>
        <pc:spChg chg="mod">
          <ac:chgData name="WAUQUIER, Nadia" userId="S::wauquiern@who.int::9aff5815-3c2f-4de1-a1ad-7f60375e98d2" providerId="AD" clId="Web-{6BD5657B-1D85-83B8-6D9F-1D4E8B3F29EF}" dt="2024-12-10T11:08:40.148" v="1" actId="20577"/>
          <ac:spMkLst>
            <pc:docMk/>
            <pc:sldMk cId="0" sldId="284"/>
            <ac:spMk id="631" creationId="{00000000-0000-0000-0000-000000000000}"/>
          </ac:spMkLst>
        </pc:spChg>
      </pc:sldChg>
    </pc:docChg>
  </pc:docChgLst>
  <pc:docChgLst>
    <pc:chgData name="anne@badrichani.com" userId="S::urn:spo:guest#anne@badrichani.com::" providerId="AD" clId="Web-{73D8D2E9-9D4B-88E6-C9DB-22EC1B3C0D9E}"/>
    <pc:docChg chg="modSld">
      <pc:chgData name="anne@badrichani.com" userId="S::urn:spo:guest#anne@badrichani.com::" providerId="AD" clId="Web-{73D8D2E9-9D4B-88E6-C9DB-22EC1B3C0D9E}" dt="2025-02-20T10:33:28.245" v="416" actId="20577"/>
      <pc:docMkLst>
        <pc:docMk/>
      </pc:docMkLst>
      <pc:sldChg chg="modSp">
        <pc:chgData name="anne@badrichani.com" userId="S::urn:spo:guest#anne@badrichani.com::" providerId="AD" clId="Web-{73D8D2E9-9D4B-88E6-C9DB-22EC1B3C0D9E}" dt="2025-02-20T10:32:22.897" v="362" actId="20577"/>
        <pc:sldMkLst>
          <pc:docMk/>
          <pc:sldMk cId="0" sldId="278"/>
        </pc:sldMkLst>
        <pc:spChg chg="mod">
          <ac:chgData name="anne@badrichani.com" userId="S::urn:spo:guest#anne@badrichani.com::" providerId="AD" clId="Web-{73D8D2E9-9D4B-88E6-C9DB-22EC1B3C0D9E}" dt="2025-02-20T10:32:22.897" v="362" actId="20577"/>
          <ac:spMkLst>
            <pc:docMk/>
            <pc:sldMk cId="0" sldId="278"/>
            <ac:spMk id="2" creationId="{4EA8CBDA-267C-8BA6-CB63-A2BFFF9E9A26}"/>
          </ac:spMkLst>
        </pc:spChg>
        <pc:spChg chg="mod">
          <ac:chgData name="anne@badrichani.com" userId="S::urn:spo:guest#anne@badrichani.com::" providerId="AD" clId="Web-{73D8D2E9-9D4B-88E6-C9DB-22EC1B3C0D9E}" dt="2025-02-20T10:26:30.970" v="91" actId="20577"/>
          <ac:spMkLst>
            <pc:docMk/>
            <pc:sldMk cId="0" sldId="278"/>
            <ac:spMk id="3" creationId="{FFB77C2A-6A44-2DBE-39C7-87A3C9922927}"/>
          </ac:spMkLst>
        </pc:spChg>
        <pc:spChg chg="mod">
          <ac:chgData name="anne@badrichani.com" userId="S::urn:spo:guest#anne@badrichani.com::" providerId="AD" clId="Web-{73D8D2E9-9D4B-88E6-C9DB-22EC1B3C0D9E}" dt="2025-02-20T10:26:22.954" v="90" actId="20577"/>
          <ac:spMkLst>
            <pc:docMk/>
            <pc:sldMk cId="0" sldId="278"/>
            <ac:spMk id="4" creationId="{8E6AA7F1-28BF-71C8-9CB8-C6B45FBAF8A0}"/>
          </ac:spMkLst>
        </pc:spChg>
        <pc:spChg chg="mod">
          <ac:chgData name="anne@badrichani.com" userId="S::urn:spo:guest#anne@badrichani.com::" providerId="AD" clId="Web-{73D8D2E9-9D4B-88E6-C9DB-22EC1B3C0D9E}" dt="2025-02-20T10:16:48.514" v="70" actId="20577"/>
          <ac:spMkLst>
            <pc:docMk/>
            <pc:sldMk cId="0" sldId="278"/>
            <ac:spMk id="511" creationId="{00000000-0000-0000-0000-000000000000}"/>
          </ac:spMkLst>
        </pc:spChg>
      </pc:sldChg>
      <pc:sldChg chg="modSp">
        <pc:chgData name="anne@badrichani.com" userId="S::urn:spo:guest#anne@badrichani.com::" providerId="AD" clId="Web-{73D8D2E9-9D4B-88E6-C9DB-22EC1B3C0D9E}" dt="2025-02-20T10:33:28.245" v="416" actId="20577"/>
        <pc:sldMkLst>
          <pc:docMk/>
          <pc:sldMk cId="0" sldId="279"/>
        </pc:sldMkLst>
        <pc:spChg chg="mod">
          <ac:chgData name="anne@badrichani.com" userId="S::urn:spo:guest#anne@badrichani.com::" providerId="AD" clId="Web-{73D8D2E9-9D4B-88E6-C9DB-22EC1B3C0D9E}" dt="2025-02-20T10:33:28.245" v="416" actId="20577"/>
          <ac:spMkLst>
            <pc:docMk/>
            <pc:sldMk cId="0" sldId="279"/>
            <ac:spMk id="526" creationId="{00000000-0000-0000-0000-000000000000}"/>
          </ac:spMkLst>
        </pc:spChg>
      </pc:sldChg>
      <pc:sldChg chg="modSp">
        <pc:chgData name="anne@badrichani.com" userId="S::urn:spo:guest#anne@badrichani.com::" providerId="AD" clId="Web-{73D8D2E9-9D4B-88E6-C9DB-22EC1B3C0D9E}" dt="2025-02-20T10:16:16.340" v="53" actId="20577"/>
        <pc:sldMkLst>
          <pc:docMk/>
          <pc:sldMk cId="4157579810" sldId="291"/>
        </pc:sldMkLst>
        <pc:spChg chg="mod">
          <ac:chgData name="anne@badrichani.com" userId="S::urn:spo:guest#anne@badrichani.com::" providerId="AD" clId="Web-{73D8D2E9-9D4B-88E6-C9DB-22EC1B3C0D9E}" dt="2025-02-20T10:12:30.858" v="1" actId="20577"/>
          <ac:spMkLst>
            <pc:docMk/>
            <pc:sldMk cId="4157579810" sldId="291"/>
            <ac:spMk id="28" creationId="{1A8E049C-550B-BBC0-58C3-897FB67087A2}"/>
          </ac:spMkLst>
        </pc:spChg>
        <pc:spChg chg="mod">
          <ac:chgData name="anne@badrichani.com" userId="S::urn:spo:guest#anne@badrichani.com::" providerId="AD" clId="Web-{73D8D2E9-9D4B-88E6-C9DB-22EC1B3C0D9E}" dt="2025-02-20T10:12:17.373" v="0" actId="20577"/>
          <ac:spMkLst>
            <pc:docMk/>
            <pc:sldMk cId="4157579810" sldId="291"/>
            <ac:spMk id="31" creationId="{CFBA815E-33B3-0747-53A8-09B8B8A906AA}"/>
          </ac:spMkLst>
        </pc:spChg>
        <pc:spChg chg="mod">
          <ac:chgData name="anne@badrichani.com" userId="S::urn:spo:guest#anne@badrichani.com::" providerId="AD" clId="Web-{73D8D2E9-9D4B-88E6-C9DB-22EC1B3C0D9E}" dt="2025-02-20T10:12:39.030" v="8" actId="20577"/>
          <ac:spMkLst>
            <pc:docMk/>
            <pc:sldMk cId="4157579810" sldId="291"/>
            <ac:spMk id="34" creationId="{BADD82A3-B779-AC55-A357-DFEF86253F90}"/>
          </ac:spMkLst>
        </pc:spChg>
        <pc:spChg chg="mod">
          <ac:chgData name="anne@badrichani.com" userId="S::urn:spo:guest#anne@badrichani.com::" providerId="AD" clId="Web-{73D8D2E9-9D4B-88E6-C9DB-22EC1B3C0D9E}" dt="2025-02-20T10:12:57.719" v="10" actId="20577"/>
          <ac:spMkLst>
            <pc:docMk/>
            <pc:sldMk cId="4157579810" sldId="291"/>
            <ac:spMk id="37" creationId="{1BABB51F-ED41-E62B-781B-516A61CEB8B8}"/>
          </ac:spMkLst>
        </pc:spChg>
        <pc:spChg chg="mod">
          <ac:chgData name="anne@badrichani.com" userId="S::urn:spo:guest#anne@badrichani.com::" providerId="AD" clId="Web-{73D8D2E9-9D4B-88E6-C9DB-22EC1B3C0D9E}" dt="2025-02-20T10:15:47.635" v="51" actId="20577"/>
          <ac:spMkLst>
            <pc:docMk/>
            <pc:sldMk cId="4157579810" sldId="291"/>
            <ac:spMk id="38" creationId="{728033DA-D720-AD19-334E-C6FEEE5A9B6A}"/>
          </ac:spMkLst>
        </pc:spChg>
        <pc:spChg chg="mod">
          <ac:chgData name="anne@badrichani.com" userId="S::urn:spo:guest#anne@badrichani.com::" providerId="AD" clId="Web-{73D8D2E9-9D4B-88E6-C9DB-22EC1B3C0D9E}" dt="2025-02-20T10:16:16.340" v="53" actId="20577"/>
          <ac:spMkLst>
            <pc:docMk/>
            <pc:sldMk cId="4157579810" sldId="291"/>
            <ac:spMk id="583" creationId="{00000000-0000-0000-0000-000000000000}"/>
          </ac:spMkLst>
        </pc:spChg>
      </pc:sldChg>
      <pc:sldChg chg="modSp">
        <pc:chgData name="anne@badrichani.com" userId="S::urn:spo:guest#anne@badrichani.com::" providerId="AD" clId="Web-{73D8D2E9-9D4B-88E6-C9DB-22EC1B3C0D9E}" dt="2025-02-20T10:12:49.781" v="9" actId="20577"/>
        <pc:sldMkLst>
          <pc:docMk/>
          <pc:sldMk cId="4117732894" sldId="293"/>
        </pc:sldMkLst>
        <pc:spChg chg="mod">
          <ac:chgData name="anne@badrichani.com" userId="S::urn:spo:guest#anne@badrichani.com::" providerId="AD" clId="Web-{73D8D2E9-9D4B-88E6-C9DB-22EC1B3C0D9E}" dt="2025-02-20T10:12:49.781" v="9" actId="20577"/>
          <ac:spMkLst>
            <pc:docMk/>
            <pc:sldMk cId="4117732894" sldId="293"/>
            <ac:spMk id="26" creationId="{211606B9-83FB-A18D-2705-C90489D1C289}"/>
          </ac:spMkLst>
        </pc:spChg>
      </pc:sldChg>
    </pc:docChg>
  </pc:docChgLst>
  <pc:docChgLst>
    <pc:chgData name="anne@badrichani.com" userId="S::urn:spo:guest#anne@badrichani.com::" providerId="AD" clId="Web-{432B6761-258E-18BB-51A5-BBCF1C708B54}"/>
    <pc:docChg chg="modSld">
      <pc:chgData name="anne@badrichani.com" userId="S::urn:spo:guest#anne@badrichani.com::" providerId="AD" clId="Web-{432B6761-258E-18BB-51A5-BBCF1C708B54}" dt="2025-03-11T09:05:30.160" v="1" actId="20577"/>
      <pc:docMkLst>
        <pc:docMk/>
      </pc:docMkLst>
      <pc:sldChg chg="modSp">
        <pc:chgData name="anne@badrichani.com" userId="S::urn:spo:guest#anne@badrichani.com::" providerId="AD" clId="Web-{432B6761-258E-18BB-51A5-BBCF1C708B54}" dt="2025-03-11T09:05:30.160" v="1" actId="20577"/>
        <pc:sldMkLst>
          <pc:docMk/>
          <pc:sldMk cId="4157579810" sldId="291"/>
        </pc:sldMkLst>
        <pc:spChg chg="mod">
          <ac:chgData name="anne@badrichani.com" userId="S::urn:spo:guest#anne@badrichani.com::" providerId="AD" clId="Web-{432B6761-258E-18BB-51A5-BBCF1C708B54}" dt="2025-03-11T09:05:30.160" v="1" actId="20577"/>
          <ac:spMkLst>
            <pc:docMk/>
            <pc:sldMk cId="4157579810" sldId="291"/>
            <ac:spMk id="583" creationId="{00000000-0000-0000-0000-000000000000}"/>
          </ac:spMkLst>
        </pc:spChg>
      </pc:sldChg>
    </pc:docChg>
  </pc:docChgLst>
  <pc:docChgLst>
    <pc:chgData name="WAUQUIER, Nadia" userId="S::wauquiern@who.int::9aff5815-3c2f-4de1-a1ad-7f60375e98d2" providerId="AD" clId="Web-{436E1AB2-8B7C-7EAA-765F-73CF8676E357}"/>
    <pc:docChg chg="modSld">
      <pc:chgData name="WAUQUIER, Nadia" userId="S::wauquiern@who.int::9aff5815-3c2f-4de1-a1ad-7f60375e98d2" providerId="AD" clId="Web-{436E1AB2-8B7C-7EAA-765F-73CF8676E357}" dt="2025-03-20T22:23:18.622" v="582"/>
      <pc:docMkLst>
        <pc:docMk/>
      </pc:docMkLst>
      <pc:sldChg chg="modSp modNotes">
        <pc:chgData name="WAUQUIER, Nadia" userId="S::wauquiern@who.int::9aff5815-3c2f-4de1-a1ad-7f60375e98d2" providerId="AD" clId="Web-{436E1AB2-8B7C-7EAA-765F-73CF8676E357}" dt="2025-03-20T21:44:03.957" v="162"/>
        <pc:sldMkLst>
          <pc:docMk/>
          <pc:sldMk cId="0" sldId="278"/>
        </pc:sldMkLst>
        <pc:spChg chg="mod">
          <ac:chgData name="WAUQUIER, Nadia" userId="S::wauquiern@who.int::9aff5815-3c2f-4de1-a1ad-7f60375e98d2" providerId="AD" clId="Web-{436E1AB2-8B7C-7EAA-765F-73CF8676E357}" dt="2025-03-20T21:41:23.859" v="148" actId="20577"/>
          <ac:spMkLst>
            <pc:docMk/>
            <pc:sldMk cId="0" sldId="278"/>
            <ac:spMk id="4" creationId="{8E6AA7F1-28BF-71C8-9CB8-C6B45FBAF8A0}"/>
          </ac:spMkLst>
        </pc:spChg>
        <pc:spChg chg="mod">
          <ac:chgData name="WAUQUIER, Nadia" userId="S::wauquiern@who.int::9aff5815-3c2f-4de1-a1ad-7f60375e98d2" providerId="AD" clId="Web-{436E1AB2-8B7C-7EAA-765F-73CF8676E357}" dt="2025-03-20T21:40:44.779" v="142" actId="1076"/>
          <ac:spMkLst>
            <pc:docMk/>
            <pc:sldMk cId="0" sldId="278"/>
            <ac:spMk id="511" creationId="{00000000-0000-0000-0000-000000000000}"/>
          </ac:spMkLst>
        </pc:spChg>
      </pc:sldChg>
      <pc:sldChg chg="modSp modNotes">
        <pc:chgData name="WAUQUIER, Nadia" userId="S::wauquiern@who.int::9aff5815-3c2f-4de1-a1ad-7f60375e98d2" providerId="AD" clId="Web-{436E1AB2-8B7C-7EAA-765F-73CF8676E357}" dt="2025-03-20T21:48:38.063" v="184"/>
        <pc:sldMkLst>
          <pc:docMk/>
          <pc:sldMk cId="0" sldId="279"/>
        </pc:sldMkLst>
        <pc:spChg chg="mod">
          <ac:chgData name="WAUQUIER, Nadia" userId="S::wauquiern@who.int::9aff5815-3c2f-4de1-a1ad-7f60375e98d2" providerId="AD" clId="Web-{436E1AB2-8B7C-7EAA-765F-73CF8676E357}" dt="2025-03-20T21:45:39.804" v="166" actId="20577"/>
          <ac:spMkLst>
            <pc:docMk/>
            <pc:sldMk cId="0" sldId="279"/>
            <ac:spMk id="25" creationId="{E279F5AC-815E-4E24-B8C4-BBF0EAE4BC29}"/>
          </ac:spMkLst>
        </pc:spChg>
        <pc:spChg chg="mod">
          <ac:chgData name="WAUQUIER, Nadia" userId="S::wauquiern@who.int::9aff5815-3c2f-4de1-a1ad-7f60375e98d2" providerId="AD" clId="Web-{436E1AB2-8B7C-7EAA-765F-73CF8676E357}" dt="2025-03-20T21:48:04.797" v="176" actId="20577"/>
          <ac:spMkLst>
            <pc:docMk/>
            <pc:sldMk cId="0" sldId="279"/>
            <ac:spMk id="539" creationId="{00000000-0000-0000-0000-000000000000}"/>
          </ac:spMkLst>
        </pc:spChg>
        <pc:spChg chg="mod">
          <ac:chgData name="WAUQUIER, Nadia" userId="S::wauquiern@who.int::9aff5815-3c2f-4de1-a1ad-7f60375e98d2" providerId="AD" clId="Web-{436E1AB2-8B7C-7EAA-765F-73CF8676E357}" dt="2025-03-20T21:45:28.772" v="164" actId="20577"/>
          <ac:spMkLst>
            <pc:docMk/>
            <pc:sldMk cId="0" sldId="279"/>
            <ac:spMk id="541" creationId="{00000000-0000-0000-0000-000000000000}"/>
          </ac:spMkLst>
        </pc:spChg>
        <pc:spChg chg="mod">
          <ac:chgData name="WAUQUIER, Nadia" userId="S::wauquiern@who.int::9aff5815-3c2f-4de1-a1ad-7f60375e98d2" providerId="AD" clId="Web-{436E1AB2-8B7C-7EAA-765F-73CF8676E357}" dt="2025-03-20T21:47:45.374" v="175" actId="20577"/>
          <ac:spMkLst>
            <pc:docMk/>
            <pc:sldMk cId="0" sldId="279"/>
            <ac:spMk id="545" creationId="{00000000-0000-0000-0000-000000000000}"/>
          </ac:spMkLst>
        </pc:spChg>
      </pc:sldChg>
      <pc:sldChg chg="modSp modNotes">
        <pc:chgData name="WAUQUIER, Nadia" userId="S::wauquiern@who.int::9aff5815-3c2f-4de1-a1ad-7f60375e98d2" providerId="AD" clId="Web-{436E1AB2-8B7C-7EAA-765F-73CF8676E357}" dt="2025-03-20T21:56:45.329" v="261"/>
        <pc:sldMkLst>
          <pc:docMk/>
          <pc:sldMk cId="0" sldId="283"/>
        </pc:sldMkLst>
        <pc:spChg chg="mod">
          <ac:chgData name="WAUQUIER, Nadia" userId="S::wauquiern@who.int::9aff5815-3c2f-4de1-a1ad-7f60375e98d2" providerId="AD" clId="Web-{436E1AB2-8B7C-7EAA-765F-73CF8676E357}" dt="2025-03-20T21:53:47.089" v="234" actId="20577"/>
          <ac:spMkLst>
            <pc:docMk/>
            <pc:sldMk cId="0" sldId="283"/>
            <ac:spMk id="621" creationId="{00000000-0000-0000-0000-000000000000}"/>
          </ac:spMkLst>
        </pc:spChg>
        <pc:spChg chg="mod">
          <ac:chgData name="WAUQUIER, Nadia" userId="S::wauquiern@who.int::9aff5815-3c2f-4de1-a1ad-7f60375e98d2" providerId="AD" clId="Web-{436E1AB2-8B7C-7EAA-765F-73CF8676E357}" dt="2025-03-20T21:52:41.743" v="225" actId="20577"/>
          <ac:spMkLst>
            <pc:docMk/>
            <pc:sldMk cId="0" sldId="283"/>
            <ac:spMk id="622" creationId="{00000000-0000-0000-0000-000000000000}"/>
          </ac:spMkLst>
        </pc:spChg>
        <pc:picChg chg="mod">
          <ac:chgData name="WAUQUIER, Nadia" userId="S::wauquiern@who.int::9aff5815-3c2f-4de1-a1ad-7f60375e98d2" providerId="AD" clId="Web-{436E1AB2-8B7C-7EAA-765F-73CF8676E357}" dt="2025-03-20T21:53:06.385" v="230" actId="14100"/>
          <ac:picMkLst>
            <pc:docMk/>
            <pc:sldMk cId="0" sldId="283"/>
            <ac:picMk id="4" creationId="{2D833ED8-094D-A986-B949-4C904DD24CAD}"/>
          </ac:picMkLst>
        </pc:picChg>
        <pc:picChg chg="mod">
          <ac:chgData name="WAUQUIER, Nadia" userId="S::wauquiern@who.int::9aff5815-3c2f-4de1-a1ad-7f60375e98d2" providerId="AD" clId="Web-{436E1AB2-8B7C-7EAA-765F-73CF8676E357}" dt="2025-03-20T21:52:58.400" v="229" actId="1076"/>
          <ac:picMkLst>
            <pc:docMk/>
            <pc:sldMk cId="0" sldId="283"/>
            <ac:picMk id="623" creationId="{00000000-0000-0000-0000-000000000000}"/>
          </ac:picMkLst>
        </pc:picChg>
        <pc:picChg chg="mod">
          <ac:chgData name="WAUQUIER, Nadia" userId="S::wauquiern@who.int::9aff5815-3c2f-4de1-a1ad-7f60375e98d2" providerId="AD" clId="Web-{436E1AB2-8B7C-7EAA-765F-73CF8676E357}" dt="2025-03-20T21:53:11.510" v="231" actId="14100"/>
          <ac:picMkLst>
            <pc:docMk/>
            <pc:sldMk cId="0" sldId="283"/>
            <ac:picMk id="624" creationId="{00000000-0000-0000-0000-000000000000}"/>
          </ac:picMkLst>
        </pc:picChg>
        <pc:picChg chg="mod">
          <ac:chgData name="WAUQUIER, Nadia" userId="S::wauquiern@who.int::9aff5815-3c2f-4de1-a1ad-7f60375e98d2" providerId="AD" clId="Web-{436E1AB2-8B7C-7EAA-765F-73CF8676E357}" dt="2025-03-20T21:52:48.619" v="226" actId="14100"/>
          <ac:picMkLst>
            <pc:docMk/>
            <pc:sldMk cId="0" sldId="283"/>
            <ac:picMk id="1026" creationId="{932C450C-13CF-4976-A87C-C73C692B8A76}"/>
          </ac:picMkLst>
        </pc:picChg>
      </pc:sldChg>
      <pc:sldChg chg="modSp">
        <pc:chgData name="WAUQUIER, Nadia" userId="S::wauquiern@who.int::9aff5815-3c2f-4de1-a1ad-7f60375e98d2" providerId="AD" clId="Web-{436E1AB2-8B7C-7EAA-765F-73CF8676E357}" dt="2025-03-20T21:33:33.016" v="4" actId="20577"/>
        <pc:sldMkLst>
          <pc:docMk/>
          <pc:sldMk cId="0" sldId="284"/>
        </pc:sldMkLst>
        <pc:spChg chg="mod">
          <ac:chgData name="WAUQUIER, Nadia" userId="S::wauquiern@who.int::9aff5815-3c2f-4de1-a1ad-7f60375e98d2" providerId="AD" clId="Web-{436E1AB2-8B7C-7EAA-765F-73CF8676E357}" dt="2025-03-20T21:33:33.016" v="4" actId="20577"/>
          <ac:spMkLst>
            <pc:docMk/>
            <pc:sldMk cId="0" sldId="284"/>
            <ac:spMk id="631" creationId="{00000000-0000-0000-0000-000000000000}"/>
          </ac:spMkLst>
        </pc:spChg>
      </pc:sldChg>
      <pc:sldChg chg="modSp modNotes">
        <pc:chgData name="WAUQUIER, Nadia" userId="S::wauquiern@who.int::9aff5815-3c2f-4de1-a1ad-7f60375e98d2" providerId="AD" clId="Web-{436E1AB2-8B7C-7EAA-765F-73CF8676E357}" dt="2025-03-20T22:13:52.227" v="481" actId="20577"/>
        <pc:sldMkLst>
          <pc:docMk/>
          <pc:sldMk cId="2212749380" sldId="286"/>
        </pc:sldMkLst>
        <pc:spChg chg="mod">
          <ac:chgData name="WAUQUIER, Nadia" userId="S::wauquiern@who.int::9aff5815-3c2f-4de1-a1ad-7f60375e98d2" providerId="AD" clId="Web-{436E1AB2-8B7C-7EAA-765F-73CF8676E357}" dt="2025-03-20T22:04:08.319" v="400" actId="20577"/>
          <ac:spMkLst>
            <pc:docMk/>
            <pc:sldMk cId="2212749380" sldId="286"/>
            <ac:spMk id="16" creationId="{1EEC408E-7237-145E-B9A9-6DCCE1B77AA1}"/>
          </ac:spMkLst>
        </pc:spChg>
        <pc:spChg chg="mod">
          <ac:chgData name="WAUQUIER, Nadia" userId="S::wauquiern@who.int::9aff5815-3c2f-4de1-a1ad-7f60375e98d2" providerId="AD" clId="Web-{436E1AB2-8B7C-7EAA-765F-73CF8676E357}" dt="2025-03-20T22:12:21.552" v="469" actId="14100"/>
          <ac:spMkLst>
            <pc:docMk/>
            <pc:sldMk cId="2212749380" sldId="286"/>
            <ac:spMk id="607" creationId="{00000000-0000-0000-0000-000000000000}"/>
          </ac:spMkLst>
        </pc:spChg>
        <pc:spChg chg="mod">
          <ac:chgData name="WAUQUIER, Nadia" userId="S::wauquiern@who.int::9aff5815-3c2f-4de1-a1ad-7f60375e98d2" providerId="AD" clId="Web-{436E1AB2-8B7C-7EAA-765F-73CF8676E357}" dt="2025-03-20T22:13:52.227" v="481" actId="20577"/>
          <ac:spMkLst>
            <pc:docMk/>
            <pc:sldMk cId="2212749380" sldId="286"/>
            <ac:spMk id="612" creationId="{00000000-0000-0000-0000-000000000000}"/>
          </ac:spMkLst>
        </pc:spChg>
      </pc:sldChg>
      <pc:sldChg chg="modSp">
        <pc:chgData name="WAUQUIER, Nadia" userId="S::wauquiern@who.int::9aff5815-3c2f-4de1-a1ad-7f60375e98d2" providerId="AD" clId="Web-{436E1AB2-8B7C-7EAA-765F-73CF8676E357}" dt="2025-03-20T21:34:39.284" v="12" actId="20577"/>
        <pc:sldMkLst>
          <pc:docMk/>
          <pc:sldMk cId="2690524468" sldId="288"/>
        </pc:sldMkLst>
        <pc:spChg chg="mod">
          <ac:chgData name="WAUQUIER, Nadia" userId="S::wauquiern@who.int::9aff5815-3c2f-4de1-a1ad-7f60375e98d2" providerId="AD" clId="Web-{436E1AB2-8B7C-7EAA-765F-73CF8676E357}" dt="2025-03-20T21:34:39.284" v="12" actId="20577"/>
          <ac:spMkLst>
            <pc:docMk/>
            <pc:sldMk cId="2690524468" sldId="288"/>
            <ac:spMk id="7" creationId="{37281C55-D854-FA6E-C754-0AA1CE100229}"/>
          </ac:spMkLst>
        </pc:spChg>
      </pc:sldChg>
      <pc:sldChg chg="modSp modNotes">
        <pc:chgData name="WAUQUIER, Nadia" userId="S::wauquiern@who.int::9aff5815-3c2f-4de1-a1ad-7f60375e98d2" providerId="AD" clId="Web-{436E1AB2-8B7C-7EAA-765F-73CF8676E357}" dt="2025-03-20T21:42:14.329" v="156" actId="20577"/>
        <pc:sldMkLst>
          <pc:docMk/>
          <pc:sldMk cId="4157579810" sldId="291"/>
        </pc:sldMkLst>
        <pc:spChg chg="mod">
          <ac:chgData name="WAUQUIER, Nadia" userId="S::wauquiern@who.int::9aff5815-3c2f-4de1-a1ad-7f60375e98d2" providerId="AD" clId="Web-{436E1AB2-8B7C-7EAA-765F-73CF8676E357}" dt="2025-03-20T21:42:14.329" v="156" actId="20577"/>
          <ac:spMkLst>
            <pc:docMk/>
            <pc:sldMk cId="4157579810" sldId="291"/>
            <ac:spMk id="38" creationId="{728033DA-D720-AD19-334E-C6FEEE5A9B6A}"/>
          </ac:spMkLst>
        </pc:spChg>
      </pc:sldChg>
      <pc:sldChg chg="modNotes">
        <pc:chgData name="WAUQUIER, Nadia" userId="S::wauquiern@who.int::9aff5815-3c2f-4de1-a1ad-7f60375e98d2" providerId="AD" clId="Web-{436E1AB2-8B7C-7EAA-765F-73CF8676E357}" dt="2025-03-20T21:49:53.097" v="189"/>
        <pc:sldMkLst>
          <pc:docMk/>
          <pc:sldMk cId="2875173934" sldId="294"/>
        </pc:sldMkLst>
      </pc:sldChg>
      <pc:sldChg chg="modSp modNotes">
        <pc:chgData name="WAUQUIER, Nadia" userId="S::wauquiern@who.int::9aff5815-3c2f-4de1-a1ad-7f60375e98d2" providerId="AD" clId="Web-{436E1AB2-8B7C-7EAA-765F-73CF8676E357}" dt="2025-03-20T22:23:18.622" v="582"/>
        <pc:sldMkLst>
          <pc:docMk/>
          <pc:sldMk cId="897343239" sldId="295"/>
        </pc:sldMkLst>
        <pc:spChg chg="mod">
          <ac:chgData name="WAUQUIER, Nadia" userId="S::wauquiern@who.int::9aff5815-3c2f-4de1-a1ad-7f60375e98d2" providerId="AD" clId="Web-{436E1AB2-8B7C-7EAA-765F-73CF8676E357}" dt="2025-03-20T22:21:15.650" v="577" actId="14100"/>
          <ac:spMkLst>
            <pc:docMk/>
            <pc:sldMk cId="897343239" sldId="295"/>
            <ac:spMk id="33" creationId="{91327904-C405-EA33-2E0D-EC86638B1C3A}"/>
          </ac:spMkLst>
        </pc:spChg>
        <pc:spChg chg="mod">
          <ac:chgData name="WAUQUIER, Nadia" userId="S::wauquiern@who.int::9aff5815-3c2f-4de1-a1ad-7f60375e98d2" providerId="AD" clId="Web-{436E1AB2-8B7C-7EAA-765F-73CF8676E357}" dt="2025-03-20T22:21:22.775" v="578" actId="14100"/>
          <ac:spMkLst>
            <pc:docMk/>
            <pc:sldMk cId="897343239" sldId="295"/>
            <ac:spMk id="34" creationId="{9BB33CDB-EB65-D315-DF1A-84FC4AA2CE44}"/>
          </ac:spMkLst>
        </pc:spChg>
      </pc:sldChg>
      <pc:sldChg chg="modSp modNotes">
        <pc:chgData name="WAUQUIER, Nadia" userId="S::wauquiern@who.int::9aff5815-3c2f-4de1-a1ad-7f60375e98d2" providerId="AD" clId="Web-{436E1AB2-8B7C-7EAA-765F-73CF8676E357}" dt="2025-03-20T22:19:06.146" v="547"/>
        <pc:sldMkLst>
          <pc:docMk/>
          <pc:sldMk cId="1497414696" sldId="296"/>
        </pc:sldMkLst>
        <pc:spChg chg="mod">
          <ac:chgData name="WAUQUIER, Nadia" userId="S::wauquiern@who.int::9aff5815-3c2f-4de1-a1ad-7f60375e98d2" providerId="AD" clId="Web-{436E1AB2-8B7C-7EAA-765F-73CF8676E357}" dt="2025-03-20T22:14:52.842" v="509" actId="20577"/>
          <ac:spMkLst>
            <pc:docMk/>
            <pc:sldMk cId="1497414696" sldId="296"/>
            <ac:spMk id="605" creationId="{00000000-0000-0000-0000-000000000000}"/>
          </ac:spMkLst>
        </pc:spChg>
        <pc:spChg chg="mod">
          <ac:chgData name="WAUQUIER, Nadia" userId="S::wauquiern@who.int::9aff5815-3c2f-4de1-a1ad-7f60375e98d2" providerId="AD" clId="Web-{436E1AB2-8B7C-7EAA-765F-73CF8676E357}" dt="2025-03-20T22:16:01.172" v="526" actId="14100"/>
          <ac:spMkLst>
            <pc:docMk/>
            <pc:sldMk cId="1497414696" sldId="296"/>
            <ac:spMk id="607" creationId="{00000000-0000-0000-0000-000000000000}"/>
          </ac:spMkLst>
        </pc:spChg>
        <pc:spChg chg="mod">
          <ac:chgData name="WAUQUIER, Nadia" userId="S::wauquiern@who.int::9aff5815-3c2f-4de1-a1ad-7f60375e98d2" providerId="AD" clId="Web-{436E1AB2-8B7C-7EAA-765F-73CF8676E357}" dt="2025-03-20T22:16:06.188" v="527" actId="14100"/>
          <ac:spMkLst>
            <pc:docMk/>
            <pc:sldMk cId="1497414696" sldId="296"/>
            <ac:spMk id="612" creationId="{00000000-0000-0000-0000-000000000000}"/>
          </ac:spMkLst>
        </pc:spChg>
      </pc:sldChg>
      <pc:sldChg chg="modSp">
        <pc:chgData name="WAUQUIER, Nadia" userId="S::wauquiern@who.int::9aff5815-3c2f-4de1-a1ad-7f60375e98d2" providerId="AD" clId="Web-{436E1AB2-8B7C-7EAA-765F-73CF8676E357}" dt="2025-03-20T21:35:59.427" v="63" actId="20577"/>
        <pc:sldMkLst>
          <pc:docMk/>
          <pc:sldMk cId="533668229" sldId="297"/>
        </pc:sldMkLst>
        <pc:spChg chg="mod">
          <ac:chgData name="WAUQUIER, Nadia" userId="S::wauquiern@who.int::9aff5815-3c2f-4de1-a1ad-7f60375e98d2" providerId="AD" clId="Web-{436E1AB2-8B7C-7EAA-765F-73CF8676E357}" dt="2025-03-20T21:35:59.427" v="63" actId="20577"/>
          <ac:spMkLst>
            <pc:docMk/>
            <pc:sldMk cId="533668229" sldId="297"/>
            <ac:spMk id="7" creationId="{37281C55-D854-FA6E-C754-0AA1CE100229}"/>
          </ac:spMkLst>
        </pc:spChg>
      </pc:sldChg>
      <pc:sldChg chg="modSp modNotes">
        <pc:chgData name="WAUQUIER, Nadia" userId="S::wauquiern@who.int::9aff5815-3c2f-4de1-a1ad-7f60375e98d2" providerId="AD" clId="Web-{436E1AB2-8B7C-7EAA-765F-73CF8676E357}" dt="2025-03-20T22:13:16.163" v="476" actId="20577"/>
        <pc:sldMkLst>
          <pc:docMk/>
          <pc:sldMk cId="427121230" sldId="299"/>
        </pc:sldMkLst>
        <pc:spChg chg="mod">
          <ac:chgData name="WAUQUIER, Nadia" userId="S::wauquiern@who.int::9aff5815-3c2f-4de1-a1ad-7f60375e98d2" providerId="AD" clId="Web-{436E1AB2-8B7C-7EAA-765F-73CF8676E357}" dt="2025-03-20T21:57:18.705" v="263" actId="20577"/>
          <ac:spMkLst>
            <pc:docMk/>
            <pc:sldMk cId="427121230" sldId="299"/>
            <ac:spMk id="16" creationId="{7E9B8436-3F71-94A2-C316-5C82E774D034}"/>
          </ac:spMkLst>
        </pc:spChg>
        <pc:spChg chg="mod">
          <ac:chgData name="WAUQUIER, Nadia" userId="S::wauquiern@who.int::9aff5815-3c2f-4de1-a1ad-7f60375e98d2" providerId="AD" clId="Web-{436E1AB2-8B7C-7EAA-765F-73CF8676E357}" dt="2025-03-20T22:01:33.056" v="327" actId="20577"/>
          <ac:spMkLst>
            <pc:docMk/>
            <pc:sldMk cId="427121230" sldId="299"/>
            <ac:spMk id="607" creationId="{497947D1-EDFA-64C8-7C2E-F268AC01EEDF}"/>
          </ac:spMkLst>
        </pc:spChg>
        <pc:spChg chg="mod">
          <ac:chgData name="WAUQUIER, Nadia" userId="S::wauquiern@who.int::9aff5815-3c2f-4de1-a1ad-7f60375e98d2" providerId="AD" clId="Web-{436E1AB2-8B7C-7EAA-765F-73CF8676E357}" dt="2025-03-20T22:13:16.163" v="476" actId="20577"/>
          <ac:spMkLst>
            <pc:docMk/>
            <pc:sldMk cId="427121230" sldId="299"/>
            <ac:spMk id="612" creationId="{D223DA0A-0A0C-017F-3C2A-9D80BD50E03D}"/>
          </ac:spMkLst>
        </pc:spChg>
      </pc:sldChg>
    </pc:docChg>
  </pc:docChgLst>
  <pc:docChgLst>
    <pc:chgData name="anne@badrichani.com" userId="S::urn:spo:guest#anne@badrichani.com::" providerId="AD" clId="Web-{FBAEC34B-1172-E3C4-6401-12FB8C7A3FF2}"/>
    <pc:docChg chg="modSld">
      <pc:chgData name="anne@badrichani.com" userId="S::urn:spo:guest#anne@badrichani.com::" providerId="AD" clId="Web-{FBAEC34B-1172-E3C4-6401-12FB8C7A3FF2}" dt="2025-02-20T10:10:50" v="367" actId="20577"/>
      <pc:docMkLst>
        <pc:docMk/>
      </pc:docMkLst>
      <pc:sldChg chg="modSp">
        <pc:chgData name="anne@badrichani.com" userId="S::urn:spo:guest#anne@badrichani.com::" providerId="AD" clId="Web-{FBAEC34B-1172-E3C4-6401-12FB8C7A3FF2}" dt="2025-02-20T10:10:50" v="367" actId="20577"/>
        <pc:sldMkLst>
          <pc:docMk/>
          <pc:sldMk cId="4119435618" sldId="292"/>
        </pc:sldMkLst>
        <pc:spChg chg="mod">
          <ac:chgData name="anne@badrichani.com" userId="S::urn:spo:guest#anne@badrichani.com::" providerId="AD" clId="Web-{FBAEC34B-1172-E3C4-6401-12FB8C7A3FF2}" dt="2025-02-20T09:46:45.556" v="2" actId="20577"/>
          <ac:spMkLst>
            <pc:docMk/>
            <pc:sldMk cId="4119435618" sldId="292"/>
            <ac:spMk id="605" creationId="{00000000-0000-0000-0000-000000000000}"/>
          </ac:spMkLst>
        </pc:spChg>
        <pc:spChg chg="mod">
          <ac:chgData name="anne@badrichani.com" userId="S::urn:spo:guest#anne@badrichani.com::" providerId="AD" clId="Web-{FBAEC34B-1172-E3C4-6401-12FB8C7A3FF2}" dt="2025-02-20T09:52:48.191" v="28" actId="20577"/>
          <ac:spMkLst>
            <pc:docMk/>
            <pc:sldMk cId="4119435618" sldId="292"/>
            <ac:spMk id="606" creationId="{00000000-0000-0000-0000-000000000000}"/>
          </ac:spMkLst>
        </pc:spChg>
        <pc:spChg chg="mod">
          <ac:chgData name="anne@badrichani.com" userId="S::urn:spo:guest#anne@badrichani.com::" providerId="AD" clId="Web-{FBAEC34B-1172-E3C4-6401-12FB8C7A3FF2}" dt="2025-02-20T10:10:50" v="367" actId="20577"/>
          <ac:spMkLst>
            <pc:docMk/>
            <pc:sldMk cId="4119435618" sldId="292"/>
            <ac:spMk id="607" creationId="{00000000-0000-0000-0000-000000000000}"/>
          </ac:spMkLst>
        </pc:spChg>
        <pc:spChg chg="mod">
          <ac:chgData name="anne@badrichani.com" userId="S::urn:spo:guest#anne@badrichani.com::" providerId="AD" clId="Web-{FBAEC34B-1172-E3C4-6401-12FB8C7A3FF2}" dt="2025-02-20T09:57:55.571" v="158" actId="20577"/>
          <ac:spMkLst>
            <pc:docMk/>
            <pc:sldMk cId="4119435618" sldId="292"/>
            <ac:spMk id="612" creationId="{00000000-0000-0000-0000-000000000000}"/>
          </ac:spMkLst>
        </pc:spChg>
        <pc:spChg chg="mod">
          <ac:chgData name="anne@badrichani.com" userId="S::urn:spo:guest#anne@badrichani.com::" providerId="AD" clId="Web-{FBAEC34B-1172-E3C4-6401-12FB8C7A3FF2}" dt="2025-02-20T09:46:55.260" v="4" actId="20577"/>
          <ac:spMkLst>
            <pc:docMk/>
            <pc:sldMk cId="4119435618" sldId="292"/>
            <ac:spMk id="613" creationId="{00000000-0000-0000-0000-000000000000}"/>
          </ac:spMkLst>
        </pc:spChg>
      </pc:sldChg>
    </pc:docChg>
  </pc:docChgLst>
  <pc:docChgLst>
    <pc:chgData name="anne@badrichani.com" userId="S::urn:spo:guest#anne@badrichani.com::" providerId="AD" clId="Web-{C7059CDB-F600-AC1B-D278-CC48D2ED96D8}"/>
    <pc:docChg chg="modSld">
      <pc:chgData name="anne@badrichani.com" userId="S::urn:spo:guest#anne@badrichani.com::" providerId="AD" clId="Web-{C7059CDB-F600-AC1B-D278-CC48D2ED96D8}" dt="2025-03-11T13:45:37.724" v="37" actId="20577"/>
      <pc:docMkLst>
        <pc:docMk/>
      </pc:docMkLst>
      <pc:sldChg chg="addSp delSp modSp modNotes">
        <pc:chgData name="anne@badrichani.com" userId="S::urn:spo:guest#anne@badrichani.com::" providerId="AD" clId="Web-{C7059CDB-F600-AC1B-D278-CC48D2ED96D8}" dt="2025-03-11T13:45:08.724" v="33" actId="20577"/>
        <pc:sldMkLst>
          <pc:docMk/>
          <pc:sldMk cId="897343239" sldId="295"/>
        </pc:sldMkLst>
        <pc:spChg chg="mod">
          <ac:chgData name="anne@badrichani.com" userId="S::urn:spo:guest#anne@badrichani.com::" providerId="AD" clId="Web-{C7059CDB-F600-AC1B-D278-CC48D2ED96D8}" dt="2025-03-11T13:35:59.643" v="23" actId="20577"/>
          <ac:spMkLst>
            <pc:docMk/>
            <pc:sldMk cId="897343239" sldId="295"/>
            <ac:spMk id="16" creationId="{B205DB1D-AE36-573E-2766-2EF8E2CBC530}"/>
          </ac:spMkLst>
        </pc:spChg>
        <pc:spChg chg="add del mod">
          <ac:chgData name="anne@badrichani.com" userId="S::urn:spo:guest#anne@badrichani.com::" providerId="AD" clId="Web-{C7059CDB-F600-AC1B-D278-CC48D2ED96D8}" dt="2025-03-11T13:44:58.661" v="31"/>
          <ac:spMkLst>
            <pc:docMk/>
            <pc:sldMk cId="897343239" sldId="295"/>
            <ac:spMk id="21" creationId="{C0FD5711-8D0B-10EB-1E9E-A6F602787FE3}"/>
          </ac:spMkLst>
        </pc:spChg>
        <pc:spChg chg="mod">
          <ac:chgData name="anne@badrichani.com" userId="S::urn:spo:guest#anne@badrichani.com::" providerId="AD" clId="Web-{C7059CDB-F600-AC1B-D278-CC48D2ED96D8}" dt="2025-03-11T13:44:52.926" v="27" actId="20577"/>
          <ac:spMkLst>
            <pc:docMk/>
            <pc:sldMk cId="897343239" sldId="295"/>
            <ac:spMk id="33" creationId="{91327904-C405-EA33-2E0D-EC86638B1C3A}"/>
          </ac:spMkLst>
        </pc:spChg>
        <pc:spChg chg="mod">
          <ac:chgData name="anne@badrichani.com" userId="S::urn:spo:guest#anne@badrichani.com::" providerId="AD" clId="Web-{C7059CDB-F600-AC1B-D278-CC48D2ED96D8}" dt="2025-03-11T13:45:08.724" v="33" actId="20577"/>
          <ac:spMkLst>
            <pc:docMk/>
            <pc:sldMk cId="897343239" sldId="295"/>
            <ac:spMk id="34" creationId="{9BB33CDB-EB65-D315-DF1A-84FC4AA2CE44}"/>
          </ac:spMkLst>
        </pc:spChg>
      </pc:sldChg>
      <pc:sldChg chg="modSp">
        <pc:chgData name="anne@badrichani.com" userId="S::urn:spo:guest#anne@badrichani.com::" providerId="AD" clId="Web-{C7059CDB-F600-AC1B-D278-CC48D2ED96D8}" dt="2025-03-11T13:45:37.724" v="37" actId="20577"/>
        <pc:sldMkLst>
          <pc:docMk/>
          <pc:sldMk cId="1497414696" sldId="296"/>
        </pc:sldMkLst>
        <pc:spChg chg="mod">
          <ac:chgData name="anne@badrichani.com" userId="S::urn:spo:guest#anne@badrichani.com::" providerId="AD" clId="Web-{C7059CDB-F600-AC1B-D278-CC48D2ED96D8}" dt="2025-03-11T13:45:20.818" v="35" actId="20577"/>
          <ac:spMkLst>
            <pc:docMk/>
            <pc:sldMk cId="1497414696" sldId="296"/>
            <ac:spMk id="607" creationId="{00000000-0000-0000-0000-000000000000}"/>
          </ac:spMkLst>
        </pc:spChg>
        <pc:spChg chg="mod">
          <ac:chgData name="anne@badrichani.com" userId="S::urn:spo:guest#anne@badrichani.com::" providerId="AD" clId="Web-{C7059CDB-F600-AC1B-D278-CC48D2ED96D8}" dt="2025-03-11T13:45:37.724" v="37" actId="20577"/>
          <ac:spMkLst>
            <pc:docMk/>
            <pc:sldMk cId="1497414696" sldId="296"/>
            <ac:spMk id="612" creationId="{00000000-0000-0000-0000-000000000000}"/>
          </ac:spMkLst>
        </pc:spChg>
      </pc:sldChg>
    </pc:docChg>
  </pc:docChgLst>
  <pc:docChgLst>
    <pc:chgData name="WAUQUIER, Nadia" userId="S::wauquiern@who.int::9aff5815-3c2f-4de1-a1ad-7f60375e98d2" providerId="AD" clId="Web-{77412C94-4BDD-1797-30B5-511EB144662B}"/>
    <pc:docChg chg="modSld">
      <pc:chgData name="WAUQUIER, Nadia" userId="S::wauquiern@who.int::9aff5815-3c2f-4de1-a1ad-7f60375e98d2" providerId="AD" clId="Web-{77412C94-4BDD-1797-30B5-511EB144662B}" dt="2024-12-10T16:01:37.048" v="138"/>
      <pc:docMkLst>
        <pc:docMk/>
      </pc:docMkLst>
      <pc:sldChg chg="modNotes">
        <pc:chgData name="WAUQUIER, Nadia" userId="S::wauquiern@who.int::9aff5815-3c2f-4de1-a1ad-7f60375e98d2" providerId="AD" clId="Web-{77412C94-4BDD-1797-30B5-511EB144662B}" dt="2024-12-10T15:23:48.848" v="21"/>
        <pc:sldMkLst>
          <pc:docMk/>
          <pc:sldMk cId="0" sldId="259"/>
        </pc:sldMkLst>
      </pc:sldChg>
      <pc:sldChg chg="modSp">
        <pc:chgData name="WAUQUIER, Nadia" userId="S::wauquiern@who.int::9aff5815-3c2f-4de1-a1ad-7f60375e98d2" providerId="AD" clId="Web-{77412C94-4BDD-1797-30B5-511EB144662B}" dt="2024-12-10T15:16:33.522" v="0" actId="14100"/>
        <pc:sldMkLst>
          <pc:docMk/>
          <pc:sldMk cId="0" sldId="267"/>
        </pc:sldMkLst>
        <pc:spChg chg="mod">
          <ac:chgData name="WAUQUIER, Nadia" userId="S::wauquiern@who.int::9aff5815-3c2f-4de1-a1ad-7f60375e98d2" providerId="AD" clId="Web-{77412C94-4BDD-1797-30B5-511EB144662B}" dt="2024-12-10T15:16:33.522" v="0" actId="14100"/>
          <ac:spMkLst>
            <pc:docMk/>
            <pc:sldMk cId="0" sldId="267"/>
            <ac:spMk id="334" creationId="{00000000-0000-0000-0000-000000000000}"/>
          </ac:spMkLst>
        </pc:spChg>
      </pc:sldChg>
      <pc:sldChg chg="modNotes">
        <pc:chgData name="WAUQUIER, Nadia" userId="S::wauquiern@who.int::9aff5815-3c2f-4de1-a1ad-7f60375e98d2" providerId="AD" clId="Web-{77412C94-4BDD-1797-30B5-511EB144662B}" dt="2024-12-10T15:18:44.541" v="2"/>
        <pc:sldMkLst>
          <pc:docMk/>
          <pc:sldMk cId="0" sldId="268"/>
        </pc:sldMkLst>
      </pc:sldChg>
      <pc:sldChg chg="modNotes">
        <pc:chgData name="WAUQUIER, Nadia" userId="S::wauquiern@who.int::9aff5815-3c2f-4de1-a1ad-7f60375e98d2" providerId="AD" clId="Web-{77412C94-4BDD-1797-30B5-511EB144662B}" dt="2024-12-10T15:21:46.063" v="4"/>
        <pc:sldMkLst>
          <pc:docMk/>
          <pc:sldMk cId="0" sldId="271"/>
        </pc:sldMkLst>
      </pc:sldChg>
      <pc:sldChg chg="modNotes">
        <pc:chgData name="WAUQUIER, Nadia" userId="S::wauquiern@who.int::9aff5815-3c2f-4de1-a1ad-7f60375e98d2" providerId="AD" clId="Web-{77412C94-4BDD-1797-30B5-511EB144662B}" dt="2024-12-10T15:22:57.847" v="9"/>
        <pc:sldMkLst>
          <pc:docMk/>
          <pc:sldMk cId="0" sldId="272"/>
        </pc:sldMkLst>
      </pc:sldChg>
      <pc:sldChg chg="modNotes">
        <pc:chgData name="WAUQUIER, Nadia" userId="S::wauquiern@who.int::9aff5815-3c2f-4de1-a1ad-7f60375e98d2" providerId="AD" clId="Web-{77412C94-4BDD-1797-30B5-511EB144662B}" dt="2024-12-10T15:23:21.316" v="20"/>
        <pc:sldMkLst>
          <pc:docMk/>
          <pc:sldMk cId="0" sldId="275"/>
        </pc:sldMkLst>
      </pc:sldChg>
      <pc:sldChg chg="modSp">
        <pc:chgData name="WAUQUIER, Nadia" userId="S::wauquiern@who.int::9aff5815-3c2f-4de1-a1ad-7f60375e98d2" providerId="AD" clId="Web-{77412C94-4BDD-1797-30B5-511EB144662B}" dt="2024-12-10T15:43:23.637" v="87" actId="20577"/>
        <pc:sldMkLst>
          <pc:docMk/>
          <pc:sldMk cId="2212749380" sldId="286"/>
        </pc:sldMkLst>
        <pc:spChg chg="mod">
          <ac:chgData name="WAUQUIER, Nadia" userId="S::wauquiern@who.int::9aff5815-3c2f-4de1-a1ad-7f60375e98d2" providerId="AD" clId="Web-{77412C94-4BDD-1797-30B5-511EB144662B}" dt="2024-12-10T15:43:23.637" v="87" actId="20577"/>
          <ac:spMkLst>
            <pc:docMk/>
            <pc:sldMk cId="2212749380" sldId="286"/>
            <ac:spMk id="607" creationId="{00000000-0000-0000-0000-000000000000}"/>
          </ac:spMkLst>
        </pc:spChg>
        <pc:spChg chg="mod">
          <ac:chgData name="WAUQUIER, Nadia" userId="S::wauquiern@who.int::9aff5815-3c2f-4de1-a1ad-7f60375e98d2" providerId="AD" clId="Web-{77412C94-4BDD-1797-30B5-511EB144662B}" dt="2024-12-10T15:43:18.215" v="82" actId="20577"/>
          <ac:spMkLst>
            <pc:docMk/>
            <pc:sldMk cId="2212749380" sldId="286"/>
            <ac:spMk id="612" creationId="{00000000-0000-0000-0000-000000000000}"/>
          </ac:spMkLst>
        </pc:spChg>
      </pc:sldChg>
      <pc:sldChg chg="modNotes">
        <pc:chgData name="WAUQUIER, Nadia" userId="S::wauquiern@who.int::9aff5815-3c2f-4de1-a1ad-7f60375e98d2" providerId="AD" clId="Web-{77412C94-4BDD-1797-30B5-511EB144662B}" dt="2024-12-10T16:01:37.048" v="138"/>
        <pc:sldMkLst>
          <pc:docMk/>
          <pc:sldMk cId="234393347" sldId="287"/>
        </pc:sldMkLst>
      </pc:sldChg>
      <pc:sldChg chg="modSp modNotes">
        <pc:chgData name="WAUQUIER, Nadia" userId="S::wauquiern@who.int::9aff5815-3c2f-4de1-a1ad-7f60375e98d2" providerId="AD" clId="Web-{77412C94-4BDD-1797-30B5-511EB144662B}" dt="2024-12-10T15:40:21.365" v="59"/>
        <pc:sldMkLst>
          <pc:docMk/>
          <pc:sldMk cId="4157579810" sldId="291"/>
        </pc:sldMkLst>
        <pc:spChg chg="mod">
          <ac:chgData name="WAUQUIER, Nadia" userId="S::wauquiern@who.int::9aff5815-3c2f-4de1-a1ad-7f60375e98d2" providerId="AD" clId="Web-{77412C94-4BDD-1797-30B5-511EB144662B}" dt="2024-12-10T15:39:09.113" v="40" actId="1076"/>
          <ac:spMkLst>
            <pc:docMk/>
            <pc:sldMk cId="4157579810" sldId="291"/>
            <ac:spMk id="16" creationId="{D92A9B5E-685A-8D4D-CB67-6726B8235775}"/>
          </ac:spMkLst>
        </pc:spChg>
        <pc:spChg chg="mod">
          <ac:chgData name="WAUQUIER, Nadia" userId="S::wauquiern@who.int::9aff5815-3c2f-4de1-a1ad-7f60375e98d2" providerId="AD" clId="Web-{77412C94-4BDD-1797-30B5-511EB144662B}" dt="2024-12-10T15:39:32.801" v="45" actId="20577"/>
          <ac:spMkLst>
            <pc:docMk/>
            <pc:sldMk cId="4157579810" sldId="291"/>
            <ac:spMk id="29" creationId="{5C2CD296-7865-D7CB-C883-072CBF4A244C}"/>
          </ac:spMkLst>
        </pc:spChg>
        <pc:spChg chg="mod">
          <ac:chgData name="WAUQUIER, Nadia" userId="S::wauquiern@who.int::9aff5815-3c2f-4de1-a1ad-7f60375e98d2" providerId="AD" clId="Web-{77412C94-4BDD-1797-30B5-511EB144662B}" dt="2024-12-10T15:39:28.598" v="43" actId="20577"/>
          <ac:spMkLst>
            <pc:docMk/>
            <pc:sldMk cId="4157579810" sldId="291"/>
            <ac:spMk id="32" creationId="{68937B62-2914-6072-7863-AFD553496266}"/>
          </ac:spMkLst>
        </pc:spChg>
        <pc:grpChg chg="mod">
          <ac:chgData name="WAUQUIER, Nadia" userId="S::wauquiern@who.int::9aff5815-3c2f-4de1-a1ad-7f60375e98d2" providerId="AD" clId="Web-{77412C94-4BDD-1797-30B5-511EB144662B}" dt="2024-12-10T15:39:09.097" v="39" actId="1076"/>
          <ac:grpSpMkLst>
            <pc:docMk/>
            <pc:sldMk cId="4157579810" sldId="291"/>
            <ac:grpSpMk id="27" creationId="{47796637-07CC-EA28-8A72-67664109E25E}"/>
          </ac:grpSpMkLst>
        </pc:grpChg>
        <pc:grpChg chg="mod">
          <ac:chgData name="WAUQUIER, Nadia" userId="S::wauquiern@who.int::9aff5815-3c2f-4de1-a1ad-7f60375e98d2" providerId="AD" clId="Web-{77412C94-4BDD-1797-30B5-511EB144662B}" dt="2024-12-10T15:39:23.067" v="41" actId="1076"/>
          <ac:grpSpMkLst>
            <pc:docMk/>
            <pc:sldMk cId="4157579810" sldId="291"/>
            <ac:grpSpMk id="30" creationId="{453ACAAE-BD52-8B02-2A63-730068F82ECC}"/>
          </ac:grpSpMkLst>
        </pc:grpChg>
      </pc:sldChg>
      <pc:sldChg chg="modSp modNotes">
        <pc:chgData name="WAUQUIER, Nadia" userId="S::wauquiern@who.int::9aff5815-3c2f-4de1-a1ad-7f60375e98d2" providerId="AD" clId="Web-{77412C94-4BDD-1797-30B5-511EB144662B}" dt="2024-12-10T15:37:50.798" v="33" actId="1076"/>
        <pc:sldMkLst>
          <pc:docMk/>
          <pc:sldMk cId="4117732894" sldId="293"/>
        </pc:sldMkLst>
        <pc:spChg chg="mod">
          <ac:chgData name="WAUQUIER, Nadia" userId="S::wauquiern@who.int::9aff5815-3c2f-4de1-a1ad-7f60375e98d2" providerId="AD" clId="Web-{77412C94-4BDD-1797-30B5-511EB144662B}" dt="2024-12-10T15:37:50.798" v="33" actId="1076"/>
          <ac:spMkLst>
            <pc:docMk/>
            <pc:sldMk cId="4117732894" sldId="293"/>
            <ac:spMk id="16" creationId="{D92A9B5E-685A-8D4D-CB67-6726B8235775}"/>
          </ac:spMkLst>
        </pc:spChg>
        <pc:spChg chg="mod">
          <ac:chgData name="WAUQUIER, Nadia" userId="S::wauquiern@who.int::9aff5815-3c2f-4de1-a1ad-7f60375e98d2" providerId="AD" clId="Web-{77412C94-4BDD-1797-30B5-511EB144662B}" dt="2024-12-10T15:37:38.360" v="32" actId="20577"/>
          <ac:spMkLst>
            <pc:docMk/>
            <pc:sldMk cId="4117732894" sldId="293"/>
            <ac:spMk id="18" creationId="{B9328016-8A5B-673B-0EA6-78FA7BDA6A3C}"/>
          </ac:spMkLst>
        </pc:spChg>
        <pc:spChg chg="mod">
          <ac:chgData name="WAUQUIER, Nadia" userId="S::wauquiern@who.int::9aff5815-3c2f-4de1-a1ad-7f60375e98d2" providerId="AD" clId="Web-{77412C94-4BDD-1797-30B5-511EB144662B}" dt="2024-12-10T15:37:34.235" v="31" actId="20577"/>
          <ac:spMkLst>
            <pc:docMk/>
            <pc:sldMk cId="4117732894" sldId="293"/>
            <ac:spMk id="21" creationId="{DCF485CF-8CBB-CB43-866D-022E524EE2F1}"/>
          </ac:spMkLst>
        </pc:spChg>
        <pc:grpChg chg="mod">
          <ac:chgData name="WAUQUIER, Nadia" userId="S::wauquiern@who.int::9aff5815-3c2f-4de1-a1ad-7f60375e98d2" providerId="AD" clId="Web-{77412C94-4BDD-1797-30B5-511EB144662B}" dt="2024-12-10T15:37:03.781" v="28" actId="1076"/>
          <ac:grpSpMkLst>
            <pc:docMk/>
            <pc:sldMk cId="4117732894" sldId="293"/>
            <ac:grpSpMk id="13" creationId="{D11FEBF1-008F-F12F-DFDC-6F43E53F4846}"/>
          </ac:grpSpMkLst>
        </pc:grpChg>
        <pc:grpChg chg="mod">
          <ac:chgData name="WAUQUIER, Nadia" userId="S::wauquiern@who.int::9aff5815-3c2f-4de1-a1ad-7f60375e98d2" providerId="AD" clId="Web-{77412C94-4BDD-1797-30B5-511EB144662B}" dt="2024-12-10T15:37:25.610" v="29" actId="1076"/>
          <ac:grpSpMkLst>
            <pc:docMk/>
            <pc:sldMk cId="4117732894" sldId="293"/>
            <ac:grpSpMk id="19" creationId="{AD7586BC-C3C5-740D-CE43-B35FA9D56E79}"/>
          </ac:grpSpMkLst>
        </pc:grpChg>
      </pc:sldChg>
      <pc:sldChg chg="modNotes">
        <pc:chgData name="WAUQUIER, Nadia" userId="S::wauquiern@who.int::9aff5815-3c2f-4de1-a1ad-7f60375e98d2" providerId="AD" clId="Web-{77412C94-4BDD-1797-30B5-511EB144662B}" dt="2024-12-10T15:41:41.884" v="78"/>
        <pc:sldMkLst>
          <pc:docMk/>
          <pc:sldMk cId="2875173934" sldId="294"/>
        </pc:sldMkLst>
      </pc:sldChg>
      <pc:sldChg chg="modSp">
        <pc:chgData name="WAUQUIER, Nadia" userId="S::wauquiern@who.int::9aff5815-3c2f-4de1-a1ad-7f60375e98d2" providerId="AD" clId="Web-{77412C94-4BDD-1797-30B5-511EB144662B}" dt="2024-12-10T15:49:31.352" v="111" actId="1076"/>
        <pc:sldMkLst>
          <pc:docMk/>
          <pc:sldMk cId="897343239" sldId="295"/>
        </pc:sldMkLst>
        <pc:spChg chg="mod">
          <ac:chgData name="WAUQUIER, Nadia" userId="S::wauquiern@who.int::9aff5815-3c2f-4de1-a1ad-7f60375e98d2" providerId="AD" clId="Web-{77412C94-4BDD-1797-30B5-511EB144662B}" dt="2024-12-10T15:49:07.320" v="107" actId="20577"/>
          <ac:spMkLst>
            <pc:docMk/>
            <pc:sldMk cId="897343239" sldId="295"/>
            <ac:spMk id="2" creationId="{8A13CB87-83D8-18AB-6CE8-73D99B39C342}"/>
          </ac:spMkLst>
        </pc:spChg>
        <pc:spChg chg="mod">
          <ac:chgData name="WAUQUIER, Nadia" userId="S::wauquiern@who.int::9aff5815-3c2f-4de1-a1ad-7f60375e98d2" providerId="AD" clId="Web-{77412C94-4BDD-1797-30B5-511EB144662B}" dt="2024-12-10T15:49:04.070" v="105" actId="20577"/>
          <ac:spMkLst>
            <pc:docMk/>
            <pc:sldMk cId="897343239" sldId="295"/>
            <ac:spMk id="3" creationId="{F6937CBF-4006-CCC1-E5C1-EFFDBFDDE32D}"/>
          </ac:spMkLst>
        </pc:spChg>
        <pc:grpChg chg="mod">
          <ac:chgData name="WAUQUIER, Nadia" userId="S::wauquiern@who.int::9aff5815-3c2f-4de1-a1ad-7f60375e98d2" providerId="AD" clId="Web-{77412C94-4BDD-1797-30B5-511EB144662B}" dt="2024-12-10T15:49:31.352" v="111" actId="1076"/>
          <ac:grpSpMkLst>
            <pc:docMk/>
            <pc:sldMk cId="897343239" sldId="295"/>
            <ac:grpSpMk id="4" creationId="{9A49C646-2F52-E092-887A-669013CCB619}"/>
          </ac:grpSpMkLst>
        </pc:grpChg>
        <pc:grpChg chg="mod">
          <ac:chgData name="WAUQUIER, Nadia" userId="S::wauquiern@who.int::9aff5815-3c2f-4de1-a1ad-7f60375e98d2" providerId="AD" clId="Web-{77412C94-4BDD-1797-30B5-511EB144662B}" dt="2024-12-10T15:48:34.569" v="101" actId="1076"/>
          <ac:grpSpMkLst>
            <pc:docMk/>
            <pc:sldMk cId="897343239" sldId="295"/>
            <ac:grpSpMk id="17" creationId="{B6EC3E91-444B-E808-687B-375D24E6933B}"/>
          </ac:grpSpMkLst>
        </pc:grpChg>
      </pc:sldChg>
      <pc:sldChg chg="modSp">
        <pc:chgData name="WAUQUIER, Nadia" userId="S::wauquiern@who.int::9aff5815-3c2f-4de1-a1ad-7f60375e98d2" providerId="AD" clId="Web-{77412C94-4BDD-1797-30B5-511EB144662B}" dt="2024-12-10T15:43:58.669" v="97" actId="20577"/>
        <pc:sldMkLst>
          <pc:docMk/>
          <pc:sldMk cId="1497414696" sldId="296"/>
        </pc:sldMkLst>
        <pc:spChg chg="mod">
          <ac:chgData name="WAUQUIER, Nadia" userId="S::wauquiern@who.int::9aff5815-3c2f-4de1-a1ad-7f60375e98d2" providerId="AD" clId="Web-{77412C94-4BDD-1797-30B5-511EB144662B}" dt="2024-12-10T15:43:58.669" v="97" actId="20577"/>
          <ac:spMkLst>
            <pc:docMk/>
            <pc:sldMk cId="1497414696" sldId="296"/>
            <ac:spMk id="607" creationId="{00000000-0000-0000-0000-000000000000}"/>
          </ac:spMkLst>
        </pc:spChg>
      </pc:sldChg>
      <pc:sldChg chg="modNotes">
        <pc:chgData name="WAUQUIER, Nadia" userId="S::wauquiern@who.int::9aff5815-3c2f-4de1-a1ad-7f60375e98d2" providerId="AD" clId="Web-{77412C94-4BDD-1797-30B5-511EB144662B}" dt="2024-12-10T15:59:48.919" v="133"/>
        <pc:sldMkLst>
          <pc:docMk/>
          <pc:sldMk cId="427121230" sldId="299"/>
        </pc:sldMkLst>
      </pc:sldChg>
    </pc:docChg>
  </pc:docChgLst>
  <pc:docChgLst>
    <pc:chgData name="anne@badrichani.com" userId="S::urn:spo:guest#anne@badrichani.com::" providerId="AD" clId="Web-{8434EF37-F1BB-A134-F6B9-7C765EE27F01}"/>
    <pc:docChg chg="mod modSld">
      <pc:chgData name="anne@badrichani.com" userId="S::urn:spo:guest#anne@badrichani.com::" providerId="AD" clId="Web-{8434EF37-F1BB-A134-F6B9-7C765EE27F01}" dt="2025-02-15T17:03:52.486" v="1445" actId="20577"/>
      <pc:docMkLst>
        <pc:docMk/>
      </pc:docMkLst>
      <pc:sldChg chg="modSp modNotes">
        <pc:chgData name="anne@badrichani.com" userId="S::urn:spo:guest#anne@badrichani.com::" providerId="AD" clId="Web-{8434EF37-F1BB-A134-F6B9-7C765EE27F01}" dt="2025-02-15T15:07:24.719" v="1094" actId="20577"/>
        <pc:sldMkLst>
          <pc:docMk/>
          <pc:sldMk cId="0" sldId="260"/>
        </pc:sldMkLst>
        <pc:spChg chg="mod">
          <ac:chgData name="anne@badrichani.com" userId="S::urn:spo:guest#anne@badrichani.com::" providerId="AD" clId="Web-{8434EF37-F1BB-A134-F6B9-7C765EE27F01}" dt="2025-02-15T15:07:24.719" v="1094" actId="20577"/>
          <ac:spMkLst>
            <pc:docMk/>
            <pc:sldMk cId="0" sldId="260"/>
            <ac:spMk id="197" creationId="{00000000-0000-0000-0000-000000000000}"/>
          </ac:spMkLst>
        </pc:spChg>
        <pc:spChg chg="mod">
          <ac:chgData name="anne@badrichani.com" userId="S::urn:spo:guest#anne@badrichani.com::" providerId="AD" clId="Web-{8434EF37-F1BB-A134-F6B9-7C765EE27F01}" dt="2025-02-14T07:06:36.053" v="23" actId="20577"/>
          <ac:spMkLst>
            <pc:docMk/>
            <pc:sldMk cId="0" sldId="260"/>
            <ac:spMk id="199" creationId="{00000000-0000-0000-0000-000000000000}"/>
          </ac:spMkLst>
        </pc:spChg>
      </pc:sldChg>
      <pc:sldChg chg="modSp modNotes">
        <pc:chgData name="anne@badrichani.com" userId="S::urn:spo:guest#anne@badrichani.com::" providerId="AD" clId="Web-{8434EF37-F1BB-A134-F6B9-7C765EE27F01}" dt="2025-02-15T15:08:32.880" v="1100" actId="20577"/>
        <pc:sldMkLst>
          <pc:docMk/>
          <pc:sldMk cId="0" sldId="261"/>
        </pc:sldMkLst>
        <pc:spChg chg="mod">
          <ac:chgData name="anne@badrichani.com" userId="S::urn:spo:guest#anne@badrichani.com::" providerId="AD" clId="Web-{8434EF37-F1BB-A134-F6B9-7C765EE27F01}" dt="2025-02-14T08:44:27.718" v="1037" actId="20577"/>
          <ac:spMkLst>
            <pc:docMk/>
            <pc:sldMk cId="0" sldId="261"/>
            <ac:spMk id="206" creationId="{00000000-0000-0000-0000-000000000000}"/>
          </ac:spMkLst>
        </pc:spChg>
        <pc:spChg chg="mod">
          <ac:chgData name="anne@badrichani.com" userId="S::urn:spo:guest#anne@badrichani.com::" providerId="AD" clId="Web-{8434EF37-F1BB-A134-F6B9-7C765EE27F01}" dt="2025-02-15T15:08:32.880" v="1100" actId="20577"/>
          <ac:spMkLst>
            <pc:docMk/>
            <pc:sldMk cId="0" sldId="261"/>
            <ac:spMk id="207" creationId="{00000000-0000-0000-0000-000000000000}"/>
          </ac:spMkLst>
        </pc:spChg>
      </pc:sldChg>
      <pc:sldChg chg="modSp modNotes">
        <pc:chgData name="anne@badrichani.com" userId="S::urn:spo:guest#anne@badrichani.com::" providerId="AD" clId="Web-{8434EF37-F1BB-A134-F6B9-7C765EE27F01}" dt="2025-02-15T15:58:26.037" v="1269"/>
        <pc:sldMkLst>
          <pc:docMk/>
          <pc:sldMk cId="0" sldId="263"/>
        </pc:sldMkLst>
        <pc:spChg chg="mod">
          <ac:chgData name="anne@badrichani.com" userId="S::urn:spo:guest#anne@badrichani.com::" providerId="AD" clId="Web-{8434EF37-F1BB-A134-F6B9-7C765EE27F01}" dt="2025-02-14T08:14:43.603" v="578" actId="20577"/>
          <ac:spMkLst>
            <pc:docMk/>
            <pc:sldMk cId="0" sldId="263"/>
            <ac:spMk id="226" creationId="{00000000-0000-0000-0000-000000000000}"/>
          </ac:spMkLst>
        </pc:spChg>
      </pc:sldChg>
      <pc:sldChg chg="modSp modNotes">
        <pc:chgData name="anne@badrichani.com" userId="S::urn:spo:guest#anne@badrichani.com::" providerId="AD" clId="Web-{8434EF37-F1BB-A134-F6B9-7C765EE27F01}" dt="2025-02-15T15:54:41.877" v="1268"/>
        <pc:sldMkLst>
          <pc:docMk/>
          <pc:sldMk cId="0" sldId="264"/>
        </pc:sldMkLst>
        <pc:spChg chg="mod">
          <ac:chgData name="anne@badrichani.com" userId="S::urn:spo:guest#anne@badrichani.com::" providerId="AD" clId="Web-{8434EF37-F1BB-A134-F6B9-7C765EE27F01}" dt="2025-02-14T08:40:19.959" v="969" actId="20577"/>
          <ac:spMkLst>
            <pc:docMk/>
            <pc:sldMk cId="0" sldId="264"/>
            <ac:spMk id="238" creationId="{00000000-0000-0000-0000-000000000000}"/>
          </ac:spMkLst>
        </pc:spChg>
        <pc:spChg chg="mod">
          <ac:chgData name="anne@badrichani.com" userId="S::urn:spo:guest#anne@badrichani.com::" providerId="AD" clId="Web-{8434EF37-F1BB-A134-F6B9-7C765EE27F01}" dt="2025-02-15T15:21:20.353" v="1154" actId="20577"/>
          <ac:spMkLst>
            <pc:docMk/>
            <pc:sldMk cId="0" sldId="264"/>
            <ac:spMk id="239" creationId="{00000000-0000-0000-0000-000000000000}"/>
          </ac:spMkLst>
        </pc:spChg>
      </pc:sldChg>
      <pc:sldChg chg="modSp modNotes">
        <pc:chgData name="anne@badrichani.com" userId="S::urn:spo:guest#anne@badrichani.com::" providerId="AD" clId="Web-{8434EF37-F1BB-A134-F6B9-7C765EE27F01}" dt="2025-02-15T16:20:58.346" v="1349"/>
        <pc:sldMkLst>
          <pc:docMk/>
          <pc:sldMk cId="0" sldId="265"/>
        </pc:sldMkLst>
        <pc:spChg chg="mod">
          <ac:chgData name="anne@badrichani.com" userId="S::urn:spo:guest#anne@badrichani.com::" providerId="AD" clId="Web-{8434EF37-F1BB-A134-F6B9-7C765EE27F01}" dt="2025-02-15T15:04:09.527" v="1071" actId="20577"/>
          <ac:spMkLst>
            <pc:docMk/>
            <pc:sldMk cId="0" sldId="265"/>
            <ac:spMk id="250" creationId="{00000000-0000-0000-0000-000000000000}"/>
          </ac:spMkLst>
        </pc:spChg>
        <pc:spChg chg="mod">
          <ac:chgData name="anne@badrichani.com" userId="S::urn:spo:guest#anne@badrichani.com::" providerId="AD" clId="Web-{8434EF37-F1BB-A134-F6B9-7C765EE27F01}" dt="2025-02-15T15:42:46.131" v="1213" actId="20577"/>
          <ac:spMkLst>
            <pc:docMk/>
            <pc:sldMk cId="0" sldId="265"/>
            <ac:spMk id="252" creationId="{00000000-0000-0000-0000-000000000000}"/>
          </ac:spMkLst>
        </pc:spChg>
        <pc:spChg chg="mod">
          <ac:chgData name="anne@badrichani.com" userId="S::urn:spo:guest#anne@badrichani.com::" providerId="AD" clId="Web-{8434EF37-F1BB-A134-F6B9-7C765EE27F01}" dt="2025-02-15T15:24:04.428" v="1167" actId="20577"/>
          <ac:spMkLst>
            <pc:docMk/>
            <pc:sldMk cId="0" sldId="265"/>
            <ac:spMk id="258" creationId="{00000000-0000-0000-0000-000000000000}"/>
          </ac:spMkLst>
        </pc:spChg>
        <pc:spChg chg="mod">
          <ac:chgData name="anne@badrichani.com" userId="S::urn:spo:guest#anne@badrichani.com::" providerId="AD" clId="Web-{8434EF37-F1BB-A134-F6B9-7C765EE27F01}" dt="2025-02-15T15:22:21.264" v="1159" actId="20577"/>
          <ac:spMkLst>
            <pc:docMk/>
            <pc:sldMk cId="0" sldId="265"/>
            <ac:spMk id="259" creationId="{00000000-0000-0000-0000-000000000000}"/>
          </ac:spMkLst>
        </pc:spChg>
        <pc:spChg chg="mod">
          <ac:chgData name="anne@badrichani.com" userId="S::urn:spo:guest#anne@badrichani.com::" providerId="AD" clId="Web-{8434EF37-F1BB-A134-F6B9-7C765EE27F01}" dt="2025-02-15T15:31:03.447" v="1189" actId="20577"/>
          <ac:spMkLst>
            <pc:docMk/>
            <pc:sldMk cId="0" sldId="265"/>
            <ac:spMk id="260" creationId="{00000000-0000-0000-0000-000000000000}"/>
          </ac:spMkLst>
        </pc:spChg>
        <pc:spChg chg="mod">
          <ac:chgData name="anne@badrichani.com" userId="S::urn:spo:guest#anne@badrichani.com::" providerId="AD" clId="Web-{8434EF37-F1BB-A134-F6B9-7C765EE27F01}" dt="2025-02-15T15:05:05.359" v="1081" actId="20577"/>
          <ac:spMkLst>
            <pc:docMk/>
            <pc:sldMk cId="0" sldId="265"/>
            <ac:spMk id="261" creationId="{00000000-0000-0000-0000-000000000000}"/>
          </ac:spMkLst>
        </pc:spChg>
        <pc:spChg chg="mod">
          <ac:chgData name="anne@badrichani.com" userId="S::urn:spo:guest#anne@badrichani.com::" providerId="AD" clId="Web-{8434EF37-F1BB-A134-F6B9-7C765EE27F01}" dt="2025-02-15T15:32:19.437" v="1208" actId="20577"/>
          <ac:spMkLst>
            <pc:docMk/>
            <pc:sldMk cId="0" sldId="265"/>
            <ac:spMk id="262" creationId="{00000000-0000-0000-0000-000000000000}"/>
          </ac:spMkLst>
        </pc:spChg>
        <pc:spChg chg="mod">
          <ac:chgData name="anne@badrichani.com" userId="S::urn:spo:guest#anne@badrichani.com::" providerId="AD" clId="Web-{8434EF37-F1BB-A134-F6B9-7C765EE27F01}" dt="2025-02-15T15:22:14.513" v="1158" actId="20577"/>
          <ac:spMkLst>
            <pc:docMk/>
            <pc:sldMk cId="0" sldId="265"/>
            <ac:spMk id="263" creationId="{00000000-0000-0000-0000-000000000000}"/>
          </ac:spMkLst>
        </pc:spChg>
        <pc:spChg chg="mod">
          <ac:chgData name="anne@badrichani.com" userId="S::urn:spo:guest#anne@badrichani.com::" providerId="AD" clId="Web-{8434EF37-F1BB-A134-F6B9-7C765EE27F01}" dt="2025-02-15T15:24:45.368" v="1178" actId="20577"/>
          <ac:spMkLst>
            <pc:docMk/>
            <pc:sldMk cId="0" sldId="265"/>
            <ac:spMk id="264" creationId="{00000000-0000-0000-0000-000000000000}"/>
          </ac:spMkLst>
        </pc:spChg>
        <pc:picChg chg="mod">
          <ac:chgData name="anne@badrichani.com" userId="S::urn:spo:guest#anne@badrichani.com::" providerId="AD" clId="Web-{8434EF37-F1BB-A134-F6B9-7C765EE27F01}" dt="2025-02-15T15:31:10.713" v="1190" actId="1076"/>
          <ac:picMkLst>
            <pc:docMk/>
            <pc:sldMk cId="0" sldId="265"/>
            <ac:picMk id="269" creationId="{00000000-0000-0000-0000-000000000000}"/>
          </ac:picMkLst>
        </pc:picChg>
        <pc:picChg chg="mod">
          <ac:chgData name="anne@badrichani.com" userId="S::urn:spo:guest#anne@badrichani.com::" providerId="AD" clId="Web-{8434EF37-F1BB-A134-F6B9-7C765EE27F01}" dt="2025-02-15T15:31:35.137" v="1194" actId="1076"/>
          <ac:picMkLst>
            <pc:docMk/>
            <pc:sldMk cId="0" sldId="265"/>
            <ac:picMk id="271" creationId="{00000000-0000-0000-0000-000000000000}"/>
          </ac:picMkLst>
        </pc:picChg>
      </pc:sldChg>
      <pc:sldChg chg="modSp">
        <pc:chgData name="anne@badrichani.com" userId="S::urn:spo:guest#anne@badrichani.com::" providerId="AD" clId="Web-{8434EF37-F1BB-A134-F6B9-7C765EE27F01}" dt="2025-02-15T17:03:52.486" v="1445" actId="20577"/>
        <pc:sldMkLst>
          <pc:docMk/>
          <pc:sldMk cId="0" sldId="267"/>
        </pc:sldMkLst>
        <pc:spChg chg="mod">
          <ac:chgData name="anne@badrichani.com" userId="S::urn:spo:guest#anne@badrichani.com::" providerId="AD" clId="Web-{8434EF37-F1BB-A134-F6B9-7C765EE27F01}" dt="2025-02-15T16:27:26.114" v="1358" actId="20577"/>
          <ac:spMkLst>
            <pc:docMk/>
            <pc:sldMk cId="0" sldId="267"/>
            <ac:spMk id="323" creationId="{00000000-0000-0000-0000-000000000000}"/>
          </ac:spMkLst>
        </pc:spChg>
        <pc:spChg chg="mod">
          <ac:chgData name="anne@badrichani.com" userId="S::urn:spo:guest#anne@badrichani.com::" providerId="AD" clId="Web-{8434EF37-F1BB-A134-F6B9-7C765EE27F01}" dt="2025-02-15T16:53:43.999" v="1438" actId="20577"/>
          <ac:spMkLst>
            <pc:docMk/>
            <pc:sldMk cId="0" sldId="267"/>
            <ac:spMk id="324" creationId="{00000000-0000-0000-0000-000000000000}"/>
          </ac:spMkLst>
        </pc:spChg>
        <pc:spChg chg="mod">
          <ac:chgData name="anne@badrichani.com" userId="S::urn:spo:guest#anne@badrichani.com::" providerId="AD" clId="Web-{8434EF37-F1BB-A134-F6B9-7C765EE27F01}" dt="2025-02-15T16:40:54.085" v="1391" actId="20577"/>
          <ac:spMkLst>
            <pc:docMk/>
            <pc:sldMk cId="0" sldId="267"/>
            <ac:spMk id="325" creationId="{00000000-0000-0000-0000-000000000000}"/>
          </ac:spMkLst>
        </pc:spChg>
        <pc:spChg chg="mod">
          <ac:chgData name="anne@badrichani.com" userId="S::urn:spo:guest#anne@badrichani.com::" providerId="AD" clId="Web-{8434EF37-F1BB-A134-F6B9-7C765EE27F01}" dt="2025-02-15T17:03:52.486" v="1445" actId="20577"/>
          <ac:spMkLst>
            <pc:docMk/>
            <pc:sldMk cId="0" sldId="267"/>
            <ac:spMk id="326" creationId="{00000000-0000-0000-0000-000000000000}"/>
          </ac:spMkLst>
        </pc:spChg>
      </pc:sldChg>
      <pc:sldChg chg="modSp modNotes">
        <pc:chgData name="anne@badrichani.com" userId="S::urn:spo:guest#anne@badrichani.com::" providerId="AD" clId="Web-{8434EF37-F1BB-A134-F6B9-7C765EE27F01}" dt="2025-02-15T15:09:26.729" v="1115" actId="20577"/>
        <pc:sldMkLst>
          <pc:docMk/>
          <pc:sldMk cId="1646010919" sldId="289"/>
        </pc:sldMkLst>
        <pc:spChg chg="mod">
          <ac:chgData name="anne@badrichani.com" userId="S::urn:spo:guest#anne@badrichani.com::" providerId="AD" clId="Web-{8434EF37-F1BB-A134-F6B9-7C765EE27F01}" dt="2025-02-15T15:09:26.729" v="1115" actId="20577"/>
          <ac:spMkLst>
            <pc:docMk/>
            <pc:sldMk cId="1646010919" sldId="289"/>
            <ac:spMk id="7" creationId="{884D2BFA-1D0C-2CD8-F5C2-32BEDD2D4778}"/>
          </ac:spMkLst>
        </pc:spChg>
        <pc:spChg chg="mod">
          <ac:chgData name="anne@badrichani.com" userId="S::urn:spo:guest#anne@badrichani.com::" providerId="AD" clId="Web-{8434EF37-F1BB-A134-F6B9-7C765EE27F01}" dt="2025-02-15T15:08:56.288" v="1110" actId="20577"/>
          <ac:spMkLst>
            <pc:docMk/>
            <pc:sldMk cId="1646010919" sldId="289"/>
            <ac:spMk id="10" creationId="{82D82B36-1903-EAAA-937E-583B5B6CCE25}"/>
          </ac:spMkLst>
        </pc:spChg>
        <pc:spChg chg="mod">
          <ac:chgData name="anne@badrichani.com" userId="S::urn:spo:guest#anne@badrichani.com::" providerId="AD" clId="Web-{8434EF37-F1BB-A134-F6B9-7C765EE27F01}" dt="2025-02-14T07:20:17.144" v="521" actId="20577"/>
          <ac:spMkLst>
            <pc:docMk/>
            <pc:sldMk cId="1646010919" sldId="289"/>
            <ac:spMk id="217" creationId="{00000000-0000-0000-0000-000000000000}"/>
          </ac:spMkLst>
        </pc:spChg>
      </pc:sldChg>
    </pc:docChg>
  </pc:docChgLst>
  <pc:docChgLst>
    <pc:chgData clId="Web-{C12A9270-D7CD-8570-52E2-A23E9B61006B}"/>
    <pc:docChg chg="modSld">
      <pc:chgData name="" userId="" providerId="" clId="Web-{C12A9270-D7CD-8570-52E2-A23E9B61006B}" dt="2025-02-17T18:20:15.796" v="2" actId="20577"/>
      <pc:docMkLst>
        <pc:docMk/>
      </pc:docMkLst>
      <pc:sldChg chg="modSp">
        <pc:chgData name="" userId="" providerId="" clId="Web-{C12A9270-D7CD-8570-52E2-A23E9B61006B}" dt="2025-02-17T18:20:15.796" v="2" actId="20577"/>
        <pc:sldMkLst>
          <pc:docMk/>
          <pc:sldMk cId="0" sldId="267"/>
        </pc:sldMkLst>
        <pc:spChg chg="mod">
          <ac:chgData name="" userId="" providerId="" clId="Web-{C12A9270-D7CD-8570-52E2-A23E9B61006B}" dt="2025-02-17T18:20:15.796" v="2" actId="20577"/>
          <ac:spMkLst>
            <pc:docMk/>
            <pc:sldMk cId="0" sldId="267"/>
            <ac:spMk id="322" creationId="{00000000-0000-0000-0000-000000000000}"/>
          </ac:spMkLst>
        </pc:spChg>
      </pc:sldChg>
    </pc:docChg>
  </pc:docChgLst>
  <pc:docChgLst>
    <pc:chgData name="anne@badrichani.com" userId="S::urn:spo:guest#anne@badrichani.com::" providerId="AD" clId="Web-{B7757A6F-A0CF-830B-4AB5-084D9CF99F07}"/>
    <pc:docChg chg="modSld">
      <pc:chgData name="anne@badrichani.com" userId="S::urn:spo:guest#anne@badrichani.com::" providerId="AD" clId="Web-{B7757A6F-A0CF-830B-4AB5-084D9CF99F07}" dt="2025-02-24T15:20:24.152" v="120" actId="20577"/>
      <pc:docMkLst>
        <pc:docMk/>
      </pc:docMkLst>
      <pc:sldChg chg="modSp modNotes">
        <pc:chgData name="anne@badrichani.com" userId="S::urn:spo:guest#anne@badrichani.com::" providerId="AD" clId="Web-{B7757A6F-A0CF-830B-4AB5-084D9CF99F07}" dt="2025-02-24T14:34:39.684" v="6"/>
        <pc:sldMkLst>
          <pc:docMk/>
          <pc:sldMk cId="0" sldId="283"/>
        </pc:sldMkLst>
        <pc:spChg chg="mod">
          <ac:chgData name="anne@badrichani.com" userId="S::urn:spo:guest#anne@badrichani.com::" providerId="AD" clId="Web-{B7757A6F-A0CF-830B-4AB5-084D9CF99F07}" dt="2025-02-24T14:32:27.540" v="4" actId="20577"/>
          <ac:spMkLst>
            <pc:docMk/>
            <pc:sldMk cId="0" sldId="283"/>
            <ac:spMk id="622" creationId="{00000000-0000-0000-0000-000000000000}"/>
          </ac:spMkLst>
        </pc:spChg>
      </pc:sldChg>
      <pc:sldChg chg="modSp">
        <pc:chgData name="anne@badrichani.com" userId="S::urn:spo:guest#anne@badrichani.com::" providerId="AD" clId="Web-{B7757A6F-A0CF-830B-4AB5-084D9CF99F07}" dt="2025-02-24T15:20:24.152" v="120" actId="20577"/>
        <pc:sldMkLst>
          <pc:docMk/>
          <pc:sldMk cId="0" sldId="284"/>
        </pc:sldMkLst>
        <pc:spChg chg="mod">
          <ac:chgData name="anne@badrichani.com" userId="S::urn:spo:guest#anne@badrichani.com::" providerId="AD" clId="Web-{B7757A6F-A0CF-830B-4AB5-084D9CF99F07}" dt="2025-02-24T15:20:24.152" v="120" actId="20577"/>
          <ac:spMkLst>
            <pc:docMk/>
            <pc:sldMk cId="0" sldId="284"/>
            <ac:spMk id="631" creationId="{00000000-0000-0000-0000-000000000000}"/>
          </ac:spMkLst>
        </pc:spChg>
      </pc:sldChg>
      <pc:sldChg chg="modSp modNotes">
        <pc:chgData name="anne@badrichani.com" userId="S::urn:spo:guest#anne@badrichani.com::" providerId="AD" clId="Web-{B7757A6F-A0CF-830B-4AB5-084D9CF99F07}" dt="2025-02-24T15:12:24.657" v="107" actId="20577"/>
        <pc:sldMkLst>
          <pc:docMk/>
          <pc:sldMk cId="2212749380" sldId="286"/>
        </pc:sldMkLst>
        <pc:spChg chg="mod">
          <ac:chgData name="anne@badrichani.com" userId="S::urn:spo:guest#anne@badrichani.com::" providerId="AD" clId="Web-{B7757A6F-A0CF-830B-4AB5-084D9CF99F07}" dt="2025-02-24T15:12:24.657" v="107" actId="20577"/>
          <ac:spMkLst>
            <pc:docMk/>
            <pc:sldMk cId="2212749380" sldId="286"/>
            <ac:spMk id="16" creationId="{1EEC408E-7237-145E-B9A9-6DCCE1B77AA1}"/>
          </ac:spMkLst>
        </pc:spChg>
        <pc:spChg chg="mod">
          <ac:chgData name="anne@badrichani.com" userId="S::urn:spo:guest#anne@badrichani.com::" providerId="AD" clId="Web-{B7757A6F-A0CF-830B-4AB5-084D9CF99F07}" dt="2025-02-24T14:47:09.826" v="71" actId="20577"/>
          <ac:spMkLst>
            <pc:docMk/>
            <pc:sldMk cId="2212749380" sldId="286"/>
            <ac:spMk id="607" creationId="{00000000-0000-0000-0000-000000000000}"/>
          </ac:spMkLst>
        </pc:spChg>
        <pc:spChg chg="mod">
          <ac:chgData name="anne@badrichani.com" userId="S::urn:spo:guest#anne@badrichani.com::" providerId="AD" clId="Web-{B7757A6F-A0CF-830B-4AB5-084D9CF99F07}" dt="2025-02-24T14:47:25.373" v="73" actId="20577"/>
          <ac:spMkLst>
            <pc:docMk/>
            <pc:sldMk cId="2212749380" sldId="286"/>
            <ac:spMk id="612" creationId="{00000000-0000-0000-0000-000000000000}"/>
          </ac:spMkLst>
        </pc:spChg>
      </pc:sldChg>
      <pc:sldChg chg="modNotes">
        <pc:chgData name="anne@badrichani.com" userId="S::urn:spo:guest#anne@badrichani.com::" providerId="AD" clId="Web-{B7757A6F-A0CF-830B-4AB5-084D9CF99F07}" dt="2025-02-24T15:15:57.834" v="111"/>
        <pc:sldMkLst>
          <pc:docMk/>
          <pc:sldMk cId="897343239" sldId="295"/>
        </pc:sldMkLst>
      </pc:sldChg>
      <pc:sldChg chg="modSp modNotes">
        <pc:chgData name="anne@badrichani.com" userId="S::urn:spo:guest#anne@badrichani.com::" providerId="AD" clId="Web-{B7757A6F-A0CF-830B-4AB5-084D9CF99F07}" dt="2025-02-24T14:49:19.173" v="91"/>
        <pc:sldMkLst>
          <pc:docMk/>
          <pc:sldMk cId="1497414696" sldId="296"/>
        </pc:sldMkLst>
        <pc:spChg chg="mod">
          <ac:chgData name="anne@badrichani.com" userId="S::urn:spo:guest#anne@badrichani.com::" providerId="AD" clId="Web-{B7757A6F-A0CF-830B-4AB5-084D9CF99F07}" dt="2025-02-24T14:49:04.282" v="87" actId="20577"/>
          <ac:spMkLst>
            <pc:docMk/>
            <pc:sldMk cId="1497414696" sldId="296"/>
            <ac:spMk id="607" creationId="{00000000-0000-0000-0000-000000000000}"/>
          </ac:spMkLst>
        </pc:spChg>
      </pc:sldChg>
      <pc:sldChg chg="modSp">
        <pc:chgData name="anne@badrichani.com" userId="S::urn:spo:guest#anne@badrichani.com::" providerId="AD" clId="Web-{B7757A6F-A0CF-830B-4AB5-084D9CF99F07}" dt="2025-02-24T15:18:22.290" v="114" actId="20577"/>
        <pc:sldMkLst>
          <pc:docMk/>
          <pc:sldMk cId="533668229" sldId="297"/>
        </pc:sldMkLst>
        <pc:spChg chg="mod">
          <ac:chgData name="anne@badrichani.com" userId="S::urn:spo:guest#anne@badrichani.com::" providerId="AD" clId="Web-{B7757A6F-A0CF-830B-4AB5-084D9CF99F07}" dt="2025-02-24T15:18:22.290" v="114" actId="20577"/>
          <ac:spMkLst>
            <pc:docMk/>
            <pc:sldMk cId="533668229" sldId="297"/>
            <ac:spMk id="7" creationId="{37281C55-D854-FA6E-C754-0AA1CE100229}"/>
          </ac:spMkLst>
        </pc:spChg>
      </pc:sldChg>
      <pc:sldChg chg="modSp modNotes">
        <pc:chgData name="anne@badrichani.com" userId="S::urn:spo:guest#anne@badrichani.com::" providerId="AD" clId="Web-{B7757A6F-A0CF-830B-4AB5-084D9CF99F07}" dt="2025-02-24T14:43:15.539" v="62"/>
        <pc:sldMkLst>
          <pc:docMk/>
          <pc:sldMk cId="427121230" sldId="299"/>
        </pc:sldMkLst>
        <pc:spChg chg="mod">
          <ac:chgData name="anne@badrichani.com" userId="S::urn:spo:guest#anne@badrichani.com::" providerId="AD" clId="Web-{B7757A6F-A0CF-830B-4AB5-084D9CF99F07}" dt="2025-02-24T14:39:09.096" v="15" actId="20577"/>
          <ac:spMkLst>
            <pc:docMk/>
            <pc:sldMk cId="427121230" sldId="299"/>
            <ac:spMk id="607" creationId="{497947D1-EDFA-64C8-7C2E-F268AC01EEDF}"/>
          </ac:spMkLst>
        </pc:spChg>
        <pc:spChg chg="mod">
          <ac:chgData name="anne@badrichani.com" userId="S::urn:spo:guest#anne@badrichani.com::" providerId="AD" clId="Web-{B7757A6F-A0CF-830B-4AB5-084D9CF99F07}" dt="2025-02-24T14:35:19.028" v="9" actId="20577"/>
          <ac:spMkLst>
            <pc:docMk/>
            <pc:sldMk cId="427121230" sldId="299"/>
            <ac:spMk id="612" creationId="{D223DA0A-0A0C-017F-3C2A-9D80BD50E03D}"/>
          </ac:spMkLst>
        </pc:spChg>
      </pc:sldChg>
    </pc:docChg>
  </pc:docChgLst>
  <pc:docChgLst>
    <pc:chgData name="WAUQUIER, Nadia" userId="S::wauquiern@who.int::9aff5815-3c2f-4de1-a1ad-7f60375e98d2" providerId="AD" clId="Web-{FF40A01B-1F4C-0B83-92E7-B5508B041FCC}"/>
    <pc:docChg chg="modSld">
      <pc:chgData name="WAUQUIER, Nadia" userId="S::wauquiern@who.int::9aff5815-3c2f-4de1-a1ad-7f60375e98d2" providerId="AD" clId="Web-{FF40A01B-1F4C-0B83-92E7-B5508B041FCC}" dt="2024-12-10T18:26:49.784" v="821"/>
      <pc:docMkLst>
        <pc:docMk/>
      </pc:docMkLst>
      <pc:sldChg chg="modNotes">
        <pc:chgData name="WAUQUIER, Nadia" userId="S::wauquiern@who.int::9aff5815-3c2f-4de1-a1ad-7f60375e98d2" providerId="AD" clId="Web-{FF40A01B-1F4C-0B83-92E7-B5508B041FCC}" dt="2024-12-10T17:22:30.864" v="1"/>
        <pc:sldMkLst>
          <pc:docMk/>
          <pc:sldMk cId="0" sldId="270"/>
        </pc:sldMkLst>
      </pc:sldChg>
      <pc:sldChg chg="modNotes">
        <pc:chgData name="WAUQUIER, Nadia" userId="S::wauquiern@who.int::9aff5815-3c2f-4de1-a1ad-7f60375e98d2" providerId="AD" clId="Web-{FF40A01B-1F4C-0B83-92E7-B5508B041FCC}" dt="2024-12-10T17:40:11.190" v="154"/>
        <pc:sldMkLst>
          <pc:docMk/>
          <pc:sldMk cId="2212749380" sldId="286"/>
        </pc:sldMkLst>
      </pc:sldChg>
      <pc:sldChg chg="modNotes">
        <pc:chgData name="WAUQUIER, Nadia" userId="S::wauquiern@who.int::9aff5815-3c2f-4de1-a1ad-7f60375e98d2" providerId="AD" clId="Web-{FF40A01B-1F4C-0B83-92E7-B5508B041FCC}" dt="2024-12-10T17:25:46.744" v="7"/>
        <pc:sldMkLst>
          <pc:docMk/>
          <pc:sldMk cId="4157579810" sldId="291"/>
        </pc:sldMkLst>
      </pc:sldChg>
      <pc:sldChg chg="modNotes">
        <pc:chgData name="WAUQUIER, Nadia" userId="S::wauquiern@who.int::9aff5815-3c2f-4de1-a1ad-7f60375e98d2" providerId="AD" clId="Web-{FF40A01B-1F4C-0B83-92E7-B5508B041FCC}" dt="2024-12-10T18:08:26.691" v="488"/>
        <pc:sldMkLst>
          <pc:docMk/>
          <pc:sldMk cId="2875173934" sldId="294"/>
        </pc:sldMkLst>
      </pc:sldChg>
      <pc:sldChg chg="modNotes">
        <pc:chgData name="WAUQUIER, Nadia" userId="S::wauquiern@who.int::9aff5815-3c2f-4de1-a1ad-7f60375e98d2" providerId="AD" clId="Web-{FF40A01B-1F4C-0B83-92E7-B5508B041FCC}" dt="2024-12-10T18:26:49.784" v="821"/>
        <pc:sldMkLst>
          <pc:docMk/>
          <pc:sldMk cId="897343239" sldId="295"/>
        </pc:sldMkLst>
      </pc:sldChg>
      <pc:sldChg chg="modNotes">
        <pc:chgData name="WAUQUIER, Nadia" userId="S::wauquiern@who.int::9aff5815-3c2f-4de1-a1ad-7f60375e98d2" providerId="AD" clId="Web-{FF40A01B-1F4C-0B83-92E7-B5508B041FCC}" dt="2024-12-10T17:41:58.912" v="206"/>
        <pc:sldMkLst>
          <pc:docMk/>
          <pc:sldMk cId="1497414696" sldId="296"/>
        </pc:sldMkLst>
      </pc:sldChg>
      <pc:sldChg chg="modNotes">
        <pc:chgData name="WAUQUIER, Nadia" userId="S::wauquiern@who.int::9aff5815-3c2f-4de1-a1ad-7f60375e98d2" providerId="AD" clId="Web-{FF40A01B-1F4C-0B83-92E7-B5508B041FCC}" dt="2024-12-10T17:37:10.154" v="84"/>
        <pc:sldMkLst>
          <pc:docMk/>
          <pc:sldMk cId="427121230" sldId="299"/>
        </pc:sldMkLst>
      </pc:sldChg>
    </pc:docChg>
  </pc:docChgLst>
  <pc:docChgLst>
    <pc:chgData name="HARRIS, Victoria Louise" userId="S::harrisv@who.int::77d83ea0-bc42-459a-b288-1c4c0bdb19c2" providerId="AD" clId="Web-{3CBD1D30-A336-70A6-EB1C-EC4F41229855}"/>
    <pc:docChg chg="modSld">
      <pc:chgData name="HARRIS, Victoria Louise" userId="S::harrisv@who.int::77d83ea0-bc42-459a-b288-1c4c0bdb19c2" providerId="AD" clId="Web-{3CBD1D30-A336-70A6-EB1C-EC4F41229855}" dt="2024-12-10T15:40:03.873" v="64"/>
      <pc:docMkLst>
        <pc:docMk/>
      </pc:docMkLst>
      <pc:sldChg chg="modNotes">
        <pc:chgData name="HARRIS, Victoria Louise" userId="S::harrisv@who.int::77d83ea0-bc42-459a-b288-1c4c0bdb19c2" providerId="AD" clId="Web-{3CBD1D30-A336-70A6-EB1C-EC4F41229855}" dt="2024-12-10T15:40:03.873" v="64"/>
        <pc:sldMkLst>
          <pc:docMk/>
          <pc:sldMk cId="1497414696" sldId="296"/>
        </pc:sldMkLst>
      </pc:sldChg>
      <pc:sldChg chg="modNotes">
        <pc:chgData name="HARRIS, Victoria Louise" userId="S::harrisv@who.int::77d83ea0-bc42-459a-b288-1c4c0bdb19c2" providerId="AD" clId="Web-{3CBD1D30-A336-70A6-EB1C-EC4F41229855}" dt="2024-12-10T15:37:29.412" v="1"/>
        <pc:sldMkLst>
          <pc:docMk/>
          <pc:sldMk cId="427121230" sldId="299"/>
        </pc:sldMkLst>
      </pc:sldChg>
    </pc:docChg>
  </pc:docChgLst>
  <pc:docChgLst>
    <pc:chgData name="HARRIS, Victoria Louise" userId="S::harrisv@who.int::77d83ea0-bc42-459a-b288-1c4c0bdb19c2" providerId="AD" clId="Web-{8B712590-B67F-22D6-8F81-DAB2ECE62295}"/>
    <pc:docChg chg="modSld">
      <pc:chgData name="HARRIS, Victoria Louise" userId="S::harrisv@who.int::77d83ea0-bc42-459a-b288-1c4c0bdb19c2" providerId="AD" clId="Web-{8B712590-B67F-22D6-8F81-DAB2ECE62295}" dt="2024-12-10T08:36:53.774" v="672"/>
      <pc:docMkLst>
        <pc:docMk/>
      </pc:docMkLst>
      <pc:sldChg chg="addSp modSp">
        <pc:chgData name="HARRIS, Victoria Louise" userId="S::harrisv@who.int::77d83ea0-bc42-459a-b288-1c4c0bdb19c2" providerId="AD" clId="Web-{8B712590-B67F-22D6-8F81-DAB2ECE62295}" dt="2024-12-10T08:17:14.599" v="3"/>
        <pc:sldMkLst>
          <pc:docMk/>
          <pc:sldMk cId="4119435618" sldId="292"/>
        </pc:sldMkLst>
        <pc:spChg chg="add mod ord">
          <ac:chgData name="HARRIS, Victoria Louise" userId="S::harrisv@who.int::77d83ea0-bc42-459a-b288-1c4c0bdb19c2" providerId="AD" clId="Web-{8B712590-B67F-22D6-8F81-DAB2ECE62295}" dt="2024-12-10T08:17:14.599" v="3"/>
          <ac:spMkLst>
            <pc:docMk/>
            <pc:sldMk cId="4119435618" sldId="292"/>
            <ac:spMk id="3" creationId="{3C165682-F844-DD8F-7E11-E4F535A0E836}"/>
          </ac:spMkLst>
        </pc:spChg>
      </pc:sldChg>
      <pc:sldChg chg="modSp modNotes">
        <pc:chgData name="HARRIS, Victoria Louise" userId="S::harrisv@who.int::77d83ea0-bc42-459a-b288-1c4c0bdb19c2" providerId="AD" clId="Web-{8B712590-B67F-22D6-8F81-DAB2ECE62295}" dt="2024-12-10T08:36:53.774" v="672"/>
        <pc:sldMkLst>
          <pc:docMk/>
          <pc:sldMk cId="427121230" sldId="299"/>
        </pc:sldMkLst>
      </pc:sldChg>
    </pc:docChg>
  </pc:docChgLst>
  <pc:docChgLst>
    <pc:chgData name="anne@badrichani.com" userId="S::urn:spo:guest#anne@badrichani.com::" providerId="AD" clId="Web-{69F2DA49-6774-15C8-2BE5-538BEF1C2AA1}"/>
    <pc:docChg chg="modSld">
      <pc:chgData name="anne@badrichani.com" userId="S::urn:spo:guest#anne@badrichani.com::" providerId="AD" clId="Web-{69F2DA49-6774-15C8-2BE5-538BEF1C2AA1}" dt="2025-03-20T17:51:58.152" v="59" actId="20577"/>
      <pc:docMkLst>
        <pc:docMk/>
      </pc:docMkLst>
      <pc:sldChg chg="modNotes">
        <pc:chgData name="anne@badrichani.com" userId="S::urn:spo:guest#anne@badrichani.com::" providerId="AD" clId="Web-{69F2DA49-6774-15C8-2BE5-538BEF1C2AA1}" dt="2025-03-20T17:45:13.109" v="25"/>
        <pc:sldMkLst>
          <pc:docMk/>
          <pc:sldMk cId="0" sldId="259"/>
        </pc:sldMkLst>
      </pc:sldChg>
      <pc:sldChg chg="modSp modNotes">
        <pc:chgData name="anne@badrichani.com" userId="S::urn:spo:guest#anne@badrichani.com::" providerId="AD" clId="Web-{69F2DA49-6774-15C8-2BE5-538BEF1C2AA1}" dt="2025-03-20T17:41:41.525" v="5" actId="20577"/>
        <pc:sldMkLst>
          <pc:docMk/>
          <pc:sldMk cId="0" sldId="261"/>
        </pc:sldMkLst>
        <pc:spChg chg="mod">
          <ac:chgData name="anne@badrichani.com" userId="S::urn:spo:guest#anne@badrichani.com::" providerId="AD" clId="Web-{69F2DA49-6774-15C8-2BE5-538BEF1C2AA1}" dt="2025-03-20T17:41:41.525" v="5" actId="20577"/>
          <ac:spMkLst>
            <pc:docMk/>
            <pc:sldMk cId="0" sldId="261"/>
            <ac:spMk id="207" creationId="{00000000-0000-0000-0000-000000000000}"/>
          </ac:spMkLst>
        </pc:spChg>
      </pc:sldChg>
      <pc:sldChg chg="modNotes">
        <pc:chgData name="anne@badrichani.com" userId="S::urn:spo:guest#anne@badrichani.com::" providerId="AD" clId="Web-{69F2DA49-6774-15C8-2BE5-538BEF1C2AA1}" dt="2025-03-20T17:41:56.010" v="7"/>
        <pc:sldMkLst>
          <pc:docMk/>
          <pc:sldMk cId="0" sldId="263"/>
        </pc:sldMkLst>
      </pc:sldChg>
      <pc:sldChg chg="modNotes">
        <pc:chgData name="anne@badrichani.com" userId="S::urn:spo:guest#anne@badrichani.com::" providerId="AD" clId="Web-{69F2DA49-6774-15C8-2BE5-538BEF1C2AA1}" dt="2025-03-20T17:42:03.666" v="8"/>
        <pc:sldMkLst>
          <pc:docMk/>
          <pc:sldMk cId="0" sldId="264"/>
        </pc:sldMkLst>
      </pc:sldChg>
      <pc:sldChg chg="modNotes">
        <pc:chgData name="anne@badrichani.com" userId="S::urn:spo:guest#anne@badrichani.com::" providerId="AD" clId="Web-{69F2DA49-6774-15C8-2BE5-538BEF1C2AA1}" dt="2025-03-20T17:42:24.167" v="10"/>
        <pc:sldMkLst>
          <pc:docMk/>
          <pc:sldMk cId="0" sldId="265"/>
        </pc:sldMkLst>
      </pc:sldChg>
      <pc:sldChg chg="modNotes">
        <pc:chgData name="anne@badrichani.com" userId="S::urn:spo:guest#anne@badrichani.com::" providerId="AD" clId="Web-{69F2DA49-6774-15C8-2BE5-538BEF1C2AA1}" dt="2025-03-20T17:42:38.901" v="11"/>
        <pc:sldMkLst>
          <pc:docMk/>
          <pc:sldMk cId="0" sldId="267"/>
        </pc:sldMkLst>
      </pc:sldChg>
      <pc:sldChg chg="modNotes">
        <pc:chgData name="anne@badrichani.com" userId="S::urn:spo:guest#anne@badrichani.com::" providerId="AD" clId="Web-{69F2DA49-6774-15C8-2BE5-538BEF1C2AA1}" dt="2025-03-20T17:42:50.589" v="12"/>
        <pc:sldMkLst>
          <pc:docMk/>
          <pc:sldMk cId="0" sldId="268"/>
        </pc:sldMkLst>
      </pc:sldChg>
      <pc:sldChg chg="modNotes">
        <pc:chgData name="anne@badrichani.com" userId="S::urn:spo:guest#anne@badrichani.com::" providerId="AD" clId="Web-{69F2DA49-6774-15C8-2BE5-538BEF1C2AA1}" dt="2025-03-20T17:42:57.324" v="13"/>
        <pc:sldMkLst>
          <pc:docMk/>
          <pc:sldMk cId="0" sldId="269"/>
        </pc:sldMkLst>
      </pc:sldChg>
      <pc:sldChg chg="modNotes">
        <pc:chgData name="anne@badrichani.com" userId="S::urn:spo:guest#anne@badrichani.com::" providerId="AD" clId="Web-{69F2DA49-6774-15C8-2BE5-538BEF1C2AA1}" dt="2025-03-20T17:43:31.934" v="17"/>
        <pc:sldMkLst>
          <pc:docMk/>
          <pc:sldMk cId="0" sldId="270"/>
        </pc:sldMkLst>
      </pc:sldChg>
      <pc:sldChg chg="modNotes">
        <pc:chgData name="anne@badrichani.com" userId="S::urn:spo:guest#anne@badrichani.com::" providerId="AD" clId="Web-{69F2DA49-6774-15C8-2BE5-538BEF1C2AA1}" dt="2025-03-20T17:44:00.732" v="20"/>
        <pc:sldMkLst>
          <pc:docMk/>
          <pc:sldMk cId="0" sldId="271"/>
        </pc:sldMkLst>
      </pc:sldChg>
      <pc:sldChg chg="modNotes">
        <pc:chgData name="anne@badrichani.com" userId="S::urn:spo:guest#anne@badrichani.com::" providerId="AD" clId="Web-{69F2DA49-6774-15C8-2BE5-538BEF1C2AA1}" dt="2025-03-20T17:44:48.827" v="22"/>
        <pc:sldMkLst>
          <pc:docMk/>
          <pc:sldMk cId="0" sldId="272"/>
        </pc:sldMkLst>
      </pc:sldChg>
      <pc:sldChg chg="modNotes">
        <pc:chgData name="anne@badrichani.com" userId="S::urn:spo:guest#anne@badrichani.com::" providerId="AD" clId="Web-{69F2DA49-6774-15C8-2BE5-538BEF1C2AA1}" dt="2025-03-20T17:44:57.187" v="23"/>
        <pc:sldMkLst>
          <pc:docMk/>
          <pc:sldMk cId="0" sldId="275"/>
        </pc:sldMkLst>
      </pc:sldChg>
      <pc:sldChg chg="modNotes">
        <pc:chgData name="anne@badrichani.com" userId="S::urn:spo:guest#anne@badrichani.com::" providerId="AD" clId="Web-{69F2DA49-6774-15C8-2BE5-538BEF1C2AA1}" dt="2025-03-20T17:47:13.566" v="33"/>
        <pc:sldMkLst>
          <pc:docMk/>
          <pc:sldMk cId="0" sldId="278"/>
        </pc:sldMkLst>
      </pc:sldChg>
      <pc:sldChg chg="modNotes">
        <pc:chgData name="anne@badrichani.com" userId="S::urn:spo:guest#anne@badrichani.com::" providerId="AD" clId="Web-{69F2DA49-6774-15C8-2BE5-538BEF1C2AA1}" dt="2025-03-20T17:47:40.613" v="36"/>
        <pc:sldMkLst>
          <pc:docMk/>
          <pc:sldMk cId="0" sldId="279"/>
        </pc:sldMkLst>
      </pc:sldChg>
      <pc:sldChg chg="modNotes">
        <pc:chgData name="anne@badrichani.com" userId="S::urn:spo:guest#anne@badrichani.com::" providerId="AD" clId="Web-{69F2DA49-6774-15C8-2BE5-538BEF1C2AA1}" dt="2025-03-20T17:48:40.912" v="44"/>
        <pc:sldMkLst>
          <pc:docMk/>
          <pc:sldMk cId="0" sldId="283"/>
        </pc:sldMkLst>
      </pc:sldChg>
      <pc:sldChg chg="modNotes">
        <pc:chgData name="anne@badrichani.com" userId="S::urn:spo:guest#anne@badrichani.com::" providerId="AD" clId="Web-{69F2DA49-6774-15C8-2BE5-538BEF1C2AA1}" dt="2025-03-20T17:50:01.242" v="57"/>
        <pc:sldMkLst>
          <pc:docMk/>
          <pc:sldMk cId="0" sldId="284"/>
        </pc:sldMkLst>
      </pc:sldChg>
      <pc:sldChg chg="modNotes">
        <pc:chgData name="anne@badrichani.com" userId="S::urn:spo:guest#anne@badrichani.com::" providerId="AD" clId="Web-{69F2DA49-6774-15C8-2BE5-538BEF1C2AA1}" dt="2025-03-20T17:49:25.960" v="51"/>
        <pc:sldMkLst>
          <pc:docMk/>
          <pc:sldMk cId="2212749380" sldId="286"/>
        </pc:sldMkLst>
      </pc:sldChg>
      <pc:sldChg chg="modNotes">
        <pc:chgData name="anne@badrichani.com" userId="S::urn:spo:guest#anne@badrichani.com::" providerId="AD" clId="Web-{69F2DA49-6774-15C8-2BE5-538BEF1C2AA1}" dt="2025-03-20T17:41:47.775" v="6"/>
        <pc:sldMkLst>
          <pc:docMk/>
          <pc:sldMk cId="1646010919" sldId="289"/>
        </pc:sldMkLst>
      </pc:sldChg>
      <pc:sldChg chg="modNotes">
        <pc:chgData name="anne@badrichani.com" userId="S::urn:spo:guest#anne@badrichani.com::" providerId="AD" clId="Web-{69F2DA49-6774-15C8-2BE5-538BEF1C2AA1}" dt="2025-03-20T17:46:45.268" v="31"/>
        <pc:sldMkLst>
          <pc:docMk/>
          <pc:sldMk cId="4157579810" sldId="291"/>
        </pc:sldMkLst>
      </pc:sldChg>
      <pc:sldChg chg="modNotes">
        <pc:chgData name="anne@badrichani.com" userId="S::urn:spo:guest#anne@badrichani.com::" providerId="AD" clId="Web-{69F2DA49-6774-15C8-2BE5-538BEF1C2AA1}" dt="2025-03-20T17:45:51.407" v="29"/>
        <pc:sldMkLst>
          <pc:docMk/>
          <pc:sldMk cId="4119435618" sldId="292"/>
        </pc:sldMkLst>
      </pc:sldChg>
      <pc:sldChg chg="modNotes">
        <pc:chgData name="anne@badrichani.com" userId="S::urn:spo:guest#anne@badrichani.com::" providerId="AD" clId="Web-{69F2DA49-6774-15C8-2BE5-538BEF1C2AA1}" dt="2025-03-20T17:45:33.563" v="28"/>
        <pc:sldMkLst>
          <pc:docMk/>
          <pc:sldMk cId="4117732894" sldId="293"/>
        </pc:sldMkLst>
      </pc:sldChg>
      <pc:sldChg chg="modNotes">
        <pc:chgData name="anne@badrichani.com" userId="S::urn:spo:guest#anne@badrichani.com::" providerId="AD" clId="Web-{69F2DA49-6774-15C8-2BE5-538BEF1C2AA1}" dt="2025-03-20T17:48:24.286" v="42"/>
        <pc:sldMkLst>
          <pc:docMk/>
          <pc:sldMk cId="2875173934" sldId="294"/>
        </pc:sldMkLst>
      </pc:sldChg>
      <pc:sldChg chg="modNotes">
        <pc:chgData name="anne@badrichani.com" userId="S::urn:spo:guest#anne@badrichani.com::" providerId="AD" clId="Web-{69F2DA49-6774-15C8-2BE5-538BEF1C2AA1}" dt="2025-03-20T17:49:52.711" v="55"/>
        <pc:sldMkLst>
          <pc:docMk/>
          <pc:sldMk cId="897343239" sldId="295"/>
        </pc:sldMkLst>
      </pc:sldChg>
      <pc:sldChg chg="modNotes">
        <pc:chgData name="anne@badrichani.com" userId="S::urn:spo:guest#anne@badrichani.com::" providerId="AD" clId="Web-{69F2DA49-6774-15C8-2BE5-538BEF1C2AA1}" dt="2025-03-20T17:49:38.757" v="53"/>
        <pc:sldMkLst>
          <pc:docMk/>
          <pc:sldMk cId="1497414696" sldId="296"/>
        </pc:sldMkLst>
      </pc:sldChg>
      <pc:sldChg chg="modSp">
        <pc:chgData name="anne@badrichani.com" userId="S::urn:spo:guest#anne@badrichani.com::" providerId="AD" clId="Web-{69F2DA49-6774-15C8-2BE5-538BEF1C2AA1}" dt="2025-03-20T17:51:58.152" v="59" actId="20577"/>
        <pc:sldMkLst>
          <pc:docMk/>
          <pc:sldMk cId="533668229" sldId="297"/>
        </pc:sldMkLst>
        <pc:spChg chg="mod">
          <ac:chgData name="anne@badrichani.com" userId="S::urn:spo:guest#anne@badrichani.com::" providerId="AD" clId="Web-{69F2DA49-6774-15C8-2BE5-538BEF1C2AA1}" dt="2025-03-20T17:51:58.152" v="59" actId="20577"/>
          <ac:spMkLst>
            <pc:docMk/>
            <pc:sldMk cId="533668229" sldId="297"/>
            <ac:spMk id="7" creationId="{37281C55-D854-FA6E-C754-0AA1CE100229}"/>
          </ac:spMkLst>
        </pc:spChg>
      </pc:sldChg>
      <pc:sldChg chg="modNotes">
        <pc:chgData name="anne@badrichani.com" userId="S::urn:spo:guest#anne@badrichani.com::" providerId="AD" clId="Web-{69F2DA49-6774-15C8-2BE5-538BEF1C2AA1}" dt="2025-03-20T17:49:05.538" v="48"/>
        <pc:sldMkLst>
          <pc:docMk/>
          <pc:sldMk cId="427121230"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a:t>Commençons par notre premier </a:t>
            </a:r>
            <a:r>
              <a:rPr lang="fr-FR">
                <a:sym typeface="Arial"/>
              </a:rPr>
              <a:t>module, </a:t>
            </a:r>
            <a:r>
              <a:rPr lang="fr-FR"/>
              <a:t>une </a:t>
            </a:r>
            <a:r>
              <a:rPr lang="fr-FR">
                <a:sym typeface="Arial"/>
              </a:rPr>
              <a:t>introduction </a:t>
            </a:r>
            <a:r>
              <a:rPr lang="fr-FR"/>
              <a:t>au choléra et aux tests de diagnostic du choléra</a:t>
            </a:r>
            <a:r>
              <a:rPr lang="fr-FR">
                <a:sym typeface="Arial"/>
              </a:rPr>
              <a:t>.</a:t>
            </a:r>
            <a:endParaRPr lang="fr-FR"/>
          </a:p>
          <a:p>
            <a:pPr marL="0" marR="0" lvl="0" indent="0" algn="l">
              <a:lnSpc>
                <a:spcPct val="100000"/>
              </a:lnSpc>
              <a:spcBef>
                <a:spcPts val="0"/>
              </a:spcBef>
              <a:spcAft>
                <a:spcPts val="0"/>
              </a:spcAft>
              <a:buSzPts val="1800"/>
              <a:buFont typeface="Arial"/>
              <a:buNone/>
            </a:pPr>
            <a:endParaRPr lang="en-US" sz="1800">
              <a:ea typeface="Calibri"/>
            </a:endParaRPr>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Outre la déshydratation, les symptômes du choléra comprennent une diarrhée aqueuse aiguë, accompagnée ou non de vomissements. On parle de diarrhée aqueuse aiguë lorsque le patient produit trois selles liquides ou plus de façon soudaine en l'espace de 24 heures. Chez certains patients atteints du choléra, les selles ressemblent à de "l'eau de riz", c'est-à-dire qu'elles ont l'aspect de l'eau dans laquelle on a fait bouillir du riz : blanchâtres et opaques. Mais ce n'est pas toujours le cas, comme l'illustre cette image, les selles des patients atteints du choléra peuvent être de différentes couleurs.</a:t>
            </a:r>
          </a:p>
          <a:p>
            <a:pPr marL="0" indent="0">
              <a:buClr>
                <a:schemeClr val="dk1"/>
              </a:buClr>
              <a:buSzPts val="1200"/>
            </a:pPr>
            <a:endParaRPr lang="en-US" dirty="0">
              <a:solidFill>
                <a:srgbClr val="000000"/>
              </a:solidFill>
              <a:ea typeface="Calibri"/>
            </a:endParaRPr>
          </a:p>
          <a:p>
            <a:pPr marL="0" indent="0"/>
            <a:r>
              <a:rPr lang="fr-FR">
                <a:solidFill>
                  <a:srgbClr val="000000"/>
                </a:solidFill>
                <a:latin typeface="Calibri"/>
                <a:ea typeface="Calibri"/>
                <a:cs typeface="Calibri"/>
              </a:rPr>
              <a:t>Les selles des patients atteints du choléra ne contiennent pas de sang, et sont appelées « selles non sanglantes».</a:t>
            </a:r>
          </a:p>
          <a:p>
            <a:pPr marL="0" indent="0"/>
            <a:endParaRPr lang="en-US"/>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rgbClr val="000000"/>
                </a:solidFill>
                <a:latin typeface="Calibri"/>
                <a:ea typeface="Calibri"/>
                <a:cs typeface="Calibri"/>
              </a:rPr>
              <a:t>L</a:t>
            </a:r>
            <a:r>
              <a:rPr lang="fr-FR">
                <a:solidFill>
                  <a:srgbClr val="000000"/>
                </a:solidFill>
                <a:latin typeface="Calibri"/>
                <a:ea typeface="Calibri"/>
                <a:cs typeface="Calibri"/>
              </a:rPr>
              <a:t>es personnes qui développent une forme grave du choléra seront déshydratées en raison de la perte de liquides due à la diarrhée, aux vomissements et, potentiellement, à leur difficulté à boire suffisamment pour compenser cette perte.</a:t>
            </a:r>
          </a:p>
          <a:p>
            <a:pPr marL="0" indent="0"/>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La déshydratation sévère est définie par la présence chez un patient d'au moins un des signes cliniques suivants: </a:t>
            </a:r>
          </a:p>
          <a:p>
            <a:pPr marL="171450" indent="-171450">
              <a:buFont typeface="Calibri"/>
              <a:buChar char="-"/>
            </a:pPr>
            <a:r>
              <a:rPr lang="fr-FR">
                <a:solidFill>
                  <a:srgbClr val="000000"/>
                </a:solidFill>
                <a:latin typeface="Calibri"/>
                <a:ea typeface="Calibri"/>
                <a:cs typeface="Calibri"/>
              </a:rPr>
              <a:t>Il présente une léthargie (fatigue extrême et manque d’énergie) ou est inconscient.</a:t>
            </a:r>
          </a:p>
          <a:p>
            <a:pPr marL="171450" indent="-171450">
              <a:buFont typeface="Calibri"/>
              <a:buChar char="-"/>
            </a:pPr>
            <a:r>
              <a:rPr lang="fr-FR">
                <a:solidFill>
                  <a:srgbClr val="000000"/>
                </a:solidFill>
                <a:latin typeface="Calibri"/>
                <a:ea typeface="Calibri"/>
                <a:cs typeface="Calibri"/>
              </a:rPr>
              <a:t>Il présente un pouls absent ou faible.</a:t>
            </a:r>
          </a:p>
          <a:p>
            <a:pPr marL="171450" indent="-171450">
              <a:buFont typeface="Calibri"/>
              <a:buChar char="-"/>
            </a:pPr>
            <a:r>
              <a:rPr lang="fr-FR">
                <a:solidFill>
                  <a:srgbClr val="000000"/>
                </a:solidFill>
                <a:latin typeface="Calibri"/>
                <a:ea typeface="Calibri"/>
                <a:cs typeface="Calibri"/>
              </a:rPr>
              <a:t>Il est en détresse respiratoire.</a:t>
            </a:r>
          </a:p>
          <a:p>
            <a:pPr marL="0" indent="0"/>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La déshydratation sévère peut également être définie par la présence d’au moins deux des signes suivants:</a:t>
            </a:r>
          </a:p>
          <a:p>
            <a:pPr marL="171450" indent="-171450">
              <a:buFont typeface="Calibri"/>
              <a:buChar char="-"/>
            </a:pPr>
            <a:r>
              <a:rPr lang="fr-FR">
                <a:solidFill>
                  <a:srgbClr val="000000"/>
                </a:solidFill>
                <a:latin typeface="Calibri"/>
                <a:ea typeface="Calibri"/>
                <a:cs typeface="Calibri"/>
              </a:rPr>
              <a:t>Yeux enfoncés.</a:t>
            </a:r>
          </a:p>
          <a:p>
            <a:pPr marL="171450" indent="-171450">
              <a:buFont typeface="Calibri"/>
              <a:buChar char="-"/>
            </a:pPr>
            <a:r>
              <a:rPr lang="fr-FR">
                <a:solidFill>
                  <a:srgbClr val="000000"/>
                </a:solidFill>
                <a:latin typeface="Calibri"/>
                <a:ea typeface="Calibri"/>
                <a:cs typeface="Calibri"/>
              </a:rPr>
              <a:t>Incapacité à boire ou prise de boisson insuffisante.</a:t>
            </a:r>
          </a:p>
          <a:p>
            <a:pPr marL="171450" indent="-171450">
              <a:buFont typeface="Calibri"/>
              <a:buChar char="-"/>
            </a:pPr>
            <a:r>
              <a:rPr lang="fr-FR">
                <a:solidFill>
                  <a:srgbClr val="000000"/>
                </a:solidFill>
                <a:latin typeface="Calibri"/>
                <a:ea typeface="Calibri"/>
                <a:cs typeface="Calibri"/>
              </a:rPr>
              <a:t>Lors du test du pli cutané, la peau revient lentement en place</a:t>
            </a:r>
            <a:r>
              <a:rPr lang="en-US">
                <a:solidFill>
                  <a:srgbClr val="000000"/>
                </a:solidFill>
                <a:latin typeface="Calibri"/>
                <a:ea typeface="Calibri"/>
                <a:cs typeface="Calibri"/>
              </a:rPr>
              <a:t>.</a:t>
            </a:r>
          </a:p>
          <a:p>
            <a:pPr marL="171450" lvl="0" indent="-171450" algn="l">
              <a:spcBef>
                <a:spcPts val="0"/>
              </a:spcBef>
              <a:spcAft>
                <a:spcPts val="0"/>
              </a:spcAft>
              <a:buClr>
                <a:schemeClr val="dk1"/>
              </a:buClr>
              <a:buFont typeface="Calibri"/>
              <a:buChar char="-"/>
            </a:pPr>
            <a:endParaRPr lang="en-US"/>
          </a:p>
          <a:p>
            <a:pPr marL="171450" indent="-171450">
              <a:buClr>
                <a:schemeClr val="dk1"/>
              </a:buClr>
              <a:buFont typeface="Arial,Sans-Serif"/>
              <a:buChar char="-"/>
            </a:pPr>
            <a:endParaRPr lang="en-US"/>
          </a:p>
          <a:p>
            <a:pPr marL="171450" indent="-171450">
              <a:buClr>
                <a:schemeClr val="dk1"/>
              </a:buClr>
              <a:buFont typeface="Calibri"/>
              <a:buChar char="-"/>
            </a:pPr>
            <a:endParaRPr lang="en-US"/>
          </a:p>
          <a:p>
            <a:pPr marL="0" indent="0">
              <a:buClr>
                <a:schemeClr val="dk1"/>
              </a:buClr>
              <a:buSzPts val="1200"/>
            </a:pPr>
            <a:endParaRPr lang="en-US"/>
          </a:p>
        </p:txBody>
      </p:sp>
      <p:sp>
        <p:nvSpPr>
          <p:cNvPr id="394" name="Google Shape;3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Il est important de garder à l’esprit que le choléra peut être traité. Les patients meurent du choléra suite aux effets de la déshydratation.</a:t>
            </a:r>
          </a:p>
          <a:p>
            <a:pPr marL="0" indent="0"/>
            <a:r>
              <a:rPr lang="fr-FR">
                <a:solidFill>
                  <a:srgbClr val="000000"/>
                </a:solidFill>
                <a:latin typeface="Calibri"/>
                <a:ea typeface="Calibri"/>
                <a:cs typeface="Calibri"/>
              </a:rPr>
              <a:t>La première ligne de traitement pour les cas légers est la réhydratation par des solutés de réhydratation orale aussi appelée SRO.</a:t>
            </a:r>
          </a:p>
          <a:p>
            <a:pPr marL="0" indent="0"/>
            <a:r>
              <a:rPr lang="fr-FR">
                <a:solidFill>
                  <a:srgbClr val="000000"/>
                </a:solidFill>
                <a:latin typeface="Calibri"/>
                <a:ea typeface="Calibri"/>
                <a:cs typeface="Calibri"/>
              </a:rPr>
              <a:t>Les patients souffrant d’une déshydratation sévère ou ceux qui ne sont pas en mesure de boire des fluides peuvent avoir besoin d’interventions supplémentaires.</a:t>
            </a:r>
          </a:p>
          <a:p>
            <a:pPr marL="0" indent="0"/>
            <a:r>
              <a:rPr lang="fr-FR">
                <a:solidFill>
                  <a:srgbClr val="000000"/>
                </a:solidFill>
                <a:latin typeface="Calibri"/>
                <a:ea typeface="Calibri"/>
                <a:cs typeface="Calibri"/>
              </a:rPr>
              <a:t>Il peut s’agir de liquides en intraveineux, généralement la solution de lactate de </a:t>
            </a:r>
            <a:r>
              <a:rPr lang="fr-FR" err="1">
                <a:solidFill>
                  <a:srgbClr val="000000"/>
                </a:solidFill>
                <a:latin typeface="Calibri"/>
                <a:ea typeface="Calibri"/>
                <a:cs typeface="Calibri"/>
              </a:rPr>
              <a:t>Ringer</a:t>
            </a:r>
            <a:r>
              <a:rPr lang="fr-FR">
                <a:solidFill>
                  <a:srgbClr val="000000"/>
                </a:solidFill>
                <a:latin typeface="Calibri"/>
                <a:ea typeface="Calibri"/>
                <a:cs typeface="Calibri"/>
              </a:rPr>
              <a:t> et l'administration des antibiotiques par voie orale. Les antibiotiques peuvent contribuer à réduire la gravité et la durée de la maladie, mais tous les cas n’ont pas besoin d’antibiotiques.</a:t>
            </a:r>
          </a:p>
          <a:p>
            <a:pPr marL="0" indent="0"/>
            <a:endParaRPr lang="en-US">
              <a:solidFill>
                <a:srgbClr val="000000"/>
              </a:solidFill>
              <a:latin typeface="Calibri"/>
              <a:ea typeface="Calibri"/>
              <a:cs typeface="Calibri"/>
            </a:endParaRPr>
          </a:p>
          <a:p>
            <a:pPr marL="0" indent="0"/>
            <a:endParaRPr lang="en-US"/>
          </a:p>
          <a:p>
            <a:pPr marL="0" indent="0"/>
            <a:endParaRPr lang="en-US"/>
          </a:p>
        </p:txBody>
      </p:sp>
      <p:sp>
        <p:nvSpPr>
          <p:cNvPr id="422" name="Google Shape;4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Passons maintenant aux recommandations qui s'appliquent à comment et quand tester pour détecter des bactéries responsables du choléra. </a:t>
            </a: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buSzPts val="1800"/>
            </a:pPr>
            <a:r>
              <a:rPr lang="fr-FR" dirty="0">
                <a:solidFill>
                  <a:srgbClr val="000000"/>
                </a:solidFill>
                <a:latin typeface="Calibri"/>
                <a:ea typeface="Calibri"/>
                <a:cs typeface="Calibri"/>
              </a:rPr>
              <a:t>Les recommandations présentées dans la section qui suit ont été élaborées par le Groupe spécial mondial de lutte contre le choléra (Global </a:t>
            </a:r>
            <a:r>
              <a:rPr lang="fr-FR" err="1">
                <a:solidFill>
                  <a:srgbClr val="000000"/>
                </a:solidFill>
                <a:latin typeface="Calibri"/>
                <a:ea typeface="Calibri"/>
                <a:cs typeface="Calibri"/>
              </a:rPr>
              <a:t>Task</a:t>
            </a:r>
            <a:r>
              <a:rPr lang="fr-FR" dirty="0">
                <a:solidFill>
                  <a:srgbClr val="000000"/>
                </a:solidFill>
                <a:latin typeface="Calibri"/>
                <a:ea typeface="Calibri"/>
                <a:cs typeface="Calibri"/>
              </a:rPr>
              <a:t> Force on Cholera Control GTFCC) et sont détaillées dans un document d'orientation intitulé "Surveillance de santé publique du choléra".</a:t>
            </a:r>
          </a:p>
          <a:p>
            <a:pPr marL="0" indent="0">
              <a:lnSpc>
                <a:spcPct val="107000"/>
              </a:lnSpc>
            </a:pPr>
            <a:r>
              <a:rPr lang="fr-FR" dirty="0">
                <a:solidFill>
                  <a:srgbClr val="000000"/>
                </a:solidFill>
                <a:latin typeface="Calibri"/>
                <a:ea typeface="Calibri"/>
                <a:cs typeface="Calibri"/>
              </a:rPr>
              <a:t>Les stratégies de tests appliquées dans votre pays peuvent différer légèrement de celles recommandées ici. Vérifiez les différences avec vos autorités sanitaires locales et adaptez les protocoles en conséquence.</a:t>
            </a:r>
          </a:p>
          <a:p>
            <a:pPr marL="0" indent="0">
              <a:lnSpc>
                <a:spcPct val="107000"/>
              </a:lnSpc>
            </a:pPr>
            <a:endParaRPr lang="fr-FR">
              <a:solidFill>
                <a:srgbClr val="000000"/>
              </a:solidFill>
              <a:latin typeface="Calibri"/>
              <a:ea typeface="Calibri"/>
              <a:cs typeface="Calibri"/>
            </a:endParaRPr>
          </a:p>
          <a:p>
            <a:pPr marL="0" indent="0">
              <a:lnSpc>
                <a:spcPct val="107000"/>
              </a:lnSpc>
            </a:pPr>
            <a:endParaRPr lang="fr-FR">
              <a:solidFill>
                <a:srgbClr val="000000"/>
              </a:solidFill>
              <a:latin typeface="Calibri"/>
              <a:ea typeface="Calibri"/>
              <a:cs typeface="Calibri"/>
            </a:endParaRPr>
          </a:p>
          <a:p>
            <a:pPr marL="0" indent="0">
              <a:lnSpc>
                <a:spcPct val="107000"/>
              </a:lnSpc>
            </a:pPr>
            <a:endParaRPr lang="fr">
              <a:solidFill>
                <a:srgbClr val="000000"/>
              </a:solidFill>
              <a:latin typeface="Calibri"/>
              <a:ea typeface="Calibri"/>
              <a:cs typeface="Calibri"/>
            </a:endParaRPr>
          </a:p>
          <a:p>
            <a:endParaRPr lang="fr">
              <a:solidFill>
                <a:srgbClr val="000000"/>
              </a:solidFill>
              <a:latin typeface="Calibri"/>
              <a:ea typeface="Calibri"/>
              <a:cs typeface="Calibri"/>
            </a:endParaRPr>
          </a:p>
          <a:p>
            <a:pPr marL="0" indent="0">
              <a:lnSpc>
                <a:spcPct val="107000"/>
              </a:lnSpc>
            </a:pPr>
            <a:endParaRPr lang="fr">
              <a:solidFill>
                <a:srgbClr val="000000"/>
              </a:solidFill>
              <a:latin typeface="Calibri"/>
              <a:ea typeface="Calibri"/>
              <a:cs typeface="Calibri"/>
            </a:endParaRPr>
          </a:p>
          <a:p>
            <a:endParaRPr lang="fr">
              <a:solidFill>
                <a:srgbClr val="000000"/>
              </a:solidFill>
              <a:latin typeface="Calibri"/>
              <a:ea typeface="Calibri"/>
              <a:cs typeface="Calibri"/>
            </a:endParaRPr>
          </a:p>
          <a:p>
            <a:pPr marL="0" indent="0">
              <a:lnSpc>
                <a:spcPct val="107000"/>
              </a:lnSpc>
            </a:pPr>
            <a:endParaRPr lang="f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Lorsque vous identifiez un cas suspect de choléra, il est important de toujours traiter le patient sans délai. Ensuite, vous aurez peut-être besoin d'obtenir un prélèvement pour le </a:t>
            </a:r>
            <a:r>
              <a:rPr lang="fr-FR" b="1">
                <a:solidFill>
                  <a:srgbClr val="000000"/>
                </a:solidFill>
                <a:latin typeface="Calibri"/>
                <a:ea typeface="Calibri"/>
                <a:cs typeface="Calibri"/>
              </a:rPr>
              <a:t>tester/pour l'analyser</a:t>
            </a:r>
            <a:r>
              <a:rPr lang="fr-FR">
                <a:solidFill>
                  <a:srgbClr val="000000"/>
                </a:solidFill>
                <a:latin typeface="Calibri"/>
                <a:ea typeface="Calibri"/>
                <a:cs typeface="Calibri"/>
              </a:rPr>
              <a:t>. Il sera ensuite essentiel d'enregistrer et de communiquer qu'un cas suspect de choléra a été identifié et de rendre le résultat du test, même s'il est négatif. </a:t>
            </a:r>
            <a:br>
              <a:rPr lang="fr-FR" dirty="0">
                <a:latin typeface="Calibri"/>
                <a:ea typeface="Calibri"/>
                <a:cs typeface="Calibri"/>
              </a:rPr>
            </a:br>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Nous allons aborder les points suivants:</a:t>
            </a:r>
            <a:endParaRPr lang="en-US">
              <a:solidFill>
                <a:srgbClr val="000000"/>
              </a:solidFill>
              <a:latin typeface="Calibri"/>
              <a:ea typeface="Calibri"/>
              <a:cs typeface="Calibri"/>
            </a:endParaRPr>
          </a:p>
          <a:p>
            <a:pPr marL="171450" indent="-171450">
              <a:buFont typeface="Calibri"/>
              <a:buChar char="-"/>
            </a:pPr>
            <a:r>
              <a:rPr lang="fr-FR">
                <a:solidFill>
                  <a:srgbClr val="000000"/>
                </a:solidFill>
                <a:latin typeface="Calibri"/>
                <a:ea typeface="Calibri"/>
                <a:cs typeface="Calibri"/>
              </a:rPr>
              <a:t>Comment identifier un cas suspect de choléra ?</a:t>
            </a:r>
          </a:p>
          <a:p>
            <a:pPr marL="171450" indent="-171450">
              <a:buFont typeface="Calibri"/>
              <a:buChar char="-"/>
            </a:pPr>
            <a:r>
              <a:rPr lang="fr-FR">
                <a:solidFill>
                  <a:srgbClr val="000000"/>
                </a:solidFill>
                <a:latin typeface="Calibri"/>
                <a:ea typeface="Calibri"/>
                <a:cs typeface="Calibri"/>
              </a:rPr>
              <a:t>Quand, qui et comment tester ?</a:t>
            </a:r>
          </a:p>
          <a:p>
            <a:pPr marL="171450" indent="-171450">
              <a:buFont typeface="Calibri"/>
              <a:buChar char="-"/>
            </a:pPr>
            <a:r>
              <a:rPr lang="fr-FR">
                <a:solidFill>
                  <a:srgbClr val="000000"/>
                </a:solidFill>
                <a:latin typeface="Calibri"/>
                <a:ea typeface="Calibri"/>
                <a:cs typeface="Calibri"/>
              </a:rPr>
              <a:t>Quand, quoi et comment documenter/communiquer ?</a:t>
            </a:r>
            <a:endParaRPr lang="en-US">
              <a:solidFill>
                <a:srgbClr val="000000"/>
              </a:solidFill>
              <a:latin typeface="Calibri"/>
              <a:ea typeface="Calibri"/>
              <a:cs typeface="Calibri"/>
            </a:endParaRPr>
          </a:p>
          <a:p>
            <a:pPr marL="0" indent="0"/>
            <a:endParaRPr lang="en-US">
              <a:solidFill>
                <a:srgbClr val="000000"/>
              </a:solidFill>
              <a:latin typeface="Calibri"/>
              <a:ea typeface="Calibri"/>
              <a:cs typeface="Calibri"/>
            </a:endParaRPr>
          </a:p>
          <a:p>
            <a:pPr marL="0" indent="0">
              <a:buFont typeface="Calibri"/>
            </a:pPr>
            <a:r>
              <a:rPr lang="fr-FR">
                <a:solidFill>
                  <a:srgbClr val="000000"/>
                </a:solidFill>
                <a:latin typeface="Calibri"/>
                <a:ea typeface="Calibri"/>
                <a:cs typeface="Calibri"/>
              </a:rPr>
              <a:t>Contrairement à d'autres maladies, nous n'avons pas besoin d'un résultat de test du choléra pour traiter le patient. Nous disons que les tests ne sont pas effectués pour la prise en charge clinique, ce qui signifie qu'un résultat positif ou négatif ne modifiera pas le protocole de traitement. </a:t>
            </a:r>
          </a:p>
          <a:p>
            <a:pPr marL="0" indent="0">
              <a:buFont typeface="Calibri"/>
            </a:pPr>
            <a:r>
              <a:rPr lang="fr-FR">
                <a:solidFill>
                  <a:srgbClr val="000000"/>
                </a:solidFill>
                <a:latin typeface="Calibri"/>
                <a:ea typeface="Calibri"/>
                <a:cs typeface="Calibri"/>
              </a:rPr>
              <a:t>Le traitement du patient dépend de son degré de déshydratation et il consistera toujours à le réhydrater et parfois à lui administrer des antibiotiques.</a:t>
            </a:r>
          </a:p>
          <a:p>
            <a:pPr marL="0" indent="0">
              <a:buFont typeface="Calibri"/>
            </a:pPr>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Si ce n'est pas pour la prise en charge des patients, pourquoi devons-nous alors effectuer ces tests pour le choléra ?</a:t>
            </a:r>
          </a:p>
          <a:p>
            <a:endParaRPr lang="fr-FR">
              <a:solidFill>
                <a:srgbClr val="000000"/>
              </a:solidFill>
              <a:latin typeface="Calibri"/>
              <a:ea typeface="Calibri"/>
              <a:cs typeface="Calibri"/>
            </a:endParaRPr>
          </a:p>
          <a:p>
            <a:pPr marL="0" indent="0">
              <a:buFont typeface="Calibri"/>
            </a:pPr>
            <a:endParaRPr lang="fr-FR">
              <a:solidFill>
                <a:srgbClr val="000000"/>
              </a:solidFill>
              <a:latin typeface="Calibri"/>
              <a:ea typeface="Calibri"/>
              <a:cs typeface="Calibri"/>
            </a:endParaRPr>
          </a:p>
          <a:p>
            <a:pPr marL="0" indent="0">
              <a:buFont typeface="Calibri"/>
            </a:pPr>
            <a:endParaRPr lang="fr-FR">
              <a:solidFill>
                <a:srgbClr val="000000"/>
              </a:solidFill>
              <a:latin typeface="Calibri"/>
              <a:ea typeface="Calibri"/>
              <a:cs typeface="Calibri"/>
            </a:endParaRPr>
          </a:p>
          <a:p>
            <a:pPr marL="0" indent="0">
              <a:buFont typeface="Calibri"/>
            </a:pPr>
            <a:endParaRPr lang="fr-FR">
              <a:solidFill>
                <a:srgbClr val="000000"/>
              </a:solidFill>
              <a:latin typeface="Calibri"/>
              <a:ea typeface="Calibri"/>
              <a:cs typeface="Calibri"/>
            </a:endParaRPr>
          </a:p>
          <a:p>
            <a:pPr marL="0" indent="0">
              <a:buFont typeface="Calibri"/>
            </a:pPr>
            <a:endParaRPr lang="fr-FR">
              <a:solidFill>
                <a:srgbClr val="000000"/>
              </a:solidFill>
              <a:latin typeface="Calibri"/>
              <a:ea typeface="Calibri"/>
              <a:cs typeface="Calibri"/>
            </a:endParaRPr>
          </a:p>
          <a:p>
            <a:pPr marL="0" indent="0">
              <a:buFont typeface="Calibri"/>
            </a:pPr>
            <a:endParaRPr lang="fr-FR">
              <a:solidFill>
                <a:srgbClr val="000000"/>
              </a:solidFill>
              <a:latin typeface="Calibri"/>
              <a:ea typeface="Calibri"/>
              <a:cs typeface="Calibri"/>
            </a:endParaRPr>
          </a:p>
          <a:p>
            <a:pPr marL="0" indent="0"/>
            <a:endParaRPr lang="en-US"/>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664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Pour le choléra, nous effectuons des tests à des fins de surveillance pour identifier une épidémie ou pour surveiller une épidémie existante, ce qui signifie que nous effectuons des tests pour des raisons différentes selon le contexte épidémiologique.</a:t>
            </a:r>
          </a:p>
          <a:p>
            <a:pPr marL="0" lvl="0" indent="0" algn="l">
              <a:spcBef>
                <a:spcPts val="0"/>
              </a:spcBef>
              <a:spcAft>
                <a:spcPts val="0"/>
              </a:spcAft>
              <a:buNone/>
            </a:pPr>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Si vous vous trouvez dans une zone où il n'y a pas d'épidémie de choléra en cours, il est alors impératif d'identifier toute épidémie de choléra le plus tôt possible afin que les équipes de riposte puissent intervenir rapidement auprès de la communauté pour augmenter les chances d'arrêter suffisamment tôt l'épidémie ou de limiter sa propagation par des interventions telles que la mise à disposition de vaccins contre le choléra ou encore de l'eau potable propre.</a:t>
            </a:r>
          </a:p>
          <a:p>
            <a:pPr marL="0" indent="0"/>
            <a:r>
              <a:rPr lang="fr-FR">
                <a:solidFill>
                  <a:srgbClr val="000000"/>
                </a:solidFill>
                <a:latin typeface="Calibri"/>
                <a:ea typeface="Calibri"/>
                <a:cs typeface="Calibri"/>
              </a:rPr>
              <a:t>Nous recherchons donc le premier cas de choléra.</a:t>
            </a:r>
          </a:p>
          <a:p>
            <a:pPr marL="0" indent="0"/>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Si vous vous trouvez dans une zone où une épidémie de choléra est en cours, nous souhaitons tester suffisamment de patients pour aider à surveiller l'évolution de l'épidémie, par exemple pour savoir si le nombre de cas augmente ou diminue, ou si l'épidémie se propage à de nouvelles communautés. Ces informations aideront les équipes de ripostes à déployer les ressources et les interventions là où elles sont le plus nécessaires. C'est pour ces raisons que nous parlons de tests pour la surveillance du choléra et non des tests pour la prise en charge clinique. Nous voulons également suivre régulièrement l'évolution de la souche circulante pour nous assurer qu'elle ne change pas au fil du temps ou vérifier qu'une nouvelle souche n'est introduite.</a:t>
            </a:r>
          </a:p>
          <a:p>
            <a:pPr marL="0" indent="0"/>
            <a:endParaRPr lang="en-US"/>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85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dirty="0">
                <a:solidFill>
                  <a:srgbClr val="000000"/>
                </a:solidFill>
                <a:latin typeface="Calibri"/>
                <a:ea typeface="Calibri"/>
                <a:cs typeface="Calibri"/>
              </a:rPr>
              <a:t>Si nous examinons les différentes étapes soit depuis le traitement et l'identification d'un cas suspect de choléra jusqu'au test, à l'enregistrement et la déclaration, trois de ces étapes varieront en fonction de la situation épidémiologique dans votre région.</a:t>
            </a:r>
          </a:p>
          <a:p>
            <a:pPr marL="0" indent="0"/>
            <a:endParaRPr lang="fr-FR" dirty="0">
              <a:solidFill>
                <a:srgbClr val="000000"/>
              </a:solidFill>
              <a:latin typeface="Calibri"/>
              <a:ea typeface="Calibri"/>
              <a:cs typeface="Calibri"/>
            </a:endParaRPr>
          </a:p>
          <a:p>
            <a:pPr marL="0" indent="0"/>
            <a:r>
              <a:rPr lang="fr-FR" dirty="0">
                <a:solidFill>
                  <a:srgbClr val="000000"/>
                </a:solidFill>
                <a:latin typeface="Calibri"/>
                <a:ea typeface="Calibri"/>
                <a:cs typeface="Calibri"/>
              </a:rPr>
              <a:t>Cela signifie que la prise en charge du patient se fera toujours en fonction de ses signes et de ses symptômes, mais ensuite, selon qu'il y ait ou non une épidémie de choléra dans votre région, vous identifierez le patient comme étant un cas suspect de choléra, ou testerez un cas suspect et signalerez les cas de manière légèrement différente.</a:t>
            </a:r>
            <a:endParaRPr lang="fr-FR" dirty="0"/>
          </a:p>
          <a:p>
            <a:pPr marL="0" indent="0"/>
            <a:endParaRPr lang="fr-FR">
              <a:solidFill>
                <a:srgbClr val="000000"/>
              </a:solidFill>
              <a:latin typeface="Calibri"/>
              <a:ea typeface="Calibri"/>
              <a:cs typeface="Calibri"/>
            </a:endParaRPr>
          </a:p>
          <a:p>
            <a:pPr marL="0" indent="0"/>
            <a:r>
              <a:rPr lang="fr-FR" dirty="0">
                <a:solidFill>
                  <a:srgbClr val="000000"/>
                </a:solidFill>
                <a:latin typeface="Calibri"/>
                <a:ea typeface="Calibri"/>
                <a:cs typeface="Calibri"/>
              </a:rPr>
              <a:t>Commençons par voir ensemble comment identifier un cas suspect.</a:t>
            </a:r>
          </a:p>
          <a:p>
            <a:pPr marL="0" indent="0"/>
            <a:endParaRPr lang="en-US">
              <a:solidFill>
                <a:srgbClr val="000000"/>
              </a:solidFill>
              <a:ea typeface="Calibri"/>
            </a:endParaRPr>
          </a:p>
          <a:p>
            <a:pPr marL="0" indent="0"/>
            <a:endParaRPr lang="en-US" dirty="0">
              <a:solidFill>
                <a:srgbClr val="000000"/>
              </a:solidFill>
              <a:latin typeface="Calibri"/>
              <a:ea typeface="Calibri"/>
              <a:cs typeface="Calibri"/>
            </a:endParaRP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8232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dirty="0">
                <a:solidFill>
                  <a:srgbClr val="000000"/>
                </a:solidFill>
                <a:latin typeface="Calibri"/>
                <a:ea typeface="Calibri"/>
                <a:cs typeface="Calibri"/>
              </a:rPr>
              <a:t>Vous vous souvenez dans la première partie, l'introduction sur le choléra, que la plupart des cas de choléra ne présentent aucun ou peu de signes et de symptômes. En fait, dans les centres de traitement du choléra ou les établissements de santé, vous verrez surtout un sous-ensemble des cas de choléra qui développent des symptômes graves/sévères, ceux qui ont le plus besoin de soins.</a:t>
            </a:r>
          </a:p>
          <a:p>
            <a:pPr marL="0" indent="0"/>
            <a:endParaRPr lang="fr-FR"/>
          </a:p>
          <a:p>
            <a:pPr marL="0" indent="0"/>
            <a:r>
              <a:rPr lang="fr-FR" dirty="0">
                <a:solidFill>
                  <a:srgbClr val="000000"/>
                </a:solidFill>
                <a:latin typeface="Calibri"/>
                <a:ea typeface="Calibri"/>
                <a:cs typeface="Calibri"/>
              </a:rPr>
              <a:t>Il existe des définitions précises pour les cas suspects de choléra. Ces définitions peuvent varier d'un pays à l'autre et peuvent ne pas correspondre aux recommandations du GTFCC, toutefois il est important de se rappeler qu'un cas suspect de choléra n'est pas simplement une personne présentant tout type de diarrhée. </a:t>
            </a:r>
          </a:p>
          <a:p>
            <a:pPr marL="0" indent="0"/>
            <a:endParaRPr lang="fr-FR">
              <a:solidFill>
                <a:srgbClr val="000000"/>
              </a:solidFill>
              <a:latin typeface="Calibri"/>
              <a:ea typeface="Calibri"/>
              <a:cs typeface="Calibri"/>
            </a:endParaRPr>
          </a:p>
          <a:p>
            <a:pPr marL="0" indent="0"/>
            <a:r>
              <a:rPr lang="fr-FR" dirty="0">
                <a:solidFill>
                  <a:srgbClr val="000000"/>
                </a:solidFill>
                <a:latin typeface="Calibri"/>
                <a:ea typeface="Calibri"/>
                <a:cs typeface="Calibri"/>
              </a:rPr>
              <a:t>Il est également important de savoir que la définition d'un cas suspect de choléra dépend du fait que vous vous trouvez ou non dans une zone où une épidémie de choléra a déjà été confirmée, est en cours ou non. </a:t>
            </a: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lang="en-GB"/>
          </a:p>
          <a:p>
            <a:pPr marL="0" indent="0"/>
            <a:r>
              <a:rPr lang="fr-FR" dirty="0">
                <a:solidFill>
                  <a:srgbClr val="000000"/>
                </a:solidFill>
                <a:latin typeface="Calibri"/>
                <a:ea typeface="Calibri"/>
                <a:cs typeface="Calibri"/>
              </a:rPr>
              <a:t>Si vous appliquez les définitions de cas suspects de choléra du GTFCC et que vous vous trouvez dans une zone où il n'y a actuellement pas d'épidémie de choléra, alors toute personne âgée de 2 ans ou plus qui souffre de diarrhée aqueuse aiguë et de déshydratation sévère, ou toute personne âgée de 2 ans ou plus qui est décédée des suites d'une diarrhée aqueuse aiguë, doit être considérée comme un cas suspect.</a:t>
            </a:r>
          </a:p>
          <a:p>
            <a:pPr marL="0" indent="0"/>
            <a:endParaRPr lang="en-GB"/>
          </a:p>
          <a:p>
            <a:pPr marL="0" indent="0"/>
            <a:r>
              <a:rPr lang="fr-FR">
                <a:solidFill>
                  <a:srgbClr val="000000"/>
                </a:solidFill>
                <a:latin typeface="Calibri"/>
                <a:ea typeface="Calibri"/>
                <a:cs typeface="Calibri"/>
              </a:rPr>
              <a:t>Dans une zone où une épidémie de choléra est déjà en cours, toute personne, quel que soit son âge, souffrant de diarrhée aqueuse aiguë ou décédée de DAA, est considérée comme étant un cas suspect de choléra.</a:t>
            </a:r>
            <a:endParaRPr lang="en-GB" dirty="0"/>
          </a:p>
        </p:txBody>
      </p:sp>
      <p:sp>
        <p:nvSpPr>
          <p:cNvPr id="524" name="Google Shape;5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indent="0">
              <a:lnSpc>
                <a:spcPct val="107000"/>
              </a:lnSpc>
              <a:buSzPts val="1800"/>
            </a:pPr>
            <a:endParaRPr lang="en-US" sz="1800">
              <a:ea typeface="Calibri"/>
            </a:endParaRPr>
          </a:p>
          <a:p>
            <a:r>
              <a:rPr lang="fr-FR">
                <a:solidFill>
                  <a:srgbClr val="000000"/>
                </a:solidFill>
                <a:latin typeface="Calibri"/>
                <a:ea typeface="Calibri"/>
                <a:cs typeface="Calibri"/>
              </a:rPr>
              <a:t>À la fin de ce module, vous saurez: </a:t>
            </a:r>
            <a:endParaRPr lang="en-US">
              <a:solidFill>
                <a:srgbClr val="000000"/>
              </a:solidFill>
              <a:latin typeface="Calibri"/>
              <a:ea typeface="Calibri"/>
              <a:cs typeface="Calibri"/>
            </a:endParaRPr>
          </a:p>
          <a:p>
            <a:r>
              <a:rPr lang="fr-FR">
                <a:solidFill>
                  <a:srgbClr val="000000"/>
                </a:solidFill>
                <a:latin typeface="Calibri"/>
                <a:ea typeface="Calibri"/>
                <a:cs typeface="Calibri"/>
              </a:rPr>
              <a:t>-Décrire ce qu’est le choléra et quelles sont les causes du choléra</a:t>
            </a:r>
          </a:p>
          <a:p>
            <a:r>
              <a:rPr lang="fr-FR">
                <a:solidFill>
                  <a:srgbClr val="000000"/>
                </a:solidFill>
                <a:latin typeface="Calibri"/>
                <a:ea typeface="Calibri"/>
                <a:cs typeface="Calibri"/>
              </a:rPr>
              <a:t>-Définir ce qu’est un cas suspect de choléra</a:t>
            </a:r>
          </a:p>
          <a:p>
            <a:r>
              <a:rPr lang="fr-FR">
                <a:solidFill>
                  <a:srgbClr val="000000"/>
                </a:solidFill>
                <a:latin typeface="Calibri"/>
                <a:ea typeface="Calibri"/>
                <a:cs typeface="Calibri"/>
              </a:rPr>
              <a:t>-Décrire les circonstances dans lesquelles les tests du choléra sont recommandés et pourquoi</a:t>
            </a:r>
          </a:p>
          <a:p>
            <a:r>
              <a:rPr lang="fr-FR">
                <a:solidFill>
                  <a:srgbClr val="000000"/>
                </a:solidFill>
                <a:latin typeface="Calibri"/>
                <a:ea typeface="Calibri"/>
                <a:cs typeface="Calibri"/>
              </a:rPr>
              <a:t>-Et enfin, identifier les différentes méthodes utilisées pour tester le choléra</a:t>
            </a:r>
          </a:p>
          <a:p>
            <a:pPr marL="685800" indent="0">
              <a:lnSpc>
                <a:spcPct val="107000"/>
              </a:lnSpc>
              <a:spcBef>
                <a:spcPts val="300"/>
              </a:spcBef>
              <a:buSzPts val="1800"/>
            </a:pPr>
            <a:endParaRPr lang="en-US">
              <a:solidFill>
                <a:srgbClr val="000000"/>
              </a:solidFill>
              <a:latin typeface="Calibri"/>
              <a:ea typeface="Calibri"/>
              <a:cs typeface="Calibri"/>
            </a:endParaRPr>
          </a:p>
          <a:p>
            <a:pPr marL="685800" indent="0">
              <a:lnSpc>
                <a:spcPct val="107000"/>
              </a:lnSpc>
              <a:spcBef>
                <a:spcPts val="300"/>
              </a:spcBef>
            </a:pPr>
            <a:endParaRPr lang="en-US">
              <a:solidFill>
                <a:srgbClr val="000000"/>
              </a:solidFill>
              <a:latin typeface="Calibri"/>
              <a:ea typeface="Calibri"/>
              <a:cs typeface="Calibri"/>
            </a:endParaRPr>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dirty="0">
                <a:solidFill>
                  <a:srgbClr val="000000"/>
                </a:solidFill>
                <a:latin typeface="Calibri"/>
                <a:ea typeface="Calibri"/>
                <a:cs typeface="Calibri"/>
              </a:rPr>
              <a:t>Vous avez à présent initié le traitement et identifié un cas suspect. Qui devez-vous tester, à quel moment et comment procédez-vous ?</a:t>
            </a:r>
          </a:p>
          <a:p>
            <a:pPr marL="0" indent="0"/>
            <a:endParaRPr lang="fr-FR" dirty="0">
              <a:solidFill>
                <a:srgbClr val="000000"/>
              </a:solidFill>
              <a:latin typeface="Calibri"/>
              <a:ea typeface="Calibri"/>
              <a:cs typeface="Calibri"/>
            </a:endParaRPr>
          </a:p>
          <a:p>
            <a:pPr marL="0" indent="0"/>
            <a:r>
              <a:rPr lang="fr-FR" dirty="0">
                <a:solidFill>
                  <a:srgbClr val="000000"/>
                </a:solidFill>
                <a:latin typeface="Calibri"/>
                <a:ea typeface="Calibri"/>
                <a:cs typeface="Calibri"/>
              </a:rPr>
              <a:t>Rappelez-vous que lorsqu'il n'y a pas d'épidémie dans la région, notre objectif est de rechercher le premier cas et de confirmer une épidémie le plus tôt possible afin que des mesures puissent être prises rapidement dans la communauté pour pouvoir arrêter le plus tôt l'épidémie ou de limiter sa propagation avec des interventions telles que l'approvisionnement en eau potable ou encore des vaccins contre le choléra.</a:t>
            </a:r>
          </a:p>
          <a:p>
            <a:pPr marL="0" indent="0"/>
            <a:r>
              <a:rPr lang="fr-FR" dirty="0">
                <a:solidFill>
                  <a:srgbClr val="000000"/>
                </a:solidFill>
                <a:latin typeface="Calibri"/>
                <a:ea typeface="Calibri"/>
                <a:cs typeface="Calibri"/>
              </a:rPr>
              <a:t>Pour ce faire, il vous sera demandé de prélever des échantillons et de tester tous les cas suspects afin de trouver rapidement les premières preuves d'une nouvelle épidémie.</a:t>
            </a:r>
            <a:br>
              <a:rPr lang="fr-FR" dirty="0"/>
            </a:br>
            <a:endParaRPr lang="fr-FR"/>
          </a:p>
          <a:p>
            <a:pPr marL="0" indent="0"/>
            <a:r>
              <a:rPr lang="fr-FR" dirty="0">
                <a:solidFill>
                  <a:srgbClr val="000000"/>
                </a:solidFill>
                <a:latin typeface="Calibri"/>
                <a:ea typeface="Calibri"/>
                <a:cs typeface="Calibri"/>
              </a:rPr>
              <a:t>Si vous vous trouvez dans une zone où une épidémie de choléra est en cours, il n'est plus nécessaire de tester tous les cas. Cependant, le fait de tester une partie des cas suspects permettra de suivre l'évolution de l'épidémie, par exemple pour savoir si le nombre de cas augmente ou diminue, ou si l'épidémie se propage à de nouvelles communautés. Tester et prélever des échantillons sur quelques cas aidera également le laboratoire à vérifier que la souche reste la même au fil du temps.</a:t>
            </a:r>
          </a:p>
          <a:p>
            <a:pPr marL="0" indent="0"/>
            <a:r>
              <a:rPr lang="fr-FR" dirty="0">
                <a:solidFill>
                  <a:srgbClr val="000000"/>
                </a:solidFill>
                <a:latin typeface="Calibri"/>
                <a:ea typeface="Calibri"/>
                <a:cs typeface="Calibri"/>
              </a:rPr>
              <a:t>Dans ces zones, il vous sera demandé de tester une partie ou un sous-ensemble des cas suspects.</a:t>
            </a:r>
          </a:p>
          <a:p>
            <a:pPr marL="0" indent="0"/>
            <a:endParaRPr lang="fr-FR">
              <a:solidFill>
                <a:srgbClr val="000000"/>
              </a:solidFill>
              <a:ea typeface="Calibri"/>
            </a:endParaRPr>
          </a:p>
          <a:p>
            <a:pPr marL="0" indent="0"/>
            <a:endParaRPr lang="en-US"/>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568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dirty="0">
                <a:solidFill>
                  <a:srgbClr val="000000"/>
                </a:solidFill>
                <a:latin typeface="Calibri"/>
                <a:ea typeface="Calibri"/>
                <a:cs typeface="Calibri"/>
              </a:rPr>
              <a:t>Le diagnostic clinique basé sur les signes et symptômes du patient est utilisé pour identifier les cas suspects de choléra et cela suffit pour commencer le traitement. </a:t>
            </a:r>
          </a:p>
          <a:p>
            <a:pPr marL="0" indent="0"/>
            <a:endParaRPr lang="fr-FR">
              <a:solidFill>
                <a:srgbClr val="000000"/>
              </a:solidFill>
              <a:latin typeface="Calibri"/>
              <a:ea typeface="Calibri"/>
              <a:cs typeface="Calibri"/>
            </a:endParaRPr>
          </a:p>
          <a:p>
            <a:pPr marL="0" indent="0"/>
            <a:r>
              <a:rPr lang="fr-FR" dirty="0">
                <a:solidFill>
                  <a:srgbClr val="000000"/>
                </a:solidFill>
                <a:latin typeface="Calibri"/>
                <a:ea typeface="Calibri"/>
                <a:cs typeface="Calibri"/>
              </a:rPr>
              <a:t>Lorsque des tests de laboratoire sont nécessaires, différentes méthodes existent et sont couramment utilisées dont :</a:t>
            </a:r>
          </a:p>
          <a:p>
            <a:r>
              <a:rPr lang="fr-FR" dirty="0">
                <a:solidFill>
                  <a:srgbClr val="000000"/>
                </a:solidFill>
                <a:latin typeface="Calibri"/>
                <a:ea typeface="Calibri"/>
                <a:cs typeface="Calibri"/>
              </a:rPr>
              <a:t>- Tests de diagnostic rapide ou TDRs,</a:t>
            </a:r>
          </a:p>
          <a:p>
            <a:r>
              <a:rPr lang="fr-FR" dirty="0">
                <a:solidFill>
                  <a:srgbClr val="000000"/>
                </a:solidFill>
                <a:latin typeface="Calibri"/>
                <a:ea typeface="Calibri"/>
                <a:cs typeface="Calibri"/>
              </a:rPr>
              <a:t>- La culture et la réaction en chaîne par polymérase (PCR).</a:t>
            </a:r>
          </a:p>
          <a:p>
            <a:endParaRPr lang="fr-FR">
              <a:solidFill>
                <a:srgbClr val="000000"/>
              </a:solidFill>
              <a:latin typeface="Calibri"/>
              <a:ea typeface="Calibri"/>
              <a:cs typeface="Calibri"/>
            </a:endParaRPr>
          </a:p>
          <a:p>
            <a:pPr marL="0" indent="0"/>
            <a:r>
              <a:rPr lang="fr-FR" dirty="0">
                <a:solidFill>
                  <a:srgbClr val="000000"/>
                </a:solidFill>
                <a:latin typeface="Calibri"/>
                <a:ea typeface="Calibri"/>
                <a:cs typeface="Calibri"/>
              </a:rPr>
              <a:t>Les TDR peuvent être réalisés pratiquement n'importe où et par le personnel médical, les équipes de riposte ou les techniciens de laboratoire. Ils ne permettent pas de confirmer les cas, mais servent à identifier rapidement toute suspicion d'épidémie ou les épidémies probables.</a:t>
            </a:r>
          </a:p>
          <a:p>
            <a:pPr marL="0" indent="0"/>
            <a:endParaRPr lang="fr-FR">
              <a:solidFill>
                <a:srgbClr val="000000"/>
              </a:solidFill>
              <a:latin typeface="Calibri"/>
              <a:ea typeface="Calibri"/>
              <a:cs typeface="Calibri"/>
            </a:endParaRPr>
          </a:p>
          <a:p>
            <a:pPr marL="0" indent="0"/>
            <a:r>
              <a:rPr lang="fr-FR" dirty="0">
                <a:solidFill>
                  <a:srgbClr val="000000"/>
                </a:solidFill>
                <a:latin typeface="Calibri"/>
                <a:ea typeface="Calibri"/>
                <a:cs typeface="Calibri"/>
              </a:rPr>
              <a:t>Contrairement aux TDR, la culture et la PCR sont utilisées pour confirmer le choléra, mais elles doivent être réalisées en laboratoire. Elles ne seront pas abordées dans ce cours. </a:t>
            </a:r>
          </a:p>
          <a:p>
            <a:pPr marL="0" indent="0">
              <a:buSzPts val="1200"/>
            </a:pPr>
            <a:endParaRPr lang="en-US">
              <a:solidFill>
                <a:srgbClr val="000000"/>
              </a:solidFill>
              <a:latin typeface="Calibri"/>
              <a:ea typeface="Calibri"/>
              <a:cs typeface="Calibri"/>
              <a:sym typeface="Calibri"/>
            </a:endParaRPr>
          </a:p>
          <a:p>
            <a:pPr marL="0" indent="0"/>
            <a:r>
              <a:rPr lang="fr-FR" dirty="0">
                <a:solidFill>
                  <a:srgbClr val="000000"/>
                </a:solidFill>
                <a:latin typeface="Calibri"/>
                <a:ea typeface="Calibri"/>
                <a:cs typeface="Calibri"/>
              </a:rPr>
              <a:t>Dans tous les cas, lorsqu'il est nécessaire de tester un patient pour le choléra, que ce soit par TDR ou par culture et PCR, il vous sera d'abord demandé de prélever un échantillon de selles du cas suspect. Nous en discuterons dans le module 2. </a:t>
            </a:r>
          </a:p>
          <a:p>
            <a:pPr marL="0" indent="0">
              <a:buSzPts val="1200"/>
              <a:buFont typeface="Calibri"/>
            </a:pPr>
            <a:endParaRPr lang="en-US">
              <a:solidFill>
                <a:srgbClr val="000000"/>
              </a:solidFill>
              <a:latin typeface="Calibri"/>
              <a:ea typeface="Calibri"/>
              <a:cs typeface="Calibri"/>
            </a:endParaRPr>
          </a:p>
          <a:p>
            <a:pPr marL="0" indent="0">
              <a:buSzPts val="1200"/>
              <a:buFont typeface="Calibri"/>
            </a:pPr>
            <a:endParaRPr lang="en-US">
              <a:latin typeface="Calibri"/>
              <a:ea typeface="Calibri"/>
              <a:cs typeface="Calibri"/>
            </a:endParaRPr>
          </a:p>
          <a:p>
            <a:pPr marL="0" indent="0">
              <a:buClr>
                <a:schemeClr val="dk1"/>
              </a:buClr>
              <a:buSzPts val="1200"/>
            </a:pPr>
            <a:endParaRPr lang="en-US"/>
          </a:p>
        </p:txBody>
      </p:sp>
      <p:sp>
        <p:nvSpPr>
          <p:cNvPr id="618" name="Google Shape;6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E07B2B8E-2F85-7BFC-6680-6349AAE48EB9}"/>
            </a:ext>
          </a:extLst>
        </p:cNvPr>
        <p:cNvGrpSpPr/>
        <p:nvPr/>
      </p:nvGrpSpPr>
      <p:grpSpPr>
        <a:xfrm>
          <a:off x="0" y="0"/>
          <a:ext cx="0" cy="0"/>
          <a:chOff x="0" y="0"/>
          <a:chExt cx="0" cy="0"/>
        </a:xfrm>
      </p:grpSpPr>
      <p:sp>
        <p:nvSpPr>
          <p:cNvPr id="601" name="Google Shape;601;p27:notes">
            <a:extLst>
              <a:ext uri="{FF2B5EF4-FFF2-40B4-BE49-F238E27FC236}">
                <a16:creationId xmlns:a16="http://schemas.microsoft.com/office/drawing/2014/main" id="{C8C2DE40-8133-9078-A14C-BEEE9E34DA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a:extLst>
              <a:ext uri="{FF2B5EF4-FFF2-40B4-BE49-F238E27FC236}">
                <a16:creationId xmlns:a16="http://schemas.microsoft.com/office/drawing/2014/main" id="{FBAB1CC0-D7C9-414E-0E90-7420FEF1F7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CH" dirty="0">
                <a:solidFill>
                  <a:srgbClr val="000000"/>
                </a:solidFill>
                <a:latin typeface="Calibri"/>
                <a:ea typeface="Calibri"/>
                <a:cs typeface="Calibri"/>
              </a:rPr>
              <a:t>Tous les centres de santé ne disposeront pas de TDR en continu. Il est possible que vous soyez confronté à une situation où vous suspectez un cas de choléra mais que vous ne disposiez d'aucun test rapide de dépistage en raison d'une rupture de stock, par exemple. Mais nous devons quand même agir.</a:t>
            </a:r>
          </a:p>
          <a:p>
            <a:pPr marL="0" indent="0"/>
            <a:endParaRPr lang="fr-CH"/>
          </a:p>
          <a:p>
            <a:pPr marL="0" indent="0"/>
            <a:r>
              <a:rPr lang="fr-CH" dirty="0">
                <a:solidFill>
                  <a:srgbClr val="000000"/>
                </a:solidFill>
                <a:latin typeface="Calibri"/>
                <a:ea typeface="Calibri"/>
                <a:cs typeface="Calibri"/>
              </a:rPr>
              <a:t>Si nous examinons les deux scénarios que nous avons décrit.</a:t>
            </a:r>
          </a:p>
          <a:p>
            <a:pPr marL="0" indent="0"/>
            <a:endParaRPr lang="fr-CH" dirty="0">
              <a:solidFill>
                <a:srgbClr val="000000"/>
              </a:solidFill>
              <a:latin typeface="Calibri"/>
              <a:ea typeface="Calibri"/>
              <a:cs typeface="Calibri"/>
            </a:endParaRPr>
          </a:p>
          <a:p>
            <a:pPr marL="0" indent="0"/>
            <a:r>
              <a:rPr lang="fr-CH" dirty="0">
                <a:solidFill>
                  <a:srgbClr val="000000"/>
                </a:solidFill>
                <a:latin typeface="Calibri"/>
                <a:ea typeface="Calibri"/>
                <a:cs typeface="Calibri"/>
              </a:rPr>
              <a:t>Le premier scénario, lorsque l'épidémie n'est ni confirmée ni probable: la stratégie de dépistage consiste alors à TESTER TOUS les cas suspects. Comme nous ne disposons pas de TDRs, nous allons prélever les échantillons en suivant les procédures présentées dans le prochain module et les envoyer au laboratoire pour être analysés. Vous aurez peut-être besoin de communiquer avec les autorités sanitaires ou le laboratoire pour vous fournir rapidement en milieux de transport, s'assurer du transport rapide au laboratoire, et informer le laboratoire qu'un échantillon va leur être envoyé.</a:t>
            </a: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Dans le deuxième scénario, lorsqu’une épidémie est probable ou déclarée dans la zone ou vous travaillez, l'établissement de santé doit, conformément à la stratégie de test, prélever des échantillons non pas sur tous les cas suspects mais sur un sous-ensemble représentatif de cas suspects. Le GTFCC recommande de prélever les trois premiers cas suspects de choléra chaque semaine et de les envoyer au laboratoire pour analyse. Vous allez aussi devoir assurer un transport rapide au laboratoire. </a:t>
            </a: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Notez que vous pouvez coordonner avec les autorités sanitaires pour sélectionner les jours pour effectuer le prélèvement des échantillons pour éviter des délais avant leur analyse.</a:t>
            </a:r>
          </a:p>
          <a:p>
            <a:pPr marL="0" indent="0"/>
            <a:br>
              <a:rPr lang="fr-CH" dirty="0">
                <a:solidFill>
                  <a:srgbClr val="000000"/>
                </a:solidFill>
                <a:latin typeface="Calibri"/>
                <a:ea typeface="Calibri"/>
                <a:cs typeface="Calibri"/>
              </a:rPr>
            </a:br>
            <a:r>
              <a:rPr lang="fr-CH" dirty="0">
                <a:solidFill>
                  <a:srgbClr val="000000"/>
                </a:solidFill>
                <a:latin typeface="Calibri"/>
                <a:ea typeface="Calibri"/>
                <a:cs typeface="Calibri"/>
              </a:rPr>
              <a:t>Nous allons maintenant voir ce qui va changer dans le cas où vous disposez des TDR sur site. </a:t>
            </a:r>
            <a:endParaRPr lang="fr-CH" dirty="0"/>
          </a:p>
          <a:p>
            <a:pPr marL="0" indent="0"/>
            <a:endParaRPr lang="fr-CH">
              <a:solidFill>
                <a:srgbClr val="000000"/>
              </a:solidFill>
              <a:latin typeface="Calibri"/>
              <a:ea typeface="Calibri"/>
              <a:cs typeface="Calibri"/>
            </a:endParaRPr>
          </a:p>
          <a:p>
            <a:pPr marL="0" indent="0"/>
            <a:endParaRPr lang="fr-CH" dirty="0">
              <a:latin typeface="Calibri"/>
              <a:ea typeface="Calibri"/>
              <a:cs typeface="Calibri"/>
            </a:endParaRPr>
          </a:p>
          <a:p>
            <a:pPr marL="0" indent="0"/>
            <a:endParaRPr lang="fr-CH"/>
          </a:p>
          <a:p>
            <a:pPr marL="0" indent="0"/>
            <a:endParaRPr lang="fr-CH"/>
          </a:p>
        </p:txBody>
      </p:sp>
      <p:sp>
        <p:nvSpPr>
          <p:cNvPr id="603" name="Google Shape;603;p27:notes">
            <a:extLst>
              <a:ext uri="{FF2B5EF4-FFF2-40B4-BE49-F238E27FC236}">
                <a16:creationId xmlns:a16="http://schemas.microsoft.com/office/drawing/2014/main" id="{55D39F14-48AA-8A86-F137-07D3E38977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4186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CH" dirty="0">
                <a:solidFill>
                  <a:srgbClr val="000000"/>
                </a:solidFill>
                <a:latin typeface="Calibri"/>
                <a:ea typeface="Calibri"/>
                <a:cs typeface="Calibri"/>
              </a:rPr>
              <a:t>Reprenons maintenant nos deux scénarios et voyons ce qu'il faut faire si les TDR sont disponibles.</a:t>
            </a:r>
          </a:p>
          <a:p>
            <a:pPr marL="0" indent="0"/>
            <a:endParaRPr lang="fr-CH" dirty="0">
              <a:solidFill>
                <a:srgbClr val="000000"/>
              </a:solidFill>
              <a:latin typeface="Calibri"/>
              <a:ea typeface="Calibri"/>
              <a:cs typeface="Calibri"/>
            </a:endParaRPr>
          </a:p>
          <a:p>
            <a:pPr marL="0" indent="0"/>
            <a:r>
              <a:rPr lang="fr-CH" dirty="0">
                <a:solidFill>
                  <a:srgbClr val="000000"/>
                </a:solidFill>
                <a:latin typeface="Calibri"/>
                <a:ea typeface="Calibri"/>
                <a:cs typeface="Calibri"/>
              </a:rPr>
              <a:t>Nous avons dit que dans une zone où il n'y a pas d'épidémie déclarée de choléra, notre objectif est de trouver un premier cas et pour cela nous devons tester chaque cas suspect. </a:t>
            </a:r>
          </a:p>
          <a:p>
            <a:pPr marL="0" indent="0"/>
            <a:r>
              <a:rPr lang="fr-CH" dirty="0">
                <a:solidFill>
                  <a:srgbClr val="000000"/>
                </a:solidFill>
                <a:latin typeface="Calibri"/>
                <a:ea typeface="Calibri"/>
                <a:cs typeface="Calibri"/>
              </a:rPr>
              <a:t>Cela signifie que l'on peut vous demander de tester par TDR  tous les cas suspects. Puis, comme nous aurons besoin d'une confirmation supplémentaire, vous aller également envoyer tous les échantillons réactifs (ou positifs) par TDR au laboratoire pour confirmation. </a:t>
            </a: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Dans une zone où une épidémie de choléra est déjà déclarée, il se peut que l'on vous demande de ne tester chaque jour qu'une partie des cas suspects. Le GTFCC recommande de tester chaque jour les trois premiers cas suspects entrants dans le centre de soins en utilisant les TDR. </a:t>
            </a:r>
          </a:p>
          <a:p>
            <a:pPr marL="0" indent="0"/>
            <a:r>
              <a:rPr lang="fr-CH" dirty="0">
                <a:solidFill>
                  <a:srgbClr val="000000"/>
                </a:solidFill>
                <a:latin typeface="Calibri"/>
                <a:ea typeface="Calibri"/>
                <a:cs typeface="Calibri"/>
              </a:rPr>
              <a:t>Ensuite, il faudrait envoyer chaque semaine des échantillons d'une partie des cas réactifs par TDR afin à un laboratoire pour qu'il confirme et étudie la souche. Dans ce cas, le GTFCC recommande d'envoyer chaque semaine au laboratoire 3 échantillons réactifs par TDR pour chaque zone (ou unité de surveillance).</a:t>
            </a:r>
          </a:p>
          <a:p>
            <a:pPr marL="0" indent="0"/>
            <a:endParaRPr lang="fr-CH"/>
          </a:p>
          <a:p>
            <a:pPr marL="0" indent="0"/>
            <a:r>
              <a:rPr lang="fr-CH" dirty="0">
                <a:solidFill>
                  <a:srgbClr val="000000"/>
                </a:solidFill>
                <a:latin typeface="Calibri"/>
                <a:ea typeface="Calibri"/>
                <a:cs typeface="Calibri"/>
              </a:rPr>
              <a:t>Le nombre de cas suspects qu'il est recommandé de tester peut varier pour votre pays. Vérifiez toujours les procédures en vigueur dans votre région et au moment où vous effectuez le test.</a:t>
            </a:r>
          </a:p>
          <a:p>
            <a:pPr marL="0" indent="0"/>
            <a:endParaRPr lang="fr-CH">
              <a:solidFill>
                <a:srgbClr val="000000"/>
              </a:solidFill>
              <a:ea typeface="Calibri"/>
            </a:endParaRPr>
          </a:p>
          <a:p>
            <a:pPr marL="0" indent="0"/>
            <a:endParaRPr lang="fr-CH"/>
          </a:p>
          <a:p>
            <a:pPr marL="0" indent="0"/>
            <a:endParaRPr lang="fr-CH"/>
          </a:p>
          <a:p>
            <a:pPr marL="0" indent="0"/>
            <a:endParaRPr lang="fr-CH"/>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56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CH" dirty="0">
                <a:solidFill>
                  <a:srgbClr val="000000"/>
                </a:solidFill>
                <a:latin typeface="Calibri"/>
                <a:ea typeface="Calibri"/>
                <a:cs typeface="Calibri"/>
              </a:rPr>
              <a:t>Maintenant que vous avez traité le patient, identifié le patient comme étant un cas suspect de choléra, éventuellement vous l'avez testé par TDR ou même envoyé son prélèvement à un laboratoire, l'étape critique suivante sera d'enregistrer/documenter vos résultats et de les communiquer aux autorités sanitaires locales.</a:t>
            </a:r>
            <a:endParaRPr lang="en-US" dirty="0">
              <a:solidFill>
                <a:srgbClr val="000000"/>
              </a:solidFill>
              <a:latin typeface="Calibri"/>
              <a:ea typeface="Calibri"/>
              <a:cs typeface="Calibri"/>
            </a:endParaRP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Dans tous les cas, vous devrez toujours tenir un dossier patient et conserver tous les résultats des TDR, y compris les résultats négatifs ou non réactifs.</a:t>
            </a: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Dans une zone où il n'y a pas d'épidémie déclarée de choléra, les cas suspects de choléra et les résultats réactifs/positifs au TDR doivent être signalés quotidiennement aux autorités sanitaires locales. Les résultats négatifs (non réactifs) seront signalés selon un calendrier de routine défini, souvent hebdomadaire. </a:t>
            </a:r>
          </a:p>
          <a:p>
            <a:pPr marL="0" indent="0"/>
            <a:endParaRPr lang="fr-CH">
              <a:solidFill>
                <a:srgbClr val="000000"/>
              </a:solidFill>
              <a:latin typeface="Calibri"/>
              <a:ea typeface="Calibri"/>
              <a:cs typeface="Calibri"/>
            </a:endParaRPr>
          </a:p>
          <a:p>
            <a:pPr marL="0" indent="0"/>
            <a:r>
              <a:rPr lang="fr-CH" dirty="0">
                <a:solidFill>
                  <a:srgbClr val="000000"/>
                </a:solidFill>
                <a:latin typeface="Calibri"/>
                <a:ea typeface="Calibri"/>
                <a:cs typeface="Calibri"/>
              </a:rPr>
              <a:t>Dans une zone où il y a déjà une épidémie connue de choléra, les cas suspects de choléra et tous les résultats obtenus par TDR doivent être signalés chaque semaine aux autorités sanitaires locales. </a:t>
            </a:r>
          </a:p>
          <a:p>
            <a:pPr marL="0" indent="0"/>
            <a:endParaRPr lang="fr-CH">
              <a:solidFill>
                <a:srgbClr val="000000"/>
              </a:solidFill>
              <a:latin typeface="Calibri"/>
              <a:ea typeface="Calibri"/>
              <a:cs typeface="Calibri"/>
            </a:endParaRPr>
          </a:p>
          <a:p>
            <a:pPr marL="0" indent="0"/>
            <a:br>
              <a:rPr lang="fr-CH" dirty="0">
                <a:latin typeface="Calibri"/>
                <a:ea typeface="Calibri"/>
                <a:cs typeface="Calibri"/>
              </a:rPr>
            </a:br>
            <a:endParaRPr lang="fr-CH">
              <a:solidFill>
                <a:srgbClr val="000000"/>
              </a:solidFill>
              <a:latin typeface="Calibri"/>
              <a:ea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044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solidFill>
                  <a:srgbClr val="000000"/>
                </a:solidFill>
                <a:latin typeface="Calibri"/>
                <a:ea typeface="Calibri"/>
                <a:cs typeface="Calibri"/>
              </a:rPr>
              <a:t>En résumé,</a:t>
            </a:r>
          </a:p>
          <a:p>
            <a:pPr marL="0" indent="0"/>
            <a:endParaRPr lang="en-US">
              <a:solidFill>
                <a:srgbClr val="000000"/>
              </a:solidFill>
              <a:latin typeface="Calibri"/>
              <a:ea typeface="Calibri"/>
              <a:cs typeface="Calibri"/>
            </a:endParaRPr>
          </a:p>
          <a:p>
            <a:pPr marL="0" indent="0"/>
            <a:r>
              <a:rPr lang="fr" dirty="0">
                <a:solidFill>
                  <a:srgbClr val="000000"/>
                </a:solidFill>
                <a:latin typeface="Calibri"/>
                <a:ea typeface="Calibri"/>
                <a:cs typeface="Calibri"/>
              </a:rPr>
              <a:t>Toujours traiter le patient le plus rapidement possible avec comme traitement de première intention, la réhydratation. </a:t>
            </a:r>
            <a:endParaRPr lang="en-US" dirty="0">
              <a:solidFill>
                <a:srgbClr val="000000"/>
              </a:solidFill>
              <a:latin typeface="Calibri"/>
              <a:ea typeface="Calibri"/>
              <a:cs typeface="Calibri"/>
            </a:endParaRPr>
          </a:p>
          <a:p>
            <a:pPr marL="0" indent="0"/>
            <a:endParaRPr lang="fr" dirty="0">
              <a:solidFill>
                <a:srgbClr val="000000"/>
              </a:solidFill>
              <a:latin typeface="Calibri"/>
              <a:ea typeface="Calibri"/>
              <a:cs typeface="Calibri"/>
            </a:endParaRPr>
          </a:p>
          <a:p>
            <a:pPr marL="0" indent="0"/>
            <a:r>
              <a:rPr lang="fr" dirty="0">
                <a:solidFill>
                  <a:srgbClr val="000000"/>
                </a:solidFill>
                <a:latin typeface="Calibri"/>
                <a:ea typeface="Calibri"/>
                <a:cs typeface="Calibri"/>
              </a:rPr>
              <a:t>En l’absence d’épidémie, nous cherchons à détecter le plus rapidement le premier cas pour protéger la communauté et alerter les autres départements afin de contenir la maladie et d’éviter la propagation d'une épidémie généralisée. Pour cela, nous devons identifier les cas suspects qui sont toute personne âgée de 2 ans ou plus avec une DAA et une déshydratation sévère, ou bien toute personne de 2 ans ou plus décédée des suites d’une DAA. Si nous disposons de TDR, nous testons par TDR tous les cas suspects. Nous envoyons au laboratoire pour confirmation par culture ou PCR tous les prélèvements qui ont été réactifs aux TDR. En l’absence de TDR, nous effectuons des prélèvements pour tous les cas suspects et les envoyons au laboratoire le plus tôt possible pour qu’il les teste. Nous enregistrons tous les résultats des TDR (réactif et non réactif) et notifions tous les résultats des TDR réactifs aux autorités de santé le jour même. </a:t>
            </a:r>
            <a:endParaRPr lang="en-US" dirty="0">
              <a:solidFill>
                <a:srgbClr val="000000"/>
              </a:solidFill>
              <a:latin typeface="Calibri"/>
              <a:ea typeface="Calibri"/>
              <a:cs typeface="Calibri"/>
            </a:endParaRPr>
          </a:p>
          <a:p>
            <a:pPr marL="0" indent="0"/>
            <a:endParaRPr lang="en-US">
              <a:solidFill>
                <a:srgbClr val="000000"/>
              </a:solidFill>
              <a:latin typeface="Calibri"/>
              <a:ea typeface="Calibri"/>
              <a:cs typeface="Calibri"/>
            </a:endParaRPr>
          </a:p>
          <a:p>
            <a:pPr marL="0" indent="0"/>
            <a:r>
              <a:rPr lang="fr" dirty="0">
                <a:solidFill>
                  <a:srgbClr val="000000"/>
                </a:solidFill>
                <a:latin typeface="Calibri"/>
                <a:ea typeface="Calibri"/>
                <a:cs typeface="Calibri"/>
              </a:rPr>
              <a:t>Lorsqu’une épidémie de choléra survient dans une zone ou dans une unité de surveillance, nous cherchons à suivre son évolution. Dans ce contexte, un cas suspect de choléra est maintenant défini comme étant toute personne de tout âge avec une DAA ou décédée des suites d’une DAA. Si les TDR sont disponibles, nous testons les trois premiers cas suspects de la journée. Aussi, nous envoyons au laboratoire les prélèvements qui ont été réactifs par TDR pour que le laboratoire les confirme par culture ou PCR. En l’absence de TDR pour une raison quelconque, nous envoyons au laboratoire les prélèvements des 3 premiers cas suspects de la semaine pour qui les teste. Nous enregistrons tous les résultats des TDR (réactifs ou non). Pour finir, chaque semaine, nous notifions aux autorités tous les résultats des TDR et tous les cas suspects. </a:t>
            </a:r>
            <a:endParaRPr lang="en-US" dirty="0">
              <a:solidFill>
                <a:srgbClr val="000000"/>
              </a:solidFill>
              <a:latin typeface="Calibri"/>
              <a:ea typeface="Calibri"/>
              <a:cs typeface="Calibri"/>
            </a:endParaRPr>
          </a:p>
          <a:p>
            <a:pPr marL="0" indent="0"/>
            <a:endParaRPr lang="en-US">
              <a:solidFill>
                <a:srgbClr val="000000"/>
              </a:solidFill>
              <a:latin typeface="Calibri"/>
              <a:ea typeface="Calibri"/>
              <a:cs typeface="Calibri"/>
            </a:endParaRPr>
          </a:p>
          <a:p>
            <a:pPr marL="0" indent="0"/>
            <a:endParaRPr lang="fr" dirty="0">
              <a:solidFill>
                <a:srgbClr val="000000"/>
              </a:solidFill>
              <a:latin typeface="Calibri"/>
              <a:ea typeface="Calibri"/>
              <a:cs typeface="Calibri"/>
            </a:endParaRP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67927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rgbClr val="000000"/>
                </a:solidFill>
                <a:latin typeface="Calibri"/>
                <a:ea typeface="Calibri"/>
                <a:cs typeface="Calibri"/>
              </a:rPr>
              <a:t>Pour plus </a:t>
            </a:r>
            <a:r>
              <a:rPr lang="en-US" err="1">
                <a:solidFill>
                  <a:srgbClr val="000000"/>
                </a:solidFill>
                <a:latin typeface="Calibri"/>
                <a:ea typeface="Calibri"/>
                <a:cs typeface="Calibri"/>
              </a:rPr>
              <a:t>d’informations</a:t>
            </a:r>
            <a:r>
              <a:rPr lang="en-US">
                <a:solidFill>
                  <a:srgbClr val="000000"/>
                </a:solidFill>
                <a:latin typeface="Calibri"/>
                <a:ea typeface="Calibri"/>
                <a:cs typeface="Calibri"/>
              </a:rPr>
              <a:t>...</a:t>
            </a:r>
          </a:p>
          <a:p>
            <a:pPr marL="0" lvl="0" indent="0" algn="l">
              <a:spcBef>
                <a:spcPts val="0"/>
              </a:spcBef>
              <a:spcAft>
                <a:spcPts val="0"/>
              </a:spcAft>
              <a:buNone/>
            </a:pPr>
            <a:endParaRPr lang="en-US">
              <a:solidFill>
                <a:srgbClr val="000000"/>
              </a:solidFill>
              <a:latin typeface="Calibri"/>
              <a:ea typeface="Calibri"/>
              <a:cs typeface="Calibri"/>
            </a:endParaRP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Evaluation de fin de module.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12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15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639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buSzPts val="1200"/>
            </a:pPr>
            <a:r>
              <a:rPr lang="fr-FR">
                <a:solidFill>
                  <a:srgbClr val="000000"/>
                </a:solidFill>
                <a:latin typeface="Calibri"/>
                <a:ea typeface="Calibri"/>
                <a:cs typeface="Calibri"/>
              </a:rPr>
              <a:t>Ce premier module comprend une introduction au choléra suivie d’une introduction aux recommandations qui s'appliquent aux tests pour le choléra avec une évaluation de fin de module pour tester vos nouvelles connaissances.</a:t>
            </a:r>
            <a:endParaRPr lang="en-US">
              <a:solidFill>
                <a:srgbClr val="000000"/>
              </a:solidFill>
              <a:latin typeface="Calibri"/>
              <a:ea typeface="Calibri"/>
              <a:cs typeface="Calibri"/>
            </a:endParaRPr>
          </a:p>
          <a:p>
            <a:pPr marL="0" indent="0">
              <a:lnSpc>
                <a:spcPct val="107000"/>
              </a:lnSpc>
              <a:buSzPts val="1200"/>
            </a:pPr>
            <a:endParaRPr lang="en-US">
              <a:solidFill>
                <a:srgbClr val="000000"/>
              </a:solidFill>
              <a:latin typeface="Calibri"/>
              <a:ea typeface="Calibri"/>
              <a:cs typeface="Calibri"/>
            </a:endParaRPr>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4929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SzPts val="1200"/>
            </a:pPr>
            <a:r>
              <a:rPr lang="fr-FR">
                <a:solidFill>
                  <a:srgbClr val="000000"/>
                </a:solidFill>
                <a:latin typeface="Calibri"/>
                <a:ea typeface="Calibri"/>
                <a:cs typeface="Calibri"/>
              </a:rPr>
              <a:t>Introduction au choléra: Nous parlerons ici du choléra, de la maladie et des bactéries qui sont à l’origine de la maladie.</a:t>
            </a:r>
            <a:endParaRPr lang="en-US">
              <a:solidFill>
                <a:srgbClr val="000000"/>
              </a:solidFill>
              <a:latin typeface="Calibri"/>
              <a:ea typeface="Calibri"/>
              <a:cs typeface="Calibri"/>
            </a:endParaRPr>
          </a:p>
          <a:p>
            <a:pPr marL="0" indent="0"/>
            <a:endParaRPr lang="en-GB"/>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SzPts val="1200"/>
            </a:pPr>
            <a:r>
              <a:rPr lang="fr-FR">
                <a:solidFill>
                  <a:srgbClr val="000000"/>
                </a:solidFill>
                <a:latin typeface="Calibri"/>
                <a:ea typeface="Calibri"/>
                <a:cs typeface="Calibri"/>
              </a:rPr>
              <a:t>Le choléra est une infection diarrhéique aiguë causée par l’ingestion d'aliments ou d’eau qui sont contaminés par les bactéries Vibrio cholerae O1 ou O139 </a:t>
            </a:r>
            <a:r>
              <a:rPr lang="fr-FR" err="1">
                <a:solidFill>
                  <a:srgbClr val="000000"/>
                </a:solidFill>
                <a:latin typeface="Calibri"/>
                <a:ea typeface="Calibri"/>
                <a:cs typeface="Calibri"/>
              </a:rPr>
              <a:t>toxigéniques</a:t>
            </a:r>
            <a:r>
              <a:rPr lang="fr-FR">
                <a:solidFill>
                  <a:srgbClr val="000000"/>
                </a:solidFill>
                <a:latin typeface="Calibri"/>
                <a:ea typeface="Calibri"/>
                <a:cs typeface="Calibri"/>
              </a:rPr>
              <a:t>. </a:t>
            </a:r>
            <a:endParaRPr lang="en-US">
              <a:solidFill>
                <a:srgbClr val="000000"/>
              </a:solidFill>
              <a:latin typeface="Calibri"/>
              <a:ea typeface="Calibri"/>
              <a:cs typeface="Calibri"/>
            </a:endParaRPr>
          </a:p>
          <a:p>
            <a:pPr marL="0" indent="0">
              <a:buSzPts val="1200"/>
            </a:pPr>
            <a:r>
              <a:rPr lang="fr-FR">
                <a:solidFill>
                  <a:srgbClr val="000000"/>
                </a:solidFill>
                <a:latin typeface="Calibri"/>
                <a:ea typeface="Calibri"/>
                <a:cs typeface="Calibri"/>
              </a:rPr>
              <a:t>Le choléra peut se propager rapidement dans une communauté et toucher autant les enfants que les adultes. </a:t>
            </a:r>
          </a:p>
          <a:p>
            <a:pPr marL="0" indent="0">
              <a:buSzPts val="1200"/>
            </a:pPr>
            <a:r>
              <a:rPr lang="fr-FR">
                <a:solidFill>
                  <a:srgbClr val="000000"/>
                </a:solidFill>
                <a:latin typeface="Calibri"/>
                <a:ea typeface="Calibri"/>
                <a:cs typeface="Calibri"/>
              </a:rPr>
              <a:t>Le choléra peut entraîner une déshydratation sévère et la mort chez jusqu’à 50 % des patients qui développent les formes graves de la maladie si ces patients ne sont pas traités. Le décès peut se produire en quelques heures.</a:t>
            </a:r>
          </a:p>
          <a:p>
            <a:pPr marL="0" indent="0">
              <a:buSzPts val="1200"/>
            </a:pPr>
            <a:endParaRPr lang="en-US">
              <a:solidFill>
                <a:srgbClr val="000000"/>
              </a:solidFill>
              <a:latin typeface="Calibri"/>
              <a:ea typeface="Calibri"/>
              <a:cs typeface="Calibri"/>
            </a:endParaRPr>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fr-FR">
                <a:solidFill>
                  <a:srgbClr val="000000"/>
                </a:solidFill>
                <a:latin typeface="Calibri"/>
                <a:ea typeface="Calibri"/>
                <a:cs typeface="Calibri"/>
              </a:rPr>
              <a:t>La bactérie responsable du choléra se transmet par ingestion d’eau ou d'aliments contaminés. Cela se produit lorsque les selles d'une personne atteinte du choléra ne sont pas correctement confinées ou éliminées et contaminent directement ou indirectement, par différentes voies, l'eau ou les aliments que d'autres personnes consomment. Ces autres personnes risquent alors de contracter la maladie.</a:t>
            </a:r>
          </a:p>
          <a:p>
            <a:pPr marL="0" indent="0">
              <a:defRPr/>
            </a:pPr>
            <a:endParaRPr lang="fr-FR">
              <a:solidFill>
                <a:srgbClr val="000000"/>
              </a:solidFill>
              <a:latin typeface="Calibri"/>
              <a:ea typeface="Calibri"/>
              <a:cs typeface="Calibri"/>
            </a:endParaRPr>
          </a:p>
          <a:p>
            <a:pPr marL="0" indent="0">
              <a:defRPr/>
            </a:pPr>
            <a:r>
              <a:rPr lang="fr-FR">
                <a:solidFill>
                  <a:srgbClr val="000000"/>
                </a:solidFill>
                <a:latin typeface="Calibri"/>
                <a:ea typeface="Calibri"/>
                <a:cs typeface="Calibri"/>
              </a:rPr>
              <a:t>Voici un exemple de la façon dont la bactérie du choléra peut se propager d'une personne à l'autre et infecter une communauté : </a:t>
            </a:r>
          </a:p>
          <a:p>
            <a:pPr marL="0" indent="0">
              <a:defRPr/>
            </a:pPr>
            <a:endParaRPr lang="fr-FR"/>
          </a:p>
          <a:p>
            <a:pPr marL="0" indent="0">
              <a:defRPr/>
            </a:pPr>
            <a:r>
              <a:rPr lang="fr-FR">
                <a:solidFill>
                  <a:srgbClr val="000000"/>
                </a:solidFill>
                <a:latin typeface="Calibri"/>
                <a:ea typeface="Calibri"/>
                <a:cs typeface="Calibri"/>
              </a:rPr>
              <a:t>La transmission commence souvent lorsqu'une personne infectée par le choléra défèque dans des latrines mal construites ou dans une zone proche d'une source d'eau non protégée, comme un puits peu profond ou une rivière. Les bactéries présentes dans leurs selles s'infiltrent dans le sol ou sont transportées vers une source d'eau par la pluie ou suite à un mauvais drainage, introduisant ainsi la bactérie Vibrio cholerae dans l'environnement.</a:t>
            </a:r>
          </a:p>
          <a:p>
            <a:pPr marL="0" indent="0">
              <a:defRPr/>
            </a:pPr>
            <a:endParaRPr lang="fr-FR">
              <a:solidFill>
                <a:srgbClr val="000000"/>
              </a:solidFill>
              <a:latin typeface="Calibri"/>
              <a:ea typeface="Calibri"/>
              <a:cs typeface="Calibri"/>
            </a:endParaRPr>
          </a:p>
          <a:p>
            <a:pPr marL="0" indent="0">
              <a:defRPr/>
            </a:pPr>
            <a:r>
              <a:rPr lang="fr-FR">
                <a:solidFill>
                  <a:srgbClr val="000000"/>
                </a:solidFill>
                <a:latin typeface="Calibri"/>
                <a:ea typeface="Calibri"/>
                <a:cs typeface="Calibri"/>
              </a:rPr>
              <a:t>Une fois que les bactéries ont contaminées l'eau, elles se multiplient et l'eau devient source d'infection. Inconscient du danger, les habitants continuent d'utiliser l'eau ainsi contaminée pour boire, cuisiner et se laver, bien souvent sans traitement préalable. Dans de telles circonstances, une mauvaise hygiène des mains aggrave le problème, car les personnes qui ont été en contact avec les bactéries les propagent indirectement lorsqu'elles préparent la nourriture ou par des interactions directes de personne à personne. Chaque personne infectée peut libérer des quantités importantes de bactéries dans ses selles, ce qui contamine davantage les sources d'eau partagées.</a:t>
            </a:r>
          </a:p>
          <a:p>
            <a:pPr marL="0" indent="0">
              <a:defRPr/>
            </a:pPr>
            <a:r>
              <a:rPr lang="fr-FR">
                <a:solidFill>
                  <a:srgbClr val="000000"/>
                </a:solidFill>
                <a:latin typeface="Calibri"/>
                <a:ea typeface="Calibri"/>
                <a:cs typeface="Calibri"/>
              </a:rPr>
              <a:t>Dans les zones à forte densité de population ou celles disposant d'infrastructures sanitaires inadéquates ou insuffisantes, la situation se détériore rapidement.</a:t>
            </a:r>
          </a:p>
          <a:p>
            <a:pPr marL="0" indent="0">
              <a:defRPr/>
            </a:pPr>
            <a:endParaRPr lang="en-US">
              <a:solidFill>
                <a:srgbClr val="000000"/>
              </a:solidFill>
              <a:latin typeface="Calibri"/>
              <a:ea typeface="Calibri"/>
              <a:cs typeface="Calibri"/>
            </a:endParaRPr>
          </a:p>
          <a:p>
            <a:pPr marL="0" indent="0">
              <a:defRPr/>
            </a:pPr>
            <a:endParaRPr lang="en-US">
              <a:solidFill>
                <a:srgbClr val="000000"/>
              </a:solidFill>
              <a:latin typeface="Calibri"/>
              <a:ea typeface="Calibri"/>
              <a:cs typeface="Calibri"/>
            </a:endParaRPr>
          </a:p>
          <a:p>
            <a:pPr marL="0" indent="0">
              <a:defRPr/>
            </a:pPr>
            <a:endParaRPr lang="en-US">
              <a:solidFill>
                <a:srgbClr val="000000"/>
              </a:solidFill>
              <a:latin typeface="Calibri"/>
              <a:ea typeface="Calibri"/>
              <a:cs typeface="Calibri"/>
            </a:endParaRP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Nous vous avons dit que la maladie du choléra est due à une bactérie. Plus précisément, cette bactérie appartient au genre « Vibrio » et à l'espèce « Vibrio cholerae » (ceci est la carte d'identité de la bactérie). Vibrio cholerae, parfois appelée VC, représente une espèce de bactéries comprenant au moins 206 sérogroupes différents, identifiés à ce jour. Sur les 206, seuls deux sérogroupes sont à l'origine de la maladie et des épidémies de choléra : il s'agit de Vibrio cholerae O1 et Vibrio cholerae O139. En fait, pour être encore plus précis, seules les souches qui produisent des toxines (</a:t>
            </a:r>
            <a:r>
              <a:rPr lang="fr-FR" err="1">
                <a:solidFill>
                  <a:srgbClr val="000000"/>
                </a:solidFill>
                <a:latin typeface="Calibri"/>
                <a:ea typeface="Calibri"/>
                <a:cs typeface="Calibri"/>
              </a:rPr>
              <a:t>toxigéniques</a:t>
            </a:r>
            <a:r>
              <a:rPr lang="fr-FR">
                <a:solidFill>
                  <a:srgbClr val="000000"/>
                </a:solidFill>
                <a:latin typeface="Calibri"/>
                <a:ea typeface="Calibri"/>
                <a:cs typeface="Calibri"/>
              </a:rPr>
              <a:t>) de VC O1 et VC O139 peuvent provoquer le choléra. Certaines des autres bactéries de cette espèce peuvent provoquer des maladies chez l'homme, même parfois des maladies avec des symptômes similaires à ceux du choléra, mais sans provoquer la maladie choléra ni des épidémies de choléra.</a:t>
            </a:r>
            <a:endParaRPr lang="en-US">
              <a:solidFill>
                <a:srgbClr val="000000"/>
              </a:solidFill>
              <a:latin typeface="Calibri"/>
              <a:ea typeface="Calibri"/>
              <a:cs typeface="Calibri"/>
            </a:endParaRPr>
          </a:p>
          <a:p>
            <a:pPr marL="0" indent="0"/>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Cela explique pourquoi il est important d'obtenir un diagnostic correct de laboratoire dès le premier cas afin de savoir si vous êtes en présence d'une souche pouvant provoquer ou non une épidémie de choléra.</a:t>
            </a:r>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Voici une image de la bactérie Vibrio cholerae obtenue à l'aide d'un microscope à très fort grossissement. Elle se présente sous une forme de virgule (bacille) avec un seul flagelle (ou queue). </a:t>
            </a:r>
          </a:p>
        </p:txBody>
      </p:sp>
      <p:sp>
        <p:nvSpPr>
          <p:cNvPr id="344" name="Google Shape;3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fr-FR">
                <a:solidFill>
                  <a:srgbClr val="000000"/>
                </a:solidFill>
                <a:latin typeface="Calibri"/>
                <a:ea typeface="Calibri"/>
                <a:cs typeface="Calibri"/>
              </a:rPr>
              <a:t>Que le patient soit infecté par VC O1 ou VC O139, la maladie et les symptômes sont identiques.</a:t>
            </a:r>
          </a:p>
          <a:p>
            <a:pPr marL="0" indent="0"/>
            <a:r>
              <a:rPr lang="fr-FR">
                <a:solidFill>
                  <a:srgbClr val="000000"/>
                </a:solidFill>
                <a:latin typeface="Calibri"/>
                <a:ea typeface="Calibri"/>
                <a:cs typeface="Calibri"/>
              </a:rPr>
              <a:t>Lorsqu'une personne est infectée par la bactérie, les symptômes de la maladie peuvent apparaitre très rapidement entre 2 heures et jusqu'à 5 jours. La période de temps entre l'infection par la bactérie et l'apparition des symptômes est la période d'incubation</a:t>
            </a:r>
            <a:r>
              <a:rPr lang="en-US">
                <a:solidFill>
                  <a:srgbClr val="000000"/>
                </a:solidFill>
                <a:latin typeface="Calibri"/>
                <a:ea typeface="Calibri"/>
                <a:cs typeface="Calibri"/>
              </a:rPr>
              <a:t>. </a:t>
            </a:r>
          </a:p>
          <a:p>
            <a:pPr marL="0" marR="0" lvl="0" indent="0" algn="l" rtl="0">
              <a:lnSpc>
                <a:spcPct val="100000"/>
              </a:lnSpc>
              <a:spcBef>
                <a:spcPts val="0"/>
              </a:spcBef>
              <a:spcAft>
                <a:spcPts val="0"/>
              </a:spcAft>
              <a:buClr>
                <a:schemeClr val="dk1"/>
              </a:buClr>
              <a:buSzPts val="1200"/>
              <a:buFont typeface="Arial"/>
              <a:buNone/>
            </a:pPr>
            <a:endParaRPr lang="en-US">
              <a:solidFill>
                <a:srgbClr val="000000"/>
              </a:solidFill>
              <a:latin typeface="Calibri"/>
              <a:ea typeface="Calibri"/>
              <a:cs typeface="Calibri"/>
            </a:endParaRPr>
          </a:p>
          <a:p>
            <a:pPr marL="0" indent="0"/>
            <a:r>
              <a:rPr lang="fr-FR">
                <a:solidFill>
                  <a:srgbClr val="000000"/>
                </a:solidFill>
                <a:latin typeface="Calibri"/>
                <a:ea typeface="Calibri"/>
                <a:cs typeface="Calibri"/>
              </a:rPr>
              <a:t>La plupart des personnes, jusqu'à 80 %, ne développeront aucun symptôme après l'infection. Les 20 % restants présenteront des signes et des symptômes du choléra. Parmi ces 20 % des personnes symptomatiques, 80 % présenteront une forme légère de la maladie avec aucun ou quelques signes de déshydratation. </a:t>
            </a:r>
          </a:p>
          <a:p>
            <a:pPr marL="0" indent="0"/>
            <a:endParaRPr lang="fr-FR">
              <a:solidFill>
                <a:srgbClr val="000000"/>
              </a:solidFill>
              <a:latin typeface="Calibri"/>
              <a:ea typeface="Calibri"/>
              <a:cs typeface="Calibri"/>
            </a:endParaRPr>
          </a:p>
          <a:p>
            <a:pPr marL="0" indent="0"/>
            <a:r>
              <a:rPr lang="fr-FR">
                <a:solidFill>
                  <a:srgbClr val="000000"/>
                </a:solidFill>
                <a:latin typeface="Calibri"/>
                <a:ea typeface="Calibri"/>
                <a:cs typeface="Calibri"/>
              </a:rPr>
              <a:t>Cependant, 20 % des personnes symptomatiques développeront une forme sévère de la maladie avec une déshydratation sévère. Cela peut conduire à un choc hypovolémique et au décès si il n'y a pas de prise en charge</a:t>
            </a:r>
            <a:r>
              <a:rPr lang="en-US">
                <a:solidFill>
                  <a:srgbClr val="000000"/>
                </a:solidFill>
                <a:latin typeface="Calibri"/>
                <a:ea typeface="Calibri"/>
                <a:cs typeface="Calibri"/>
              </a:rPr>
              <a:t>.</a:t>
            </a:r>
          </a:p>
          <a:p>
            <a:pPr marL="0" indent="0"/>
            <a:endParaRPr lang="en-US">
              <a:solidFill>
                <a:srgbClr val="000000"/>
              </a:solidFill>
              <a:latin typeface="Calibri"/>
              <a:ea typeface="Calibri"/>
              <a:cs typeface="Calibri"/>
            </a:endParaRPr>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73918" y="2857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0"/>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40"/>
          <p:cNvSpPr txBox="1">
            <a:spLocks noGrp="1"/>
          </p:cNvSpPr>
          <p:nvPr>
            <p:ph type="body" idx="3"/>
          </p:nvPr>
        </p:nvSpPr>
        <p:spPr>
          <a:xfrm>
            <a:off x="838596" y="2370667"/>
            <a:ext cx="10514807" cy="38077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CC9BD04A-544C-E931-8900-09E487A2834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accent1"/>
                </a:solidFill>
                <a:latin typeface="Trebuchet MS"/>
                <a:ea typeface="Trebuchet MS"/>
                <a:cs typeface="Trebuchet MS"/>
                <a:sym typeface="Trebuchet MS"/>
              </a:rPr>
              <a:t>GTFCC recommendations for cholera surveillance</a:t>
            </a:r>
            <a:endParaRPr/>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4038600" y="245013"/>
            <a:ext cx="6866467"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4038599" y="2023246"/>
            <a:ext cx="6866467"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
        <p:nvSpPr>
          <p:cNvPr id="2" name="Google Shape;18;p31">
            <a:extLst>
              <a:ext uri="{FF2B5EF4-FFF2-40B4-BE49-F238E27FC236}">
                <a16:creationId xmlns:a16="http://schemas.microsoft.com/office/drawing/2014/main" id="{00D79118-59E1-6BC6-AA13-AD457E82C035}"/>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C818227A-3073-4F31-FE51-B954AC05569B}"/>
              </a:ext>
            </a:extLst>
          </p:cNvPr>
          <p:cNvSpPr txBox="1">
            <a:spLocks/>
          </p:cNvSpPr>
          <p:nvPr userDrawn="1"/>
        </p:nvSpPr>
        <p:spPr>
          <a:xfrm>
            <a:off x="8839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8;p31">
            <a:extLst>
              <a:ext uri="{FF2B5EF4-FFF2-40B4-BE49-F238E27FC236}">
                <a16:creationId xmlns:a16="http://schemas.microsoft.com/office/drawing/2014/main" id="{5B279BE9-7D0A-7F03-A53B-582AD051CEF8}"/>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A2BAABF8-35C9-0437-2F33-5613B395ADE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
        <p:cNvGrpSpPr/>
        <p:nvPr/>
      </p:nvGrpSpPr>
      <p:grpSpPr>
        <a:xfrm>
          <a:off x="0" y="0"/>
          <a:ext cx="0" cy="0"/>
          <a:chOff x="0" y="0"/>
          <a:chExt cx="0" cy="0"/>
        </a:xfrm>
      </p:grpSpPr>
      <p:cxnSp>
        <p:nvCxnSpPr>
          <p:cNvPr id="30" name="Google Shape;30;p34"/>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sp>
        <p:nvSpPr>
          <p:cNvPr id="31" name="Google Shape;31;p34"/>
          <p:cNvSpPr txBox="1">
            <a:spLocks noGrp="1"/>
          </p:cNvSpPr>
          <p:nvPr>
            <p:ph type="body" idx="1"/>
          </p:nvPr>
        </p:nvSpPr>
        <p:spPr>
          <a:xfrm>
            <a:off x="904374" y="5133283"/>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99000" y="5982310"/>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body" idx="3"/>
          </p:nvPr>
        </p:nvSpPr>
        <p:spPr>
          <a:xfrm>
            <a:off x="904875" y="4699000"/>
            <a:ext cx="5065713" cy="3619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00"/>
              <a:buFont typeface="Trebuchet MS"/>
              <a:buNone/>
              <a:defRPr sz="17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35"/>
          <p:cNvSpPr txBox="1">
            <a:spLocks noGrp="1"/>
          </p:cNvSpPr>
          <p:nvPr>
            <p:ph type="body" idx="1"/>
          </p:nvPr>
        </p:nvSpPr>
        <p:spPr>
          <a:xfrm>
            <a:off x="909638" y="2574925"/>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 name="Google Shape;37;p35"/>
          <p:cNvSpPr txBox="1">
            <a:spLocks noGrp="1"/>
          </p:cNvSpPr>
          <p:nvPr>
            <p:ph type="body" idx="2"/>
          </p:nvPr>
        </p:nvSpPr>
        <p:spPr>
          <a:xfrm>
            <a:off x="909638" y="322087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909638" y="395072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4"/>
          </p:nvPr>
        </p:nvSpPr>
        <p:spPr>
          <a:xfrm>
            <a:off x="909638" y="463861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5"/>
          </p:nvPr>
        </p:nvSpPr>
        <p:spPr>
          <a:xfrm>
            <a:off x="909638" y="536007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87391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6"/>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7"/>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ACA9E947-7A75-1CF0-F3B5-2B099E68B89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36"/>
          <p:cNvSpPr/>
          <p:nvPr/>
        </p:nvSpPr>
        <p:spPr>
          <a:xfrm>
            <a:off x="0" y="-81280"/>
            <a:ext cx="12192000" cy="4653281"/>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txBox="1">
            <a:spLocks noGrp="1"/>
          </p:cNvSpPr>
          <p:nvPr>
            <p:ph type="title"/>
          </p:nvPr>
        </p:nvSpPr>
        <p:spPr>
          <a:xfrm>
            <a:off x="457200" y="5046863"/>
            <a:ext cx="7772400" cy="1289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4"/>
              </a:buClr>
              <a:buSzPts val="5000"/>
              <a:buFont typeface="Trebuchet MS"/>
              <a:buNone/>
              <a:defRPr sz="5000" b="1" i="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36"/>
          <p:cNvCxnSpPr/>
          <p:nvPr/>
        </p:nvCxnSpPr>
        <p:spPr>
          <a:xfrm>
            <a:off x="8432800" y="5234730"/>
            <a:ext cx="0" cy="931178"/>
          </a:xfrm>
          <a:prstGeom prst="straightConnector1">
            <a:avLst/>
          </a:prstGeom>
          <a:noFill/>
          <a:ln w="19050" cap="flat" cmpd="sng">
            <a:solidFill>
              <a:schemeClr val="dk1"/>
            </a:solidFill>
            <a:prstDash val="solid"/>
            <a:miter lim="800000"/>
            <a:headEnd type="none" w="sm" len="sm"/>
            <a:tailEnd type="none" w="sm" len="sm"/>
          </a:ln>
        </p:spPr>
      </p:cxnSp>
      <p:sp>
        <p:nvSpPr>
          <p:cNvPr id="48" name="Google Shape;48;p36"/>
          <p:cNvSpPr>
            <a:spLocks noGrp="1"/>
          </p:cNvSpPr>
          <p:nvPr>
            <p:ph type="pic" idx="2"/>
          </p:nvPr>
        </p:nvSpPr>
        <p:spPr>
          <a:xfrm>
            <a:off x="8858250" y="3338513"/>
            <a:ext cx="2449513" cy="2997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3"/>
          </p:nvPr>
        </p:nvSpPr>
        <p:spPr>
          <a:xfrm>
            <a:off x="100332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4"/>
          </p:nvPr>
        </p:nvSpPr>
        <p:spPr>
          <a:xfrm>
            <a:off x="464949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5"/>
          </p:nvPr>
        </p:nvSpPr>
        <p:spPr>
          <a:xfrm>
            <a:off x="829566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8107A6CF-6415-AF8F-B570-5BC49C299996}"/>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a:spLocks noGrp="1"/>
          </p:cNvSpPr>
          <p:nvPr>
            <p:ph type="pic" idx="2"/>
          </p:nvPr>
        </p:nvSpPr>
        <p:spPr>
          <a:xfrm>
            <a:off x="8610600" y="3472499"/>
            <a:ext cx="2522220" cy="2424426"/>
          </a:xfrm>
          <a:prstGeom prst="ellipse">
            <a:avLst/>
          </a:prstGeom>
          <a:solidFill>
            <a:schemeClr val="accent4"/>
          </a:solidFill>
          <a:ln>
            <a:noFill/>
          </a:ln>
        </p:spPr>
      </p:sp>
      <p:sp>
        <p:nvSpPr>
          <p:cNvPr id="62" name="Google Shape;62;p38"/>
          <p:cNvSpPr txBox="1">
            <a:spLocks noGrp="1"/>
          </p:cNvSpPr>
          <p:nvPr>
            <p:ph type="body" idx="1" hasCustomPrompt="1"/>
          </p:nvPr>
        </p:nvSpPr>
        <p:spPr>
          <a:xfrm>
            <a:off x="9277350" y="3495052"/>
            <a:ext cx="838200" cy="1804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0"/>
              <a:buFont typeface="Trebuchet MS"/>
              <a:buNone/>
              <a:defRPr sz="20000">
                <a:solidFill>
                  <a:srgbClr val="E8BC7D"/>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GB"/>
              <a:t>!</a:t>
            </a:r>
            <a:endParaRPr/>
          </a:p>
        </p:txBody>
      </p:sp>
      <p:sp>
        <p:nvSpPr>
          <p:cNvPr id="63" name="Google Shape;63;p38"/>
          <p:cNvSpPr txBox="1">
            <a:spLocks noGrp="1"/>
          </p:cNvSpPr>
          <p:nvPr>
            <p:ph type="body" idx="3"/>
          </p:nvPr>
        </p:nvSpPr>
        <p:spPr>
          <a:xfrm>
            <a:off x="8610600" y="4227512"/>
            <a:ext cx="2522220" cy="914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Font typeface="Trebuchet MS"/>
              <a:buNone/>
              <a:defRPr sz="2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4"/>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5"/>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2393FA0-D1F8-03F5-9B7F-87D76C069B5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26097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CBF194D-2312-D55F-81E9-000A7D78A84D}"/>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gtfcc.org/fr/resources/surveillance-du-choler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openwho.org/esearch/search?keyword=cholera" TargetMode="External"/><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www.gtfcc.org/resources/public-health-surveillance-for-cholera/" TargetMode="External"/><Relationship Id="rId5" Type="http://schemas.openxmlformats.org/officeDocument/2006/relationships/hyperlink" Target="http://ttps:/www.gtfcc.org/fr/resources/surveillance-du-cholera/" TargetMode="External"/><Relationship Id="rId4" Type="http://schemas.openxmlformats.org/officeDocument/2006/relationships/hyperlink" Target="https://www.gtfcc.org/resources/clinical-job-ai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5" descr="A group of people in a hospital&#10;&#10;Description automatically generated"/>
          <p:cNvPicPr preferRelativeResize="0"/>
          <p:nvPr/>
        </p:nvPicPr>
        <p:blipFill rotWithShape="1">
          <a:blip r:embed="rId3">
            <a:alphaModFix/>
          </a:blip>
          <a:srcRect/>
          <a:stretch/>
        </p:blipFill>
        <p:spPr>
          <a:xfrm>
            <a:off x="0" y="-423802"/>
            <a:ext cx="12192000" cy="8128000"/>
          </a:xfrm>
          <a:prstGeom prst="rect">
            <a:avLst/>
          </a:prstGeom>
          <a:noFill/>
          <a:ln>
            <a:noFill/>
          </a:ln>
        </p:spPr>
      </p:pic>
      <p:grpSp>
        <p:nvGrpSpPr>
          <p:cNvPr id="187" name="Google Shape;187;p5"/>
          <p:cNvGrpSpPr/>
          <p:nvPr/>
        </p:nvGrpSpPr>
        <p:grpSpPr>
          <a:xfrm>
            <a:off x="665542" y="3463636"/>
            <a:ext cx="6076459" cy="3040380"/>
            <a:chOff x="420416" y="3551614"/>
            <a:chExt cx="6076459" cy="3040380"/>
          </a:xfrm>
        </p:grpSpPr>
        <p:grpSp>
          <p:nvGrpSpPr>
            <p:cNvPr id="188" name="Google Shape;188;p5"/>
            <p:cNvGrpSpPr/>
            <p:nvPr/>
          </p:nvGrpSpPr>
          <p:grpSpPr>
            <a:xfrm>
              <a:off x="420416" y="3551614"/>
              <a:ext cx="603712" cy="3040380"/>
              <a:chOff x="1748790" y="3177540"/>
              <a:chExt cx="603712" cy="3040380"/>
            </a:xfrm>
          </p:grpSpPr>
          <p:sp>
            <p:nvSpPr>
              <p:cNvPr id="189" name="Google Shape;189;p5"/>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0" name="Google Shape;190;p5"/>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1" name="Google Shape;191;p5"/>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192" name="Google Shape;192;p5"/>
            <p:cNvGrpSpPr/>
            <p:nvPr/>
          </p:nvGrpSpPr>
          <p:grpSpPr>
            <a:xfrm rot="10800000">
              <a:off x="5893163" y="3551614"/>
              <a:ext cx="603712" cy="3040380"/>
              <a:chOff x="1689568" y="3177540"/>
              <a:chExt cx="603712" cy="3040380"/>
            </a:xfrm>
          </p:grpSpPr>
          <p:sp>
            <p:nvSpPr>
              <p:cNvPr id="193" name="Google Shape;193;p5"/>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4" name="Google Shape;194;p5"/>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5" name="Google Shape;195;p5"/>
              <p:cNvSpPr/>
              <p:nvPr/>
            </p:nvSpPr>
            <p:spPr>
              <a:xfrm rot="-5400000">
                <a:off x="1859979"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6" name="Google Shape;196;p5"/>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7" name="Google Shape;197;p5"/>
          <p:cNvSpPr txBox="1">
            <a:spLocks noGrp="1"/>
          </p:cNvSpPr>
          <p:nvPr>
            <p:ph type="body" idx="1"/>
          </p:nvPr>
        </p:nvSpPr>
        <p:spPr>
          <a:xfrm>
            <a:off x="1157546" y="5135488"/>
            <a:ext cx="5066721" cy="795338"/>
          </a:xfrm>
          <a:prstGeom prst="rect">
            <a:avLst/>
          </a:prstGeom>
          <a:noFill/>
          <a:ln>
            <a:noFill/>
          </a:ln>
        </p:spPr>
        <p:txBody>
          <a:bodyPr spcFirstLastPara="1" wrap="square" lIns="91425" tIns="45700" rIns="91425" bIns="45700" anchor="t" anchorCtr="0">
            <a:normAutofit fontScale="92500"/>
          </a:bodyPr>
          <a:lstStyle/>
          <a:p>
            <a:pPr marL="0" indent="0">
              <a:spcBef>
                <a:spcPts val="0"/>
              </a:spcBef>
            </a:pPr>
            <a:r>
              <a:rPr lang="en-US"/>
              <a:t>INTRODUCTION AU CHOLERA ET AUX TESTS DE DIAGNOSTIC DU CHOLERA</a:t>
            </a:r>
          </a:p>
        </p:txBody>
      </p:sp>
      <p:sp>
        <p:nvSpPr>
          <p:cNvPr id="198" name="Google Shape;198;p5"/>
          <p:cNvSpPr txBox="1">
            <a:spLocks noGrp="1"/>
          </p:cNvSpPr>
          <p:nvPr>
            <p:ph type="body" idx="2"/>
          </p:nvPr>
        </p:nvSpPr>
        <p:spPr>
          <a:xfrm>
            <a:off x="4420495" y="5847377"/>
            <a:ext cx="1807446" cy="283520"/>
          </a:xfrm>
          <a:prstGeom prst="rect">
            <a:avLst/>
          </a:prstGeom>
          <a:noFill/>
          <a:ln>
            <a:noFill/>
          </a:ln>
        </p:spPr>
        <p:txBody>
          <a:bodyPr spcFirstLastPara="1" wrap="square" lIns="91425" tIns="45700" rIns="91425" bIns="45700" anchor="t" anchorCtr="0">
            <a:noAutofit/>
          </a:bodyPr>
          <a:lstStyle/>
          <a:p>
            <a:pPr marL="0" indent="0" algn="l">
              <a:spcBef>
                <a:spcPts val="0"/>
              </a:spcBef>
            </a:pPr>
            <a:r>
              <a:rPr lang="en-US"/>
              <a:t>V1.0 November 2024</a:t>
            </a:r>
            <a:endParaRPr/>
          </a:p>
        </p:txBody>
      </p:sp>
      <p:sp>
        <p:nvSpPr>
          <p:cNvPr id="199" name="Google Shape;199;p5"/>
          <p:cNvSpPr txBox="1">
            <a:spLocks noGrp="1"/>
          </p:cNvSpPr>
          <p:nvPr>
            <p:ph type="body" idx="3"/>
          </p:nvPr>
        </p:nvSpPr>
        <p:spPr>
          <a:xfrm>
            <a:off x="1158554" y="4773538"/>
            <a:ext cx="5065713" cy="361950"/>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Recommendations du GTFCC</a:t>
            </a:r>
            <a:endParaRPr/>
          </a:p>
        </p:txBody>
      </p:sp>
      <p:pic>
        <p:nvPicPr>
          <p:cNvPr id="200" name="Google Shape;200;p5"/>
          <p:cNvPicPr preferRelativeResize="0"/>
          <p:nvPr/>
        </p:nvPicPr>
        <p:blipFill rotWithShape="1">
          <a:blip r:embed="rId4">
            <a:alphaModFix/>
          </a:blip>
          <a:srcRect/>
          <a:stretch/>
        </p:blipFill>
        <p:spPr>
          <a:xfrm>
            <a:off x="1269254" y="3890485"/>
            <a:ext cx="3546764" cy="709352"/>
          </a:xfrm>
          <a:prstGeom prst="rect">
            <a:avLst/>
          </a:prstGeom>
          <a:noFill/>
          <a:ln>
            <a:noFill/>
          </a:ln>
        </p:spPr>
      </p:pic>
      <p:sp>
        <p:nvSpPr>
          <p:cNvPr id="2" name="TextBox 2">
            <a:extLst>
              <a:ext uri="{FF2B5EF4-FFF2-40B4-BE49-F238E27FC236}">
                <a16:creationId xmlns:a16="http://schemas.microsoft.com/office/drawing/2014/main" id="{2D2ADFD3-85A7-95B6-52D8-13390CFB7CAB}"/>
              </a:ext>
            </a:extLst>
          </p:cNvPr>
          <p:cNvSpPr txBox="1"/>
          <p:nvPr/>
        </p:nvSpPr>
        <p:spPr>
          <a:xfrm>
            <a:off x="0" y="-138500"/>
            <a:ext cx="146566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Ala Kheir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1054027" y="434551"/>
            <a:ext cx="10515600" cy="1325563"/>
          </a:xfrm>
          <a:prstGeom prst="rect">
            <a:avLst/>
          </a:prstGeom>
          <a:noFill/>
          <a:ln>
            <a:noFill/>
          </a:ln>
        </p:spPr>
        <p:txBody>
          <a:bodyPr spcFirstLastPara="1" wrap="square" lIns="91425" tIns="45700" rIns="91425" bIns="45700" anchor="ctr" anchorCtr="0">
            <a:normAutofit/>
          </a:bodyPr>
          <a:lstStyle/>
          <a:p>
            <a:pPr>
              <a:buSzPts val="4400"/>
            </a:pPr>
            <a:r>
              <a:rPr lang="fr-FR" b="1"/>
              <a:t>Diarrhée aqueuse aiguë</a:t>
            </a:r>
          </a:p>
        </p:txBody>
      </p:sp>
      <p:sp>
        <p:nvSpPr>
          <p:cNvPr id="373" name="Google Shape;373;p15"/>
          <p:cNvSpPr txBox="1">
            <a:spLocks noGrp="1"/>
          </p:cNvSpPr>
          <p:nvPr>
            <p:ph type="body" idx="2"/>
          </p:nvPr>
        </p:nvSpPr>
        <p:spPr>
          <a:xfrm>
            <a:off x="603220" y="2138445"/>
            <a:ext cx="4271578" cy="612000"/>
          </a:xfrm>
          <a:prstGeom prst="rect">
            <a:avLst/>
          </a:prstGeom>
          <a:solidFill>
            <a:schemeClr val="accent5"/>
          </a:solidFill>
          <a:ln>
            <a:noFill/>
          </a:ln>
        </p:spPr>
        <p:txBody>
          <a:bodyPr spcFirstLastPara="1" wrap="square" lIns="91425" tIns="45700" rIns="91425" bIns="45700" anchor="ctr" anchorCtr="0">
            <a:noAutofit/>
          </a:bodyPr>
          <a:lstStyle/>
          <a:p>
            <a:pPr marL="0" indent="0">
              <a:spcBef>
                <a:spcPts val="0"/>
              </a:spcBef>
              <a:buSzPts val="2000"/>
            </a:pPr>
            <a:r>
              <a:rPr lang="fr-FR" sz="2000" b="1"/>
              <a:t>Diarrhée aqueuse aiguë </a:t>
            </a:r>
          </a:p>
        </p:txBody>
      </p:sp>
      <p:sp>
        <p:nvSpPr>
          <p:cNvPr id="374" name="Google Shape;374;p15"/>
          <p:cNvSpPr txBox="1">
            <a:spLocks noGrp="1"/>
          </p:cNvSpPr>
          <p:nvPr>
            <p:ph type="body" idx="3"/>
          </p:nvPr>
        </p:nvSpPr>
        <p:spPr>
          <a:xfrm>
            <a:off x="5411194" y="2138445"/>
            <a:ext cx="6177586" cy="391431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1" indent="0" algn="ctr">
              <a:spcBef>
                <a:spcPts val="0"/>
              </a:spcBef>
              <a:buSzPts val="2400"/>
              <a:buNone/>
            </a:pPr>
            <a:r>
              <a:rPr lang="fr-FR" sz="2300" b="1">
                <a:solidFill>
                  <a:schemeClr val="tx1"/>
                </a:solidFill>
              </a:rPr>
              <a:t>Diarrhée aqueuse aiguë (selles non sanglantes) avec ou sans vomissements</a:t>
            </a:r>
          </a:p>
        </p:txBody>
      </p:sp>
      <p:sp>
        <p:nvSpPr>
          <p:cNvPr id="375" name="Google Shape;375;p15"/>
          <p:cNvSpPr txBox="1">
            <a:spLocks noGrp="1"/>
          </p:cNvSpPr>
          <p:nvPr>
            <p:ph type="body" idx="5"/>
          </p:nvPr>
        </p:nvSpPr>
        <p:spPr>
          <a:xfrm>
            <a:off x="618457" y="2898617"/>
            <a:ext cx="4271578" cy="3146029"/>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lgn="ctr">
              <a:spcBef>
                <a:spcPts val="0"/>
              </a:spcBef>
              <a:buSzPts val="2000"/>
            </a:pPr>
            <a:r>
              <a:rPr lang="fr-FR" sz="2000"/>
              <a:t>La diarrhée aqueuse aiguë (DAA) est une maladie au cours de laquelle:</a:t>
            </a:r>
            <a:endParaRPr lang="en-US" sz="2000"/>
          </a:p>
        </p:txBody>
      </p:sp>
      <p:pic>
        <p:nvPicPr>
          <p:cNvPr id="378" name="Google Shape;378;p15"/>
          <p:cNvPicPr preferRelativeResize="0"/>
          <p:nvPr/>
        </p:nvPicPr>
        <p:blipFill rotWithShape="1">
          <a:blip r:embed="rId3">
            <a:alphaModFix/>
          </a:blip>
          <a:srcRect/>
          <a:stretch/>
        </p:blipFill>
        <p:spPr>
          <a:xfrm>
            <a:off x="637075" y="3943505"/>
            <a:ext cx="1313817" cy="1313817"/>
          </a:xfrm>
          <a:prstGeom prst="rect">
            <a:avLst/>
          </a:prstGeom>
          <a:noFill/>
          <a:ln>
            <a:noFill/>
          </a:ln>
        </p:spPr>
      </p:pic>
      <p:pic>
        <p:nvPicPr>
          <p:cNvPr id="379" name="Google Shape;379;p15"/>
          <p:cNvPicPr preferRelativeResize="0"/>
          <p:nvPr/>
        </p:nvPicPr>
        <p:blipFill rotWithShape="1">
          <a:blip r:embed="rId4">
            <a:alphaModFix/>
          </a:blip>
          <a:srcRect/>
          <a:stretch/>
        </p:blipFill>
        <p:spPr>
          <a:xfrm>
            <a:off x="2180606" y="3853635"/>
            <a:ext cx="1162561" cy="1162561"/>
          </a:xfrm>
          <a:prstGeom prst="rect">
            <a:avLst/>
          </a:prstGeom>
          <a:noFill/>
          <a:ln>
            <a:noFill/>
          </a:ln>
        </p:spPr>
      </p:pic>
      <p:pic>
        <p:nvPicPr>
          <p:cNvPr id="380" name="Google Shape;380;p15"/>
          <p:cNvPicPr preferRelativeResize="0"/>
          <p:nvPr/>
        </p:nvPicPr>
        <p:blipFill rotWithShape="1">
          <a:blip r:embed="rId5">
            <a:alphaModFix/>
          </a:blip>
          <a:srcRect/>
          <a:stretch/>
        </p:blipFill>
        <p:spPr>
          <a:xfrm>
            <a:off x="3576218" y="3943505"/>
            <a:ext cx="1313817" cy="1313817"/>
          </a:xfrm>
          <a:prstGeom prst="rect">
            <a:avLst/>
          </a:prstGeom>
          <a:noFill/>
          <a:ln>
            <a:noFill/>
          </a:ln>
        </p:spPr>
      </p:pic>
      <p:sp>
        <p:nvSpPr>
          <p:cNvPr id="381" name="Google Shape;381;p15"/>
          <p:cNvSpPr/>
          <p:nvPr/>
        </p:nvSpPr>
        <p:spPr>
          <a:xfrm rot="10800000">
            <a:off x="2505951" y="2731018"/>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82" name="Google Shape;382;p15"/>
          <p:cNvSpPr txBox="1"/>
          <p:nvPr/>
        </p:nvSpPr>
        <p:spPr>
          <a:xfrm>
            <a:off x="824774" y="5114520"/>
            <a:ext cx="919843" cy="738623"/>
          </a:xfrm>
          <a:prstGeom prst="rect">
            <a:avLst/>
          </a:prstGeom>
          <a:noFill/>
          <a:ln>
            <a:noFill/>
          </a:ln>
        </p:spPr>
        <p:txBody>
          <a:bodyPr spcFirstLastPara="1" wrap="square" lIns="91425" tIns="45700" rIns="91425" bIns="45700" anchor="t" anchorCtr="0">
            <a:spAutoFit/>
          </a:bodyPr>
          <a:lstStyle/>
          <a:p>
            <a:pPr algn="ctr"/>
            <a:r>
              <a:rPr lang="fr-FR">
                <a:solidFill>
                  <a:schemeClr val="dk1"/>
                </a:solidFill>
                <a:latin typeface="Trebuchet MS"/>
                <a:ea typeface="Trebuchet MS"/>
                <a:cs typeface="Trebuchet MS"/>
                <a:sym typeface="Trebuchet MS"/>
              </a:rPr>
              <a:t>aigu</a:t>
            </a:r>
            <a:r>
              <a:rPr lang="fr-FR">
                <a:solidFill>
                  <a:schemeClr val="dk1"/>
                </a:solidFill>
                <a:latin typeface="Trebuchet MS"/>
                <a:sym typeface="Trebuchet MS"/>
              </a:rPr>
              <a:t>ë</a:t>
            </a:r>
            <a:r>
              <a:rPr lang="en-US">
                <a:solidFill>
                  <a:schemeClr val="dk1"/>
                </a:solidFill>
                <a:latin typeface="Trebuchet MS"/>
                <a:ea typeface="Trebuchet MS"/>
                <a:cs typeface="Trebuchet MS"/>
                <a:sym typeface="Trebuchet MS"/>
              </a:rPr>
              <a:t> </a:t>
            </a:r>
            <a:r>
              <a:rPr lang="en-US" sz="1400">
                <a:solidFill>
                  <a:schemeClr val="dk1"/>
                </a:solidFill>
                <a:latin typeface="Trebuchet MS"/>
                <a:ea typeface="Trebuchet MS"/>
                <a:cs typeface="Trebuchet MS"/>
                <a:sym typeface="Trebuchet MS"/>
              </a:rPr>
              <a:t>= </a:t>
            </a:r>
            <a:r>
              <a:rPr lang="fr-FR">
                <a:solidFill>
                  <a:schemeClr val="dk1"/>
                </a:solidFill>
                <a:latin typeface="Trebuchet MS"/>
                <a:ea typeface="Trebuchet MS"/>
                <a:cs typeface="Trebuchet MS"/>
                <a:sym typeface="Trebuchet MS"/>
              </a:rPr>
              <a:t>durée </a:t>
            </a:r>
            <a:r>
              <a:rPr lang="fr-FR" sz="1400">
                <a:solidFill>
                  <a:schemeClr val="dk1"/>
                </a:solidFill>
                <a:latin typeface="Trebuchet MS"/>
                <a:ea typeface="Trebuchet MS"/>
                <a:cs typeface="Trebuchet MS"/>
                <a:sym typeface="Trebuchet MS"/>
              </a:rPr>
              <a:t>&lt; 7 </a:t>
            </a:r>
            <a:r>
              <a:rPr lang="fr-FR">
                <a:solidFill>
                  <a:schemeClr val="dk1"/>
                </a:solidFill>
                <a:latin typeface="Trebuchet MS"/>
                <a:ea typeface="Trebuchet MS"/>
                <a:cs typeface="Trebuchet MS"/>
                <a:sym typeface="Trebuchet MS"/>
              </a:rPr>
              <a:t>jours</a:t>
            </a:r>
            <a:endParaRPr lang="fr-FR">
              <a:solidFill>
                <a:schemeClr val="dk1"/>
              </a:solidFill>
            </a:endParaRPr>
          </a:p>
        </p:txBody>
      </p:sp>
      <p:sp>
        <p:nvSpPr>
          <p:cNvPr id="383" name="Google Shape;383;p15"/>
          <p:cNvSpPr txBox="1"/>
          <p:nvPr/>
        </p:nvSpPr>
        <p:spPr>
          <a:xfrm>
            <a:off x="2109090" y="5114520"/>
            <a:ext cx="1242164" cy="954067"/>
          </a:xfrm>
          <a:prstGeom prst="rect">
            <a:avLst/>
          </a:prstGeom>
          <a:noFill/>
          <a:ln>
            <a:noFill/>
          </a:ln>
        </p:spPr>
        <p:txBody>
          <a:bodyPr spcFirstLastPara="1" wrap="square" lIns="91425" tIns="45700" rIns="91425" bIns="45700" anchor="t" anchorCtr="0">
            <a:spAutoFit/>
          </a:bodyPr>
          <a:lstStyle/>
          <a:p>
            <a:pPr algn="ctr"/>
            <a:r>
              <a:rPr lang="fr-FR">
                <a:solidFill>
                  <a:schemeClr val="dk1"/>
                </a:solidFill>
                <a:latin typeface="Trebuchet MS"/>
                <a:ea typeface="Trebuchet MS"/>
                <a:cs typeface="Trebuchet MS"/>
                <a:sym typeface="Trebuchet MS"/>
              </a:rPr>
              <a:t>aqueuse</a:t>
            </a:r>
            <a:r>
              <a:rPr lang="fr-FR" sz="1400">
                <a:solidFill>
                  <a:schemeClr val="dk1"/>
                </a:solidFill>
                <a:latin typeface="Trebuchet MS"/>
                <a:ea typeface="Trebuchet MS"/>
                <a:cs typeface="Trebuchet MS"/>
                <a:sym typeface="Trebuchet MS"/>
              </a:rPr>
              <a:t> = </a:t>
            </a:r>
            <a:r>
              <a:rPr lang="fr-FR">
                <a:solidFill>
                  <a:schemeClr val="dk1"/>
                </a:solidFill>
                <a:latin typeface="Trebuchet MS"/>
                <a:ea typeface="Trebuchet MS"/>
                <a:cs typeface="Trebuchet MS"/>
                <a:sym typeface="Trebuchet MS"/>
              </a:rPr>
              <a:t>selles liquides </a:t>
            </a:r>
            <a:r>
              <a:rPr lang="fr-FR">
                <a:solidFill>
                  <a:schemeClr val="dk1"/>
                </a:solidFill>
                <a:latin typeface="Trebuchet MS"/>
              </a:rPr>
              <a:t>non sanglantes</a:t>
            </a:r>
          </a:p>
        </p:txBody>
      </p:sp>
      <p:sp>
        <p:nvSpPr>
          <p:cNvPr id="384" name="Google Shape;384;p15"/>
          <p:cNvSpPr txBox="1"/>
          <p:nvPr/>
        </p:nvSpPr>
        <p:spPr>
          <a:xfrm>
            <a:off x="3584435" y="5090539"/>
            <a:ext cx="1242164" cy="954067"/>
          </a:xfrm>
          <a:prstGeom prst="rect">
            <a:avLst/>
          </a:prstGeom>
          <a:noFill/>
          <a:ln>
            <a:noFill/>
          </a:ln>
        </p:spPr>
        <p:txBody>
          <a:bodyPr spcFirstLastPara="1" wrap="square" lIns="91425" tIns="45700" rIns="91425" bIns="45700" anchor="t" anchorCtr="0">
            <a:spAutoFit/>
          </a:bodyPr>
          <a:lstStyle/>
          <a:p>
            <a:pPr algn="ctr"/>
            <a:r>
              <a:rPr lang="fr-FR">
                <a:solidFill>
                  <a:schemeClr val="dk1"/>
                </a:solidFill>
                <a:latin typeface="Trebuchet MS"/>
                <a:ea typeface="Trebuchet MS"/>
                <a:cs typeface="Trebuchet MS"/>
                <a:sym typeface="Trebuchet MS"/>
              </a:rPr>
              <a:t>diarrhée</a:t>
            </a:r>
            <a:r>
              <a:rPr lang="fr-FR" sz="1400">
                <a:solidFill>
                  <a:schemeClr val="dk1"/>
                </a:solidFill>
                <a:latin typeface="Trebuchet MS"/>
                <a:ea typeface="Trebuchet MS"/>
                <a:cs typeface="Trebuchet MS"/>
                <a:sym typeface="Trebuchet MS"/>
              </a:rPr>
              <a:t> = </a:t>
            </a:r>
            <a:endParaRPr lang="fr-FR" err="1">
              <a:solidFill>
                <a:schemeClr val="dk1"/>
              </a:solidFill>
              <a:ea typeface="Trebuchet MS"/>
              <a:sym typeface="Trebuchet MS"/>
            </a:endParaRPr>
          </a:p>
          <a:p>
            <a:pPr algn="ctr"/>
            <a:r>
              <a:rPr lang="fr-FR" sz="1400">
                <a:solidFill>
                  <a:schemeClr val="dk1"/>
                </a:solidFill>
                <a:latin typeface="Trebuchet MS"/>
                <a:ea typeface="Trebuchet MS"/>
                <a:cs typeface="Trebuchet MS"/>
                <a:sym typeface="Trebuchet MS"/>
              </a:rPr>
              <a:t>≥ 3 </a:t>
            </a:r>
            <a:r>
              <a:rPr lang="fr-FR">
                <a:solidFill>
                  <a:schemeClr val="dk1"/>
                </a:solidFill>
                <a:latin typeface="Trebuchet MS"/>
                <a:ea typeface="Trebuchet MS"/>
                <a:cs typeface="Trebuchet MS"/>
                <a:sym typeface="Trebuchet MS"/>
              </a:rPr>
              <a:t>selles molles en 24</a:t>
            </a:r>
            <a:r>
              <a:rPr lang="fr-FR" sz="1400">
                <a:solidFill>
                  <a:schemeClr val="dk1"/>
                </a:solidFill>
                <a:latin typeface="Trebuchet MS"/>
                <a:ea typeface="Trebuchet MS"/>
                <a:cs typeface="Trebuchet MS"/>
                <a:sym typeface="Trebuchet MS"/>
              </a:rPr>
              <a:t> </a:t>
            </a:r>
            <a:r>
              <a:rPr lang="fr-FR">
                <a:solidFill>
                  <a:schemeClr val="dk1"/>
                </a:solidFill>
                <a:latin typeface="Trebuchet MS"/>
                <a:ea typeface="Trebuchet MS"/>
                <a:cs typeface="Trebuchet MS"/>
                <a:sym typeface="Trebuchet MS"/>
              </a:rPr>
              <a:t>heures</a:t>
            </a:r>
            <a:endParaRPr lang="fr-FR">
              <a:solidFill>
                <a:schemeClr val="dk1"/>
              </a:solidFill>
            </a:endParaRPr>
          </a:p>
        </p:txBody>
      </p:sp>
      <p:pic>
        <p:nvPicPr>
          <p:cNvPr id="385" name="Google Shape;385;p15"/>
          <p:cNvPicPr preferRelativeResize="0"/>
          <p:nvPr/>
        </p:nvPicPr>
        <p:blipFill rotWithShape="1">
          <a:blip r:embed="rId6">
            <a:alphaModFix/>
          </a:blip>
          <a:srcRect/>
          <a:stretch/>
        </p:blipFill>
        <p:spPr>
          <a:xfrm>
            <a:off x="3994076" y="3582212"/>
            <a:ext cx="623207" cy="623207"/>
          </a:xfrm>
          <a:prstGeom prst="rect">
            <a:avLst/>
          </a:prstGeom>
          <a:noFill/>
          <a:ln>
            <a:noFill/>
          </a:ln>
        </p:spPr>
      </p:pic>
      <p:sp>
        <p:nvSpPr>
          <p:cNvPr id="386" name="Google Shape;386;p15"/>
          <p:cNvSpPr txBox="1"/>
          <p:nvPr/>
        </p:nvSpPr>
        <p:spPr>
          <a:xfrm>
            <a:off x="1821017"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sp>
        <p:nvSpPr>
          <p:cNvPr id="387" name="Google Shape;387;p15"/>
          <p:cNvSpPr txBox="1"/>
          <p:nvPr/>
        </p:nvSpPr>
        <p:spPr>
          <a:xfrm>
            <a:off x="3323245"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grpSp>
        <p:nvGrpSpPr>
          <p:cNvPr id="388" name="Google Shape;388;p15"/>
          <p:cNvGrpSpPr/>
          <p:nvPr/>
        </p:nvGrpSpPr>
        <p:grpSpPr>
          <a:xfrm>
            <a:off x="2210282" y="1241017"/>
            <a:ext cx="1039779" cy="1039779"/>
            <a:chOff x="7843904" y="284283"/>
            <a:chExt cx="1590721" cy="1590721"/>
          </a:xfrm>
        </p:grpSpPr>
        <p:sp>
          <p:nvSpPr>
            <p:cNvPr id="389" name="Google Shape;389;p15"/>
            <p:cNvSpPr/>
            <p:nvPr/>
          </p:nvSpPr>
          <p:spPr>
            <a:xfrm>
              <a:off x="7915844" y="313359"/>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90" name="Google Shape;390;p15"/>
            <p:cNvPicPr preferRelativeResize="0"/>
            <p:nvPr/>
          </p:nvPicPr>
          <p:blipFill rotWithShape="1">
            <a:blip r:embed="rId7">
              <a:alphaModFix/>
            </a:blip>
            <a:srcRect/>
            <a:stretch/>
          </p:blipFill>
          <p:spPr>
            <a:xfrm>
              <a:off x="7843904" y="284283"/>
              <a:ext cx="1590721" cy="1590721"/>
            </a:xfrm>
            <a:prstGeom prst="rect">
              <a:avLst/>
            </a:prstGeom>
            <a:noFill/>
            <a:ln>
              <a:noFill/>
            </a:ln>
          </p:spPr>
        </p:pic>
      </p:grpSp>
      <p:grpSp>
        <p:nvGrpSpPr>
          <p:cNvPr id="4" name="Group 3">
            <a:extLst>
              <a:ext uri="{FF2B5EF4-FFF2-40B4-BE49-F238E27FC236}">
                <a16:creationId xmlns:a16="http://schemas.microsoft.com/office/drawing/2014/main" id="{0A5E8EF8-CC95-89A6-F10D-D5B8DF362083}"/>
              </a:ext>
            </a:extLst>
          </p:cNvPr>
          <p:cNvGrpSpPr/>
          <p:nvPr/>
        </p:nvGrpSpPr>
        <p:grpSpPr>
          <a:xfrm>
            <a:off x="6108799" y="3365044"/>
            <a:ext cx="2728162" cy="1623205"/>
            <a:chOff x="6221628" y="3263443"/>
            <a:chExt cx="2728162" cy="1623205"/>
          </a:xfrm>
        </p:grpSpPr>
        <p:pic>
          <p:nvPicPr>
            <p:cNvPr id="3" name="Picture 2" descr="A group of plastic containers with white caps&#10;&#10;Description automatically generated">
              <a:extLst>
                <a:ext uri="{FF2B5EF4-FFF2-40B4-BE49-F238E27FC236}">
                  <a16:creationId xmlns:a16="http://schemas.microsoft.com/office/drawing/2014/main" id="{DE42C92F-FA69-45B5-AB40-199ED7BBAAFE}"/>
                </a:ext>
              </a:extLst>
            </p:cNvPr>
            <p:cNvPicPr>
              <a:picLocks noChangeAspect="1"/>
            </p:cNvPicPr>
            <p:nvPr/>
          </p:nvPicPr>
          <p:blipFill rotWithShape="1">
            <a:blip r:embed="rId8"/>
            <a:srcRect l="25489" t="19021" r="11660" b="31149"/>
            <a:stretch/>
          </p:blipFill>
          <p:spPr>
            <a:xfrm>
              <a:off x="6221629" y="3263443"/>
              <a:ext cx="2728161" cy="1622215"/>
            </a:xfrm>
            <a:prstGeom prst="rect">
              <a:avLst/>
            </a:prstGeom>
          </p:spPr>
        </p:pic>
        <p:sp>
          <p:nvSpPr>
            <p:cNvPr id="23" name="TextBox 22">
              <a:extLst>
                <a:ext uri="{FF2B5EF4-FFF2-40B4-BE49-F238E27FC236}">
                  <a16:creationId xmlns:a16="http://schemas.microsoft.com/office/drawing/2014/main" id="{DD1FC44B-70EB-4B19-AAFF-60255661A4CE}"/>
                </a:ext>
              </a:extLst>
            </p:cNvPr>
            <p:cNvSpPr txBox="1"/>
            <p:nvPr/>
          </p:nvSpPr>
          <p:spPr>
            <a:xfrm>
              <a:off x="6221628" y="4609649"/>
              <a:ext cx="2728161"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Wendelin Moser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grpSp>
        <p:nvGrpSpPr>
          <p:cNvPr id="2" name="Group 1">
            <a:extLst>
              <a:ext uri="{FF2B5EF4-FFF2-40B4-BE49-F238E27FC236}">
                <a16:creationId xmlns:a16="http://schemas.microsoft.com/office/drawing/2014/main" id="{7DF391F6-E732-8D20-EAE7-30766FADF77A}"/>
              </a:ext>
            </a:extLst>
          </p:cNvPr>
          <p:cNvGrpSpPr/>
          <p:nvPr/>
        </p:nvGrpSpPr>
        <p:grpSpPr>
          <a:xfrm>
            <a:off x="9125631" y="3323157"/>
            <a:ext cx="1771526" cy="2490914"/>
            <a:chOff x="9097540" y="3263443"/>
            <a:chExt cx="1771526" cy="2490914"/>
          </a:xfrm>
        </p:grpSpPr>
        <p:pic>
          <p:nvPicPr>
            <p:cNvPr id="377" name="Google Shape;377;p15"/>
            <p:cNvPicPr preferRelativeResize="0"/>
            <p:nvPr/>
          </p:nvPicPr>
          <p:blipFill rotWithShape="1">
            <a:blip r:embed="rId9">
              <a:alphaModFix/>
            </a:blip>
            <a:srcRect/>
            <a:stretch/>
          </p:blipFill>
          <p:spPr>
            <a:xfrm>
              <a:off x="9097540" y="3263443"/>
              <a:ext cx="1771526" cy="2487988"/>
            </a:xfrm>
            <a:prstGeom prst="rect">
              <a:avLst/>
            </a:prstGeom>
            <a:noFill/>
            <a:ln>
              <a:noFill/>
            </a:ln>
          </p:spPr>
        </p:pic>
        <p:sp>
          <p:nvSpPr>
            <p:cNvPr id="24" name="TextBox 23">
              <a:extLst>
                <a:ext uri="{FF2B5EF4-FFF2-40B4-BE49-F238E27FC236}">
                  <a16:creationId xmlns:a16="http://schemas.microsoft.com/office/drawing/2014/main" id="{1EDEFD38-A1EE-4875-89FB-30747C47E9D0}"/>
                </a:ext>
              </a:extLst>
            </p:cNvPr>
            <p:cNvSpPr txBox="1"/>
            <p:nvPr/>
          </p:nvSpPr>
          <p:spPr>
            <a:xfrm>
              <a:off x="9097540" y="5477358"/>
              <a:ext cx="177152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Antoine Abou Faya</a:t>
              </a:r>
              <a:r>
                <a:rPr lang="en-GB" sz="1200">
                  <a:solidFill>
                    <a:prstClr val="black"/>
                  </a:solidFill>
                  <a:latin typeface="Trebuchet MS" panose="020B0703020202090204" pitchFamily="34" charset="0"/>
                  <a:ea typeface="Calibri"/>
                  <a:cs typeface="Segoe UI"/>
                </a:rPr>
                <a:t>d</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sp>
        <p:nvSpPr>
          <p:cNvPr id="8" name="Google Shape;18;p31">
            <a:extLst>
              <a:ext uri="{FF2B5EF4-FFF2-40B4-BE49-F238E27FC236}">
                <a16:creationId xmlns:a16="http://schemas.microsoft.com/office/drawing/2014/main" id="{DB2734AA-37B5-1B0E-463E-7ABD1B3D1F7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10</a:t>
            </a:fld>
            <a:endParaRPr b="1">
              <a:solidFill>
                <a:schemeClr val="tx1">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7" name="Google Shape;407;p16"/>
          <p:cNvSpPr txBox="1"/>
          <p:nvPr/>
        </p:nvSpPr>
        <p:spPr>
          <a:xfrm>
            <a:off x="5723466" y="2665018"/>
            <a:ext cx="5888965" cy="384920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a:lnSpc>
                <a:spcPct val="90000"/>
              </a:lnSpc>
              <a:buClr>
                <a:schemeClr val="accent1"/>
              </a:buClr>
              <a:buSzPts val="2000"/>
            </a:pPr>
            <a:r>
              <a:rPr lang="fr-FR" sz="2000" b="1">
                <a:solidFill>
                  <a:schemeClr val="dk1"/>
                </a:solidFill>
                <a:latin typeface="Trebuchet MS"/>
                <a:ea typeface="Trebuchet MS"/>
                <a:cs typeface="Trebuchet MS"/>
                <a:sym typeface="Trebuchet MS"/>
              </a:rPr>
              <a:t>Un ou plusieurs signes de danger</a:t>
            </a:r>
            <a:r>
              <a:rPr lang="en-US" sz="2000" b="1">
                <a:solidFill>
                  <a:schemeClr val="dk1"/>
                </a:solidFill>
                <a:latin typeface="Trebuchet MS"/>
                <a:ea typeface="Trebuchet MS"/>
                <a:cs typeface="Trebuchet MS"/>
                <a:sym typeface="Trebuchet MS"/>
              </a:rPr>
              <a:t>:</a:t>
            </a:r>
            <a:endParaRPr>
              <a:solidFill>
                <a:schemeClr val="dk1"/>
              </a:solidFill>
            </a:endParaRPr>
          </a:p>
          <a:p>
            <a:pPr marL="342900" marR="0" lvl="0" indent="-342900" algn="l" rtl="0">
              <a:lnSpc>
                <a:spcPct val="90000"/>
              </a:lnSpc>
              <a:spcBef>
                <a:spcPts val="1000"/>
              </a:spcBef>
              <a:spcAft>
                <a:spcPts val="0"/>
              </a:spcAft>
              <a:buClr>
                <a:schemeClr val="accent1"/>
              </a:buClr>
              <a:buSzPts val="2000"/>
              <a:buFont typeface="Arial"/>
              <a:buChar char="•"/>
            </a:pPr>
            <a:r>
              <a:rPr lang="fr-FR" sz="2000">
                <a:solidFill>
                  <a:schemeClr val="dk1"/>
                </a:solidFill>
                <a:latin typeface="Trebuchet MS"/>
                <a:ea typeface="Trebuchet MS"/>
                <a:cs typeface="Trebuchet MS"/>
                <a:sym typeface="Trebuchet MS"/>
              </a:rPr>
              <a:t>Léthargie ou inconscience</a:t>
            </a:r>
            <a:endParaRPr lang="fr-FR" err="1">
              <a:solidFill>
                <a:schemeClr val="dk1"/>
              </a:solidFill>
            </a:endParaRP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rPr>
              <a:t>Pouls absent ou faible</a:t>
            </a: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sym typeface="Trebuchet MS"/>
              </a:rPr>
              <a:t>Détresse respiratoire </a:t>
            </a:r>
            <a:endParaRPr lang="fr-FR" sz="2000">
              <a:solidFill>
                <a:schemeClr val="dk1"/>
              </a:solidFill>
              <a:latin typeface="Trebuchet MS"/>
            </a:endParaRPr>
          </a:p>
          <a:p>
            <a:pPr>
              <a:lnSpc>
                <a:spcPct val="90000"/>
              </a:lnSpc>
              <a:spcBef>
                <a:spcPts val="1600"/>
              </a:spcBef>
              <a:buClr>
                <a:schemeClr val="accent1"/>
              </a:buClr>
              <a:buSzPts val="2000"/>
            </a:pPr>
            <a:r>
              <a:rPr lang="fr-FR" sz="2000" b="1">
                <a:solidFill>
                  <a:schemeClr val="dk1"/>
                </a:solidFill>
                <a:latin typeface="Trebuchet MS"/>
                <a:ea typeface="Trebuchet MS"/>
                <a:cs typeface="Trebuchet MS"/>
                <a:sym typeface="Trebuchet MS"/>
              </a:rPr>
              <a:t>OU au moins deux des signes suivants:</a:t>
            </a:r>
            <a:endParaRPr lang="fr-FR">
              <a:solidFill>
                <a:schemeClr val="dk1"/>
              </a:solidFill>
            </a:endParaRPr>
          </a:p>
          <a:p>
            <a:pPr marL="342900" indent="-342900">
              <a:lnSpc>
                <a:spcPct val="90000"/>
              </a:lnSpc>
              <a:spcBef>
                <a:spcPts val="1600"/>
              </a:spcBef>
              <a:buClr>
                <a:schemeClr val="accent1"/>
              </a:buClr>
              <a:buSzPts val="2000"/>
              <a:buFont typeface="Arial"/>
              <a:buChar char="•"/>
            </a:pPr>
            <a:r>
              <a:rPr lang="fr-FR" sz="2000">
                <a:solidFill>
                  <a:schemeClr val="dk1"/>
                </a:solidFill>
                <a:latin typeface="Trebuchet MS"/>
                <a:sym typeface="Trebuchet MS"/>
              </a:rPr>
              <a:t>Yeux enfoncés </a:t>
            </a:r>
            <a:endParaRPr lang="fr-FR" sz="2000">
              <a:solidFill>
                <a:schemeClr val="dk1"/>
              </a:solidFill>
              <a:latin typeface="Trebuchet MS"/>
            </a:endParaRP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sym typeface="Trebuchet MS"/>
              </a:rPr>
              <a:t>Incapacité de boire ou boit insuffisamment</a:t>
            </a:r>
            <a:endParaRPr lang="fr-FR" sz="2000">
              <a:solidFill>
                <a:schemeClr val="dk1"/>
              </a:solidFill>
              <a:latin typeface="Trebuchet MS"/>
            </a:endParaRP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rPr>
              <a:t>Après pincement de la peau, elle revient lentement en place</a:t>
            </a:r>
          </a:p>
        </p:txBody>
      </p:sp>
      <p:grpSp>
        <p:nvGrpSpPr>
          <p:cNvPr id="408" name="Google Shape;408;p16"/>
          <p:cNvGrpSpPr/>
          <p:nvPr/>
        </p:nvGrpSpPr>
        <p:grpSpPr>
          <a:xfrm>
            <a:off x="5723466" y="1904846"/>
            <a:ext cx="5874588" cy="878323"/>
            <a:chOff x="783119" y="1750902"/>
            <a:chExt cx="5486400" cy="878323"/>
          </a:xfrm>
        </p:grpSpPr>
        <p:sp>
          <p:nvSpPr>
            <p:cNvPr id="409" name="Google Shape;409;p16"/>
            <p:cNvSpPr txBox="1"/>
            <p:nvPr/>
          </p:nvSpPr>
          <p:spPr>
            <a:xfrm>
              <a:off x="783119" y="1750902"/>
              <a:ext cx="5486400" cy="612000"/>
            </a:xfrm>
            <a:prstGeom prst="rect">
              <a:avLst/>
            </a:prstGeom>
            <a:solidFill>
              <a:schemeClr val="accent5"/>
            </a:solidFill>
            <a:ln>
              <a:noFill/>
            </a:ln>
          </p:spPr>
          <p:txBody>
            <a:bodyPr spcFirstLastPara="1" wrap="square" lIns="91425" tIns="45700" rIns="91425" bIns="45700" anchor="ctr" anchorCtr="0">
              <a:noAutofit/>
            </a:bodyPr>
            <a:lstStyle/>
            <a:p>
              <a:pPr algn="ctr">
                <a:lnSpc>
                  <a:spcPct val="90000"/>
                </a:lnSpc>
                <a:buClr>
                  <a:schemeClr val="accent1"/>
                </a:buClr>
                <a:buSzPts val="2000"/>
              </a:pPr>
              <a:r>
                <a:rPr lang="fr-FR" sz="2000" b="1">
                  <a:solidFill>
                    <a:schemeClr val="dk1"/>
                  </a:solidFill>
                  <a:latin typeface="Trebuchet MS"/>
                  <a:ea typeface="Trebuchet MS"/>
                  <a:cs typeface="Trebuchet MS"/>
                  <a:sym typeface="Trebuchet MS"/>
                </a:rPr>
                <a:t>Déshydratation sévère</a:t>
              </a:r>
              <a:endParaRPr lang="fr-FR" sz="2400" b="1" err="1">
                <a:solidFill>
                  <a:schemeClr val="dk1"/>
                </a:solidFill>
                <a:latin typeface="Trebuchet MS"/>
                <a:ea typeface="Trebuchet MS"/>
                <a:cs typeface="Trebuchet MS"/>
                <a:sym typeface="Trebuchet MS"/>
              </a:endParaRPr>
            </a:p>
          </p:txBody>
        </p:sp>
        <p:sp>
          <p:nvSpPr>
            <p:cNvPr id="410" name="Google Shape;410;p16"/>
            <p:cNvSpPr/>
            <p:nvPr/>
          </p:nvSpPr>
          <p:spPr>
            <a:xfrm rot="10800000">
              <a:off x="3301729" y="2343475"/>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411" name="Google Shape;411;p16"/>
          <p:cNvGrpSpPr/>
          <p:nvPr/>
        </p:nvGrpSpPr>
        <p:grpSpPr>
          <a:xfrm>
            <a:off x="8120925" y="921822"/>
            <a:ext cx="1082228" cy="1082228"/>
            <a:chOff x="2718797" y="240712"/>
            <a:chExt cx="1649621" cy="1649621"/>
          </a:xfrm>
        </p:grpSpPr>
        <p:sp>
          <p:nvSpPr>
            <p:cNvPr id="412" name="Google Shape;412;p16"/>
            <p:cNvSpPr/>
            <p:nvPr/>
          </p:nvSpPr>
          <p:spPr>
            <a:xfrm>
              <a:off x="2775395" y="356223"/>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13" name="Google Shape;413;p16"/>
            <p:cNvPicPr preferRelativeResize="0"/>
            <p:nvPr/>
          </p:nvPicPr>
          <p:blipFill rotWithShape="1">
            <a:blip r:embed="rId3">
              <a:alphaModFix/>
            </a:blip>
            <a:srcRect/>
            <a:stretch/>
          </p:blipFill>
          <p:spPr>
            <a:xfrm>
              <a:off x="2718797" y="240712"/>
              <a:ext cx="1649621" cy="1649621"/>
            </a:xfrm>
            <a:prstGeom prst="rect">
              <a:avLst/>
            </a:prstGeom>
            <a:noFill/>
            <a:ln>
              <a:noFill/>
            </a:ln>
          </p:spPr>
        </p:pic>
      </p:grpSp>
      <p:sp>
        <p:nvSpPr>
          <p:cNvPr id="3" name="Google Shape;372;p15">
            <a:extLst>
              <a:ext uri="{FF2B5EF4-FFF2-40B4-BE49-F238E27FC236}">
                <a16:creationId xmlns:a16="http://schemas.microsoft.com/office/drawing/2014/main" id="{62384CEF-1AE0-47FF-12AB-D4641C1540D3}"/>
              </a:ext>
            </a:extLst>
          </p:cNvPr>
          <p:cNvSpPr txBox="1">
            <a:spLocks noGrp="1"/>
          </p:cNvSpPr>
          <p:nvPr>
            <p:ph type="title"/>
          </p:nvPr>
        </p:nvSpPr>
        <p:spPr>
          <a:xfrm>
            <a:off x="5320900" y="138836"/>
            <a:ext cx="6291532" cy="1325563"/>
          </a:xfrm>
          <a:prstGeom prst="rect">
            <a:avLst/>
          </a:prstGeom>
          <a:noFill/>
          <a:ln>
            <a:noFill/>
          </a:ln>
        </p:spPr>
        <p:txBody>
          <a:bodyPr spcFirstLastPara="1" wrap="square" lIns="91425" tIns="45700" rIns="91425" bIns="45700" anchor="ctr" anchorCtr="0">
            <a:normAutofit/>
          </a:bodyPr>
          <a:lstStyle/>
          <a:p>
            <a:pPr>
              <a:buSzPts val="4400"/>
            </a:pPr>
            <a:r>
              <a:rPr lang="fr-FR" b="1"/>
              <a:t>Déshydratation sévère</a:t>
            </a:r>
          </a:p>
        </p:txBody>
      </p:sp>
      <p:pic>
        <p:nvPicPr>
          <p:cNvPr id="6" name="Picture 5" descr="A person lying in a hospital bed&#10;&#10;Description automatically generated">
            <a:extLst>
              <a:ext uri="{FF2B5EF4-FFF2-40B4-BE49-F238E27FC236}">
                <a16:creationId xmlns:a16="http://schemas.microsoft.com/office/drawing/2014/main" id="{5A340E87-5F3E-40B7-A69E-E8A09C49522E}"/>
              </a:ext>
            </a:extLst>
          </p:cNvPr>
          <p:cNvPicPr>
            <a:picLocks noChangeAspect="1"/>
          </p:cNvPicPr>
          <p:nvPr/>
        </p:nvPicPr>
        <p:blipFill>
          <a:blip r:embed="rId4"/>
          <a:srcRect b="2792"/>
          <a:stretch/>
        </p:blipFill>
        <p:spPr>
          <a:xfrm>
            <a:off x="-32199" y="-91142"/>
            <a:ext cx="4765066" cy="6949142"/>
          </a:xfrm>
          <a:prstGeom prst="rect">
            <a:avLst/>
          </a:prstGeom>
        </p:spPr>
      </p:pic>
      <p:sp>
        <p:nvSpPr>
          <p:cNvPr id="30" name="TextBox 29">
            <a:extLst>
              <a:ext uri="{FF2B5EF4-FFF2-40B4-BE49-F238E27FC236}">
                <a16:creationId xmlns:a16="http://schemas.microsoft.com/office/drawing/2014/main" id="{6A60F903-4576-4803-84DA-AFFF2B16099A}"/>
              </a:ext>
            </a:extLst>
          </p:cNvPr>
          <p:cNvSpPr txBox="1"/>
          <p:nvPr/>
        </p:nvSpPr>
        <p:spPr>
          <a:xfrm>
            <a:off x="-32199" y="6269069"/>
            <a:ext cx="1784799"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7" name="Google Shape;18;p31">
            <a:extLst>
              <a:ext uri="{FF2B5EF4-FFF2-40B4-BE49-F238E27FC236}">
                <a16:creationId xmlns:a16="http://schemas.microsoft.com/office/drawing/2014/main" id="{FAA58DC8-A182-F7FA-F9B3-D94BCA376CC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11</a:t>
            </a:fld>
            <a:endParaRPr b="1">
              <a:solidFill>
                <a:schemeClr val="tx1">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838200" y="262530"/>
            <a:ext cx="10515600" cy="1325563"/>
          </a:xfrm>
          <a:prstGeom prst="rect">
            <a:avLst/>
          </a:prstGeom>
          <a:noFill/>
          <a:ln>
            <a:noFill/>
          </a:ln>
        </p:spPr>
        <p:txBody>
          <a:bodyPr spcFirstLastPara="1" wrap="square" lIns="91425" tIns="45700" rIns="91425" bIns="45700" anchor="ctr" anchorCtr="0">
            <a:normAutofit/>
          </a:bodyPr>
          <a:lstStyle/>
          <a:p>
            <a:pPr>
              <a:buSzPts val="4400"/>
            </a:pPr>
            <a:r>
              <a:rPr lang="fr-FR" b="1"/>
              <a:t>Traitement</a:t>
            </a:r>
          </a:p>
        </p:txBody>
      </p:sp>
      <p:sp>
        <p:nvSpPr>
          <p:cNvPr id="425" name="Google Shape;425;p1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p>
            <a:pPr marL="0" indent="0">
              <a:spcBef>
                <a:spcPts val="0"/>
              </a:spcBef>
            </a:pPr>
            <a:r>
              <a:rPr lang="en-US"/>
              <a:t>        </a:t>
            </a:r>
            <a:endParaRPr/>
          </a:p>
        </p:txBody>
      </p:sp>
      <p:sp>
        <p:nvSpPr>
          <p:cNvPr id="426" name="Google Shape;426;p1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p>
            <a:pPr marL="0" indent="0">
              <a:spcBef>
                <a:spcPts val="0"/>
              </a:spcBef>
              <a:buSzPts val="2000"/>
            </a:pPr>
            <a:r>
              <a:rPr lang="fr-FR" sz="2000" b="1"/>
              <a:t>Le choléra est une maladie curable qui peut être traitée.</a:t>
            </a:r>
            <a:endParaRPr lang="fr-FR"/>
          </a:p>
          <a:p>
            <a:pPr marL="0" lvl="0" indent="0" algn="ctr" rtl="0">
              <a:lnSpc>
                <a:spcPct val="90000"/>
              </a:lnSpc>
              <a:spcBef>
                <a:spcPts val="1000"/>
              </a:spcBef>
              <a:spcAft>
                <a:spcPts val="0"/>
              </a:spcAft>
              <a:buSzPts val="2200"/>
              <a:buFont typeface="Trebuchet MS"/>
              <a:buNone/>
            </a:pPr>
            <a:endParaRPr/>
          </a:p>
        </p:txBody>
      </p:sp>
      <p:sp>
        <p:nvSpPr>
          <p:cNvPr id="427" name="Google Shape;427;p17"/>
          <p:cNvSpPr txBox="1">
            <a:spLocks noGrp="1"/>
          </p:cNvSpPr>
          <p:nvPr>
            <p:ph type="body" idx="3"/>
          </p:nvPr>
        </p:nvSpPr>
        <p:spPr>
          <a:xfrm>
            <a:off x="2061882" y="2840077"/>
            <a:ext cx="3535283"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fr-FR"/>
              <a:t>La première ligne de traitement est la réhydratation avec des solutés de réhydratation orale (SRO)</a:t>
            </a:r>
            <a:r>
              <a:rPr lang="en-US"/>
              <a:t>.</a:t>
            </a:r>
            <a:endParaRPr/>
          </a:p>
          <a:p>
            <a:pPr marL="0" lvl="0" indent="0" algn="l" rtl="0">
              <a:lnSpc>
                <a:spcPct val="90000"/>
              </a:lnSpc>
              <a:spcBef>
                <a:spcPts val="1000"/>
              </a:spcBef>
              <a:spcAft>
                <a:spcPts val="0"/>
              </a:spcAft>
              <a:buSzPts val="2200"/>
              <a:buFont typeface="Trebuchet MS"/>
              <a:buNone/>
            </a:pPr>
            <a:endParaRPr/>
          </a:p>
        </p:txBody>
      </p:sp>
      <p:sp>
        <p:nvSpPr>
          <p:cNvPr id="428" name="Google Shape;428;p17"/>
          <p:cNvSpPr txBox="1">
            <a:spLocks noGrp="1"/>
          </p:cNvSpPr>
          <p:nvPr>
            <p:ph type="body" idx="4"/>
          </p:nvPr>
        </p:nvSpPr>
        <p:spPr>
          <a:xfrm>
            <a:off x="6594835" y="2840077"/>
            <a:ext cx="3535282"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pPr>
            <a:r>
              <a:rPr lang="fr-FR"/>
              <a:t>Les patients en état de déshydratation sévère nécessitent une perfusion    intraveineuse de liquides et une antibiothérapie.</a:t>
            </a:r>
            <a:endParaRPr lang="en-US"/>
          </a:p>
        </p:txBody>
      </p:sp>
      <p:sp>
        <p:nvSpPr>
          <p:cNvPr id="429" name="Google Shape;429;p17"/>
          <p:cNvSpPr/>
          <p:nvPr/>
        </p:nvSpPr>
        <p:spPr>
          <a:xfrm rot="10800000">
            <a:off x="2164836"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0" name="Google Shape;430;p17"/>
          <p:cNvSpPr/>
          <p:nvPr/>
        </p:nvSpPr>
        <p:spPr>
          <a:xfrm rot="10800000">
            <a:off x="6726863"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31" name="Google Shape;431;p17"/>
          <p:cNvPicPr preferRelativeResize="0"/>
          <p:nvPr/>
        </p:nvPicPr>
        <p:blipFill rotWithShape="1">
          <a:blip r:embed="rId3">
            <a:alphaModFix/>
          </a:blip>
          <a:srcRect/>
          <a:stretch/>
        </p:blipFill>
        <p:spPr>
          <a:xfrm>
            <a:off x="3688690" y="3629611"/>
            <a:ext cx="3199534" cy="3017374"/>
          </a:xfrm>
          <a:prstGeom prst="rect">
            <a:avLst/>
          </a:prstGeom>
          <a:noFill/>
          <a:ln>
            <a:noFill/>
          </a:ln>
        </p:spPr>
      </p:pic>
      <p:pic>
        <p:nvPicPr>
          <p:cNvPr id="432" name="Google Shape;432;p17"/>
          <p:cNvPicPr preferRelativeResize="0"/>
          <p:nvPr/>
        </p:nvPicPr>
        <p:blipFill rotWithShape="1">
          <a:blip r:embed="rId4">
            <a:alphaModFix/>
          </a:blip>
          <a:srcRect b="11008"/>
          <a:stretch/>
        </p:blipFill>
        <p:spPr>
          <a:xfrm>
            <a:off x="8136902" y="3101788"/>
            <a:ext cx="4055098" cy="3493682"/>
          </a:xfrm>
          <a:prstGeom prst="rect">
            <a:avLst/>
          </a:prstGeom>
          <a:noFill/>
          <a:ln>
            <a:noFill/>
          </a:ln>
        </p:spPr>
      </p:pic>
      <p:sp>
        <p:nvSpPr>
          <p:cNvPr id="4" name="Google Shape;18;p31">
            <a:extLst>
              <a:ext uri="{FF2B5EF4-FFF2-40B4-BE49-F238E27FC236}">
                <a16:creationId xmlns:a16="http://schemas.microsoft.com/office/drawing/2014/main" id="{7A4FD948-1DCB-81C2-CDEE-34185C23C0E8}"/>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12</a:t>
            </a:fld>
            <a:endParaRPr b="1">
              <a:solidFill>
                <a:schemeClr val="tx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txBox="1">
            <a:spLocks noGrp="1"/>
          </p:cNvSpPr>
          <p:nvPr>
            <p:ph type="title"/>
          </p:nvPr>
        </p:nvSpPr>
        <p:spPr>
          <a:xfrm>
            <a:off x="1585121" y="5046863"/>
            <a:ext cx="6658856" cy="1194909"/>
          </a:xfrm>
          <a:prstGeom prst="rect">
            <a:avLst/>
          </a:prstGeom>
          <a:noFill/>
          <a:ln>
            <a:noFill/>
          </a:ln>
        </p:spPr>
        <p:txBody>
          <a:bodyPr spcFirstLastPara="1" wrap="square" lIns="91425" tIns="45700" rIns="91425" bIns="45700" anchor="ctr" anchorCtr="0">
            <a:normAutofit fontScale="90000"/>
          </a:bodyPr>
          <a:lstStyle/>
          <a:p>
            <a:r>
              <a:rPr lang="en-US"/>
              <a:t>INTRODUCTION AUX ANALYSES DU CHOLERA</a:t>
            </a:r>
            <a:endParaRPr/>
          </a:p>
        </p:txBody>
      </p:sp>
      <p:pic>
        <p:nvPicPr>
          <p:cNvPr id="472" name="Google Shape;472;p20"/>
          <p:cNvPicPr preferRelativeResize="0">
            <a:picLocks noGrp="1"/>
          </p:cNvPicPr>
          <p:nvPr>
            <p:ph type="pic" idx="2"/>
          </p:nvPr>
        </p:nvPicPr>
        <p:blipFill rotWithShape="1">
          <a:blip r:embed="rId3">
            <a:alphaModFix/>
          </a:blip>
          <a:srcRect l="10650" r="10650"/>
          <a:stretch/>
        </p:blipFill>
        <p:spPr>
          <a:xfrm>
            <a:off x="8750674" y="3250351"/>
            <a:ext cx="2449513" cy="299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669353" y="1471694"/>
            <a:ext cx="10462023" cy="2554505"/>
          </a:xfrm>
          <a:prstGeom prst="rect">
            <a:avLst/>
          </a:prstGeom>
          <a:noFill/>
          <a:ln>
            <a:noFill/>
          </a:ln>
        </p:spPr>
        <p:txBody>
          <a:bodyPr spcFirstLastPara="1" wrap="square" lIns="91425" tIns="45700" rIns="91425" bIns="45700" anchor="t" anchorCtr="0">
            <a:spAutoFit/>
          </a:bodyPr>
          <a:lstStyle/>
          <a:p>
            <a:pPr marL="457200" lvl="1" algn="ctr"/>
            <a:r>
              <a:rPr lang="fr-FR" sz="3200">
                <a:solidFill>
                  <a:schemeClr val="bg1"/>
                </a:solidFill>
                <a:latin typeface="Trebuchet MS"/>
                <a:ea typeface="Trebuchet MS"/>
                <a:cs typeface="Trebuchet MS"/>
                <a:sym typeface="Trebuchet MS"/>
              </a:rPr>
              <a:t>Les recommandations exprimées ci-après ont été élaborées par le Groupe spécial mondial de lutte contre le choléra (Global </a:t>
            </a:r>
            <a:r>
              <a:rPr lang="fr-FR" sz="3200" err="1">
                <a:solidFill>
                  <a:schemeClr val="bg1"/>
                </a:solidFill>
                <a:latin typeface="Trebuchet MS"/>
                <a:ea typeface="Trebuchet MS"/>
                <a:cs typeface="Trebuchet MS"/>
                <a:sym typeface="Trebuchet MS"/>
              </a:rPr>
              <a:t>Task</a:t>
            </a:r>
            <a:r>
              <a:rPr lang="fr-FR" sz="3200">
                <a:solidFill>
                  <a:schemeClr val="bg1"/>
                </a:solidFill>
                <a:latin typeface="Trebuchet MS"/>
                <a:ea typeface="Trebuchet MS"/>
                <a:cs typeface="Trebuchet MS"/>
                <a:sym typeface="Trebuchet MS"/>
              </a:rPr>
              <a:t> Force on Cholera Control (GTFCC)) et sont décrites :</a:t>
            </a:r>
            <a:br>
              <a:rPr lang="en-GB" sz="3200">
                <a:latin typeface="Trebuchet MS"/>
                <a:ea typeface="Trebuchet MS"/>
                <a:cs typeface="Trebuchet MS"/>
              </a:rPr>
            </a:br>
            <a:r>
              <a:rPr lang="en-GB" sz="3200">
                <a:solidFill>
                  <a:schemeClr val="bg1"/>
                </a:solidFill>
                <a:latin typeface="Trebuchet MS"/>
                <a:ea typeface="Trebuchet MS"/>
                <a:cs typeface="Trebuchet MS"/>
                <a:sym typeface="Trebuchet MS"/>
              </a:rPr>
              <a:t>“</a:t>
            </a:r>
            <a:r>
              <a:rPr lang="en-GB" sz="3200" u="sng">
                <a:solidFill>
                  <a:schemeClr val="bg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Surveillance de la santé publique pour le choléra</a:t>
            </a:r>
            <a:r>
              <a:rPr lang="en-GB" sz="3200">
                <a:solidFill>
                  <a:schemeClr val="bg1"/>
                </a:solidFill>
                <a:latin typeface="Trebuchet MS"/>
                <a:ea typeface="Trebuchet MS"/>
                <a:cs typeface="Trebuchet MS"/>
                <a:sym typeface="Trebuchet MS"/>
              </a:rPr>
              <a:t>”. </a:t>
            </a:r>
            <a:endParaRPr lang="en-US" sz="3200">
              <a:solidFill>
                <a:schemeClr val="bg1"/>
              </a:solidFill>
            </a:endParaRPr>
          </a:p>
        </p:txBody>
      </p:sp>
      <p:sp>
        <p:nvSpPr>
          <p:cNvPr id="3" name="Google Shape;18;p31">
            <a:extLst>
              <a:ext uri="{FF2B5EF4-FFF2-40B4-BE49-F238E27FC236}">
                <a16:creationId xmlns:a16="http://schemas.microsoft.com/office/drawing/2014/main" id="{A4813AFD-27D2-9FBC-1BC7-487A8C97010F}"/>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14</a:t>
            </a:fld>
            <a:endParaRPr b="1">
              <a:solidFill>
                <a:schemeClr val="tx1">
                  <a:lumMod val="40000"/>
                  <a:lumOff val="60000"/>
                </a:schemeClr>
              </a:solidFill>
            </a:endParaRPr>
          </a:p>
        </p:txBody>
      </p:sp>
      <p:sp>
        <p:nvSpPr>
          <p:cNvPr id="4" name="TextBox 3">
            <a:extLst>
              <a:ext uri="{FF2B5EF4-FFF2-40B4-BE49-F238E27FC236}">
                <a16:creationId xmlns:a16="http://schemas.microsoft.com/office/drawing/2014/main" id="{419BC8A5-D5C0-48E3-19A6-79DAD1DDD552}"/>
              </a:ext>
            </a:extLst>
          </p:cNvPr>
          <p:cNvSpPr txBox="1"/>
          <p:nvPr/>
        </p:nvSpPr>
        <p:spPr>
          <a:xfrm>
            <a:off x="1024746" y="4740925"/>
            <a:ext cx="10142507" cy="866593"/>
          </a:xfrm>
          <a:prstGeom prst="rect">
            <a:avLst/>
          </a:prstGeom>
          <a:noFill/>
        </p:spPr>
        <p:txBody>
          <a:bodyPr wrap="square" lIns="91440" tIns="45720" rIns="91440" bIns="45720" anchor="t">
            <a:noAutofit/>
          </a:bodyPr>
          <a:lstStyle/>
          <a:p>
            <a:pPr marL="457200" lvl="1" algn="ctr"/>
            <a:r>
              <a:rPr lang="fr-FR" sz="2400" i="1" dirty="0">
                <a:solidFill>
                  <a:schemeClr val="bg1"/>
                </a:solidFill>
                <a:latin typeface="Trebuchet MS"/>
                <a:sym typeface="Trebuchet MS"/>
              </a:rPr>
              <a:t>Les stratégies de tests appliquées dans votre pays peuvent varier, assurez-vous de les vérifier auprès des autorités</a:t>
            </a:r>
            <a:r>
              <a:rPr lang="en-GB" sz="2400" i="1" dirty="0">
                <a:solidFill>
                  <a:schemeClr val="bg1"/>
                </a:solidFill>
                <a:latin typeface="Trebuchet MS"/>
                <a:sym typeface="Trebuchet MS"/>
              </a:rPr>
              <a:t> de </a:t>
            </a:r>
            <a:r>
              <a:rPr lang="fr-FR" sz="2400" i="1" dirty="0">
                <a:solidFill>
                  <a:schemeClr val="bg1"/>
                </a:solidFill>
                <a:latin typeface="Trebuchet MS"/>
                <a:sym typeface="Trebuchet MS"/>
              </a:rPr>
              <a:t>santé</a:t>
            </a:r>
            <a:r>
              <a:rPr lang="en-GB" sz="2400" i="1" dirty="0">
                <a:solidFill>
                  <a:schemeClr val="bg1"/>
                </a:solidFill>
                <a:latin typeface="Trebuchet MS"/>
                <a:sym typeface="Trebuchet MS"/>
              </a:rPr>
              <a:t> locales.</a:t>
            </a:r>
            <a:endParaRPr lang="en-GB" sz="2400" i="1" dirty="0">
              <a:solidFill>
                <a:schemeClr val="bg1"/>
              </a:solidFill>
              <a:latin typeface="Trebuchet MS"/>
              <a:ea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p>
            <a:pPr>
              <a:buSzPts val="4400"/>
            </a:pPr>
            <a:r>
              <a:rPr lang="fr-FR" b="1"/>
              <a:t>Pourquoi tester pour le choléra?</a:t>
            </a:r>
          </a:p>
        </p:txBody>
      </p:sp>
      <p:sp>
        <p:nvSpPr>
          <p:cNvPr id="3" name="Google Shape;584;p26">
            <a:extLst>
              <a:ext uri="{FF2B5EF4-FFF2-40B4-BE49-F238E27FC236}">
                <a16:creationId xmlns:a16="http://schemas.microsoft.com/office/drawing/2014/main" id="{C6855313-A2DE-E783-7527-A78C73C5A917}"/>
              </a:ext>
            </a:extLst>
          </p:cNvPr>
          <p:cNvSpPr txBox="1">
            <a:spLocks/>
          </p:cNvSpPr>
          <p:nvPr/>
        </p:nvSpPr>
        <p:spPr>
          <a:xfrm>
            <a:off x="6299199" y="3820912"/>
            <a:ext cx="5086029" cy="1785104"/>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l">
              <a:spcBef>
                <a:spcPts val="0"/>
              </a:spcBef>
            </a:pPr>
            <a:r>
              <a:rPr lang="fr-FR"/>
              <a:t>Le traitement ne doit pas dépendre des résultats du laboratoire.</a:t>
            </a:r>
          </a:p>
          <a:p>
            <a:pPr marL="0" indent="0" algn="l"/>
            <a:r>
              <a:rPr lang="fr-FR"/>
              <a:t>Le traitement doit dépendre </a:t>
            </a:r>
            <a:br>
              <a:rPr lang="fr-FR"/>
            </a:br>
            <a:r>
              <a:rPr lang="fr-FR"/>
              <a:t>du degré de déshydratation </a:t>
            </a:r>
            <a:br>
              <a:rPr lang="fr-FR"/>
            </a:br>
            <a:r>
              <a:rPr lang="fr-FR"/>
              <a:t>du patient</a:t>
            </a:r>
            <a:r>
              <a:rPr lang="en-US">
                <a:solidFill>
                  <a:srgbClr val="414141"/>
                </a:solidFill>
              </a:rPr>
              <a:t>.</a:t>
            </a:r>
            <a:endParaRPr lang="en-US"/>
          </a:p>
        </p:txBody>
      </p:sp>
      <p:sp>
        <p:nvSpPr>
          <p:cNvPr id="7" name="Google Shape;599;p26">
            <a:extLst>
              <a:ext uri="{FF2B5EF4-FFF2-40B4-BE49-F238E27FC236}">
                <a16:creationId xmlns:a16="http://schemas.microsoft.com/office/drawing/2014/main" id="{3B5A1145-ACAE-8399-F14D-006364E539AB}"/>
              </a:ext>
            </a:extLst>
          </p:cNvPr>
          <p:cNvSpPr/>
          <p:nvPr/>
        </p:nvSpPr>
        <p:spPr>
          <a:xfrm>
            <a:off x="6096000" y="1785509"/>
            <a:ext cx="5501318" cy="4004531"/>
          </a:xfrm>
          <a:prstGeom prst="rect">
            <a:avLst/>
          </a:prstGeom>
          <a:noFill/>
          <a:ln w="9525" cap="flat" cmpd="sng">
            <a:solidFill>
              <a:schemeClr val="dk1"/>
            </a:solidFill>
            <a:prstDash val="solid"/>
            <a:miter lim="800000"/>
            <a:headEnd type="none" w="sm" len="sm"/>
            <a:tailEnd type="none" w="sm" len="sm"/>
          </a:ln>
        </p:spPr>
        <p:txBody>
          <a:bodyPr spcFirstLastPara="1" wrap="square" lIns="108000" tIns="144000" rIns="108000" bIns="45700" anchor="t" anchorCtr="0">
            <a:noAutofit/>
          </a:bodyPr>
          <a:lstStyle/>
          <a:p>
            <a:r>
              <a:rPr lang="fr-FR" sz="2200">
                <a:solidFill>
                  <a:schemeClr val="dk1"/>
                </a:solidFill>
                <a:ea typeface="Trebuchet MS"/>
                <a:sym typeface="Trebuchet MS"/>
              </a:rPr>
              <a:t>Les tests ne sont pas effectués pour orienter la prise en charge clinique,</a:t>
            </a:r>
            <a:br>
              <a:rPr lang="fr-FR" sz="2200">
                <a:ea typeface="Trebuchet MS"/>
              </a:rPr>
            </a:br>
            <a:r>
              <a:rPr lang="fr-FR" sz="2200">
                <a:solidFill>
                  <a:schemeClr val="dk1"/>
                </a:solidFill>
                <a:ea typeface="Trebuchet MS"/>
                <a:sym typeface="Trebuchet MS"/>
              </a:rPr>
              <a:t>c'est-à-dire que les résultats positifs ou négatifs ne modifient pas le protocole de traitement</a:t>
            </a:r>
            <a:r>
              <a:rPr lang="en-US" sz="2200">
                <a:solidFill>
                  <a:schemeClr val="dk1"/>
                </a:solidFill>
                <a:ea typeface="Trebuchet MS"/>
                <a:sym typeface="Trebuchet MS"/>
              </a:rPr>
              <a:t>.</a:t>
            </a:r>
            <a:endParaRPr lang="en-US" sz="2200">
              <a:solidFill>
                <a:schemeClr val="dk1"/>
              </a:solidFill>
            </a:endParaRPr>
          </a:p>
        </p:txBody>
      </p:sp>
      <p:sp>
        <p:nvSpPr>
          <p:cNvPr id="12" name="Google Shape;580;p26">
            <a:extLst>
              <a:ext uri="{FF2B5EF4-FFF2-40B4-BE49-F238E27FC236}">
                <a16:creationId xmlns:a16="http://schemas.microsoft.com/office/drawing/2014/main" id="{9252A2C2-98AF-9F01-EAFB-33C2E09096C1}"/>
              </a:ext>
            </a:extLst>
          </p:cNvPr>
          <p:cNvSpPr/>
          <p:nvPr/>
        </p:nvSpPr>
        <p:spPr>
          <a:xfrm>
            <a:off x="9892056" y="4460364"/>
            <a:ext cx="1992836" cy="199283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4" name="Google Shape;581;p26">
            <a:extLst>
              <a:ext uri="{FF2B5EF4-FFF2-40B4-BE49-F238E27FC236}">
                <a16:creationId xmlns:a16="http://schemas.microsoft.com/office/drawing/2014/main" id="{A69B71D2-4DFA-FBCF-17CB-278F40B6CC6A}"/>
              </a:ext>
            </a:extLst>
          </p:cNvPr>
          <p:cNvSpPr txBox="1">
            <a:spLocks noGrp="1"/>
          </p:cNvSpPr>
          <p:nvPr>
            <p:ph type="body" idx="1"/>
          </p:nvPr>
        </p:nvSpPr>
        <p:spPr>
          <a:xfrm>
            <a:off x="10476313" y="4417163"/>
            <a:ext cx="838200" cy="18049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000"/>
              <a:buFont typeface="Trebuchet MS"/>
              <a:buNone/>
            </a:pPr>
            <a:r>
              <a:rPr lang="en-US" sz="15000"/>
              <a:t>?</a:t>
            </a:r>
            <a:endParaRPr/>
          </a:p>
        </p:txBody>
      </p:sp>
      <p:sp>
        <p:nvSpPr>
          <p:cNvPr id="17" name="Google Shape;582;p26">
            <a:extLst>
              <a:ext uri="{FF2B5EF4-FFF2-40B4-BE49-F238E27FC236}">
                <a16:creationId xmlns:a16="http://schemas.microsoft.com/office/drawing/2014/main" id="{6D1FE492-788E-1004-DE94-86CE8B84686B}"/>
              </a:ext>
            </a:extLst>
          </p:cNvPr>
          <p:cNvSpPr txBox="1">
            <a:spLocks noGrp="1"/>
          </p:cNvSpPr>
          <p:nvPr>
            <p:ph type="body" idx="3"/>
          </p:nvPr>
        </p:nvSpPr>
        <p:spPr>
          <a:xfrm>
            <a:off x="9891557" y="5110284"/>
            <a:ext cx="1978958" cy="655608"/>
          </a:xfrm>
          <a:prstGeom prst="rect">
            <a:avLst/>
          </a:prstGeom>
          <a:noFill/>
          <a:ln>
            <a:noFill/>
          </a:ln>
        </p:spPr>
        <p:txBody>
          <a:bodyPr spcFirstLastPara="1" wrap="square" lIns="91425" tIns="45700" rIns="91425" bIns="45700" anchor="t" anchorCtr="0">
            <a:noAutofit/>
          </a:bodyPr>
          <a:lstStyle/>
          <a:p>
            <a:pPr marL="0" indent="0">
              <a:spcBef>
                <a:spcPts val="0"/>
              </a:spcBef>
            </a:pPr>
            <a:r>
              <a:rPr lang="fr-FR" b="1"/>
              <a:t>Pourquoi tester</a:t>
            </a:r>
          </a:p>
        </p:txBody>
      </p:sp>
      <p:sp>
        <p:nvSpPr>
          <p:cNvPr id="11" name="Google Shape;18;p31">
            <a:extLst>
              <a:ext uri="{FF2B5EF4-FFF2-40B4-BE49-F238E27FC236}">
                <a16:creationId xmlns:a16="http://schemas.microsoft.com/office/drawing/2014/main" id="{76D4F7E3-CC11-93B3-4CEC-5EDCEBE93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15</a:t>
            </a:fld>
            <a:endParaRPr b="1">
              <a:solidFill>
                <a:schemeClr val="tx1">
                  <a:lumMod val="40000"/>
                  <a:lumOff val="60000"/>
                </a:schemeClr>
              </a:solidFill>
            </a:endParaRPr>
          </a:p>
        </p:txBody>
      </p:sp>
      <p:grpSp>
        <p:nvGrpSpPr>
          <p:cNvPr id="13" name="Group 12">
            <a:extLst>
              <a:ext uri="{FF2B5EF4-FFF2-40B4-BE49-F238E27FC236}">
                <a16:creationId xmlns:a16="http://schemas.microsoft.com/office/drawing/2014/main" id="{D11FEBF1-008F-F12F-DFDC-6F43E53F4846}"/>
              </a:ext>
            </a:extLst>
          </p:cNvPr>
          <p:cNvGrpSpPr/>
          <p:nvPr/>
        </p:nvGrpSpPr>
        <p:grpSpPr>
          <a:xfrm>
            <a:off x="582392" y="2867057"/>
            <a:ext cx="5035651" cy="648000"/>
            <a:chOff x="2945597" y="1941851"/>
            <a:chExt cx="5035651" cy="649216"/>
          </a:xfrm>
        </p:grpSpPr>
        <p:sp>
          <p:nvSpPr>
            <p:cNvPr id="15" name="TextBox 14">
              <a:extLst>
                <a:ext uri="{FF2B5EF4-FFF2-40B4-BE49-F238E27FC236}">
                  <a16:creationId xmlns:a16="http://schemas.microsoft.com/office/drawing/2014/main" id="{206E6475-99AE-1112-6F14-EADA083D3783}"/>
                </a:ext>
              </a:extLst>
            </p:cNvPr>
            <p:cNvSpPr txBox="1"/>
            <p:nvPr/>
          </p:nvSpPr>
          <p:spPr>
            <a:xfrm>
              <a:off x="3175586" y="1941851"/>
              <a:ext cx="4805662" cy="649216"/>
            </a:xfrm>
            <a:prstGeom prst="rect">
              <a:avLst/>
            </a:prstGeom>
            <a:noFill/>
            <a:ln w="9525">
              <a:solidFill>
                <a:schemeClr val="tx1"/>
              </a:solidFill>
            </a:ln>
          </p:spPr>
          <p:txBody>
            <a:bodyPr wrap="square" lIns="0" tIns="45720" rIns="91440" bIns="45720" rtlCol="0" anchor="ctr" anchorCtr="0">
              <a:noAutofit/>
            </a:bodyPr>
            <a:lstStyle/>
            <a:p>
              <a:pPr marL="359410">
                <a:buClr>
                  <a:schemeClr val="accent3"/>
                </a:buClr>
              </a:pPr>
              <a:r>
                <a:rPr lang="fr-FR" sz="2400">
                  <a:solidFill>
                    <a:schemeClr val="dk1"/>
                  </a:solidFill>
                  <a:latin typeface="Trebuchet MS"/>
                  <a:sym typeface="Trebuchet MS"/>
                </a:rPr>
                <a:t>Identifier un cas suspect</a:t>
              </a:r>
              <a:endParaRPr lang="fr-FR" sz="2400">
                <a:solidFill>
                  <a:schemeClr val="dk1"/>
                </a:solidFill>
                <a:latin typeface="Trebuchet MS"/>
              </a:endParaRPr>
            </a:p>
          </p:txBody>
        </p:sp>
        <p:sp>
          <p:nvSpPr>
            <p:cNvPr id="18" name="Oval 17">
              <a:extLst>
                <a:ext uri="{FF2B5EF4-FFF2-40B4-BE49-F238E27FC236}">
                  <a16:creationId xmlns:a16="http://schemas.microsoft.com/office/drawing/2014/main" id="{B9328016-8A5B-673B-0EA6-78FA7BDA6A3C}"/>
                </a:ext>
              </a:extLst>
            </p:cNvPr>
            <p:cNvSpPr/>
            <p:nvPr/>
          </p:nvSpPr>
          <p:spPr>
            <a:xfrm>
              <a:off x="2945597" y="2080548"/>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HU" b="1">
                  <a:latin typeface="Trebuchet MS"/>
                </a:rPr>
                <a:t>2</a:t>
              </a:r>
              <a:endParaRPr lang="en-US" b="1">
                <a:latin typeface="Trebuchet MS" panose="020B0703020202090204" pitchFamily="34" charset="0"/>
              </a:endParaRPr>
            </a:p>
          </p:txBody>
        </p:sp>
      </p:grpSp>
      <p:grpSp>
        <p:nvGrpSpPr>
          <p:cNvPr id="19" name="Group 18">
            <a:extLst>
              <a:ext uri="{FF2B5EF4-FFF2-40B4-BE49-F238E27FC236}">
                <a16:creationId xmlns:a16="http://schemas.microsoft.com/office/drawing/2014/main" id="{AD7586BC-C3C5-740D-CE43-B35FA9D56E79}"/>
              </a:ext>
            </a:extLst>
          </p:cNvPr>
          <p:cNvGrpSpPr/>
          <p:nvPr/>
        </p:nvGrpSpPr>
        <p:grpSpPr>
          <a:xfrm>
            <a:off x="582390" y="1708450"/>
            <a:ext cx="5035650" cy="648000"/>
            <a:chOff x="2945597" y="2699641"/>
            <a:chExt cx="5035650" cy="648000"/>
          </a:xfrm>
        </p:grpSpPr>
        <p:sp>
          <p:nvSpPr>
            <p:cNvPr id="20" name="TextBox 19">
              <a:extLst>
                <a:ext uri="{FF2B5EF4-FFF2-40B4-BE49-F238E27FC236}">
                  <a16:creationId xmlns:a16="http://schemas.microsoft.com/office/drawing/2014/main" id="{A8F7C05B-D65F-B866-A45F-FF61FE5AFFE6}"/>
                </a:ext>
              </a:extLst>
            </p:cNvPr>
            <p:cNvSpPr txBox="1"/>
            <p:nvPr/>
          </p:nvSpPr>
          <p:spPr>
            <a:xfrm>
              <a:off x="3175585" y="2699641"/>
              <a:ext cx="4805662"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fr-FR" sz="2400">
                  <a:solidFill>
                    <a:schemeClr val="dk1"/>
                  </a:solidFill>
                  <a:latin typeface="Trebuchet MS"/>
                  <a:sym typeface="Trebuchet MS"/>
                </a:rPr>
                <a:t>Traiter le patient</a:t>
              </a:r>
              <a:endParaRPr lang="fr-FR" sz="2400">
                <a:solidFill>
                  <a:schemeClr val="dk1"/>
                </a:solidFill>
                <a:latin typeface="Trebuchet MS"/>
              </a:endParaRPr>
            </a:p>
          </p:txBody>
        </p:sp>
        <p:sp>
          <p:nvSpPr>
            <p:cNvPr id="21" name="Oval 20">
              <a:extLst>
                <a:ext uri="{FF2B5EF4-FFF2-40B4-BE49-F238E27FC236}">
                  <a16:creationId xmlns:a16="http://schemas.microsoft.com/office/drawing/2014/main" id="{DCF485CF-8CBB-CB43-866D-022E524EE2F1}"/>
                </a:ext>
              </a:extLst>
            </p:cNvPr>
            <p:cNvSpPr/>
            <p:nvPr/>
          </p:nvSpPr>
          <p:spPr>
            <a:xfrm>
              <a:off x="2945597" y="2819933"/>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1</a:t>
              </a:r>
            </a:p>
          </p:txBody>
        </p:sp>
      </p:grpSp>
      <p:grpSp>
        <p:nvGrpSpPr>
          <p:cNvPr id="22" name="Group 21">
            <a:extLst>
              <a:ext uri="{FF2B5EF4-FFF2-40B4-BE49-F238E27FC236}">
                <a16:creationId xmlns:a16="http://schemas.microsoft.com/office/drawing/2014/main" id="{E6600B90-F6D0-02A7-300D-ED32348052A6}"/>
              </a:ext>
            </a:extLst>
          </p:cNvPr>
          <p:cNvGrpSpPr/>
          <p:nvPr/>
        </p:nvGrpSpPr>
        <p:grpSpPr>
          <a:xfrm>
            <a:off x="594681" y="3966551"/>
            <a:ext cx="5052977" cy="648000"/>
            <a:chOff x="2945597" y="3429402"/>
            <a:chExt cx="5052977" cy="648000"/>
          </a:xfrm>
        </p:grpSpPr>
        <p:sp>
          <p:nvSpPr>
            <p:cNvPr id="23" name="TextBox 22">
              <a:extLst>
                <a:ext uri="{FF2B5EF4-FFF2-40B4-BE49-F238E27FC236}">
                  <a16:creationId xmlns:a16="http://schemas.microsoft.com/office/drawing/2014/main" id="{434BF50D-8156-6413-7DAC-C5E3AF43A094}"/>
                </a:ext>
              </a:extLst>
            </p:cNvPr>
            <p:cNvSpPr txBox="1"/>
            <p:nvPr/>
          </p:nvSpPr>
          <p:spPr>
            <a:xfrm>
              <a:off x="3175585" y="3429402"/>
              <a:ext cx="4822989"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fr-FR" sz="2400">
                  <a:solidFill>
                    <a:schemeClr val="dk1"/>
                  </a:solidFill>
                  <a:latin typeface="Trebuchet MS"/>
                </a:rPr>
                <a:t>Tester pour le choléra</a:t>
              </a:r>
              <a:endParaRPr lang="fr-FR">
                <a:solidFill>
                  <a:schemeClr val="dk1"/>
                </a:solidFill>
              </a:endParaRPr>
            </a:p>
          </p:txBody>
        </p:sp>
        <p:sp>
          <p:nvSpPr>
            <p:cNvPr id="24" name="Oval 23">
              <a:extLst>
                <a:ext uri="{FF2B5EF4-FFF2-40B4-BE49-F238E27FC236}">
                  <a16:creationId xmlns:a16="http://schemas.microsoft.com/office/drawing/2014/main" id="{48B3120C-C40A-AE7B-5F66-B6DB5C9EEF10}"/>
                </a:ext>
              </a:extLst>
            </p:cNvPr>
            <p:cNvSpPr/>
            <p:nvPr/>
          </p:nvSpPr>
          <p:spPr>
            <a:xfrm>
              <a:off x="2945597" y="3530249"/>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25" name="Group 24">
            <a:extLst>
              <a:ext uri="{FF2B5EF4-FFF2-40B4-BE49-F238E27FC236}">
                <a16:creationId xmlns:a16="http://schemas.microsoft.com/office/drawing/2014/main" id="{9A3FF397-4C2B-4513-5289-3432434AB83A}"/>
              </a:ext>
            </a:extLst>
          </p:cNvPr>
          <p:cNvGrpSpPr/>
          <p:nvPr/>
        </p:nvGrpSpPr>
        <p:grpSpPr>
          <a:xfrm>
            <a:off x="577355" y="5057073"/>
            <a:ext cx="5052405" cy="648000"/>
            <a:chOff x="2945597" y="4219304"/>
            <a:chExt cx="5052405" cy="648000"/>
          </a:xfrm>
        </p:grpSpPr>
        <p:sp>
          <p:nvSpPr>
            <p:cNvPr id="26" name="TextBox 25">
              <a:extLst>
                <a:ext uri="{FF2B5EF4-FFF2-40B4-BE49-F238E27FC236}">
                  <a16:creationId xmlns:a16="http://schemas.microsoft.com/office/drawing/2014/main" id="{211606B9-83FB-A18D-2705-C90489D1C289}"/>
                </a:ext>
              </a:extLst>
            </p:cNvPr>
            <p:cNvSpPr txBox="1"/>
            <p:nvPr/>
          </p:nvSpPr>
          <p:spPr>
            <a:xfrm>
              <a:off x="3175013" y="4219304"/>
              <a:ext cx="4822989"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fr-FR" sz="2400">
                  <a:solidFill>
                    <a:schemeClr val="dk1"/>
                  </a:solidFill>
                  <a:latin typeface="Trebuchet MS"/>
                  <a:sym typeface="Trebuchet MS"/>
                </a:rPr>
                <a:t>Enregistrer et communiquer</a:t>
              </a:r>
              <a:endParaRPr lang="fr-FR" sz="2400">
                <a:solidFill>
                  <a:schemeClr val="dk1"/>
                </a:solidFill>
                <a:latin typeface="Trebuchet MS"/>
              </a:endParaRPr>
            </a:p>
          </p:txBody>
        </p:sp>
        <p:sp>
          <p:nvSpPr>
            <p:cNvPr id="27" name="Oval 26">
              <a:extLst>
                <a:ext uri="{FF2B5EF4-FFF2-40B4-BE49-F238E27FC236}">
                  <a16:creationId xmlns:a16="http://schemas.microsoft.com/office/drawing/2014/main" id="{B543C2DE-931F-0941-254E-2C47FBDA8A7D}"/>
                </a:ext>
              </a:extLst>
            </p:cNvPr>
            <p:cNvSpPr/>
            <p:nvPr/>
          </p:nvSpPr>
          <p:spPr>
            <a:xfrm>
              <a:off x="2945597" y="4330586"/>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5464862" y="192827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177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2" grpId="0" animBg="1"/>
      <p:bldP spid="14" grpId="0" build="p"/>
      <p:bldP spid="14" grpId="1" build="p"/>
      <p:bldP spid="17" grpId="0" build="p"/>
      <p:bldP spid="17" grpId="1" build="p"/>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Oval 2">
            <a:extLst>
              <a:ext uri="{FF2B5EF4-FFF2-40B4-BE49-F238E27FC236}">
                <a16:creationId xmlns:a16="http://schemas.microsoft.com/office/drawing/2014/main" id="{3C165682-F844-DD8F-7E11-E4F535A0E836}"/>
              </a:ext>
            </a:extLst>
          </p:cNvPr>
          <p:cNvSpPr/>
          <p:nvPr/>
        </p:nvSpPr>
        <p:spPr>
          <a:xfrm>
            <a:off x="1142149" y="2444320"/>
            <a:ext cx="4094863" cy="40948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r>
              <a:rPr lang="fr-BE" sz="4000" b="1"/>
              <a:t>Tester pour la surveillance et non pour la prise en charge clinique</a:t>
            </a:r>
            <a:endParaRPr lang="fr-BE"/>
          </a:p>
        </p:txBody>
      </p:sp>
      <p:sp>
        <p:nvSpPr>
          <p:cNvPr id="606" name="Google Shape;606;p27"/>
          <p:cNvSpPr txBox="1">
            <a:spLocks noGrp="1"/>
          </p:cNvSpPr>
          <p:nvPr>
            <p:ph type="body" idx="1"/>
          </p:nvPr>
        </p:nvSpPr>
        <p:spPr>
          <a:xfrm>
            <a:off x="627739" y="2686765"/>
            <a:ext cx="5121128" cy="786166"/>
          </a:xfrm>
          <a:prstGeom prst="rect">
            <a:avLst/>
          </a:prstGeom>
          <a:solidFill>
            <a:schemeClr val="accent5"/>
          </a:solidFill>
          <a:ln>
            <a:noFill/>
          </a:ln>
        </p:spPr>
        <p:txBody>
          <a:bodyPr spcFirstLastPara="1" wrap="square" lIns="91425" tIns="45700" rIns="91425" bIns="45700" anchor="t" anchorCtr="0">
            <a:noAutofit/>
          </a:bodyPr>
          <a:lstStyle/>
          <a:p>
            <a:pPr marL="0" indent="0" algn="ctr">
              <a:spcBef>
                <a:spcPts val="0"/>
              </a:spcBef>
            </a:pPr>
            <a:r>
              <a:rPr lang="fr-FR" sz="2400" b="1"/>
              <a:t>ABSENCE</a:t>
            </a:r>
            <a:r>
              <a:rPr lang="fr-FR" sz="2400" b="1">
                <a:latin typeface="Trebuchet MS"/>
                <a:ea typeface="Trebuchet MS"/>
                <a:cs typeface="Trebuchet MS"/>
                <a:sym typeface="Trebuchet MS"/>
              </a:rPr>
              <a:t> </a:t>
            </a:r>
            <a:r>
              <a:rPr lang="fr-FR" sz="2400" b="1"/>
              <a:t>d'épidémie </a:t>
            </a:r>
            <a:r>
              <a:rPr lang="fr-FR" sz="2400" b="1">
                <a:latin typeface="Trebuchet MS"/>
                <a:ea typeface="Trebuchet MS"/>
                <a:cs typeface="Trebuchet MS"/>
                <a:sym typeface="Trebuchet MS"/>
              </a:rPr>
              <a:t>probable</a:t>
            </a:r>
            <a:r>
              <a:rPr lang="fr-FR" sz="2400" b="1"/>
              <a:t> ou confirmée</a:t>
            </a:r>
          </a:p>
        </p:txBody>
      </p:sp>
      <p:sp>
        <p:nvSpPr>
          <p:cNvPr id="607" name="Google Shape;607;p27"/>
          <p:cNvSpPr txBox="1">
            <a:spLocks noGrp="1"/>
          </p:cNvSpPr>
          <p:nvPr>
            <p:ph type="body" idx="3"/>
          </p:nvPr>
        </p:nvSpPr>
        <p:spPr>
          <a:xfrm>
            <a:off x="627738" y="3605217"/>
            <a:ext cx="5121128" cy="2625131"/>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buSzPts val="2000"/>
              <a:buFont typeface="Arial" panose="020B0604020202020204" pitchFamily="34" charset="0"/>
              <a:buChar char="•"/>
            </a:pPr>
            <a:r>
              <a:rPr lang="fr-FR" sz="2000">
                <a:solidFill>
                  <a:schemeClr val="tx1"/>
                </a:solidFill>
              </a:rPr>
              <a:t>Trouver le premier cas le plus tôt possible</a:t>
            </a:r>
          </a:p>
          <a:p>
            <a:pPr marL="342900" indent="-342900">
              <a:spcBef>
                <a:spcPts val="0"/>
              </a:spcBef>
              <a:buSzPts val="2000"/>
              <a:buFont typeface="Arial"/>
              <a:buChar char="•"/>
            </a:pPr>
            <a:endParaRPr lang="fr-FR" sz="2000">
              <a:solidFill>
                <a:schemeClr val="tx1"/>
              </a:solidFill>
            </a:endParaRPr>
          </a:p>
          <a:p>
            <a:pPr marL="342900" indent="-342900">
              <a:spcBef>
                <a:spcPts val="0"/>
              </a:spcBef>
              <a:buSzPts val="2000"/>
              <a:buFont typeface="Arial"/>
              <a:buChar char="•"/>
            </a:pPr>
            <a:r>
              <a:rPr lang="fr-FR" sz="2000">
                <a:solidFill>
                  <a:schemeClr val="tx1"/>
                </a:solidFill>
              </a:rPr>
              <a:t>Confirmer les cas, détecter une épidémie probable de choléra et déclarer une épidémie confirmée</a:t>
            </a:r>
          </a:p>
          <a:p>
            <a:pPr marL="342900" indent="-342900">
              <a:buSzPts val="2000"/>
              <a:buFont typeface="Arial"/>
              <a:buChar char="•"/>
            </a:pPr>
            <a:r>
              <a:rPr lang="fr-FR" sz="2000"/>
              <a:t>Intervenir rapidement pour arrêter la propagation (OCV, EAH, </a:t>
            </a:r>
            <a:r>
              <a:rPr lang="fr-FR" sz="2000" err="1"/>
              <a:t>etc</a:t>
            </a:r>
            <a:r>
              <a:rPr lang="fr-FR" sz="2000"/>
              <a:t>) </a:t>
            </a:r>
            <a:endParaRPr lang="fr-FR"/>
          </a:p>
        </p:txBody>
      </p:sp>
      <p:sp>
        <p:nvSpPr>
          <p:cNvPr id="2" name="Oval 1">
            <a:extLst>
              <a:ext uri="{FF2B5EF4-FFF2-40B4-BE49-F238E27FC236}">
                <a16:creationId xmlns:a16="http://schemas.microsoft.com/office/drawing/2014/main" id="{89AA46E2-24C6-B0AB-108D-B15297C85F13}"/>
              </a:ext>
            </a:extLst>
          </p:cNvPr>
          <p:cNvSpPr/>
          <p:nvPr/>
        </p:nvSpPr>
        <p:spPr>
          <a:xfrm>
            <a:off x="6893436" y="2444321"/>
            <a:ext cx="4094863" cy="4094863"/>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Google Shape;612;p27"/>
          <p:cNvSpPr txBox="1"/>
          <p:nvPr/>
        </p:nvSpPr>
        <p:spPr>
          <a:xfrm>
            <a:off x="6455362" y="3576462"/>
            <a:ext cx="5135505" cy="2625132"/>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buClr>
                <a:schemeClr val="accent1"/>
              </a:buClr>
              <a:buSzPts val="2000"/>
              <a:buFont typeface="Arial"/>
              <a:buChar char="•"/>
            </a:pPr>
            <a:r>
              <a:rPr lang="fr-FR" sz="2000">
                <a:solidFill>
                  <a:schemeClr val="dk1"/>
                </a:solidFill>
                <a:latin typeface="Trebuchet MS"/>
              </a:rPr>
              <a:t>Surveiller les tendances et la propagation de l’épidémie</a:t>
            </a: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ea typeface="Trebuchet MS"/>
                <a:cs typeface="Trebuchet MS"/>
                <a:sym typeface="Trebuchet MS"/>
              </a:rPr>
              <a:t>Orienter les interventions et l'allocation des ressources </a:t>
            </a:r>
            <a:endParaRPr lang="fr-FR">
              <a:solidFill>
                <a:schemeClr val="dk1"/>
              </a:solidFill>
              <a:ea typeface="Trebuchet MS"/>
              <a:sym typeface="Trebuchet MS"/>
            </a:endParaRPr>
          </a:p>
          <a:p>
            <a:pPr marL="342900" indent="-342900">
              <a:lnSpc>
                <a:spcPct val="90000"/>
              </a:lnSpc>
              <a:spcBef>
                <a:spcPts val="1000"/>
              </a:spcBef>
              <a:buClr>
                <a:schemeClr val="accent1"/>
              </a:buClr>
              <a:buSzPts val="2000"/>
              <a:buFont typeface="Arial"/>
              <a:buChar char="•"/>
            </a:pPr>
            <a:r>
              <a:rPr lang="fr-FR" sz="2000">
                <a:solidFill>
                  <a:schemeClr val="dk1"/>
                </a:solidFill>
                <a:latin typeface="Trebuchet MS"/>
                <a:ea typeface="Trebuchet MS"/>
                <a:cs typeface="Trebuchet MS"/>
                <a:sym typeface="Trebuchet MS"/>
              </a:rPr>
              <a:t>Surveiller les changements éventuels de la souche</a:t>
            </a:r>
            <a:endParaRPr lang="fr-FR" sz="2000">
              <a:solidFill>
                <a:schemeClr val="dk1"/>
              </a:solidFill>
              <a:latin typeface="Trebuchet MS"/>
            </a:endParaRPr>
          </a:p>
          <a:p>
            <a:pPr marL="342900" marR="0" lvl="0" indent="-342900" algn="l">
              <a:lnSpc>
                <a:spcPct val="90000"/>
              </a:lnSpc>
              <a:spcBef>
                <a:spcPts val="1000"/>
              </a:spcBef>
              <a:spcAft>
                <a:spcPts val="0"/>
              </a:spcAft>
              <a:buClr>
                <a:schemeClr val="accent1"/>
              </a:buClr>
              <a:buSzPts val="2000"/>
              <a:buFont typeface="Arial"/>
              <a:buChar char="•"/>
            </a:pPr>
            <a:endParaRPr lang="fr-FR" sz="2000">
              <a:solidFill>
                <a:schemeClr val="dk1"/>
              </a:solidFill>
              <a:latin typeface="Trebuchet MS"/>
              <a:ea typeface="Trebuchet MS"/>
              <a:cs typeface="Trebuchet MS"/>
            </a:endParaRPr>
          </a:p>
          <a:p>
            <a:pPr marL="342900" marR="0" lvl="0" indent="-215900" algn="l" rtl="0">
              <a:lnSpc>
                <a:spcPct val="90000"/>
              </a:lnSpc>
              <a:spcBef>
                <a:spcPts val="1000"/>
              </a:spcBef>
              <a:spcAft>
                <a:spcPts val="0"/>
              </a:spcAft>
              <a:buClr>
                <a:schemeClr val="accent1"/>
              </a:buClr>
              <a:buSzPts val="2000"/>
              <a:buFont typeface="Arial"/>
              <a:buNone/>
            </a:pPr>
            <a:endParaRPr sz="2000">
              <a:solidFill>
                <a:schemeClr val="dk1"/>
              </a:solidFill>
              <a:latin typeface="Trebuchet MS"/>
              <a:ea typeface="Trebuchet MS"/>
              <a:cs typeface="Trebuchet MS"/>
            </a:endParaRPr>
          </a:p>
          <a:p>
            <a:pPr marL="342900" indent="-203200">
              <a:lnSpc>
                <a:spcPct val="90000"/>
              </a:lnSpc>
              <a:spcBef>
                <a:spcPts val="1000"/>
              </a:spcBef>
              <a:buClr>
                <a:schemeClr val="accent1"/>
              </a:buClr>
              <a:buSzPts val="2200"/>
            </a:pPr>
            <a:endParaRPr lang="en-US" sz="2200">
              <a:solidFill>
                <a:schemeClr val="dk1"/>
              </a:solidFill>
              <a:latin typeface="Trebuchet MS"/>
              <a:ea typeface="Trebuchet MS"/>
              <a:cs typeface="Trebuchet MS"/>
            </a:endParaRPr>
          </a:p>
        </p:txBody>
      </p:sp>
      <p:sp>
        <p:nvSpPr>
          <p:cNvPr id="613" name="Google Shape;613;p27"/>
          <p:cNvSpPr txBox="1"/>
          <p:nvPr/>
        </p:nvSpPr>
        <p:spPr>
          <a:xfrm>
            <a:off x="6443135" y="2682108"/>
            <a:ext cx="5147732" cy="786166"/>
          </a:xfrm>
          <a:prstGeom prst="rect">
            <a:avLst/>
          </a:prstGeom>
          <a:solidFill>
            <a:srgbClr val="C00000"/>
          </a:solidFill>
          <a:ln>
            <a:noFill/>
          </a:ln>
        </p:spPr>
        <p:txBody>
          <a:bodyPr spcFirstLastPara="1" wrap="square" lIns="91425" tIns="45700" rIns="91425" bIns="45700" anchor="t" anchorCtr="0">
            <a:normAutofit lnSpcReduction="10000"/>
          </a:bodyPr>
          <a:lstStyle/>
          <a:p>
            <a:pPr algn="ctr"/>
            <a:r>
              <a:rPr lang="fr-BE" sz="2400" b="1">
                <a:solidFill>
                  <a:schemeClr val="bg1"/>
                </a:solidFill>
                <a:latin typeface="Trebuchet MS"/>
                <a:ea typeface="Trebuchet MS"/>
                <a:cs typeface="Trebuchet MS"/>
                <a:sym typeface="Trebuchet MS"/>
              </a:rPr>
              <a:t>Épidémie probable                      ou CONFIRMÉE</a:t>
            </a:r>
            <a:endParaRPr lang="fr-BE" sz="2400" b="1">
              <a:solidFill>
                <a:schemeClr val="bg1"/>
              </a:solidFill>
              <a:latin typeface="Trebuchet MS"/>
            </a:endParaRPr>
          </a:p>
        </p:txBody>
      </p:sp>
      <p:sp>
        <p:nvSpPr>
          <p:cNvPr id="4" name="Google Shape;584;p26">
            <a:extLst>
              <a:ext uri="{FF2B5EF4-FFF2-40B4-BE49-F238E27FC236}">
                <a16:creationId xmlns:a16="http://schemas.microsoft.com/office/drawing/2014/main" id="{A54783AE-9337-E79F-6A07-B2FF4A62E3A8}"/>
              </a:ext>
            </a:extLst>
          </p:cNvPr>
          <p:cNvSpPr txBox="1">
            <a:spLocks/>
          </p:cNvSpPr>
          <p:nvPr/>
        </p:nvSpPr>
        <p:spPr>
          <a:xfrm>
            <a:off x="627739" y="1865911"/>
            <a:ext cx="10963128" cy="428556"/>
          </a:xfrm>
          <a:prstGeom prst="rect">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200"/>
            </a:pPr>
            <a:r>
              <a:rPr lang="fr-FR">
                <a:solidFill>
                  <a:srgbClr val="414141"/>
                </a:solidFill>
              </a:rPr>
              <a:t>Des objectifs différents selon le contexte épidémiologique</a:t>
            </a:r>
            <a:endParaRPr lang="fr-FR" err="1">
              <a:solidFill>
                <a:srgbClr val="414141"/>
              </a:solidFill>
            </a:endParaRPr>
          </a:p>
        </p:txBody>
      </p:sp>
      <p:sp>
        <p:nvSpPr>
          <p:cNvPr id="6" name="Google Shape;18;p31">
            <a:extLst>
              <a:ext uri="{FF2B5EF4-FFF2-40B4-BE49-F238E27FC236}">
                <a16:creationId xmlns:a16="http://schemas.microsoft.com/office/drawing/2014/main" id="{709CC973-3AB8-93DC-E7F5-E5258E4341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411943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215828" y="508284"/>
            <a:ext cx="11750962" cy="1181024"/>
          </a:xfrm>
          <a:prstGeom prst="rect">
            <a:avLst/>
          </a:prstGeom>
          <a:noFill/>
          <a:ln>
            <a:noFill/>
          </a:ln>
        </p:spPr>
        <p:txBody>
          <a:bodyPr spcFirstLastPara="1" wrap="square" lIns="91425" tIns="45700" rIns="91425" bIns="45700" anchor="ctr" anchorCtr="0">
            <a:normAutofit fontScale="90000"/>
          </a:bodyPr>
          <a:lstStyle/>
          <a:p>
            <a:r>
              <a:rPr lang="fr-FR" b="1"/>
              <a:t>Stratégie adaptée au contexte épidémiologique </a:t>
            </a:r>
          </a:p>
        </p:txBody>
      </p:sp>
      <p:sp>
        <p:nvSpPr>
          <p:cNvPr id="38" name="Google Shape;584;p26">
            <a:extLst>
              <a:ext uri="{FF2B5EF4-FFF2-40B4-BE49-F238E27FC236}">
                <a16:creationId xmlns:a16="http://schemas.microsoft.com/office/drawing/2014/main" id="{728033DA-D720-AD19-334E-C6FEEE5A9B6A}"/>
              </a:ext>
            </a:extLst>
          </p:cNvPr>
          <p:cNvSpPr txBox="1">
            <a:spLocks/>
          </p:cNvSpPr>
          <p:nvPr/>
        </p:nvSpPr>
        <p:spPr>
          <a:xfrm>
            <a:off x="6895322" y="2057743"/>
            <a:ext cx="4683123" cy="4112621"/>
          </a:xfrm>
          <a:prstGeom prst="rect">
            <a:avLst/>
          </a:pr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a:r>
              <a:rPr lang="fr-FR" sz="2800" dirty="0"/>
              <a:t>Varie en fonction de l’existence ou l'absence d’une épidémie de choléra confirmée (ou probable) dans la région.</a:t>
            </a:r>
            <a:r>
              <a:rPr lang="en-US" sz="2800" dirty="0"/>
              <a:t> </a:t>
            </a:r>
            <a:endParaRPr lang="en-US"/>
          </a:p>
        </p:txBody>
      </p:sp>
      <p:sp>
        <p:nvSpPr>
          <p:cNvPr id="6" name="Google Shape;18;p31">
            <a:extLst>
              <a:ext uri="{FF2B5EF4-FFF2-40B4-BE49-F238E27FC236}">
                <a16:creationId xmlns:a16="http://schemas.microsoft.com/office/drawing/2014/main" id="{41E39C13-2B1B-E527-BF4D-993E4B8E911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17</a:t>
            </a:fld>
            <a:endParaRPr b="1">
              <a:solidFill>
                <a:schemeClr val="tx1">
                  <a:lumMod val="40000"/>
                  <a:lumOff val="60000"/>
                </a:schemeClr>
              </a:solidFill>
            </a:endParaRPr>
          </a:p>
        </p:txBody>
      </p:sp>
      <p:grpSp>
        <p:nvGrpSpPr>
          <p:cNvPr id="27" name="Group 26">
            <a:extLst>
              <a:ext uri="{FF2B5EF4-FFF2-40B4-BE49-F238E27FC236}">
                <a16:creationId xmlns:a16="http://schemas.microsoft.com/office/drawing/2014/main" id="{47796637-07CC-EA28-8A72-67664109E25E}"/>
              </a:ext>
            </a:extLst>
          </p:cNvPr>
          <p:cNvGrpSpPr/>
          <p:nvPr/>
        </p:nvGrpSpPr>
        <p:grpSpPr>
          <a:xfrm>
            <a:off x="563575" y="3213034"/>
            <a:ext cx="5620265" cy="648000"/>
            <a:chOff x="2945597" y="1941851"/>
            <a:chExt cx="5620265" cy="649216"/>
          </a:xfrm>
        </p:grpSpPr>
        <p:sp>
          <p:nvSpPr>
            <p:cNvPr id="28" name="TextBox 27">
              <a:extLst>
                <a:ext uri="{FF2B5EF4-FFF2-40B4-BE49-F238E27FC236}">
                  <a16:creationId xmlns:a16="http://schemas.microsoft.com/office/drawing/2014/main" id="{1A8E049C-550B-BBC0-58C3-897FB67087A2}"/>
                </a:ext>
              </a:extLst>
            </p:cNvPr>
            <p:cNvSpPr txBox="1"/>
            <p:nvPr/>
          </p:nvSpPr>
          <p:spPr>
            <a:xfrm>
              <a:off x="3175586" y="1941851"/>
              <a:ext cx="5390276" cy="649216"/>
            </a:xfrm>
            <a:prstGeom prst="rect">
              <a:avLst/>
            </a:prstGeom>
            <a:noFill/>
            <a:ln w="6350">
              <a:solidFill>
                <a:schemeClr val="tx1"/>
              </a:solidFill>
            </a:ln>
          </p:spPr>
          <p:txBody>
            <a:bodyPr wrap="square" lIns="91440" tIns="45720" rIns="91440" bIns="45720" rtlCol="0" anchor="ctr" anchorCtr="0">
              <a:noAutofit/>
            </a:bodyPr>
            <a:lstStyle/>
            <a:p>
              <a:pPr marL="359410"/>
              <a:r>
                <a:rPr lang="fr-FR" sz="2400">
                  <a:solidFill>
                    <a:schemeClr val="dk1"/>
                  </a:solidFill>
                  <a:latin typeface="Trebuchet MS"/>
                  <a:sym typeface="Trebuchet MS"/>
                </a:rPr>
                <a:t>Identifier un cas suspect</a:t>
              </a:r>
              <a:endParaRPr lang="fr-FR">
                <a:solidFill>
                  <a:schemeClr val="dk1"/>
                </a:solidFill>
              </a:endParaRPr>
            </a:p>
          </p:txBody>
        </p:sp>
        <p:sp>
          <p:nvSpPr>
            <p:cNvPr id="29" name="Oval 28">
              <a:extLst>
                <a:ext uri="{FF2B5EF4-FFF2-40B4-BE49-F238E27FC236}">
                  <a16:creationId xmlns:a16="http://schemas.microsoft.com/office/drawing/2014/main" id="{5C2CD296-7865-D7CB-C883-072CBF4A244C}"/>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2</a:t>
              </a:r>
            </a:p>
          </p:txBody>
        </p:sp>
      </p:grpSp>
      <p:grpSp>
        <p:nvGrpSpPr>
          <p:cNvPr id="30" name="Group 29">
            <a:extLst>
              <a:ext uri="{FF2B5EF4-FFF2-40B4-BE49-F238E27FC236}">
                <a16:creationId xmlns:a16="http://schemas.microsoft.com/office/drawing/2014/main" id="{453ACAAE-BD52-8B02-2A63-730068F82ECC}"/>
              </a:ext>
            </a:extLst>
          </p:cNvPr>
          <p:cNvGrpSpPr/>
          <p:nvPr/>
        </p:nvGrpSpPr>
        <p:grpSpPr>
          <a:xfrm>
            <a:off x="597034" y="2057327"/>
            <a:ext cx="5620264" cy="648000"/>
            <a:chOff x="2945597" y="2699641"/>
            <a:chExt cx="5620264" cy="648000"/>
          </a:xfrm>
        </p:grpSpPr>
        <p:sp>
          <p:nvSpPr>
            <p:cNvPr id="31" name="TextBox 30">
              <a:extLst>
                <a:ext uri="{FF2B5EF4-FFF2-40B4-BE49-F238E27FC236}">
                  <a16:creationId xmlns:a16="http://schemas.microsoft.com/office/drawing/2014/main" id="{CFBA815E-33B3-0747-53A8-09B8B8A906AA}"/>
                </a:ext>
              </a:extLst>
            </p:cNvPr>
            <p:cNvSpPr txBox="1"/>
            <p:nvPr/>
          </p:nvSpPr>
          <p:spPr>
            <a:xfrm>
              <a:off x="3175585" y="2699641"/>
              <a:ext cx="5390276" cy="648000"/>
            </a:xfrm>
            <a:prstGeom prst="rect">
              <a:avLst/>
            </a:prstGeom>
            <a:noFill/>
            <a:ln w="6350">
              <a:solidFill>
                <a:schemeClr val="tx1"/>
              </a:solidFill>
            </a:ln>
          </p:spPr>
          <p:txBody>
            <a:bodyPr wrap="square" lIns="91440" tIns="45720" rIns="91440" bIns="45720" anchor="ctr" anchorCtr="0">
              <a:noAutofit/>
            </a:bodyPr>
            <a:lstStyle/>
            <a:p>
              <a:pPr marL="359410"/>
              <a:r>
                <a:rPr lang="fr-FR" sz="2400">
                  <a:solidFill>
                    <a:schemeClr val="dk1"/>
                  </a:solidFill>
                  <a:latin typeface="Trebuchet MS"/>
                  <a:sym typeface="Trebuchet MS"/>
                </a:rPr>
                <a:t>Traiter le patient</a:t>
              </a:r>
              <a:endParaRPr lang="fr-FR">
                <a:solidFill>
                  <a:schemeClr val="dk1"/>
                </a:solidFill>
              </a:endParaRPr>
            </a:p>
          </p:txBody>
        </p:sp>
        <p:sp>
          <p:nvSpPr>
            <p:cNvPr id="32" name="Oval 31">
              <a:extLst>
                <a:ext uri="{FF2B5EF4-FFF2-40B4-BE49-F238E27FC236}">
                  <a16:creationId xmlns:a16="http://schemas.microsoft.com/office/drawing/2014/main" id="{68937B62-2914-6072-7863-AFD553496266}"/>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1</a:t>
              </a:r>
            </a:p>
          </p:txBody>
        </p:sp>
      </p:grpSp>
      <p:grpSp>
        <p:nvGrpSpPr>
          <p:cNvPr id="33" name="Group 32">
            <a:extLst>
              <a:ext uri="{FF2B5EF4-FFF2-40B4-BE49-F238E27FC236}">
                <a16:creationId xmlns:a16="http://schemas.microsoft.com/office/drawing/2014/main" id="{3EBF642C-0A62-AD85-CF2A-49ECB4853D4C}"/>
              </a:ext>
            </a:extLst>
          </p:cNvPr>
          <p:cNvGrpSpPr/>
          <p:nvPr/>
        </p:nvGrpSpPr>
        <p:grpSpPr>
          <a:xfrm>
            <a:off x="597033" y="4367490"/>
            <a:ext cx="5620264" cy="648000"/>
            <a:chOff x="2945597" y="3429402"/>
            <a:chExt cx="5620264" cy="648000"/>
          </a:xfrm>
        </p:grpSpPr>
        <p:sp>
          <p:nvSpPr>
            <p:cNvPr id="34" name="TextBox 33">
              <a:extLst>
                <a:ext uri="{FF2B5EF4-FFF2-40B4-BE49-F238E27FC236}">
                  <a16:creationId xmlns:a16="http://schemas.microsoft.com/office/drawing/2014/main" id="{BADD82A3-B779-AC55-A357-DFEF86253F90}"/>
                </a:ext>
              </a:extLst>
            </p:cNvPr>
            <p:cNvSpPr txBox="1"/>
            <p:nvPr/>
          </p:nvSpPr>
          <p:spPr>
            <a:xfrm>
              <a:off x="3175585" y="3429402"/>
              <a:ext cx="5390276" cy="648000"/>
            </a:xfrm>
            <a:prstGeom prst="rect">
              <a:avLst/>
            </a:prstGeom>
            <a:noFill/>
            <a:ln w="6350">
              <a:solidFill>
                <a:schemeClr val="tx1"/>
              </a:solidFill>
            </a:ln>
          </p:spPr>
          <p:txBody>
            <a:bodyPr wrap="square" lIns="91440" tIns="45720" rIns="91440" bIns="45720" anchor="ctr" anchorCtr="0">
              <a:noAutofit/>
            </a:bodyPr>
            <a:lstStyle/>
            <a:p>
              <a:pPr marL="359410">
                <a:buClr>
                  <a:schemeClr val="accent3"/>
                </a:buClr>
              </a:pPr>
              <a:r>
                <a:rPr lang="fr-FR" sz="2400">
                  <a:solidFill>
                    <a:schemeClr val="dk1"/>
                  </a:solidFill>
                  <a:latin typeface="Trebuchet MS"/>
                </a:rPr>
                <a:t>Tester pour le choléra</a:t>
              </a:r>
            </a:p>
          </p:txBody>
        </p:sp>
        <p:sp>
          <p:nvSpPr>
            <p:cNvPr id="35" name="Oval 34">
              <a:extLst>
                <a:ext uri="{FF2B5EF4-FFF2-40B4-BE49-F238E27FC236}">
                  <a16:creationId xmlns:a16="http://schemas.microsoft.com/office/drawing/2014/main" id="{DE39D468-EE81-7D22-94A6-CCA9B255F79C}"/>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grpSp>
        <p:nvGrpSpPr>
          <p:cNvPr id="36" name="Group 35">
            <a:extLst>
              <a:ext uri="{FF2B5EF4-FFF2-40B4-BE49-F238E27FC236}">
                <a16:creationId xmlns:a16="http://schemas.microsoft.com/office/drawing/2014/main" id="{9D148BC1-5576-0935-900C-2E2DF08A0347}"/>
              </a:ext>
            </a:extLst>
          </p:cNvPr>
          <p:cNvGrpSpPr/>
          <p:nvPr/>
        </p:nvGrpSpPr>
        <p:grpSpPr>
          <a:xfrm>
            <a:off x="598370" y="5522364"/>
            <a:ext cx="5637590" cy="648000"/>
            <a:chOff x="2945597" y="4219304"/>
            <a:chExt cx="5637590" cy="648000"/>
          </a:xfrm>
        </p:grpSpPr>
        <p:sp>
          <p:nvSpPr>
            <p:cNvPr id="37" name="TextBox 36">
              <a:extLst>
                <a:ext uri="{FF2B5EF4-FFF2-40B4-BE49-F238E27FC236}">
                  <a16:creationId xmlns:a16="http://schemas.microsoft.com/office/drawing/2014/main" id="{1BABB51F-ED41-E62B-781B-516A61CEB8B8}"/>
                </a:ext>
              </a:extLst>
            </p:cNvPr>
            <p:cNvSpPr txBox="1"/>
            <p:nvPr/>
          </p:nvSpPr>
          <p:spPr>
            <a:xfrm>
              <a:off x="3175013" y="4219304"/>
              <a:ext cx="5408174" cy="648000"/>
            </a:xfrm>
            <a:prstGeom prst="rect">
              <a:avLst/>
            </a:prstGeom>
            <a:noFill/>
            <a:ln w="6350">
              <a:solidFill>
                <a:schemeClr val="tx1"/>
              </a:solidFill>
            </a:ln>
          </p:spPr>
          <p:txBody>
            <a:bodyPr wrap="square" lIns="91440" tIns="45720" rIns="91440" bIns="45720" anchor="ctr" anchorCtr="0">
              <a:noAutofit/>
            </a:bodyPr>
            <a:lstStyle/>
            <a:p>
              <a:pPr marL="359410"/>
              <a:r>
                <a:rPr lang="fr-FR" sz="2400">
                  <a:solidFill>
                    <a:schemeClr val="dk1"/>
                  </a:solidFill>
                  <a:latin typeface="Trebuchet MS"/>
                  <a:sym typeface="Trebuchet MS"/>
                </a:rPr>
                <a:t>Enregistrer et communiquer</a:t>
              </a:r>
              <a:endParaRPr lang="en-US"/>
            </a:p>
          </p:txBody>
        </p:sp>
        <p:sp>
          <p:nvSpPr>
            <p:cNvPr id="39" name="Oval 38">
              <a:extLst>
                <a:ext uri="{FF2B5EF4-FFF2-40B4-BE49-F238E27FC236}">
                  <a16:creationId xmlns:a16="http://schemas.microsoft.com/office/drawing/2014/main" id="{5622FC01-1819-9F75-1E05-DE8EEA9688E8}"/>
                </a:ext>
              </a:extLst>
            </p:cNvPr>
            <p:cNvSpPr/>
            <p:nvPr/>
          </p:nvSpPr>
          <p:spPr>
            <a:xfrm>
              <a:off x="2945597" y="4330586"/>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025486" y="3413242"/>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 name="Google Shape;598;p26">
            <a:extLst>
              <a:ext uri="{FF2B5EF4-FFF2-40B4-BE49-F238E27FC236}">
                <a16:creationId xmlns:a16="http://schemas.microsoft.com/office/drawing/2014/main" id="{C4D7BFF0-FFB1-18A3-1C2E-C3A43884ED68}"/>
              </a:ext>
            </a:extLst>
          </p:cNvPr>
          <p:cNvSpPr/>
          <p:nvPr/>
        </p:nvSpPr>
        <p:spPr>
          <a:xfrm rot="5400000">
            <a:off x="6058945" y="4582253"/>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 name="Google Shape;598;p26">
            <a:extLst>
              <a:ext uri="{FF2B5EF4-FFF2-40B4-BE49-F238E27FC236}">
                <a16:creationId xmlns:a16="http://schemas.microsoft.com/office/drawing/2014/main" id="{1674D528-4C8A-75A3-885D-4202D77D1554}"/>
              </a:ext>
            </a:extLst>
          </p:cNvPr>
          <p:cNvSpPr/>
          <p:nvPr/>
        </p:nvSpPr>
        <p:spPr>
          <a:xfrm rot="5400000">
            <a:off x="6077608" y="573712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5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396419" y="388126"/>
            <a:ext cx="11393941" cy="1325563"/>
          </a:xfrm>
          <a:prstGeom prst="rect">
            <a:avLst/>
          </a:prstGeom>
          <a:noFill/>
          <a:ln>
            <a:noFill/>
          </a:ln>
        </p:spPr>
        <p:txBody>
          <a:bodyPr spcFirstLastPara="1" wrap="square" lIns="91425" tIns="45700" rIns="91425" bIns="45700" anchor="ctr" anchorCtr="0">
            <a:normAutofit/>
          </a:bodyPr>
          <a:lstStyle/>
          <a:p>
            <a:pPr>
              <a:buSzPts val="4000"/>
            </a:pPr>
            <a:r>
              <a:rPr lang="fr-FR" sz="4000" b="1"/>
              <a:t>Comment identifier un cas suspect de choléra</a:t>
            </a:r>
          </a:p>
        </p:txBody>
      </p:sp>
      <p:sp>
        <p:nvSpPr>
          <p:cNvPr id="7" name="Google Shape;18;p31">
            <a:extLst>
              <a:ext uri="{FF2B5EF4-FFF2-40B4-BE49-F238E27FC236}">
                <a16:creationId xmlns:a16="http://schemas.microsoft.com/office/drawing/2014/main" id="{26CE55B6-EA5D-E882-F91A-BF51F71D36E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18</a:t>
            </a:fld>
            <a:endParaRPr b="1">
              <a:solidFill>
                <a:schemeClr val="tx1">
                  <a:lumMod val="40000"/>
                  <a:lumOff val="60000"/>
                </a:schemeClr>
              </a:solidFill>
            </a:endParaRPr>
          </a:p>
        </p:txBody>
      </p:sp>
      <p:grpSp>
        <p:nvGrpSpPr>
          <p:cNvPr id="11" name="Group 10">
            <a:extLst>
              <a:ext uri="{FF2B5EF4-FFF2-40B4-BE49-F238E27FC236}">
                <a16:creationId xmlns:a16="http://schemas.microsoft.com/office/drawing/2014/main" id="{A8FF1466-1556-C6DC-7200-7537B3C748D0}"/>
              </a:ext>
            </a:extLst>
          </p:cNvPr>
          <p:cNvGrpSpPr/>
          <p:nvPr/>
        </p:nvGrpSpPr>
        <p:grpSpPr>
          <a:xfrm>
            <a:off x="623684" y="1813933"/>
            <a:ext cx="10944633" cy="1176454"/>
            <a:chOff x="876442" y="1813933"/>
            <a:chExt cx="10944633" cy="1176454"/>
          </a:xfrm>
        </p:grpSpPr>
        <p:sp>
          <p:nvSpPr>
            <p:cNvPr id="4" name="Google Shape;584;p26">
              <a:extLst>
                <a:ext uri="{FF2B5EF4-FFF2-40B4-BE49-F238E27FC236}">
                  <a16:creationId xmlns:a16="http://schemas.microsoft.com/office/drawing/2014/main" id="{8E6AA7F1-28BF-71C8-9CB8-C6B45FBAF8A0}"/>
                </a:ext>
              </a:extLst>
            </p:cNvPr>
            <p:cNvSpPr txBox="1">
              <a:spLocks/>
            </p:cNvSpPr>
            <p:nvPr/>
          </p:nvSpPr>
          <p:spPr>
            <a:xfrm>
              <a:off x="985678" y="1813933"/>
              <a:ext cx="10835397" cy="1176454"/>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pPr>
              <a:r>
                <a:rPr lang="fr-FR" dirty="0"/>
                <a:t>La plupart des cas de choléra ne présenteront aucun ou peu de signes et symptômes. Dans les centres de traitement du choléra ou les établissements de santé, vous verrez la portion de cas qui développent des symptômes plus sévères.</a:t>
              </a:r>
              <a:r>
                <a:rPr lang="en-US" dirty="0"/>
                <a:t> </a:t>
              </a:r>
            </a:p>
          </p:txBody>
        </p:sp>
        <p:sp>
          <p:nvSpPr>
            <p:cNvPr id="8" name="Triangle 7">
              <a:extLst>
                <a:ext uri="{FF2B5EF4-FFF2-40B4-BE49-F238E27FC236}">
                  <a16:creationId xmlns:a16="http://schemas.microsoft.com/office/drawing/2014/main" id="{6701E5F4-D473-EFC5-95DF-9DCF6C9160E6}"/>
                </a:ext>
              </a:extLst>
            </p:cNvPr>
            <p:cNvSpPr/>
            <p:nvPr/>
          </p:nvSpPr>
          <p:spPr>
            <a:xfrm rot="5400000">
              <a:off x="790190" y="2292922"/>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2" name="Group 11">
            <a:extLst>
              <a:ext uri="{FF2B5EF4-FFF2-40B4-BE49-F238E27FC236}">
                <a16:creationId xmlns:a16="http://schemas.microsoft.com/office/drawing/2014/main" id="{FD8B70DF-7BDE-0463-EBBC-E52385860E5B}"/>
              </a:ext>
            </a:extLst>
          </p:cNvPr>
          <p:cNvGrpSpPr/>
          <p:nvPr/>
        </p:nvGrpSpPr>
        <p:grpSpPr>
          <a:xfrm>
            <a:off x="623684" y="3349085"/>
            <a:ext cx="10944633" cy="1114418"/>
            <a:chOff x="876442" y="3349085"/>
            <a:chExt cx="10944633" cy="1114418"/>
          </a:xfrm>
        </p:grpSpPr>
        <p:sp>
          <p:nvSpPr>
            <p:cNvPr id="3" name="Google Shape;584;p26">
              <a:extLst>
                <a:ext uri="{FF2B5EF4-FFF2-40B4-BE49-F238E27FC236}">
                  <a16:creationId xmlns:a16="http://schemas.microsoft.com/office/drawing/2014/main" id="{FFB77C2A-6A44-2DBE-39C7-87A3C9922927}"/>
                </a:ext>
              </a:extLst>
            </p:cNvPr>
            <p:cNvSpPr txBox="1">
              <a:spLocks/>
            </p:cNvSpPr>
            <p:nvPr/>
          </p:nvSpPr>
          <p:spPr>
            <a:xfrm>
              <a:off x="985679" y="3349085"/>
              <a:ext cx="10835396" cy="111441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pPr>
              <a:r>
                <a:rPr lang="fr-FR"/>
                <a:t>Il existe des définitions spécifiques des cas suspects de choléra</a:t>
              </a:r>
              <a:r>
                <a:rPr lang="en-US"/>
                <a:t>.</a:t>
              </a:r>
            </a:p>
          </p:txBody>
        </p:sp>
        <p:sp>
          <p:nvSpPr>
            <p:cNvPr id="9" name="Triangle 8">
              <a:extLst>
                <a:ext uri="{FF2B5EF4-FFF2-40B4-BE49-F238E27FC236}">
                  <a16:creationId xmlns:a16="http://schemas.microsoft.com/office/drawing/2014/main" id="{464973ED-5C7A-1700-EB84-576E26BAC3CC}"/>
                </a:ext>
              </a:extLst>
            </p:cNvPr>
            <p:cNvSpPr/>
            <p:nvPr/>
          </p:nvSpPr>
          <p:spPr>
            <a:xfrm rot="5400000">
              <a:off x="790190" y="3772318"/>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3" name="Group 12">
            <a:extLst>
              <a:ext uri="{FF2B5EF4-FFF2-40B4-BE49-F238E27FC236}">
                <a16:creationId xmlns:a16="http://schemas.microsoft.com/office/drawing/2014/main" id="{38CCF12B-9E27-2C77-A364-195B2BEB2495}"/>
              </a:ext>
            </a:extLst>
          </p:cNvPr>
          <p:cNvGrpSpPr/>
          <p:nvPr/>
        </p:nvGrpSpPr>
        <p:grpSpPr>
          <a:xfrm>
            <a:off x="623684" y="4822200"/>
            <a:ext cx="10944633" cy="1247788"/>
            <a:chOff x="876442" y="4822200"/>
            <a:chExt cx="10944633" cy="1247788"/>
          </a:xfrm>
        </p:grpSpPr>
        <p:sp>
          <p:nvSpPr>
            <p:cNvPr id="2" name="Google Shape;584;p26">
              <a:extLst>
                <a:ext uri="{FF2B5EF4-FFF2-40B4-BE49-F238E27FC236}">
                  <a16:creationId xmlns:a16="http://schemas.microsoft.com/office/drawing/2014/main" id="{4EA8CBDA-267C-8BA6-CB63-A2BFFF9E9A26}"/>
                </a:ext>
              </a:extLst>
            </p:cNvPr>
            <p:cNvSpPr txBox="1">
              <a:spLocks/>
            </p:cNvSpPr>
            <p:nvPr/>
          </p:nvSpPr>
          <p:spPr>
            <a:xfrm>
              <a:off x="985679" y="4822200"/>
              <a:ext cx="10835396" cy="124778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fr-FR"/>
                <a:t>La définition d'un cas suspect de choléra varie en fonction de l'existence ou l'absence d'une épidémie de choléra confirmée dans la région.</a:t>
              </a:r>
            </a:p>
          </p:txBody>
        </p:sp>
        <p:sp>
          <p:nvSpPr>
            <p:cNvPr id="10" name="Triangle 9">
              <a:extLst>
                <a:ext uri="{FF2B5EF4-FFF2-40B4-BE49-F238E27FC236}">
                  <a16:creationId xmlns:a16="http://schemas.microsoft.com/office/drawing/2014/main" id="{7DF3F78E-A6C1-5677-262F-0EEADAB1FE5C}"/>
                </a:ext>
              </a:extLst>
            </p:cNvPr>
            <p:cNvSpPr/>
            <p:nvPr/>
          </p:nvSpPr>
          <p:spPr>
            <a:xfrm rot="5400000">
              <a:off x="790190" y="5336857"/>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Oval 2">
            <a:extLst>
              <a:ext uri="{FF2B5EF4-FFF2-40B4-BE49-F238E27FC236}">
                <a16:creationId xmlns:a16="http://schemas.microsoft.com/office/drawing/2014/main" id="{815E166A-33C0-86FD-EC02-992C597A72D8}"/>
              </a:ext>
            </a:extLst>
          </p:cNvPr>
          <p:cNvSpPr/>
          <p:nvPr/>
        </p:nvSpPr>
        <p:spPr>
          <a:xfrm>
            <a:off x="577619" y="998251"/>
            <a:ext cx="5515562" cy="5515562"/>
          </a:xfrm>
          <a:prstGeom prst="ellipse">
            <a:avLst/>
          </a:prstGeom>
          <a:solidFill>
            <a:schemeClr val="accent5">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Google Shape;526;p24"/>
          <p:cNvSpPr txBox="1">
            <a:spLocks noGrp="1"/>
          </p:cNvSpPr>
          <p:nvPr>
            <p:ph type="title"/>
          </p:nvPr>
        </p:nvSpPr>
        <p:spPr>
          <a:xfrm>
            <a:off x="873918" y="32149"/>
            <a:ext cx="10515600" cy="1325563"/>
          </a:xfrm>
          <a:prstGeom prst="rect">
            <a:avLst/>
          </a:prstGeom>
          <a:noFill/>
          <a:ln>
            <a:noFill/>
          </a:ln>
        </p:spPr>
        <p:txBody>
          <a:bodyPr spcFirstLastPara="1" wrap="square" lIns="91425" tIns="45700" rIns="91425" bIns="45700" anchor="ctr" anchorCtr="0">
            <a:normAutofit/>
          </a:bodyPr>
          <a:lstStyle/>
          <a:p>
            <a:pPr>
              <a:buSzPts val="4000"/>
            </a:pPr>
            <a:r>
              <a:rPr lang="fr-FR" sz="4000" b="1"/>
              <a:t>Définitions des cas suspects de choléra </a:t>
            </a:r>
          </a:p>
        </p:txBody>
      </p:sp>
      <p:sp>
        <p:nvSpPr>
          <p:cNvPr id="527" name="Google Shape;527;p24"/>
          <p:cNvSpPr txBox="1">
            <a:spLocks noGrp="1"/>
          </p:cNvSpPr>
          <p:nvPr>
            <p:ph type="body" idx="1"/>
          </p:nvPr>
        </p:nvSpPr>
        <p:spPr>
          <a:xfrm>
            <a:off x="981304" y="1247543"/>
            <a:ext cx="4820727" cy="784800"/>
          </a:xfrm>
          <a:prstGeom prst="rect">
            <a:avLst/>
          </a:prstGeom>
          <a:solidFill>
            <a:schemeClr val="accent5"/>
          </a:solidFill>
          <a:ln>
            <a:noFill/>
          </a:ln>
        </p:spPr>
        <p:txBody>
          <a:bodyPr spcFirstLastPara="1" wrap="square" lIns="91425" tIns="45700" rIns="91425" bIns="45700" anchor="t" anchorCtr="0">
            <a:noAutofit/>
          </a:bodyPr>
          <a:lstStyle/>
          <a:p>
            <a:pPr marL="0" indent="0" algn="ctr">
              <a:spcBef>
                <a:spcPts val="0"/>
              </a:spcBef>
            </a:pPr>
            <a:r>
              <a:rPr lang="fr-FR" sz="2400" b="1"/>
              <a:t>ABSENCE d'épidémie probable ou confirmée</a:t>
            </a:r>
            <a:endParaRPr lang="en-US"/>
          </a:p>
        </p:txBody>
      </p:sp>
      <p:sp>
        <p:nvSpPr>
          <p:cNvPr id="529" name="Google Shape;529;p24"/>
          <p:cNvSpPr txBox="1">
            <a:spLocks noGrp="1"/>
          </p:cNvSpPr>
          <p:nvPr>
            <p:ph type="body" idx="3"/>
          </p:nvPr>
        </p:nvSpPr>
        <p:spPr>
          <a:xfrm>
            <a:off x="992136" y="2140168"/>
            <a:ext cx="4820727" cy="770400"/>
          </a:xfrm>
          <a:prstGeom prst="rect">
            <a:avLst/>
          </a:prstGeom>
          <a:noFill/>
          <a:ln>
            <a:noFill/>
          </a:ln>
        </p:spPr>
        <p:txBody>
          <a:bodyPr spcFirstLastPara="1" wrap="square" lIns="91425" tIns="45700" rIns="91425" bIns="45700" anchor="ctr" anchorCtr="0">
            <a:noAutofit/>
          </a:bodyPr>
          <a:lstStyle/>
          <a:p>
            <a:pPr marL="0" indent="0" algn="ctr">
              <a:lnSpc>
                <a:spcPct val="100000"/>
              </a:lnSpc>
              <a:spcBef>
                <a:spcPts val="0"/>
              </a:spcBef>
              <a:buSzPts val="2200"/>
            </a:pPr>
            <a:r>
              <a:rPr lang="fr-FR"/>
              <a:t>En </a:t>
            </a:r>
            <a:r>
              <a:rPr lang="fr-FR" b="1">
                <a:solidFill>
                  <a:schemeClr val="accent1"/>
                </a:solidFill>
                <a:sym typeface="Arial"/>
              </a:rPr>
              <a:t>l'absence</a:t>
            </a:r>
            <a:r>
              <a:rPr lang="fr-FR">
                <a:solidFill>
                  <a:srgbClr val="414141"/>
                </a:solidFill>
              </a:rPr>
              <a:t> d'épidémie probable ou confirmée de</a:t>
            </a:r>
            <a:r>
              <a:rPr lang="fr-FR"/>
              <a:t> choléra:</a:t>
            </a:r>
          </a:p>
        </p:txBody>
      </p:sp>
      <p:sp>
        <p:nvSpPr>
          <p:cNvPr id="539" name="Google Shape;539;p24"/>
          <p:cNvSpPr txBox="1"/>
          <p:nvPr/>
        </p:nvSpPr>
        <p:spPr>
          <a:xfrm>
            <a:off x="992136" y="3016940"/>
            <a:ext cx="4799061" cy="502168"/>
          </a:xfrm>
          <a:prstGeom prst="rect">
            <a:avLst/>
          </a:prstGeom>
          <a:solidFill>
            <a:schemeClr val="tx2"/>
          </a:solidFill>
          <a:ln>
            <a:noFill/>
          </a:ln>
        </p:spPr>
        <p:txBody>
          <a:bodyPr spcFirstLastPara="1" wrap="square" lIns="91425" tIns="45700" rIns="91425" bIns="45700" anchor="ctr" anchorCtr="0">
            <a:noAutofit/>
          </a:bodyPr>
          <a:lstStyle/>
          <a:p>
            <a:pPr algn="ctr">
              <a:lnSpc>
                <a:spcPct val="90000"/>
              </a:lnSpc>
              <a:buClr>
                <a:schemeClr val="accent1"/>
              </a:buClr>
              <a:buSzPts val="2000"/>
            </a:pPr>
            <a:r>
              <a:rPr lang="en-US" sz="2000" b="1" dirty="0">
                <a:solidFill>
                  <a:schemeClr val="dk1"/>
                </a:solidFill>
                <a:latin typeface="Trebuchet MS"/>
                <a:ea typeface="Trebuchet MS"/>
                <a:cs typeface="Trebuchet MS"/>
                <a:sym typeface="Trebuchet MS"/>
              </a:rPr>
              <a:t>Cas suspect de </a:t>
            </a:r>
            <a:r>
              <a:rPr lang="fr-FR" sz="2000" b="1" dirty="0">
                <a:solidFill>
                  <a:schemeClr val="dk1"/>
                </a:solidFill>
                <a:latin typeface="Trebuchet MS"/>
                <a:ea typeface="Trebuchet MS"/>
                <a:cs typeface="Trebuchet MS"/>
                <a:sym typeface="Trebuchet MS"/>
              </a:rPr>
              <a:t>choléra</a:t>
            </a:r>
            <a:endParaRPr lang="fr-FR" sz="2000" b="1" dirty="0">
              <a:solidFill>
                <a:schemeClr val="dk1"/>
              </a:solidFill>
              <a:latin typeface="Trebuchet MS"/>
              <a:ea typeface="Trebuchet MS"/>
              <a:cs typeface="Trebuchet MS"/>
            </a:endParaRPr>
          </a:p>
        </p:txBody>
      </p:sp>
      <p:sp>
        <p:nvSpPr>
          <p:cNvPr id="541" name="Google Shape;541;p24"/>
          <p:cNvSpPr txBox="1"/>
          <p:nvPr/>
        </p:nvSpPr>
        <p:spPr>
          <a:xfrm>
            <a:off x="992136" y="3692190"/>
            <a:ext cx="4820727" cy="2758660"/>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algn="ctr">
              <a:lnSpc>
                <a:spcPct val="90000"/>
              </a:lnSpc>
              <a:buClr>
                <a:schemeClr val="accent1"/>
              </a:buClr>
              <a:buSzPts val="2000"/>
            </a:pPr>
            <a:r>
              <a:rPr lang="fr-FR" sz="2000" dirty="0">
                <a:solidFill>
                  <a:schemeClr val="dk1"/>
                </a:solidFill>
                <a:latin typeface="Trebuchet MS"/>
                <a:ea typeface="Trebuchet MS"/>
                <a:cs typeface="Trebuchet MS"/>
                <a:sym typeface="Trebuchet MS"/>
              </a:rPr>
              <a:t>Personne âgée de </a:t>
            </a:r>
            <a:r>
              <a:rPr lang="fr-FR" sz="2000">
                <a:solidFill>
                  <a:schemeClr val="accent3">
                    <a:lumMod val="76000"/>
                  </a:schemeClr>
                </a:solidFill>
                <a:latin typeface="Trebuchet MS"/>
                <a:ea typeface="Trebuchet MS"/>
                <a:cs typeface="Trebuchet MS"/>
                <a:sym typeface="Trebuchet MS"/>
              </a:rPr>
              <a:t>≥ 2 ans </a:t>
            </a:r>
            <a:r>
              <a:rPr lang="fr-FR" sz="2000" dirty="0">
                <a:solidFill>
                  <a:schemeClr val="dk1"/>
                </a:solidFill>
                <a:latin typeface="Trebuchet MS"/>
                <a:ea typeface="Trebuchet MS"/>
                <a:cs typeface="Trebuchet MS"/>
                <a:sym typeface="Trebuchet MS"/>
              </a:rPr>
              <a:t>:</a:t>
            </a:r>
            <a:endParaRPr lang="fr-FR" dirty="0">
              <a:solidFill>
                <a:schemeClr val="dk1"/>
              </a:solidFill>
            </a:endParaRPr>
          </a:p>
        </p:txBody>
      </p:sp>
      <p:pic>
        <p:nvPicPr>
          <p:cNvPr id="540" name="Google Shape;540;p24"/>
          <p:cNvPicPr preferRelativeResize="0"/>
          <p:nvPr/>
        </p:nvPicPr>
        <p:blipFill rotWithShape="1">
          <a:blip r:embed="rId3">
            <a:alphaModFix/>
          </a:blip>
          <a:srcRect/>
          <a:stretch/>
        </p:blipFill>
        <p:spPr>
          <a:xfrm>
            <a:off x="970437" y="4234092"/>
            <a:ext cx="1619922" cy="1452635"/>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628381" y="4214443"/>
            <a:ext cx="1619922" cy="1452635"/>
          </a:xfrm>
          <a:prstGeom prst="rect">
            <a:avLst/>
          </a:prstGeom>
          <a:noFill/>
          <a:ln>
            <a:noFill/>
          </a:ln>
        </p:spPr>
      </p:pic>
      <p:pic>
        <p:nvPicPr>
          <p:cNvPr id="543" name="Google Shape;543;p24"/>
          <p:cNvPicPr preferRelativeResize="0"/>
          <p:nvPr/>
        </p:nvPicPr>
        <p:blipFill rotWithShape="1">
          <a:blip r:embed="rId5">
            <a:alphaModFix/>
          </a:blip>
          <a:srcRect/>
          <a:stretch/>
        </p:blipFill>
        <p:spPr>
          <a:xfrm>
            <a:off x="4315590" y="4193616"/>
            <a:ext cx="1619922" cy="1452635"/>
          </a:xfrm>
          <a:prstGeom prst="rect">
            <a:avLst/>
          </a:prstGeom>
          <a:noFill/>
          <a:ln>
            <a:noFill/>
          </a:ln>
        </p:spPr>
      </p:pic>
      <p:sp>
        <p:nvSpPr>
          <p:cNvPr id="544" name="Google Shape;544;p24"/>
          <p:cNvSpPr txBox="1"/>
          <p:nvPr/>
        </p:nvSpPr>
        <p:spPr>
          <a:xfrm>
            <a:off x="1016448" y="5571783"/>
            <a:ext cx="1748280" cy="830956"/>
          </a:xfrm>
          <a:prstGeom prst="rect">
            <a:avLst/>
          </a:prstGeom>
          <a:noFill/>
          <a:ln>
            <a:noFill/>
          </a:ln>
        </p:spPr>
        <p:txBody>
          <a:bodyPr spcFirstLastPara="1" wrap="square" lIns="91425" tIns="45700" rIns="91425" bIns="45700" anchor="t" anchorCtr="0">
            <a:spAutoFit/>
          </a:bodyPr>
          <a:lstStyle/>
          <a:p>
            <a:pPr algn="ctr"/>
            <a:r>
              <a:rPr lang="fr-FR" sz="1600">
                <a:solidFill>
                  <a:schemeClr val="dk1"/>
                </a:solidFill>
                <a:latin typeface="Trebuchet MS"/>
                <a:ea typeface="Trebuchet MS"/>
                <a:cs typeface="Trebuchet MS"/>
                <a:sym typeface="Trebuchet MS"/>
              </a:rPr>
              <a:t>avec diarrhée aqueuse aiguë (DAA)</a:t>
            </a:r>
            <a:endParaRPr lang="fr-FR" sz="1600">
              <a:solidFill>
                <a:schemeClr val="dk1"/>
              </a:solidFill>
              <a:latin typeface="Trebuchet MS"/>
            </a:endParaRPr>
          </a:p>
        </p:txBody>
      </p:sp>
      <p:sp>
        <p:nvSpPr>
          <p:cNvPr id="545" name="Google Shape;545;p24"/>
          <p:cNvSpPr txBox="1"/>
          <p:nvPr/>
        </p:nvSpPr>
        <p:spPr>
          <a:xfrm>
            <a:off x="2753417" y="5558176"/>
            <a:ext cx="1570679" cy="840481"/>
          </a:xfrm>
          <a:prstGeom prst="rect">
            <a:avLst/>
          </a:prstGeom>
          <a:noFill/>
          <a:ln>
            <a:noFill/>
          </a:ln>
        </p:spPr>
        <p:txBody>
          <a:bodyPr spcFirstLastPara="1" wrap="square" lIns="91425" tIns="45700" rIns="91425" bIns="45700" anchor="t" anchorCtr="0">
            <a:spAutoFit/>
          </a:bodyPr>
          <a:lstStyle/>
          <a:p>
            <a:pPr algn="ctr"/>
            <a:r>
              <a:rPr lang="en-US" sz="1600" dirty="0">
                <a:solidFill>
                  <a:schemeClr val="dk1"/>
                </a:solidFill>
                <a:latin typeface="Trebuchet MS"/>
                <a:ea typeface="Trebuchet MS"/>
                <a:cs typeface="Trebuchet MS"/>
                <a:sym typeface="Trebuchet MS"/>
              </a:rPr>
              <a:t> avec </a:t>
            </a:r>
            <a:r>
              <a:rPr lang="fr-FR" sz="1600" dirty="0">
                <a:solidFill>
                  <a:schemeClr val="dk1"/>
                </a:solidFill>
                <a:latin typeface="Trebuchet MS"/>
                <a:ea typeface="Trebuchet MS"/>
                <a:cs typeface="Trebuchet MS"/>
                <a:sym typeface="Trebuchet MS"/>
              </a:rPr>
              <a:t>déshydratation sévère</a:t>
            </a:r>
            <a:endParaRPr lang="fr-FR" sz="1600" dirty="0" err="1">
              <a:solidFill>
                <a:schemeClr val="dk1"/>
              </a:solidFill>
            </a:endParaRPr>
          </a:p>
        </p:txBody>
      </p:sp>
      <p:sp>
        <p:nvSpPr>
          <p:cNvPr id="546" name="Google Shape;546;p24"/>
          <p:cNvSpPr txBox="1"/>
          <p:nvPr/>
        </p:nvSpPr>
        <p:spPr>
          <a:xfrm>
            <a:off x="4399553" y="5566509"/>
            <a:ext cx="1380179" cy="830956"/>
          </a:xfrm>
          <a:prstGeom prst="rect">
            <a:avLst/>
          </a:prstGeom>
          <a:noFill/>
          <a:ln>
            <a:noFill/>
          </a:ln>
        </p:spPr>
        <p:txBody>
          <a:bodyPr spcFirstLastPara="1" wrap="square" lIns="91425" tIns="45700" rIns="91425" bIns="45700" anchor="t" anchorCtr="0">
            <a:spAutoFit/>
          </a:bodyPr>
          <a:lstStyle/>
          <a:p>
            <a:pPr algn="ctr"/>
            <a:r>
              <a:rPr lang="fr-FR" sz="1600">
                <a:solidFill>
                  <a:schemeClr val="dk1"/>
                </a:solidFill>
                <a:latin typeface="Trebuchet MS"/>
                <a:ea typeface="Trebuchet MS"/>
                <a:cs typeface="Trebuchet MS"/>
                <a:sym typeface="Trebuchet MS"/>
              </a:rPr>
              <a:t>décédée des suites d'une DAA</a:t>
            </a:r>
            <a:endParaRPr lang="fr-FR" sz="1600">
              <a:solidFill>
                <a:schemeClr val="dk1"/>
              </a:solidFill>
            </a:endParaRPr>
          </a:p>
        </p:txBody>
      </p:sp>
      <p:sp>
        <p:nvSpPr>
          <p:cNvPr id="548" name="Google Shape;548;p24"/>
          <p:cNvSpPr txBox="1"/>
          <p:nvPr/>
        </p:nvSpPr>
        <p:spPr>
          <a:xfrm>
            <a:off x="3888663" y="4901447"/>
            <a:ext cx="649505" cy="275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Trebuchet MS"/>
                <a:ea typeface="Trebuchet MS"/>
                <a:cs typeface="Trebuchet MS"/>
                <a:sym typeface="Trebuchet MS"/>
              </a:rPr>
              <a:t>or</a:t>
            </a:r>
            <a:endParaRPr/>
          </a:p>
        </p:txBody>
      </p:sp>
      <p:sp>
        <p:nvSpPr>
          <p:cNvPr id="549" name="Google Shape;549;p24"/>
          <p:cNvSpPr/>
          <p:nvPr/>
        </p:nvSpPr>
        <p:spPr>
          <a:xfrm rot="10800000">
            <a:off x="3132714" y="3487587"/>
            <a:ext cx="517906" cy="284712"/>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535" name="Google Shape;535;p24"/>
          <p:cNvGrpSpPr/>
          <p:nvPr/>
        </p:nvGrpSpPr>
        <p:grpSpPr>
          <a:xfrm>
            <a:off x="3862971" y="4741918"/>
            <a:ext cx="700887" cy="591670"/>
            <a:chOff x="3925295" y="4188952"/>
            <a:chExt cx="700887" cy="591670"/>
          </a:xfrm>
        </p:grpSpPr>
        <p:sp>
          <p:nvSpPr>
            <p:cNvPr id="536" name="Google Shape;536;p24"/>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7" name="Google Shape;537;p24"/>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sym typeface="Trebuchet MS"/>
                </a:rPr>
                <a:t>OU</a:t>
              </a:r>
              <a:endParaRPr/>
            </a:p>
          </p:txBody>
        </p:sp>
      </p:grpSp>
      <p:sp>
        <p:nvSpPr>
          <p:cNvPr id="2" name="Oval 1">
            <a:extLst>
              <a:ext uri="{FF2B5EF4-FFF2-40B4-BE49-F238E27FC236}">
                <a16:creationId xmlns:a16="http://schemas.microsoft.com/office/drawing/2014/main" id="{7659E5C9-E3F7-F478-00E6-80709B7584E4}"/>
              </a:ext>
            </a:extLst>
          </p:cNvPr>
          <p:cNvSpPr/>
          <p:nvPr/>
        </p:nvSpPr>
        <p:spPr>
          <a:xfrm>
            <a:off x="6131718" y="998251"/>
            <a:ext cx="5515562" cy="5515562"/>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567;p25">
            <a:extLst>
              <a:ext uri="{FF2B5EF4-FFF2-40B4-BE49-F238E27FC236}">
                <a16:creationId xmlns:a16="http://schemas.microsoft.com/office/drawing/2014/main" id="{ED6E0A96-E483-4438-BE85-978292D96748}"/>
              </a:ext>
            </a:extLst>
          </p:cNvPr>
          <p:cNvSpPr txBox="1"/>
          <p:nvPr/>
        </p:nvSpPr>
        <p:spPr>
          <a:xfrm>
            <a:off x="6482579" y="3016940"/>
            <a:ext cx="4799061" cy="500399"/>
          </a:xfrm>
          <a:prstGeom prst="rect">
            <a:avLst/>
          </a:prstGeom>
          <a:solidFill>
            <a:schemeClr val="tx2"/>
          </a:solidFill>
          <a:ln>
            <a:noFill/>
          </a:ln>
        </p:spPr>
        <p:txBody>
          <a:bodyPr spcFirstLastPara="1" wrap="square" lIns="91425" tIns="45700" rIns="91425" bIns="45700" anchor="ctr" anchorCtr="0">
            <a:noAutofit/>
          </a:bodyPr>
          <a:lstStyle/>
          <a:p>
            <a:pPr algn="ctr">
              <a:lnSpc>
                <a:spcPct val="90000"/>
              </a:lnSpc>
            </a:pPr>
            <a:r>
              <a:rPr lang="fr-FR" sz="2000" b="1">
                <a:solidFill>
                  <a:schemeClr val="dk1"/>
                </a:solidFill>
                <a:latin typeface="Trebuchet MS"/>
                <a:sym typeface="Trebuchet MS"/>
              </a:rPr>
              <a:t>Cas suspect de choléra</a:t>
            </a:r>
            <a:endParaRPr lang="fr-FR">
              <a:solidFill>
                <a:schemeClr val="dk1"/>
              </a:solidFill>
            </a:endParaRPr>
          </a:p>
        </p:txBody>
      </p:sp>
      <p:sp>
        <p:nvSpPr>
          <p:cNvPr id="25" name="Google Shape;569;p25">
            <a:extLst>
              <a:ext uri="{FF2B5EF4-FFF2-40B4-BE49-F238E27FC236}">
                <a16:creationId xmlns:a16="http://schemas.microsoft.com/office/drawing/2014/main" id="{E279F5AC-815E-4E24-B8C4-BBF0EAE4BC29}"/>
              </a:ext>
            </a:extLst>
          </p:cNvPr>
          <p:cNvSpPr txBox="1"/>
          <p:nvPr/>
        </p:nvSpPr>
        <p:spPr>
          <a:xfrm>
            <a:off x="6492238" y="3692190"/>
            <a:ext cx="4799061" cy="2798376"/>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algn="ctr">
              <a:lnSpc>
                <a:spcPct val="90000"/>
              </a:lnSpc>
              <a:buClr>
                <a:schemeClr val="accent1"/>
              </a:buClr>
              <a:buSzPts val="2000"/>
            </a:pPr>
            <a:r>
              <a:rPr lang="fr-FR" sz="2200" b="1" dirty="0">
                <a:solidFill>
                  <a:schemeClr val="accent1"/>
                </a:solidFill>
                <a:latin typeface="Trebuchet MS"/>
                <a:sym typeface="Trebuchet MS"/>
              </a:rPr>
              <a:t>Toute</a:t>
            </a:r>
            <a:r>
              <a:rPr lang="fr-FR" sz="2000" dirty="0">
                <a:solidFill>
                  <a:schemeClr val="dk1"/>
                </a:solidFill>
                <a:latin typeface="Trebuchet MS"/>
                <a:ea typeface="Trebuchet MS"/>
                <a:cs typeface="Trebuchet MS"/>
                <a:sym typeface="Trebuchet MS"/>
              </a:rPr>
              <a:t> personne, </a:t>
            </a:r>
            <a:r>
              <a:rPr lang="fr-FR" sz="2000">
                <a:solidFill>
                  <a:schemeClr val="accent3">
                    <a:lumMod val="76000"/>
                  </a:schemeClr>
                </a:solidFill>
                <a:latin typeface="Trebuchet MS"/>
                <a:ea typeface="Trebuchet MS"/>
                <a:cs typeface="Trebuchet MS"/>
                <a:sym typeface="Trebuchet MS"/>
              </a:rPr>
              <a:t>de tout âge </a:t>
            </a:r>
            <a:r>
              <a:rPr lang="fr-BE" sz="2000" dirty="0">
                <a:solidFill>
                  <a:schemeClr val="dk1"/>
                </a:solidFill>
                <a:latin typeface="Trebuchet MS"/>
                <a:ea typeface="Trebuchet MS"/>
                <a:cs typeface="Trebuchet MS"/>
                <a:sym typeface="Trebuchet MS"/>
              </a:rPr>
              <a:t>: </a:t>
            </a:r>
            <a:endParaRPr lang="fr-BE" sz="2000" dirty="0" err="1">
              <a:solidFill>
                <a:schemeClr val="dk1"/>
              </a:solidFill>
              <a:latin typeface="Trebuchet MS"/>
            </a:endParaRPr>
          </a:p>
        </p:txBody>
      </p:sp>
      <p:pic>
        <p:nvPicPr>
          <p:cNvPr id="24" name="Google Shape;568;p25">
            <a:extLst>
              <a:ext uri="{FF2B5EF4-FFF2-40B4-BE49-F238E27FC236}">
                <a16:creationId xmlns:a16="http://schemas.microsoft.com/office/drawing/2014/main" id="{D6A1CE7D-5028-46DE-BB66-544975A05B2D}"/>
              </a:ext>
            </a:extLst>
          </p:cNvPr>
          <p:cNvPicPr preferRelativeResize="0"/>
          <p:nvPr/>
        </p:nvPicPr>
        <p:blipFill rotWithShape="1">
          <a:blip r:embed="rId3">
            <a:alphaModFix/>
          </a:blip>
          <a:srcRect/>
          <a:stretch/>
        </p:blipFill>
        <p:spPr>
          <a:xfrm>
            <a:off x="6850580" y="4150132"/>
            <a:ext cx="1581946" cy="1669455"/>
          </a:xfrm>
          <a:prstGeom prst="rect">
            <a:avLst/>
          </a:prstGeom>
          <a:noFill/>
          <a:ln>
            <a:noFill/>
          </a:ln>
        </p:spPr>
      </p:pic>
      <p:pic>
        <p:nvPicPr>
          <p:cNvPr id="26" name="Google Shape;570;p25">
            <a:extLst>
              <a:ext uri="{FF2B5EF4-FFF2-40B4-BE49-F238E27FC236}">
                <a16:creationId xmlns:a16="http://schemas.microsoft.com/office/drawing/2014/main" id="{8F3F1467-B45E-4A6A-B0A1-E382D1BB12C7}"/>
              </a:ext>
            </a:extLst>
          </p:cNvPr>
          <p:cNvPicPr preferRelativeResize="0"/>
          <p:nvPr/>
        </p:nvPicPr>
        <p:blipFill rotWithShape="1">
          <a:blip r:embed="rId5">
            <a:alphaModFix/>
          </a:blip>
          <a:srcRect/>
          <a:stretch/>
        </p:blipFill>
        <p:spPr>
          <a:xfrm>
            <a:off x="9436746" y="4130612"/>
            <a:ext cx="1581946" cy="1669455"/>
          </a:xfrm>
          <a:prstGeom prst="rect">
            <a:avLst/>
          </a:prstGeom>
          <a:noFill/>
          <a:ln>
            <a:noFill/>
          </a:ln>
        </p:spPr>
      </p:pic>
      <p:sp>
        <p:nvSpPr>
          <p:cNvPr id="27" name="Google Shape;571;p25">
            <a:extLst>
              <a:ext uri="{FF2B5EF4-FFF2-40B4-BE49-F238E27FC236}">
                <a16:creationId xmlns:a16="http://schemas.microsoft.com/office/drawing/2014/main" id="{7B037BD5-E209-48BD-8921-EBA9213D7039}"/>
              </a:ext>
            </a:extLst>
          </p:cNvPr>
          <p:cNvSpPr txBox="1"/>
          <p:nvPr/>
        </p:nvSpPr>
        <p:spPr>
          <a:xfrm>
            <a:off x="6693720" y="5668815"/>
            <a:ext cx="1895666" cy="830956"/>
          </a:xfrm>
          <a:prstGeom prst="rect">
            <a:avLst/>
          </a:prstGeom>
          <a:noFill/>
          <a:ln>
            <a:noFill/>
          </a:ln>
        </p:spPr>
        <p:txBody>
          <a:bodyPr spcFirstLastPara="1" wrap="square" lIns="91425" tIns="45700" rIns="91425" bIns="45700" anchor="t" anchorCtr="0">
            <a:spAutoFit/>
          </a:bodyPr>
          <a:lstStyle/>
          <a:p>
            <a:pPr algn="ctr"/>
            <a:r>
              <a:rPr lang="fr-FR" sz="1600">
                <a:solidFill>
                  <a:schemeClr val="dk1"/>
                </a:solidFill>
                <a:latin typeface="Trebuchet MS"/>
                <a:ea typeface="Trebuchet MS"/>
                <a:cs typeface="Trebuchet MS"/>
                <a:sym typeface="Trebuchet MS"/>
              </a:rPr>
              <a:t>avec diarrhée aqueuse aiguë (DAA)</a:t>
            </a:r>
            <a:endParaRPr lang="fr-FR">
              <a:solidFill>
                <a:schemeClr val="dk1"/>
              </a:solidFill>
            </a:endParaRPr>
          </a:p>
        </p:txBody>
      </p:sp>
      <p:sp>
        <p:nvSpPr>
          <p:cNvPr id="28" name="Google Shape;572;p25">
            <a:extLst>
              <a:ext uri="{FF2B5EF4-FFF2-40B4-BE49-F238E27FC236}">
                <a16:creationId xmlns:a16="http://schemas.microsoft.com/office/drawing/2014/main" id="{8ED03A20-1468-49D2-A202-8E4D93040EE0}"/>
              </a:ext>
            </a:extLst>
          </p:cNvPr>
          <p:cNvSpPr txBox="1"/>
          <p:nvPr/>
        </p:nvSpPr>
        <p:spPr>
          <a:xfrm>
            <a:off x="9617453" y="5693474"/>
            <a:ext cx="1347824" cy="830956"/>
          </a:xfrm>
          <a:prstGeom prst="rect">
            <a:avLst/>
          </a:prstGeom>
          <a:noFill/>
          <a:ln>
            <a:noFill/>
          </a:ln>
        </p:spPr>
        <p:txBody>
          <a:bodyPr spcFirstLastPara="1" wrap="square" lIns="91425" tIns="45700" rIns="91425" bIns="45700" anchor="t" anchorCtr="0">
            <a:spAutoFit/>
          </a:bodyPr>
          <a:lstStyle/>
          <a:p>
            <a:pPr algn="ctr"/>
            <a:r>
              <a:rPr lang="fr-FR" sz="1600">
                <a:solidFill>
                  <a:schemeClr val="dk1"/>
                </a:solidFill>
                <a:latin typeface="Trebuchet MS"/>
                <a:sym typeface="Trebuchet MS"/>
              </a:rPr>
              <a:t>décédée des suites d'une DAA</a:t>
            </a:r>
            <a:endParaRPr lang="en-US">
              <a:solidFill>
                <a:schemeClr val="dk1"/>
              </a:solidFill>
            </a:endParaRPr>
          </a:p>
        </p:txBody>
      </p:sp>
      <p:sp>
        <p:nvSpPr>
          <p:cNvPr id="30" name="Google Shape;574;p25">
            <a:extLst>
              <a:ext uri="{FF2B5EF4-FFF2-40B4-BE49-F238E27FC236}">
                <a16:creationId xmlns:a16="http://schemas.microsoft.com/office/drawing/2014/main" id="{FEDB8622-8C52-4B51-A587-0599AAA969FB}"/>
              </a:ext>
            </a:extLst>
          </p:cNvPr>
          <p:cNvSpPr/>
          <p:nvPr/>
        </p:nvSpPr>
        <p:spPr>
          <a:xfrm rot="10800000">
            <a:off x="8629227" y="3487587"/>
            <a:ext cx="505764" cy="32720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1" name="Google Shape;564;p25">
            <a:extLst>
              <a:ext uri="{FF2B5EF4-FFF2-40B4-BE49-F238E27FC236}">
                <a16:creationId xmlns:a16="http://schemas.microsoft.com/office/drawing/2014/main" id="{D924E744-18BE-4566-8572-683716840420}"/>
              </a:ext>
            </a:extLst>
          </p:cNvPr>
          <p:cNvGrpSpPr/>
          <p:nvPr/>
        </p:nvGrpSpPr>
        <p:grpSpPr>
          <a:xfrm>
            <a:off x="8629227" y="4596517"/>
            <a:ext cx="700887" cy="591670"/>
            <a:chOff x="3925295" y="4188952"/>
            <a:chExt cx="700887" cy="591670"/>
          </a:xfrm>
        </p:grpSpPr>
        <p:sp>
          <p:nvSpPr>
            <p:cNvPr id="32" name="Google Shape;565;p25">
              <a:extLst>
                <a:ext uri="{FF2B5EF4-FFF2-40B4-BE49-F238E27FC236}">
                  <a16:creationId xmlns:a16="http://schemas.microsoft.com/office/drawing/2014/main" id="{7AA4E05C-CB4E-406C-8AA2-60A2A6EF1275}"/>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 name="Google Shape;566;p25">
              <a:extLst>
                <a:ext uri="{FF2B5EF4-FFF2-40B4-BE49-F238E27FC236}">
                  <a16:creationId xmlns:a16="http://schemas.microsoft.com/office/drawing/2014/main" id="{08EA7864-C385-4F48-B2D2-FE076D20488E}"/>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sym typeface="Trebuchet MS"/>
                </a:rPr>
                <a:t>OU</a:t>
              </a:r>
              <a:endParaRPr>
                <a:solidFill>
                  <a:schemeClr val="lt1"/>
                </a:solidFill>
              </a:endParaRPr>
            </a:p>
          </p:txBody>
        </p:sp>
      </p:grpSp>
      <p:sp>
        <p:nvSpPr>
          <p:cNvPr id="34" name="Google Shape;556;p25">
            <a:extLst>
              <a:ext uri="{FF2B5EF4-FFF2-40B4-BE49-F238E27FC236}">
                <a16:creationId xmlns:a16="http://schemas.microsoft.com/office/drawing/2014/main" id="{63719B6C-6298-47C0-9F8D-41C074E051B8}"/>
              </a:ext>
            </a:extLst>
          </p:cNvPr>
          <p:cNvSpPr txBox="1">
            <a:spLocks/>
          </p:cNvSpPr>
          <p:nvPr/>
        </p:nvSpPr>
        <p:spPr>
          <a:xfrm>
            <a:off x="6476192" y="124754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BE" sz="2400" b="1">
                <a:solidFill>
                  <a:schemeClr val="bg1"/>
                </a:solidFill>
              </a:rPr>
              <a:t>Épidémie probable ou CONFIRMÉE</a:t>
            </a:r>
            <a:endParaRPr lang="en-US"/>
          </a:p>
        </p:txBody>
      </p:sp>
      <p:sp>
        <p:nvSpPr>
          <p:cNvPr id="38" name="Google Shape;560;p25">
            <a:extLst>
              <a:ext uri="{FF2B5EF4-FFF2-40B4-BE49-F238E27FC236}">
                <a16:creationId xmlns:a16="http://schemas.microsoft.com/office/drawing/2014/main" id="{F1329EF1-459D-40A3-B87D-EE6BA592A5D7}"/>
              </a:ext>
            </a:extLst>
          </p:cNvPr>
          <p:cNvSpPr txBox="1"/>
          <p:nvPr/>
        </p:nvSpPr>
        <p:spPr>
          <a:xfrm>
            <a:off x="6470775" y="2140169"/>
            <a:ext cx="4820728" cy="769413"/>
          </a:xfrm>
          <a:prstGeom prst="rect">
            <a:avLst/>
          </a:prstGeom>
          <a:noFill/>
          <a:ln>
            <a:noFill/>
          </a:ln>
        </p:spPr>
        <p:txBody>
          <a:bodyPr spcFirstLastPara="1" wrap="square" lIns="91425" tIns="45700" rIns="91425" bIns="45700" anchor="ctr" anchorCtr="0">
            <a:noAutofit/>
          </a:bodyPr>
          <a:lstStyle/>
          <a:p>
            <a:pPr algn="ctr">
              <a:buClr>
                <a:schemeClr val="accent1"/>
              </a:buClr>
              <a:buSzPts val="2200"/>
            </a:pPr>
            <a:r>
              <a:rPr lang="fr-FR" sz="2200">
                <a:solidFill>
                  <a:schemeClr val="dk1"/>
                </a:solidFill>
                <a:latin typeface="Trebuchet MS"/>
                <a:ea typeface="Trebuchet MS"/>
                <a:cs typeface="Trebuchet MS"/>
                <a:sym typeface="Trebuchet MS"/>
              </a:rPr>
              <a:t>En </a:t>
            </a:r>
            <a:r>
              <a:rPr lang="fr-FR" sz="2200" b="1">
                <a:solidFill>
                  <a:schemeClr val="accent1"/>
                </a:solidFill>
                <a:latin typeface="Trebuchet MS"/>
                <a:sym typeface="Trebuchet MS"/>
              </a:rPr>
              <a:t>présence</a:t>
            </a:r>
            <a:r>
              <a:rPr lang="fr-FR" sz="2200">
                <a:solidFill>
                  <a:schemeClr val="dk1"/>
                </a:solidFill>
                <a:latin typeface="Trebuchet MS"/>
                <a:ea typeface="Trebuchet MS"/>
                <a:cs typeface="Trebuchet MS"/>
                <a:sym typeface="Trebuchet MS"/>
              </a:rPr>
              <a:t> d'épidémie probable ou confirmée de cholera:</a:t>
            </a:r>
            <a:endParaRPr lang="fr-FR" sz="2200">
              <a:solidFill>
                <a:schemeClr val="dk1"/>
              </a:solidFill>
              <a:latin typeface="Trebuchet MS"/>
            </a:endParaRPr>
          </a:p>
        </p:txBody>
      </p:sp>
      <p:sp>
        <p:nvSpPr>
          <p:cNvPr id="5" name="Google Shape;18;p31">
            <a:extLst>
              <a:ext uri="{FF2B5EF4-FFF2-40B4-BE49-F238E27FC236}">
                <a16:creationId xmlns:a16="http://schemas.microsoft.com/office/drawing/2014/main" id="{160E0F5F-3A35-FF58-5DE2-F688ECD7E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19</a:t>
            </a:fld>
            <a:endParaRPr b="1">
              <a:solidFill>
                <a:schemeClr val="tx1">
                  <a:lumMod val="40000"/>
                  <a:lumOff val="60000"/>
                </a:schemeClr>
              </a:solidFill>
            </a:endParaRPr>
          </a:p>
        </p:txBody>
      </p:sp>
      <p:grpSp>
        <p:nvGrpSpPr>
          <p:cNvPr id="6" name="Google Shape;535;p24">
            <a:extLst>
              <a:ext uri="{FF2B5EF4-FFF2-40B4-BE49-F238E27FC236}">
                <a16:creationId xmlns:a16="http://schemas.microsoft.com/office/drawing/2014/main" id="{F4D6891E-06E0-DB49-FAD5-8E4459C4E151}"/>
              </a:ext>
            </a:extLst>
          </p:cNvPr>
          <p:cNvGrpSpPr/>
          <p:nvPr/>
        </p:nvGrpSpPr>
        <p:grpSpPr>
          <a:xfrm>
            <a:off x="2197722" y="4741918"/>
            <a:ext cx="700887" cy="591670"/>
            <a:chOff x="3925295" y="4188952"/>
            <a:chExt cx="700887" cy="591670"/>
          </a:xfrm>
        </p:grpSpPr>
        <p:sp>
          <p:nvSpPr>
            <p:cNvPr id="7" name="Google Shape;536;p24">
              <a:extLst>
                <a:ext uri="{FF2B5EF4-FFF2-40B4-BE49-F238E27FC236}">
                  <a16:creationId xmlns:a16="http://schemas.microsoft.com/office/drawing/2014/main" id="{FB261F5B-EBE6-7129-3E97-EA233415A38E}"/>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 name="Google Shape;537;p24">
              <a:extLst>
                <a:ext uri="{FF2B5EF4-FFF2-40B4-BE49-F238E27FC236}">
                  <a16:creationId xmlns:a16="http://schemas.microsoft.com/office/drawing/2014/main" id="{06FC19B6-6D59-DCA4-88DF-6F7438CC83BB}"/>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rebuchet MS"/>
                  <a:sym typeface="Trebuchet MS"/>
                </a:rPr>
                <a:t>ET</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597159" y="365125"/>
            <a:ext cx="10963469" cy="1325563"/>
          </a:xfrm>
          <a:prstGeom prst="rect">
            <a:avLst/>
          </a:prstGeom>
          <a:noFill/>
          <a:ln>
            <a:noFill/>
          </a:ln>
        </p:spPr>
        <p:txBody>
          <a:bodyPr spcFirstLastPara="1" wrap="square" lIns="91425" tIns="45700" rIns="91425" bIns="45700" anchor="ctr" anchorCtr="0">
            <a:normAutofit/>
          </a:bodyPr>
          <a:lstStyle/>
          <a:p>
            <a:pPr>
              <a:buSzPts val="4400"/>
            </a:pPr>
            <a:r>
              <a:rPr lang="fr-FR" b="1"/>
              <a:t>Objectifs d'apprentissage</a:t>
            </a:r>
            <a:endParaRPr lang="fr-FR" b="1" cap="none"/>
          </a:p>
        </p:txBody>
      </p:sp>
      <p:sp>
        <p:nvSpPr>
          <p:cNvPr id="207" name="Google Shape;207;p6"/>
          <p:cNvSpPr txBox="1"/>
          <p:nvPr/>
        </p:nvSpPr>
        <p:spPr>
          <a:xfrm>
            <a:off x="584669" y="2274600"/>
            <a:ext cx="11297450" cy="3448050"/>
          </a:xfrm>
          <a:prstGeom prst="rect">
            <a:avLst/>
          </a:prstGeom>
          <a:noFill/>
          <a:ln>
            <a:noFill/>
          </a:ln>
        </p:spPr>
        <p:txBody>
          <a:bodyPr spcFirstLastPara="1" wrap="square" lIns="91425" tIns="45700" rIns="91425" bIns="45700" anchor="t" anchorCtr="0">
            <a:normAutofit/>
          </a:bodyPr>
          <a:lstStyle/>
          <a:p>
            <a:pPr marL="342900" indent="-342900">
              <a:lnSpc>
                <a:spcPct val="150000"/>
              </a:lnSpc>
              <a:buClr>
                <a:srgbClr val="129C94"/>
              </a:buClr>
              <a:buSzPts val="2200"/>
              <a:buFont typeface="Arial"/>
              <a:buChar char="•"/>
            </a:pPr>
            <a:r>
              <a:rPr lang="fr-FR" sz="2200">
                <a:solidFill>
                  <a:schemeClr val="dk1"/>
                </a:solidFill>
                <a:latin typeface="Trebuchet MS"/>
                <a:ea typeface="Trebuchet MS"/>
                <a:cs typeface="Trebuchet MS"/>
                <a:sym typeface="Trebuchet MS"/>
              </a:rPr>
              <a:t>Décrire ce qu'est le choléra et son étiologie </a:t>
            </a:r>
            <a:endParaRPr lang="fr-FR" sz="1200">
              <a:solidFill>
                <a:schemeClr val="dk1"/>
              </a:solidFill>
              <a:latin typeface="Calibri"/>
              <a:ea typeface="Calibri"/>
              <a:cs typeface="Calibri"/>
            </a:endParaRPr>
          </a:p>
          <a:p>
            <a:pPr marL="342900" indent="-342900">
              <a:lnSpc>
                <a:spcPct val="150000"/>
              </a:lnSpc>
              <a:spcBef>
                <a:spcPts val="1000"/>
              </a:spcBef>
              <a:buClr>
                <a:srgbClr val="129C94"/>
              </a:buClr>
              <a:buSzPts val="2200"/>
              <a:buFont typeface="Arial"/>
              <a:buChar char="•"/>
            </a:pPr>
            <a:r>
              <a:rPr lang="fr-FR" sz="2200" dirty="0">
                <a:solidFill>
                  <a:schemeClr val="dk1"/>
                </a:solidFill>
                <a:latin typeface="Trebuchet MS"/>
                <a:sym typeface="Trebuchet MS"/>
              </a:rPr>
              <a:t>Définir ce qu'est un cas suspect de choléra </a:t>
            </a:r>
            <a:endParaRPr lang="fr-FR" sz="2200" dirty="0">
              <a:solidFill>
                <a:schemeClr val="dk1"/>
              </a:solidFill>
              <a:latin typeface="Trebuchet MS"/>
            </a:endParaRPr>
          </a:p>
          <a:p>
            <a:pPr marL="342900" indent="-342900">
              <a:lnSpc>
                <a:spcPct val="150000"/>
              </a:lnSpc>
              <a:spcBef>
                <a:spcPts val="1000"/>
              </a:spcBef>
              <a:buClr>
                <a:srgbClr val="129C94"/>
              </a:buClr>
              <a:buSzPts val="2200"/>
              <a:buFont typeface="Arial"/>
              <a:buChar char="•"/>
            </a:pPr>
            <a:r>
              <a:rPr lang="fr-FR" sz="2200" dirty="0">
                <a:solidFill>
                  <a:schemeClr val="dk1"/>
                </a:solidFill>
                <a:latin typeface="Trebuchet MS"/>
                <a:ea typeface="Trebuchet MS"/>
                <a:cs typeface="Trebuchet MS"/>
                <a:sym typeface="Trebuchet MS"/>
              </a:rPr>
              <a:t>Décrire les recommandations qui s'appliquent aux analyses du choléra</a:t>
            </a:r>
            <a:endParaRPr lang="fr-FR" sz="2200" dirty="0">
              <a:solidFill>
                <a:schemeClr val="dk1"/>
              </a:solidFill>
              <a:latin typeface="Trebuchet MS"/>
            </a:endParaRPr>
          </a:p>
          <a:p>
            <a:pPr marL="342900" indent="-342900">
              <a:lnSpc>
                <a:spcPct val="150000"/>
              </a:lnSpc>
              <a:spcBef>
                <a:spcPts val="1000"/>
              </a:spcBef>
              <a:buClr>
                <a:srgbClr val="129C94"/>
              </a:buClr>
              <a:buSzPts val="2200"/>
              <a:buFont typeface="Arial"/>
              <a:buChar char="•"/>
            </a:pPr>
            <a:r>
              <a:rPr lang="fr-FR" sz="2200" dirty="0">
                <a:solidFill>
                  <a:schemeClr val="dk1"/>
                </a:solidFill>
                <a:latin typeface="Trebuchet MS"/>
                <a:ea typeface="Trebuchet MS"/>
                <a:cs typeface="Trebuchet MS"/>
                <a:sym typeface="Trebuchet MS"/>
              </a:rPr>
              <a:t>Identifier les différentes méthodes utilisées pour tester le choléra </a:t>
            </a:r>
            <a:endParaRPr lang="fr-FR" sz="2200" b="0" i="0" u="none" strike="noStrike" cap="none" dirty="0">
              <a:solidFill>
                <a:schemeClr val="dk1"/>
              </a:solidFill>
              <a:latin typeface="Trebuchet MS"/>
              <a:ea typeface="Trebuchet MS"/>
              <a:cs typeface="Trebuchet MS"/>
            </a:endParaRPr>
          </a:p>
        </p:txBody>
      </p:sp>
      <p:cxnSp>
        <p:nvCxnSpPr>
          <p:cNvPr id="208" name="Google Shape;208;p6"/>
          <p:cNvCxnSpPr>
            <a:cxnSpLocks/>
          </p:cNvCxnSpPr>
          <p:nvPr/>
        </p:nvCxnSpPr>
        <p:spPr>
          <a:xfrm>
            <a:off x="1006151" y="2858243"/>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09" name="Google Shape;209;p6"/>
          <p:cNvCxnSpPr>
            <a:cxnSpLocks/>
          </p:cNvCxnSpPr>
          <p:nvPr/>
        </p:nvCxnSpPr>
        <p:spPr>
          <a:xfrm>
            <a:off x="1006151" y="348904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0" name="Google Shape;210;p6"/>
          <p:cNvCxnSpPr>
            <a:cxnSpLocks/>
          </p:cNvCxnSpPr>
          <p:nvPr/>
        </p:nvCxnSpPr>
        <p:spPr>
          <a:xfrm>
            <a:off x="1006151" y="4119356"/>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1" name="Google Shape;211;p6"/>
          <p:cNvCxnSpPr>
            <a:cxnSpLocks/>
          </p:cNvCxnSpPr>
          <p:nvPr/>
        </p:nvCxnSpPr>
        <p:spPr>
          <a:xfrm>
            <a:off x="1006151" y="4754356"/>
            <a:ext cx="10554477" cy="0"/>
          </a:xfrm>
          <a:prstGeom prst="straightConnector1">
            <a:avLst/>
          </a:prstGeom>
          <a:noFill/>
          <a:ln w="12700" cap="flat" cmpd="sng">
            <a:solidFill>
              <a:schemeClr val="accent3"/>
            </a:solidFill>
            <a:prstDash val="solid"/>
            <a:miter lim="800000"/>
            <a:headEnd type="none" w="sm" len="sm"/>
            <a:tailEnd type="none" w="sm" len="sm"/>
          </a:ln>
        </p:spPr>
      </p:cxnSp>
      <p:sp>
        <p:nvSpPr>
          <p:cNvPr id="11" name="Google Shape;18;p31">
            <a:extLst>
              <a:ext uri="{FF2B5EF4-FFF2-40B4-BE49-F238E27FC236}">
                <a16:creationId xmlns:a16="http://schemas.microsoft.com/office/drawing/2014/main" id="{66758818-9129-3304-8D51-742A7B39DEA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a:t>
            </a:fld>
            <a:endParaRPr b="1">
              <a:solidFill>
                <a:schemeClr val="tx1">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Oval 5">
            <a:extLst>
              <a:ext uri="{FF2B5EF4-FFF2-40B4-BE49-F238E27FC236}">
                <a16:creationId xmlns:a16="http://schemas.microsoft.com/office/drawing/2014/main" id="{DB80807B-7532-1B6E-0FEE-E805BCE227CC}"/>
              </a:ext>
            </a:extLst>
          </p:cNvPr>
          <p:cNvSpPr/>
          <p:nvPr/>
        </p:nvSpPr>
        <p:spPr>
          <a:xfrm>
            <a:off x="1267550" y="1696303"/>
            <a:ext cx="3701105" cy="370110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r>
              <a:rPr lang="fr-FR" sz="4000" b="1" dirty="0"/>
              <a:t>Tester selon le contexte </a:t>
            </a:r>
            <a:r>
              <a:rPr lang="fr-FR" sz="4000" b="1"/>
              <a:t>épidémiologique</a:t>
            </a:r>
            <a:endParaRPr lang="fr-FR" sz="4000" b="1" dirty="0"/>
          </a:p>
        </p:txBody>
      </p:sp>
      <p:sp>
        <p:nvSpPr>
          <p:cNvPr id="5" name="Google Shape;18;p31">
            <a:extLst>
              <a:ext uri="{FF2B5EF4-FFF2-40B4-BE49-F238E27FC236}">
                <a16:creationId xmlns:a16="http://schemas.microsoft.com/office/drawing/2014/main" id="{F4E5A3A0-70C3-FC0B-746E-C793E0AFBB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20</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B2FCE409-DFAE-9026-5EA8-37F4AD6F1BC2}"/>
              </a:ext>
            </a:extLst>
          </p:cNvPr>
          <p:cNvSpPr txBox="1">
            <a:spLocks/>
          </p:cNvSpPr>
          <p:nvPr/>
        </p:nvSpPr>
        <p:spPr>
          <a:xfrm>
            <a:off x="709352" y="2315609"/>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t>ABSENCE d'épidémie probable ou confirmée</a:t>
            </a:r>
            <a:endParaRPr lang="en-US"/>
          </a:p>
        </p:txBody>
      </p:sp>
      <p:sp>
        <p:nvSpPr>
          <p:cNvPr id="28" name="Oval 27">
            <a:extLst>
              <a:ext uri="{FF2B5EF4-FFF2-40B4-BE49-F238E27FC236}">
                <a16:creationId xmlns:a16="http://schemas.microsoft.com/office/drawing/2014/main" id="{3E271BC2-B520-851C-0AF0-E097D2C68E19}"/>
              </a:ext>
            </a:extLst>
          </p:cNvPr>
          <p:cNvSpPr/>
          <p:nvPr/>
        </p:nvSpPr>
        <p:spPr>
          <a:xfrm>
            <a:off x="6970927" y="1696304"/>
            <a:ext cx="3701105" cy="370110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oogle Shape;410;p16">
            <a:extLst>
              <a:ext uri="{FF2B5EF4-FFF2-40B4-BE49-F238E27FC236}">
                <a16:creationId xmlns:a16="http://schemas.microsoft.com/office/drawing/2014/main" id="{17CFC9D5-C49A-3747-F2CE-90EFAAECAFDF}"/>
              </a:ext>
            </a:extLst>
          </p:cNvPr>
          <p:cNvSpPr/>
          <p:nvPr/>
        </p:nvSpPr>
        <p:spPr>
          <a:xfrm rot="10800000">
            <a:off x="8588422" y="3060659"/>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56;p25">
            <a:extLst>
              <a:ext uri="{FF2B5EF4-FFF2-40B4-BE49-F238E27FC236}">
                <a16:creationId xmlns:a16="http://schemas.microsoft.com/office/drawing/2014/main" id="{B59CB5AB-CE39-8A27-0091-956CF6F7B21A}"/>
              </a:ext>
            </a:extLst>
          </p:cNvPr>
          <p:cNvSpPr txBox="1">
            <a:spLocks/>
          </p:cNvSpPr>
          <p:nvPr/>
        </p:nvSpPr>
        <p:spPr>
          <a:xfrm>
            <a:off x="6476192" y="230825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BE" sz="2400" b="1">
                <a:solidFill>
                  <a:schemeClr val="bg1"/>
                </a:solidFill>
              </a:rPr>
              <a:t>Épidémie probable ou CONFIRMÉE</a:t>
            </a:r>
            <a:endParaRPr lang="en-US"/>
          </a:p>
        </p:txBody>
      </p:sp>
      <p:sp>
        <p:nvSpPr>
          <p:cNvPr id="14" name="Google Shape;410;p16">
            <a:extLst>
              <a:ext uri="{FF2B5EF4-FFF2-40B4-BE49-F238E27FC236}">
                <a16:creationId xmlns:a16="http://schemas.microsoft.com/office/drawing/2014/main" id="{31B71B38-D686-602C-427E-5BE9C265BE6B}"/>
              </a:ext>
            </a:extLst>
          </p:cNvPr>
          <p:cNvSpPr/>
          <p:nvPr/>
        </p:nvSpPr>
        <p:spPr>
          <a:xfrm rot="10800000">
            <a:off x="2885046" y="3060659"/>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527;p24">
            <a:extLst>
              <a:ext uri="{FF2B5EF4-FFF2-40B4-BE49-F238E27FC236}">
                <a16:creationId xmlns:a16="http://schemas.microsoft.com/office/drawing/2014/main" id="{DCBB80E2-BE76-E423-5AF9-6401D9919C9A}"/>
              </a:ext>
            </a:extLst>
          </p:cNvPr>
          <p:cNvSpPr txBox="1">
            <a:spLocks/>
          </p:cNvSpPr>
          <p:nvPr/>
        </p:nvSpPr>
        <p:spPr>
          <a:xfrm>
            <a:off x="709352"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fr-FR" sz="2400" b="1">
                <a:solidFill>
                  <a:schemeClr val="bg1"/>
                </a:solidFill>
              </a:rPr>
              <a:t>Tester </a:t>
            </a:r>
            <a:r>
              <a:rPr lang="fr-FR" sz="2400" b="1" u="sng">
                <a:solidFill>
                  <a:schemeClr val="bg1"/>
                </a:solidFill>
              </a:rPr>
              <a:t>TOUS</a:t>
            </a:r>
            <a:r>
              <a:rPr lang="fr-FR" sz="2400" b="1">
                <a:solidFill>
                  <a:schemeClr val="bg1"/>
                </a:solidFill>
              </a:rPr>
              <a:t> les cas suspects</a:t>
            </a:r>
            <a:endParaRPr lang="fr-FR" sz="2400">
              <a:solidFill>
                <a:schemeClr val="bg1"/>
              </a:solidFill>
            </a:endParaRPr>
          </a:p>
        </p:txBody>
      </p:sp>
      <p:sp>
        <p:nvSpPr>
          <p:cNvPr id="4" name="Google Shape;527;p24">
            <a:extLst>
              <a:ext uri="{FF2B5EF4-FFF2-40B4-BE49-F238E27FC236}">
                <a16:creationId xmlns:a16="http://schemas.microsoft.com/office/drawing/2014/main" id="{7DF9428E-5FD9-A96F-939A-2F182103068C}"/>
              </a:ext>
            </a:extLst>
          </p:cNvPr>
          <p:cNvSpPr txBox="1">
            <a:spLocks/>
          </p:cNvSpPr>
          <p:nvPr/>
        </p:nvSpPr>
        <p:spPr>
          <a:xfrm>
            <a:off x="6465359"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fr-FR" sz="2400" b="1">
                <a:solidFill>
                  <a:schemeClr val="bg1"/>
                </a:solidFill>
              </a:rPr>
              <a:t>Tester un </a:t>
            </a:r>
            <a:r>
              <a:rPr lang="fr-FR" sz="2400" b="1" u="sng">
                <a:solidFill>
                  <a:schemeClr val="bg1"/>
                </a:solidFill>
              </a:rPr>
              <a:t>SOUS-ENSEMBLE</a:t>
            </a:r>
            <a:r>
              <a:rPr lang="fr-FR" sz="2400" b="1">
                <a:solidFill>
                  <a:schemeClr val="bg1"/>
                </a:solidFill>
              </a:rPr>
              <a:t> de cas suspects</a:t>
            </a:r>
          </a:p>
        </p:txBody>
      </p:sp>
    </p:spTree>
    <p:extLst>
      <p:ext uri="{BB962C8B-B14F-4D97-AF65-F5344CB8AC3E}">
        <p14:creationId xmlns:p14="http://schemas.microsoft.com/office/powerpoint/2010/main" val="28751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18;p31">
            <a:extLst>
              <a:ext uri="{FF2B5EF4-FFF2-40B4-BE49-F238E27FC236}">
                <a16:creationId xmlns:a16="http://schemas.microsoft.com/office/drawing/2014/main" id="{EEC3EC62-AA90-ED77-DCA6-2D79E8455B8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21</a:t>
            </a:fld>
            <a:endParaRPr b="1">
              <a:solidFill>
                <a:schemeClr val="tx1">
                  <a:lumMod val="40000"/>
                  <a:lumOff val="60000"/>
                </a:schemeClr>
              </a:solidFill>
            </a:endParaRPr>
          </a:p>
        </p:txBody>
      </p:sp>
      <p:sp>
        <p:nvSpPr>
          <p:cNvPr id="620" name="Google Shape;620;p28"/>
          <p:cNvSpPr txBox="1">
            <a:spLocks noGrp="1"/>
          </p:cNvSpPr>
          <p:nvPr>
            <p:ph type="title" idx="4294967295"/>
          </p:nvPr>
        </p:nvSpPr>
        <p:spPr>
          <a:xfrm>
            <a:off x="624470" y="255588"/>
            <a:ext cx="10968262" cy="1463675"/>
          </a:xfrm>
          <a:prstGeom prst="rect">
            <a:avLst/>
          </a:prstGeom>
          <a:noFill/>
          <a:ln>
            <a:noFill/>
          </a:ln>
        </p:spPr>
        <p:txBody>
          <a:bodyPr spcFirstLastPara="1" wrap="square" lIns="91425" tIns="45700" rIns="91425" bIns="45700" anchor="ctr" anchorCtr="0">
            <a:normAutofit/>
          </a:bodyPr>
          <a:lstStyle/>
          <a:p>
            <a:pPr>
              <a:buClr>
                <a:schemeClr val="lt1"/>
              </a:buClr>
              <a:buSzPts val="4000"/>
            </a:pPr>
            <a:r>
              <a:rPr lang="fr-FR" sz="4000" b="1"/>
              <a:t>Diagnostic laboratoire du cholera</a:t>
            </a:r>
          </a:p>
        </p:txBody>
      </p:sp>
      <p:grpSp>
        <p:nvGrpSpPr>
          <p:cNvPr id="5" name="Group 4">
            <a:extLst>
              <a:ext uri="{FF2B5EF4-FFF2-40B4-BE49-F238E27FC236}">
                <a16:creationId xmlns:a16="http://schemas.microsoft.com/office/drawing/2014/main" id="{3FA28094-CC2B-32A0-31BD-898A3C152A11}"/>
              </a:ext>
            </a:extLst>
          </p:cNvPr>
          <p:cNvGrpSpPr/>
          <p:nvPr/>
        </p:nvGrpSpPr>
        <p:grpSpPr>
          <a:xfrm>
            <a:off x="6443789" y="1561642"/>
            <a:ext cx="5148943" cy="4739849"/>
            <a:chOff x="6443789" y="1460045"/>
            <a:chExt cx="5148943" cy="4739849"/>
          </a:xfrm>
        </p:grpSpPr>
        <p:sp>
          <p:nvSpPr>
            <p:cNvPr id="621" name="Google Shape;621;p28"/>
            <p:cNvSpPr txBox="1"/>
            <p:nvPr/>
          </p:nvSpPr>
          <p:spPr>
            <a:xfrm>
              <a:off x="6443789" y="1460045"/>
              <a:ext cx="5148943"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buClr>
                  <a:schemeClr val="dk1"/>
                </a:buClr>
                <a:buSzPts val="2400"/>
              </a:pPr>
              <a:r>
                <a:rPr lang="fr-FR" sz="2400" b="1" dirty="0">
                  <a:solidFill>
                    <a:schemeClr val="dk1"/>
                  </a:solidFill>
                  <a:latin typeface="Trebuchet MS"/>
                  <a:ea typeface="Trebuchet MS"/>
                  <a:cs typeface="Trebuchet MS"/>
                  <a:sym typeface="Trebuchet MS"/>
                </a:rPr>
                <a:t>Tests de confirmation en laboratoire :</a:t>
              </a:r>
              <a:endParaRPr lang="fr-FR" dirty="0">
                <a:solidFill>
                  <a:schemeClr val="dk1"/>
                </a:solidFill>
              </a:endParaRPr>
            </a:p>
            <a:p>
              <a:pPr marL="342900" indent="-342900">
                <a:spcBef>
                  <a:spcPts val="1200"/>
                </a:spcBef>
                <a:buClr>
                  <a:schemeClr val="accent4"/>
                </a:buClr>
                <a:buSzPts val="2400"/>
                <a:buFont typeface="Arial" panose="020B0604020202020204" pitchFamily="34" charset="0"/>
                <a:buChar char="•"/>
              </a:pPr>
              <a:r>
                <a:rPr lang="fr-FR" sz="2400" dirty="0">
                  <a:solidFill>
                    <a:schemeClr val="dk1"/>
                  </a:solidFill>
                  <a:latin typeface="Trebuchet MS"/>
                  <a:ea typeface="Trebuchet MS"/>
                  <a:cs typeface="Trebuchet MS"/>
                  <a:sym typeface="Trebuchet MS"/>
                </a:rPr>
                <a:t>Culture / réaction en cha</a:t>
              </a:r>
              <a:r>
                <a:rPr lang="fr-FR" sz="2400" dirty="0">
                  <a:latin typeface="Trebuchet MS"/>
                  <a:ea typeface="Trebuchet MS"/>
                  <a:cs typeface="Trebuchet MS"/>
                  <a:sym typeface="Trebuchet MS"/>
                </a:rPr>
                <a:t>î</a:t>
              </a:r>
              <a:r>
                <a:rPr lang="fr-FR" sz="2400" dirty="0">
                  <a:solidFill>
                    <a:schemeClr val="dk1"/>
                  </a:solidFill>
                  <a:latin typeface="Trebuchet MS"/>
                  <a:ea typeface="Trebuchet MS"/>
                  <a:cs typeface="Trebuchet MS"/>
                  <a:sym typeface="Trebuchet MS"/>
                </a:rPr>
                <a:t>ne par polymérase (PCR)</a:t>
              </a:r>
              <a:endParaRPr lang="fr-FR" dirty="0">
                <a:solidFill>
                  <a:schemeClr val="dk1"/>
                </a:solidFill>
              </a:endParaRPr>
            </a:p>
            <a:p>
              <a:pPr marL="342900" indent="-342900">
                <a:spcBef>
                  <a:spcPts val="1200"/>
                </a:spcBef>
                <a:buClr>
                  <a:schemeClr val="accent4"/>
                </a:buClr>
                <a:buSzPts val="2400"/>
                <a:buFont typeface="Arial" panose="020B0604020202020204" pitchFamily="34" charset="0"/>
                <a:buChar char="•"/>
              </a:pPr>
              <a:r>
                <a:rPr lang="fr-FR" sz="2400" dirty="0">
                  <a:solidFill>
                    <a:schemeClr val="dk1"/>
                  </a:solidFill>
                  <a:latin typeface="Trebuchet MS"/>
                  <a:ea typeface="Trebuchet MS"/>
                  <a:cs typeface="Trebuchet MS"/>
                </a:rPr>
                <a:t>Confirmer le choléra</a:t>
              </a:r>
            </a:p>
            <a:p>
              <a:pPr marL="342900" indent="-342900">
                <a:spcBef>
                  <a:spcPts val="1200"/>
                </a:spcBef>
                <a:buClr>
                  <a:schemeClr val="accent4"/>
                </a:buClr>
                <a:buSzPts val="2400"/>
                <a:buFont typeface="Arial" panose="020B0604020202020204" pitchFamily="34" charset="0"/>
                <a:buChar char="•"/>
              </a:pPr>
              <a:r>
                <a:rPr lang="fr-FR" sz="2400" dirty="0">
                  <a:solidFill>
                    <a:schemeClr val="dk1"/>
                  </a:solidFill>
                  <a:latin typeface="Trebuchet MS"/>
                  <a:ea typeface="Trebuchet MS"/>
                  <a:cs typeface="Trebuchet MS"/>
                  <a:sym typeface="Trebuchet MS"/>
                </a:rPr>
                <a:t>Effectué dans un laboratoire</a:t>
              </a:r>
              <a:endParaRPr lang="fr-FR" dirty="0">
                <a:solidFill>
                  <a:schemeClr val="dk1"/>
                </a:solidFill>
              </a:endParaRPr>
            </a:p>
            <a:p>
              <a:pPr>
                <a:spcBef>
                  <a:spcPts val="1200"/>
                </a:spcBef>
                <a:buClr>
                  <a:schemeClr val="accent4"/>
                </a:buClr>
                <a:buSzPts val="2400"/>
              </a:pPr>
              <a:endParaRPr lang="en-US" sz="2400">
                <a:solidFill>
                  <a:schemeClr val="dk1"/>
                </a:solidFill>
                <a:latin typeface="Trebuchet MS"/>
              </a:endParaRPr>
            </a:p>
          </p:txBody>
        </p:sp>
        <p:pic>
          <p:nvPicPr>
            <p:cNvPr id="624" name="Google Shape;624;p28"/>
            <p:cNvPicPr preferRelativeResize="0"/>
            <p:nvPr/>
          </p:nvPicPr>
          <p:blipFill rotWithShape="1">
            <a:blip r:embed="rId3">
              <a:alphaModFix/>
            </a:blip>
            <a:srcRect t="29203"/>
            <a:stretch/>
          </p:blipFill>
          <p:spPr>
            <a:xfrm>
              <a:off x="8839200" y="4868102"/>
              <a:ext cx="1752776" cy="1296504"/>
            </a:xfrm>
            <a:prstGeom prst="rect">
              <a:avLst/>
            </a:prstGeom>
            <a:noFill/>
            <a:ln>
              <a:noFill/>
            </a:ln>
          </p:spPr>
        </p:pic>
        <p:pic>
          <p:nvPicPr>
            <p:cNvPr id="4" name="Picture 3">
              <a:extLst>
                <a:ext uri="{FF2B5EF4-FFF2-40B4-BE49-F238E27FC236}">
                  <a16:creationId xmlns:a16="http://schemas.microsoft.com/office/drawing/2014/main" id="{2D833ED8-094D-A986-B949-4C904DD24CAD}"/>
                </a:ext>
              </a:extLst>
            </p:cNvPr>
            <p:cNvPicPr>
              <a:picLocks noChangeAspect="1"/>
            </p:cNvPicPr>
            <p:nvPr/>
          </p:nvPicPr>
          <p:blipFill>
            <a:blip r:embed="rId4"/>
            <a:srcRect/>
            <a:stretch/>
          </p:blipFill>
          <p:spPr>
            <a:xfrm>
              <a:off x="7495992" y="4573816"/>
              <a:ext cx="1181254" cy="1359880"/>
            </a:xfrm>
            <a:prstGeom prst="rect">
              <a:avLst/>
            </a:prstGeom>
          </p:spPr>
        </p:pic>
      </p:grpSp>
      <p:grpSp>
        <p:nvGrpSpPr>
          <p:cNvPr id="2" name="Group 1">
            <a:extLst>
              <a:ext uri="{FF2B5EF4-FFF2-40B4-BE49-F238E27FC236}">
                <a16:creationId xmlns:a16="http://schemas.microsoft.com/office/drawing/2014/main" id="{5ABFFA61-24FB-789B-9AE1-CE740B42D9B7}"/>
              </a:ext>
            </a:extLst>
          </p:cNvPr>
          <p:cNvGrpSpPr/>
          <p:nvPr/>
        </p:nvGrpSpPr>
        <p:grpSpPr>
          <a:xfrm>
            <a:off x="624470" y="1561642"/>
            <a:ext cx="5148942" cy="4739849"/>
            <a:chOff x="624470" y="1460045"/>
            <a:chExt cx="5148942" cy="4739849"/>
          </a:xfrm>
        </p:grpSpPr>
        <p:sp>
          <p:nvSpPr>
            <p:cNvPr id="622" name="Google Shape;622;p28"/>
            <p:cNvSpPr txBox="1"/>
            <p:nvPr/>
          </p:nvSpPr>
          <p:spPr>
            <a:xfrm>
              <a:off x="624470" y="1460045"/>
              <a:ext cx="5148942"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buClr>
                  <a:schemeClr val="dk1"/>
                </a:buClr>
                <a:buSzPts val="2400"/>
              </a:pPr>
              <a:r>
                <a:rPr lang="fr-FR" sz="2400" b="1" dirty="0">
                  <a:solidFill>
                    <a:schemeClr val="dk1"/>
                  </a:solidFill>
                  <a:latin typeface="Trebuchet MS"/>
                  <a:ea typeface="Trebuchet MS"/>
                  <a:cs typeface="Trebuchet MS"/>
                </a:rPr>
                <a:t>Outils de dépistage rapide :</a:t>
              </a:r>
            </a:p>
            <a:p>
              <a:pPr marL="342900" indent="-342900">
                <a:spcBef>
                  <a:spcPts val="1200"/>
                </a:spcBef>
                <a:buClr>
                  <a:schemeClr val="accent4"/>
                </a:buClr>
                <a:buSzPts val="2400"/>
                <a:buFont typeface="Arial"/>
                <a:buChar char="•"/>
              </a:pPr>
              <a:r>
                <a:rPr lang="fr-FR" sz="2400" dirty="0">
                  <a:solidFill>
                    <a:schemeClr val="dk1"/>
                  </a:solidFill>
                  <a:latin typeface="Trebuchet MS"/>
                  <a:ea typeface="Trebuchet MS"/>
                  <a:cs typeface="Trebuchet MS"/>
                </a:rPr>
                <a:t>Tests de diagnostic rapide</a:t>
              </a:r>
            </a:p>
            <a:p>
              <a:pPr marL="342900" indent="-342900">
                <a:spcBef>
                  <a:spcPts val="1200"/>
                </a:spcBef>
                <a:buClr>
                  <a:schemeClr val="accent4"/>
                </a:buClr>
                <a:buSzPts val="2400"/>
                <a:buFont typeface="Arial,Sans-Serif"/>
                <a:buChar char="•"/>
              </a:pPr>
              <a:r>
                <a:rPr lang="fr-FR" sz="2400" dirty="0">
                  <a:solidFill>
                    <a:schemeClr val="dk1"/>
                  </a:solidFill>
                  <a:latin typeface="Trebuchet MS"/>
                  <a:sym typeface="Trebuchet MS"/>
                </a:rPr>
                <a:t>Identifier les épidémies suspectes et probables,  ou pour surveiller les épidémies confirmées</a:t>
              </a:r>
              <a:endParaRPr lang="fr-FR" sz="2400" dirty="0">
                <a:solidFill>
                  <a:schemeClr val="dk1"/>
                </a:solidFill>
                <a:latin typeface="Trebuchet MS"/>
              </a:endParaRPr>
            </a:p>
            <a:p>
              <a:pPr marL="342900" indent="-342900">
                <a:spcBef>
                  <a:spcPts val="1200"/>
                </a:spcBef>
                <a:buClr>
                  <a:schemeClr val="accent4"/>
                </a:buClr>
                <a:buSzPts val="2400"/>
                <a:buChar char="•"/>
              </a:pPr>
              <a:r>
                <a:rPr lang="fr-FR" sz="2400" dirty="0">
                  <a:solidFill>
                    <a:schemeClr val="dk1"/>
                  </a:solidFill>
                  <a:latin typeface="Trebuchet MS"/>
                  <a:sym typeface="Trebuchet MS"/>
                </a:rPr>
                <a:t>Réalisé auprès du patient</a:t>
              </a:r>
              <a:endParaRPr lang="fr-FR" sz="2400" dirty="0">
                <a:solidFill>
                  <a:schemeClr val="dk1"/>
                </a:solidFill>
                <a:latin typeface="Trebuchet MS"/>
              </a:endParaRPr>
            </a:p>
          </p:txBody>
        </p:sp>
        <p:pic>
          <p:nvPicPr>
            <p:cNvPr id="623" name="Google Shape;623;p28"/>
            <p:cNvPicPr preferRelativeResize="0"/>
            <p:nvPr/>
          </p:nvPicPr>
          <p:blipFill rotWithShape="1">
            <a:blip r:embed="rId5">
              <a:alphaModFix/>
            </a:blip>
            <a:srcRect t="24176" b="32966"/>
            <a:stretch/>
          </p:blipFill>
          <p:spPr>
            <a:xfrm>
              <a:off x="2372140" y="5002384"/>
              <a:ext cx="2200344" cy="733222"/>
            </a:xfrm>
            <a:prstGeom prst="rect">
              <a:avLst/>
            </a:prstGeom>
            <a:noFill/>
            <a:ln>
              <a:noFill/>
            </a:ln>
          </p:spPr>
        </p:pic>
        <p:pic>
          <p:nvPicPr>
            <p:cNvPr id="1026" name="Picture 2">
              <a:extLst>
                <a:ext uri="{FF2B5EF4-FFF2-40B4-BE49-F238E27FC236}">
                  <a16:creationId xmlns:a16="http://schemas.microsoft.com/office/drawing/2014/main" id="{932C450C-13CF-4976-A87C-C73C692B8A76}"/>
                </a:ext>
              </a:extLst>
            </p:cNvPr>
            <p:cNvPicPr>
              <a:picLocks noChangeAspect="1" noChangeArrowheads="1"/>
            </p:cNvPicPr>
            <p:nvPr/>
          </p:nvPicPr>
          <p:blipFill>
            <a:blip r:embed="rId6"/>
            <a:srcRect/>
            <a:stretch/>
          </p:blipFill>
          <p:spPr bwMode="auto">
            <a:xfrm flipH="1">
              <a:off x="2049851" y="4804281"/>
              <a:ext cx="184880" cy="13450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270CF807-4BE6-8939-5DA7-ABA486D0849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BB4C72E-1308-FDF0-C5AA-B3254060D003}"/>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3670F15-C5D5-00A1-62C2-1FE22109E79E}"/>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a:extLst>
              <a:ext uri="{FF2B5EF4-FFF2-40B4-BE49-F238E27FC236}">
                <a16:creationId xmlns:a16="http://schemas.microsoft.com/office/drawing/2014/main" id="{497947D1-EDFA-64C8-7C2E-F268AC01EEDF}"/>
              </a:ext>
            </a:extLst>
          </p:cNvPr>
          <p:cNvSpPr txBox="1">
            <a:spLocks noGrp="1"/>
          </p:cNvSpPr>
          <p:nvPr>
            <p:ph type="body" idx="3"/>
          </p:nvPr>
        </p:nvSpPr>
        <p:spPr>
          <a:xfrm>
            <a:off x="613600" y="3955712"/>
            <a:ext cx="4762819"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buSzPts val="2000"/>
              <a:buFont typeface="Arial"/>
              <a:buChar char="•"/>
            </a:pPr>
            <a:r>
              <a:rPr lang="fr-FR" sz="2000" dirty="0"/>
              <a:t>Prélever un échantillon chez tous les cas suspects et les envoyer à un laboratoire pour analyses </a:t>
            </a:r>
            <a:endParaRPr lang="fr-FR" dirty="0"/>
          </a:p>
        </p:txBody>
      </p:sp>
      <p:sp>
        <p:nvSpPr>
          <p:cNvPr id="612" name="Google Shape;612;p27">
            <a:extLst>
              <a:ext uri="{FF2B5EF4-FFF2-40B4-BE49-F238E27FC236}">
                <a16:creationId xmlns:a16="http://schemas.microsoft.com/office/drawing/2014/main" id="{D223DA0A-0A0C-017F-3C2A-9D80BD50E03D}"/>
              </a:ext>
            </a:extLst>
          </p:cNvPr>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Bef>
                <a:spcPts val="1000"/>
              </a:spcBef>
              <a:buClr>
                <a:schemeClr val="accent1"/>
              </a:buClr>
              <a:buSzPts val="2000"/>
              <a:buFont typeface="Arial"/>
              <a:buChar char="•"/>
            </a:pPr>
            <a:r>
              <a:rPr lang="fr-CH" sz="2000" dirty="0">
                <a:solidFill>
                  <a:schemeClr val="dk1"/>
                </a:solidFill>
                <a:latin typeface="Trebuchet MS"/>
                <a:ea typeface="Trebuchet MS"/>
                <a:cs typeface="Trebuchet MS"/>
                <a:sym typeface="Trebuchet MS"/>
              </a:rPr>
              <a:t>Prélever des échantillons d'un sous-ensemble de cas suspects chaque semaine et les envoyer à un laboratoire pour confirmation (les 3 premiers cas suspects par semaine et par établissement)</a:t>
            </a:r>
            <a:endParaRPr lang="fr-CH" sz="2000" dirty="0">
              <a:solidFill>
                <a:schemeClr val="dk1"/>
              </a:solidFill>
              <a:latin typeface="Trebuchet MS"/>
              <a:ea typeface="Trebuchet MS"/>
              <a:cs typeface="Trebuchet MS"/>
            </a:endParaRPr>
          </a:p>
          <a:p>
            <a:pPr marL="342900" indent="-203200">
              <a:lnSpc>
                <a:spcPct val="90000"/>
              </a:lnSpc>
              <a:spcBef>
                <a:spcPts val="1000"/>
              </a:spcBef>
              <a:buClr>
                <a:schemeClr val="accent1"/>
              </a:buClr>
              <a:buSzPts val="2200"/>
            </a:pPr>
            <a:endParaRPr lang="en-US" sz="2200">
              <a:solidFill>
                <a:schemeClr val="dk1"/>
              </a:solidFill>
              <a:latin typeface="Trebuchet MS"/>
              <a:ea typeface="Trebuchet MS"/>
            </a:endParaRPr>
          </a:p>
        </p:txBody>
      </p:sp>
      <p:sp>
        <p:nvSpPr>
          <p:cNvPr id="4" name="Google Shape;18;p31">
            <a:extLst>
              <a:ext uri="{FF2B5EF4-FFF2-40B4-BE49-F238E27FC236}">
                <a16:creationId xmlns:a16="http://schemas.microsoft.com/office/drawing/2014/main" id="{9ECE64A9-EB5C-0DA7-9711-155930A17AEB}"/>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22</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974AEAC6-D24F-AFB9-F5DF-0A8ED5680850}"/>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t>ABSENCE d'épidémie </a:t>
            </a:r>
            <a:r>
              <a:rPr lang="fr-FR" sz="2400" b="1">
                <a:latin typeface="Trebuchet MS"/>
                <a:ea typeface="Trebuchet MS"/>
                <a:cs typeface="Trebuchet MS"/>
                <a:sym typeface="Trebuchet MS"/>
              </a:rPr>
              <a:t>probable</a:t>
            </a:r>
            <a:r>
              <a:rPr lang="fr-FR" sz="2400" b="1"/>
              <a:t> ou confirmée</a:t>
            </a:r>
            <a:endParaRPr lang="en-US"/>
          </a:p>
        </p:txBody>
      </p:sp>
      <p:sp>
        <p:nvSpPr>
          <p:cNvPr id="3" name="Google Shape;556;p25">
            <a:extLst>
              <a:ext uri="{FF2B5EF4-FFF2-40B4-BE49-F238E27FC236}">
                <a16:creationId xmlns:a16="http://schemas.microsoft.com/office/drawing/2014/main" id="{A7B80E2A-24AE-89AD-BCCF-AFE6668AA835}"/>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BE" sz="2400" b="1">
                <a:solidFill>
                  <a:schemeClr val="bg1"/>
                </a:solidFill>
              </a:rPr>
              <a:t>Épidémie probable ou CONFIRMÉE</a:t>
            </a:r>
            <a:endParaRPr lang="en-US"/>
          </a:p>
        </p:txBody>
      </p:sp>
      <p:sp>
        <p:nvSpPr>
          <p:cNvPr id="5" name="Google Shape;429;p17">
            <a:extLst>
              <a:ext uri="{FF2B5EF4-FFF2-40B4-BE49-F238E27FC236}">
                <a16:creationId xmlns:a16="http://schemas.microsoft.com/office/drawing/2014/main" id="{661A65CA-53CF-F769-2B7D-F0981869C45A}"/>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5860E0C4-6CD9-73FA-53F6-4E83298D1FCF}"/>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41C953F0-6365-DBAF-E67B-3DA5371F6B0D}"/>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dirty="0">
                <a:solidFill>
                  <a:schemeClr val="bg1"/>
                </a:solidFill>
              </a:rPr>
              <a:t>Tester </a:t>
            </a:r>
            <a:r>
              <a:rPr lang="fr-FR" sz="2400" b="1" u="sng" dirty="0">
                <a:solidFill>
                  <a:schemeClr val="bg1"/>
                </a:solidFill>
              </a:rPr>
              <a:t>TOUS</a:t>
            </a:r>
            <a:r>
              <a:rPr lang="fr-FR" sz="2400" b="1" dirty="0">
                <a:solidFill>
                  <a:schemeClr val="bg1"/>
                </a:solidFill>
              </a:rPr>
              <a:t> les cas suspects</a:t>
            </a:r>
            <a:endParaRPr lang="en-US">
              <a:solidFill>
                <a:schemeClr val="bg1"/>
              </a:solidFill>
            </a:endParaRPr>
          </a:p>
        </p:txBody>
      </p:sp>
      <p:sp>
        <p:nvSpPr>
          <p:cNvPr id="8" name="Google Shape;527;p24">
            <a:extLst>
              <a:ext uri="{FF2B5EF4-FFF2-40B4-BE49-F238E27FC236}">
                <a16:creationId xmlns:a16="http://schemas.microsoft.com/office/drawing/2014/main" id="{4BA47614-83CC-2BBB-D12E-2A2140C4A6E7}"/>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dirty="0">
                <a:solidFill>
                  <a:schemeClr val="bg1"/>
                </a:solidFill>
              </a:rPr>
              <a:t>Tester un </a:t>
            </a:r>
            <a:r>
              <a:rPr lang="fr-FR" sz="2400" b="1" u="sng" dirty="0">
                <a:solidFill>
                  <a:schemeClr val="bg1"/>
                </a:solidFill>
              </a:rPr>
              <a:t>SOUS-ENSEMBLE</a:t>
            </a:r>
            <a:r>
              <a:rPr lang="fr-FR" sz="2400" b="1" dirty="0">
                <a:solidFill>
                  <a:schemeClr val="bg1"/>
                </a:solidFill>
              </a:rPr>
              <a:t> de cas suspects</a:t>
            </a:r>
            <a:endParaRPr lang="fr-FR" dirty="0">
              <a:solidFill>
                <a:schemeClr val="bg1"/>
              </a:solidFill>
            </a:endParaRPr>
          </a:p>
        </p:txBody>
      </p:sp>
      <p:sp>
        <p:nvSpPr>
          <p:cNvPr id="9" name="Google Shape;410;p16">
            <a:extLst>
              <a:ext uri="{FF2B5EF4-FFF2-40B4-BE49-F238E27FC236}">
                <a16:creationId xmlns:a16="http://schemas.microsoft.com/office/drawing/2014/main" id="{9464A041-7DF9-D504-52F0-7268ABE341D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F6BE0AE3-0B45-F3DE-05F7-347967A9A38E}"/>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7E9B8436-3F71-94A2-C316-5C82E774D034}"/>
              </a:ext>
            </a:extLst>
          </p:cNvPr>
          <p:cNvSpPr txBox="1">
            <a:spLocks/>
          </p:cNvSpPr>
          <p:nvPr/>
        </p:nvSpPr>
        <p:spPr>
          <a:xfrm>
            <a:off x="873919" y="22075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4000" b="1" dirty="0"/>
              <a:t>Tester selon le contexte épidemiologique</a:t>
            </a:r>
            <a:endParaRPr lang="en-US" dirty="0"/>
          </a:p>
          <a:p>
            <a:pPr>
              <a:buSzPts val="4000"/>
            </a:pPr>
            <a:r>
              <a:rPr lang="en-US" sz="2800" b="1" dirty="0"/>
              <a:t>En absence de TDR </a:t>
            </a:r>
          </a:p>
        </p:txBody>
      </p:sp>
    </p:spTree>
    <p:extLst>
      <p:ext uri="{BB962C8B-B14F-4D97-AF65-F5344CB8AC3E}">
        <p14:creationId xmlns:p14="http://schemas.microsoft.com/office/powerpoint/2010/main" val="4271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Oval 11">
            <a:extLst>
              <a:ext uri="{FF2B5EF4-FFF2-40B4-BE49-F238E27FC236}">
                <a16:creationId xmlns:a16="http://schemas.microsoft.com/office/drawing/2014/main" id="{1F21499A-869E-74E0-B7CD-F5605824AEFF}"/>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AD1C975-83A4-8050-CCA1-D6676BDDF3F6}"/>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584846" y="3998844"/>
            <a:ext cx="4805950" cy="234966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buSzPts val="2000"/>
              <a:buFont typeface="Arial"/>
              <a:buChar char="•"/>
            </a:pPr>
            <a:r>
              <a:rPr lang="fr-FR" sz="2000" dirty="0"/>
              <a:t>Effectuer les TDR sur tous les cas suspects de choléra</a:t>
            </a:r>
          </a:p>
          <a:p>
            <a:pPr marL="342900" indent="-342900">
              <a:buSzPts val="2000"/>
              <a:buFont typeface="Arial"/>
              <a:buChar char="•"/>
            </a:pPr>
            <a:r>
              <a:rPr lang="fr-FR" sz="2000" dirty="0"/>
              <a:t>Envoyer tous les échantillons réactifs par TDR au laboratoire pour confirmation</a:t>
            </a:r>
            <a:endParaRPr lang="en-US" dirty="0"/>
          </a:p>
        </p:txBody>
      </p:sp>
      <p:sp>
        <p:nvSpPr>
          <p:cNvPr id="612" name="Google Shape;612;p27"/>
          <p:cNvSpPr txBox="1"/>
          <p:nvPr/>
        </p:nvSpPr>
        <p:spPr>
          <a:xfrm>
            <a:off x="6764840" y="4013221"/>
            <a:ext cx="4809893" cy="233528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buClr>
                <a:schemeClr val="accent1"/>
              </a:buClr>
              <a:buSzPts val="2000"/>
              <a:buFont typeface="Arial"/>
              <a:buChar char="•"/>
            </a:pPr>
            <a:r>
              <a:rPr lang="fr-CH" sz="2000" dirty="0">
                <a:solidFill>
                  <a:schemeClr val="dk1"/>
                </a:solidFill>
                <a:latin typeface="Trebuchet MS"/>
                <a:ea typeface="Trebuchet MS"/>
                <a:cs typeface="Trebuchet MS"/>
                <a:sym typeface="Trebuchet MS"/>
              </a:rPr>
              <a:t>Effectuer quotidiennement les TDR sur un sous ensemble de cas suspects (les 3 premiers)</a:t>
            </a:r>
            <a:endParaRPr lang="fr-CH" sz="2000" dirty="0">
              <a:solidFill>
                <a:schemeClr val="dk1"/>
              </a:solidFill>
              <a:latin typeface="Trebuchet MS"/>
            </a:endParaRPr>
          </a:p>
          <a:p>
            <a:pPr marL="342900" indent="-342900">
              <a:lnSpc>
                <a:spcPct val="90000"/>
              </a:lnSpc>
              <a:spcBef>
                <a:spcPts val="1000"/>
              </a:spcBef>
              <a:buClr>
                <a:schemeClr val="accent1"/>
              </a:buClr>
              <a:buSzPts val="2000"/>
              <a:buFont typeface="Arial"/>
              <a:buChar char="•"/>
            </a:pPr>
            <a:r>
              <a:rPr lang="fr-FR" sz="2000" dirty="0">
                <a:solidFill>
                  <a:schemeClr val="dk1"/>
                </a:solidFill>
                <a:latin typeface="Trebuchet MS"/>
                <a:ea typeface="Trebuchet MS"/>
                <a:cs typeface="Trebuchet MS"/>
                <a:sym typeface="Trebuchet MS"/>
              </a:rPr>
              <a:t>Envoyer chaque semaine un sous-ensemble des échantillons réactifs par TDR au laboratoire pour confirmation (jusqu’à 3 par zone)</a:t>
            </a:r>
            <a:endParaRPr lang="fr-FR" sz="2000" dirty="0">
              <a:solidFill>
                <a:schemeClr val="dk1"/>
              </a:solidFill>
              <a:latin typeface="Trebuchet MS"/>
              <a:ea typeface="Trebuchet MS"/>
              <a:cs typeface="Trebuchet MS"/>
            </a:endParaRPr>
          </a:p>
          <a:p>
            <a:pPr marL="342900" indent="-203200">
              <a:lnSpc>
                <a:spcPct val="90000"/>
              </a:lnSpc>
              <a:spcBef>
                <a:spcPts val="1000"/>
              </a:spcBef>
              <a:buClr>
                <a:schemeClr val="accent1"/>
              </a:buClr>
              <a:buSzPts val="2200"/>
            </a:pPr>
            <a:endParaRPr lang="en-US" sz="220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C5727CED-B493-CDB6-96A0-41BBD94E9FF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23</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CF48970E-B757-1C7C-627B-A7726C938DEC}"/>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t>ABSENCE d'épidémie </a:t>
            </a:r>
            <a:r>
              <a:rPr lang="fr-FR" sz="2400" b="1">
                <a:latin typeface="Trebuchet MS"/>
                <a:ea typeface="Trebuchet MS"/>
                <a:cs typeface="Trebuchet MS"/>
                <a:sym typeface="Trebuchet MS"/>
              </a:rPr>
              <a:t>probable</a:t>
            </a:r>
            <a:r>
              <a:rPr lang="fr-FR" sz="2400" b="1"/>
              <a:t> ou confirmée</a:t>
            </a:r>
            <a:endParaRPr lang="en-US"/>
          </a:p>
        </p:txBody>
      </p:sp>
      <p:sp>
        <p:nvSpPr>
          <p:cNvPr id="3" name="Google Shape;556;p25">
            <a:extLst>
              <a:ext uri="{FF2B5EF4-FFF2-40B4-BE49-F238E27FC236}">
                <a16:creationId xmlns:a16="http://schemas.microsoft.com/office/drawing/2014/main" id="{D8746617-19AC-1113-6FDB-25AF312B94DF}"/>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BE" sz="2400" b="1">
                <a:solidFill>
                  <a:schemeClr val="bg1"/>
                </a:solidFill>
              </a:rPr>
              <a:t>Épidémie probable ou CONFIRMÉE</a:t>
            </a:r>
            <a:endParaRPr lang="en-US"/>
          </a:p>
        </p:txBody>
      </p:sp>
      <p:sp>
        <p:nvSpPr>
          <p:cNvPr id="5" name="Google Shape;429;p17">
            <a:extLst>
              <a:ext uri="{FF2B5EF4-FFF2-40B4-BE49-F238E27FC236}">
                <a16:creationId xmlns:a16="http://schemas.microsoft.com/office/drawing/2014/main" id="{D55250FA-0CF6-2054-8FED-9EEE098BE5C3}"/>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3250C04E-7383-CE88-8F52-007003D3A07E}"/>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771E1DF3-FBEA-BBF9-1948-4D4CC92572B6}"/>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solidFill>
                  <a:schemeClr val="bg1"/>
                </a:solidFill>
              </a:rPr>
              <a:t>Tester </a:t>
            </a:r>
            <a:r>
              <a:rPr lang="fr-FR" sz="2400" b="1" u="sng">
                <a:solidFill>
                  <a:schemeClr val="bg1"/>
                </a:solidFill>
              </a:rPr>
              <a:t>TOUS</a:t>
            </a:r>
            <a:r>
              <a:rPr lang="fr-FR" sz="2400" b="1">
                <a:solidFill>
                  <a:schemeClr val="bg1"/>
                </a:solidFill>
              </a:rPr>
              <a:t> les cas suspects</a:t>
            </a:r>
            <a:endParaRPr lang="fr-FR">
              <a:solidFill>
                <a:schemeClr val="bg1"/>
              </a:solidFill>
            </a:endParaRPr>
          </a:p>
        </p:txBody>
      </p:sp>
      <p:sp>
        <p:nvSpPr>
          <p:cNvPr id="8" name="Google Shape;527;p24">
            <a:extLst>
              <a:ext uri="{FF2B5EF4-FFF2-40B4-BE49-F238E27FC236}">
                <a16:creationId xmlns:a16="http://schemas.microsoft.com/office/drawing/2014/main" id="{24849AA9-FBA8-310C-46BC-30DF07240A7C}"/>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solidFill>
                  <a:schemeClr val="bg1"/>
                </a:solidFill>
              </a:rPr>
              <a:t>Tester un </a:t>
            </a:r>
            <a:r>
              <a:rPr lang="fr-FR" sz="2400" b="1" u="sng">
                <a:solidFill>
                  <a:schemeClr val="bg1"/>
                </a:solidFill>
              </a:rPr>
              <a:t>SOUS-ENSEMBLE</a:t>
            </a:r>
            <a:r>
              <a:rPr lang="fr-FR" sz="2400" b="1">
                <a:solidFill>
                  <a:schemeClr val="bg1"/>
                </a:solidFill>
              </a:rPr>
              <a:t> de cas suspects</a:t>
            </a:r>
            <a:endParaRPr lang="fr-FR">
              <a:solidFill>
                <a:schemeClr val="bg1"/>
              </a:solidFill>
            </a:endParaRPr>
          </a:p>
        </p:txBody>
      </p:sp>
      <p:sp>
        <p:nvSpPr>
          <p:cNvPr id="9" name="Google Shape;410;p16">
            <a:extLst>
              <a:ext uri="{FF2B5EF4-FFF2-40B4-BE49-F238E27FC236}">
                <a16:creationId xmlns:a16="http://schemas.microsoft.com/office/drawing/2014/main" id="{9DBB7E4F-A87A-D9EF-5889-FE3D282E1BF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96BC8634-CFA4-C398-B320-5CACD6361222}"/>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1EEC408E-7237-145E-B9A9-6DCCE1B77AA1}"/>
              </a:ext>
            </a:extLst>
          </p:cNvPr>
          <p:cNvSpPr txBox="1">
            <a:spLocks noGrp="1"/>
          </p:cNvSpPr>
          <p:nvPr/>
        </p:nvSpPr>
        <p:spPr>
          <a:xfrm>
            <a:off x="873919" y="26557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4000" b="1" dirty="0"/>
              <a:t>Tester selon le contexte épidémiologique</a:t>
            </a:r>
            <a:endParaRPr lang="en-US" sz="4000" dirty="0" err="1"/>
          </a:p>
          <a:p>
            <a:r>
              <a:rPr lang="en-US" sz="2800" b="1" dirty="0"/>
              <a:t>TDR disponibles</a:t>
            </a:r>
            <a:endParaRPr lang="en-US" sz="2800" dirty="0"/>
          </a:p>
        </p:txBody>
      </p:sp>
    </p:spTree>
    <p:extLst>
      <p:ext uri="{BB962C8B-B14F-4D97-AF65-F5344CB8AC3E}">
        <p14:creationId xmlns:p14="http://schemas.microsoft.com/office/powerpoint/2010/main" val="221274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8" name="Oval 7">
            <a:extLst>
              <a:ext uri="{FF2B5EF4-FFF2-40B4-BE49-F238E27FC236}">
                <a16:creationId xmlns:a16="http://schemas.microsoft.com/office/drawing/2014/main" id="{4AB07CDA-31D6-A708-C278-8E22ABA4C787}"/>
              </a:ext>
            </a:extLst>
          </p:cNvPr>
          <p:cNvSpPr/>
          <p:nvPr/>
        </p:nvSpPr>
        <p:spPr>
          <a:xfrm>
            <a:off x="1165583" y="1488147"/>
            <a:ext cx="4325355" cy="432535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624969" y="428309"/>
            <a:ext cx="10942062" cy="1044031"/>
          </a:xfrm>
          <a:prstGeom prst="rect">
            <a:avLst/>
          </a:prstGeom>
          <a:noFill/>
          <a:ln>
            <a:noFill/>
          </a:ln>
        </p:spPr>
        <p:txBody>
          <a:bodyPr spcFirstLastPara="1" wrap="square" lIns="91425" tIns="45700" rIns="91425" bIns="45700" anchor="ctr" anchorCtr="0">
            <a:noAutofit/>
          </a:bodyPr>
          <a:lstStyle/>
          <a:p>
            <a:pPr>
              <a:buSzPts val="4000"/>
            </a:pPr>
            <a:r>
              <a:rPr lang="fr-FR" sz="3500" b="1" dirty="0"/>
              <a:t>Enregistrer et communiquer les résultats en fonction du contexte épidémiologique </a:t>
            </a:r>
          </a:p>
        </p:txBody>
      </p:sp>
      <p:sp>
        <p:nvSpPr>
          <p:cNvPr id="5" name="Oval 4">
            <a:extLst>
              <a:ext uri="{FF2B5EF4-FFF2-40B4-BE49-F238E27FC236}">
                <a16:creationId xmlns:a16="http://schemas.microsoft.com/office/drawing/2014/main" id="{EBEAA135-442C-10B4-EAAB-33D4D78DFCAF}"/>
              </a:ext>
            </a:extLst>
          </p:cNvPr>
          <p:cNvSpPr/>
          <p:nvPr/>
        </p:nvSpPr>
        <p:spPr>
          <a:xfrm>
            <a:off x="6701060" y="1488147"/>
            <a:ext cx="4325355" cy="432535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875654" y="3089641"/>
            <a:ext cx="4905214" cy="249384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spcAft>
                <a:spcPts val="1200"/>
              </a:spcAft>
              <a:buSzPts val="2000"/>
              <a:buFont typeface="Arial"/>
              <a:buChar char="•"/>
            </a:pPr>
            <a:r>
              <a:rPr lang="fr-CA"/>
              <a:t>Enregistrer immédiatement les résultats dans le registre</a:t>
            </a:r>
          </a:p>
          <a:p>
            <a:pPr marL="342900" indent="-342900">
              <a:spcBef>
                <a:spcPts val="0"/>
              </a:spcBef>
              <a:buSzPts val="2000"/>
              <a:buFont typeface="Arial"/>
              <a:buChar char="•"/>
            </a:pPr>
            <a:r>
              <a:rPr lang="fr-CA"/>
              <a:t>Chaque jour, communiquer</a:t>
            </a:r>
            <a:r>
              <a:rPr lang="fr-CA">
                <a:latin typeface="Trebuchet MS"/>
                <a:ea typeface="Trebuchet MS"/>
                <a:cs typeface="Trebuchet MS"/>
                <a:sym typeface="Trebuchet MS"/>
              </a:rPr>
              <a:t> </a:t>
            </a:r>
            <a:r>
              <a:rPr lang="fr-CA"/>
              <a:t>aux autorités sanitaires locales les cas</a:t>
            </a:r>
            <a:r>
              <a:rPr lang="fr-CA">
                <a:latin typeface="Trebuchet MS"/>
                <a:ea typeface="Trebuchet MS"/>
                <a:cs typeface="Trebuchet MS"/>
                <a:sym typeface="Trebuchet MS"/>
              </a:rPr>
              <a:t> </a:t>
            </a:r>
            <a:r>
              <a:rPr lang="fr-CA"/>
              <a:t>suspects et les résultats des TDR réactifs </a:t>
            </a:r>
            <a:endParaRPr lang="fr-CA">
              <a:latin typeface="Trebuchet MS"/>
              <a:ea typeface="Trebuchet MS"/>
              <a:cs typeface="Trebuchet MS"/>
            </a:endParaRPr>
          </a:p>
        </p:txBody>
      </p:sp>
      <p:sp>
        <p:nvSpPr>
          <p:cNvPr id="612" name="Google Shape;612;p27"/>
          <p:cNvSpPr txBox="1"/>
          <p:nvPr/>
        </p:nvSpPr>
        <p:spPr>
          <a:xfrm>
            <a:off x="6411132" y="3104018"/>
            <a:ext cx="4905215" cy="249384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Aft>
                <a:spcPts val="1200"/>
              </a:spcAft>
              <a:buClr>
                <a:schemeClr val="accent1"/>
              </a:buClr>
              <a:buSzPts val="2000"/>
              <a:buFont typeface="Arial"/>
              <a:buChar char="•"/>
            </a:pPr>
            <a:r>
              <a:rPr lang="fr-CA" sz="2200">
                <a:solidFill>
                  <a:schemeClr val="dk1"/>
                </a:solidFill>
                <a:latin typeface="Trebuchet MS"/>
                <a:sym typeface="Trebuchet MS"/>
              </a:rPr>
              <a:t>Enregistrer immédiatement les résultats dans le registre</a:t>
            </a:r>
            <a:endParaRPr lang="fr-CA" sz="2200">
              <a:solidFill>
                <a:schemeClr val="dk1"/>
              </a:solidFill>
              <a:latin typeface="Trebuchet MS"/>
            </a:endParaRPr>
          </a:p>
          <a:p>
            <a:pPr marL="342900" indent="-342900">
              <a:lnSpc>
                <a:spcPct val="90000"/>
              </a:lnSpc>
              <a:buClr>
                <a:schemeClr val="accent1"/>
              </a:buClr>
              <a:buSzPts val="2000"/>
              <a:buFont typeface="Arial"/>
              <a:buChar char="•"/>
            </a:pPr>
            <a:r>
              <a:rPr lang="fr-CA" sz="2200">
                <a:solidFill>
                  <a:schemeClr val="dk1"/>
                </a:solidFill>
                <a:latin typeface="Trebuchet MS"/>
                <a:sym typeface="Trebuchet MS"/>
              </a:rPr>
              <a:t>Chaque semaine, communiquer aux autorités sanitaires locales tous les cas suspects et tous les résultats obtenus par TDR </a:t>
            </a:r>
            <a:endParaRPr lang="fr-CA" sz="2200">
              <a:solidFill>
                <a:schemeClr val="dk1"/>
              </a:solidFill>
              <a:latin typeface="Trebuchet MS"/>
            </a:endParaRPr>
          </a:p>
        </p:txBody>
      </p:sp>
      <p:sp>
        <p:nvSpPr>
          <p:cNvPr id="4" name="Google Shape;18;p31">
            <a:extLst>
              <a:ext uri="{FF2B5EF4-FFF2-40B4-BE49-F238E27FC236}">
                <a16:creationId xmlns:a16="http://schemas.microsoft.com/office/drawing/2014/main" id="{90165EC5-39B5-4060-AD6A-E3CB61A559A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24</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5C7C3FF8-878D-E27C-D71E-B890A6FF80D7}"/>
              </a:ext>
            </a:extLst>
          </p:cNvPr>
          <p:cNvSpPr txBox="1">
            <a:spLocks/>
          </p:cNvSpPr>
          <p:nvPr/>
        </p:nvSpPr>
        <p:spPr>
          <a:xfrm>
            <a:off x="875654" y="2025380"/>
            <a:ext cx="4905214"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FR" sz="2400" b="1"/>
              <a:t>ABSENCE d'épidémie probable ou confirmée</a:t>
            </a:r>
            <a:endParaRPr lang="en-US"/>
          </a:p>
        </p:txBody>
      </p:sp>
      <p:sp>
        <p:nvSpPr>
          <p:cNvPr id="3" name="Google Shape;556;p25">
            <a:extLst>
              <a:ext uri="{FF2B5EF4-FFF2-40B4-BE49-F238E27FC236}">
                <a16:creationId xmlns:a16="http://schemas.microsoft.com/office/drawing/2014/main" id="{58C5BC49-26E8-F359-EBCF-D51180C8E349}"/>
              </a:ext>
            </a:extLst>
          </p:cNvPr>
          <p:cNvSpPr txBox="1">
            <a:spLocks/>
          </p:cNvSpPr>
          <p:nvPr/>
        </p:nvSpPr>
        <p:spPr>
          <a:xfrm>
            <a:off x="6411133" y="2025380"/>
            <a:ext cx="4905213"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pPr>
            <a:r>
              <a:rPr lang="fr-BE" sz="2400" b="1">
                <a:solidFill>
                  <a:schemeClr val="bg1"/>
                </a:solidFill>
              </a:rPr>
              <a:t>Épidémie probable ou CONFIRMÉE</a:t>
            </a:r>
            <a:endParaRPr lang="en-US"/>
          </a:p>
        </p:txBody>
      </p:sp>
      <p:sp>
        <p:nvSpPr>
          <p:cNvPr id="6" name="Google Shape;410;p16">
            <a:extLst>
              <a:ext uri="{FF2B5EF4-FFF2-40B4-BE49-F238E27FC236}">
                <a16:creationId xmlns:a16="http://schemas.microsoft.com/office/drawing/2014/main" id="{8D8AACAF-8994-3673-DD95-20FE191B20B6}"/>
              </a:ext>
            </a:extLst>
          </p:cNvPr>
          <p:cNvSpPr/>
          <p:nvPr/>
        </p:nvSpPr>
        <p:spPr>
          <a:xfrm rot="10800000">
            <a:off x="8630681" y="2765147"/>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410;p16">
            <a:extLst>
              <a:ext uri="{FF2B5EF4-FFF2-40B4-BE49-F238E27FC236}">
                <a16:creationId xmlns:a16="http://schemas.microsoft.com/office/drawing/2014/main" id="{28314074-6B10-4154-DF70-672F0AC6588A}"/>
              </a:ext>
            </a:extLst>
          </p:cNvPr>
          <p:cNvSpPr/>
          <p:nvPr/>
        </p:nvSpPr>
        <p:spPr>
          <a:xfrm rot="10800000">
            <a:off x="3095204" y="2765147"/>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9741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10301" y="280355"/>
            <a:ext cx="12181699" cy="806388"/>
          </a:xfrm>
          <a:prstGeom prst="rect">
            <a:avLst/>
          </a:prstGeom>
          <a:noFill/>
          <a:ln>
            <a:noFill/>
          </a:ln>
        </p:spPr>
        <p:txBody>
          <a:bodyPr spcFirstLastPara="1" wrap="square" lIns="91425" tIns="45700" rIns="91425" bIns="45700" anchor="ctr" anchorCtr="0">
            <a:normAutofit/>
          </a:bodyPr>
          <a:lstStyle/>
          <a:p>
            <a:pPr>
              <a:buSzPts val="4400"/>
            </a:pPr>
            <a:r>
              <a:rPr lang="fr-FR" b="1"/>
              <a:t>Synthèse</a:t>
            </a:r>
            <a:endParaRPr lang="fr-FR" b="1">
              <a:solidFill>
                <a:srgbClr val="D99228"/>
              </a:solidFill>
            </a:endParaRPr>
          </a:p>
        </p:txBody>
      </p:sp>
      <p:sp>
        <p:nvSpPr>
          <p:cNvPr id="15" name="Google Shape;606;p27">
            <a:extLst>
              <a:ext uri="{FF2B5EF4-FFF2-40B4-BE49-F238E27FC236}">
                <a16:creationId xmlns:a16="http://schemas.microsoft.com/office/drawing/2014/main" id="{21307248-2B02-FB5D-F715-9140507219FB}"/>
              </a:ext>
            </a:extLst>
          </p:cNvPr>
          <p:cNvSpPr txBox="1">
            <a:spLocks noGrp="1"/>
          </p:cNvSpPr>
          <p:nvPr>
            <p:ph type="body" idx="1"/>
          </p:nvPr>
        </p:nvSpPr>
        <p:spPr>
          <a:xfrm>
            <a:off x="5062817" y="1241208"/>
            <a:ext cx="3108090" cy="350118"/>
          </a:xfrm>
          <a:prstGeom prst="rect">
            <a:avLst/>
          </a:prstGeom>
          <a:solidFill>
            <a:schemeClr val="accent5"/>
          </a:solidFill>
          <a:ln>
            <a:noFill/>
          </a:ln>
        </p:spPr>
        <p:txBody>
          <a:bodyPr spcFirstLastPara="1" wrap="square" lIns="91425" tIns="45700" rIns="91425" bIns="45700" anchor="ctr" anchorCtr="0">
            <a:noAutofit/>
          </a:bodyPr>
          <a:lstStyle/>
          <a:p>
            <a:pPr marL="0" indent="0" algn="ctr">
              <a:spcBef>
                <a:spcPts val="0"/>
              </a:spcBef>
            </a:pPr>
            <a:r>
              <a:rPr lang="fr-FR" sz="2200" b="1" dirty="0">
                <a:solidFill>
                  <a:schemeClr val="dk1"/>
                </a:solidFill>
              </a:rPr>
              <a:t>Absence d'épidémie</a:t>
            </a:r>
          </a:p>
        </p:txBody>
      </p:sp>
      <p:sp>
        <p:nvSpPr>
          <p:cNvPr id="23" name="Google Shape;613;p27">
            <a:extLst>
              <a:ext uri="{FF2B5EF4-FFF2-40B4-BE49-F238E27FC236}">
                <a16:creationId xmlns:a16="http://schemas.microsoft.com/office/drawing/2014/main" id="{BE98CE39-0C01-3885-BE7C-0EDAFAF7B736}"/>
              </a:ext>
            </a:extLst>
          </p:cNvPr>
          <p:cNvSpPr txBox="1"/>
          <p:nvPr/>
        </p:nvSpPr>
        <p:spPr>
          <a:xfrm>
            <a:off x="8404656" y="1241208"/>
            <a:ext cx="3192611" cy="35386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200"/>
              <a:buFont typeface="Trebuchet MS"/>
              <a:buNone/>
            </a:pPr>
            <a:r>
              <a:rPr lang="fr-FR" sz="2200" b="1">
                <a:solidFill>
                  <a:schemeClr val="bg1"/>
                </a:solidFill>
                <a:latin typeface="Trebuchet MS"/>
                <a:ea typeface="Trebuchet MS"/>
                <a:cs typeface="Trebuchet MS"/>
              </a:rPr>
              <a:t>Epidémie</a:t>
            </a:r>
          </a:p>
        </p:txBody>
      </p:sp>
      <p:sp>
        <p:nvSpPr>
          <p:cNvPr id="6" name="Google Shape;18;p31">
            <a:extLst>
              <a:ext uri="{FF2B5EF4-FFF2-40B4-BE49-F238E27FC236}">
                <a16:creationId xmlns:a16="http://schemas.microsoft.com/office/drawing/2014/main" id="{C245F2C7-4835-1E8D-1F4D-C1A480CD1F6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25</a:t>
            </a:fld>
            <a:endParaRPr b="1">
              <a:solidFill>
                <a:schemeClr val="tx1">
                  <a:lumMod val="40000"/>
                  <a:lumOff val="60000"/>
                </a:schemeClr>
              </a:solidFill>
            </a:endParaRPr>
          </a:p>
        </p:txBody>
      </p:sp>
      <p:grpSp>
        <p:nvGrpSpPr>
          <p:cNvPr id="17" name="Group 16">
            <a:extLst>
              <a:ext uri="{FF2B5EF4-FFF2-40B4-BE49-F238E27FC236}">
                <a16:creationId xmlns:a16="http://schemas.microsoft.com/office/drawing/2014/main" id="{B6EC3E91-444B-E808-687B-375D24E6933B}"/>
              </a:ext>
            </a:extLst>
          </p:cNvPr>
          <p:cNvGrpSpPr/>
          <p:nvPr/>
        </p:nvGrpSpPr>
        <p:grpSpPr>
          <a:xfrm>
            <a:off x="445069" y="2376160"/>
            <a:ext cx="11156715" cy="1192386"/>
            <a:chOff x="445069" y="1623177"/>
            <a:chExt cx="11156715" cy="1192386"/>
          </a:xfrm>
        </p:grpSpPr>
        <p:cxnSp>
          <p:nvCxnSpPr>
            <p:cNvPr id="18" name="Straight Connector 17">
              <a:extLst>
                <a:ext uri="{FF2B5EF4-FFF2-40B4-BE49-F238E27FC236}">
                  <a16:creationId xmlns:a16="http://schemas.microsoft.com/office/drawing/2014/main" id="{7EF65ACA-9075-8819-2437-E4185866ABE3}"/>
                </a:ext>
              </a:extLst>
            </p:cNvPr>
            <p:cNvCxnSpPr>
              <a:cxnSpLocks/>
            </p:cNvCxnSpPr>
            <p:nvPr/>
          </p:nvCxnSpPr>
          <p:spPr>
            <a:xfrm>
              <a:off x="4067735" y="2199916"/>
              <a:ext cx="4867836"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Google Shape;590;p26">
              <a:extLst>
                <a:ext uri="{FF2B5EF4-FFF2-40B4-BE49-F238E27FC236}">
                  <a16:creationId xmlns:a16="http://schemas.microsoft.com/office/drawing/2014/main" id="{067C54D6-B996-569B-D3CD-F3731429A749}"/>
                </a:ext>
              </a:extLst>
            </p:cNvPr>
            <p:cNvSpPr/>
            <p:nvPr/>
          </p:nvSpPr>
          <p:spPr>
            <a:xfrm>
              <a:off x="5062818" y="1623177"/>
              <a:ext cx="310809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fr-FR" sz="2000">
                  <a:solidFill>
                    <a:schemeClr val="dk1"/>
                  </a:solidFill>
                  <a:latin typeface="Trebuchet MS"/>
                </a:rPr>
                <a:t>≥ 2 ans, avec DAA et déshydratation sévère, ou décédé de DAA</a:t>
              </a:r>
            </a:p>
          </p:txBody>
        </p:sp>
        <p:sp>
          <p:nvSpPr>
            <p:cNvPr id="29" name="Google Shape;590;p26">
              <a:extLst>
                <a:ext uri="{FF2B5EF4-FFF2-40B4-BE49-F238E27FC236}">
                  <a16:creationId xmlns:a16="http://schemas.microsoft.com/office/drawing/2014/main" id="{F6C35B40-17C4-3566-B54E-6817A3AF8EE7}"/>
                </a:ext>
              </a:extLst>
            </p:cNvPr>
            <p:cNvSpPr/>
            <p:nvPr/>
          </p:nvSpPr>
          <p:spPr>
            <a:xfrm>
              <a:off x="8404984" y="1675369"/>
              <a:ext cx="319680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fr-FR" sz="2000">
                  <a:solidFill>
                    <a:schemeClr val="dk1"/>
                  </a:solidFill>
                  <a:latin typeface="Trebuchet MS"/>
                </a:rPr>
                <a:t>Tout âge, avec DAA ou décédé de DAA </a:t>
              </a:r>
            </a:p>
            <a:p>
              <a:endParaRPr lang="en-US" sz="2200">
                <a:solidFill>
                  <a:schemeClr val="dk1"/>
                </a:solidFill>
                <a:latin typeface="Trebuchet MS"/>
              </a:endParaRPr>
            </a:p>
          </p:txBody>
        </p:sp>
        <p:grpSp>
          <p:nvGrpSpPr>
            <p:cNvPr id="14" name="Group 13">
              <a:extLst>
                <a:ext uri="{FF2B5EF4-FFF2-40B4-BE49-F238E27FC236}">
                  <a16:creationId xmlns:a16="http://schemas.microsoft.com/office/drawing/2014/main" id="{E94245AB-64F0-5479-D6F5-FF22E8694C21}"/>
                </a:ext>
              </a:extLst>
            </p:cNvPr>
            <p:cNvGrpSpPr/>
            <p:nvPr/>
          </p:nvGrpSpPr>
          <p:grpSpPr>
            <a:xfrm>
              <a:off x="445069" y="1948618"/>
              <a:ext cx="4089760" cy="453183"/>
              <a:chOff x="177442" y="1948618"/>
              <a:chExt cx="4089760" cy="453183"/>
            </a:xfrm>
          </p:grpSpPr>
          <p:sp>
            <p:nvSpPr>
              <p:cNvPr id="9" name="Google Shape;590;p26">
                <a:extLst>
                  <a:ext uri="{FF2B5EF4-FFF2-40B4-BE49-F238E27FC236}">
                    <a16:creationId xmlns:a16="http://schemas.microsoft.com/office/drawing/2014/main" id="{E394B43E-9D8E-F2C8-12B9-ED675C665DB3}"/>
                  </a:ext>
                </a:extLst>
              </p:cNvPr>
              <p:cNvSpPr/>
              <p:nvPr/>
            </p:nvSpPr>
            <p:spPr>
              <a:xfrm>
                <a:off x="452974" y="1948618"/>
                <a:ext cx="3814228" cy="453183"/>
              </a:xfrm>
              <a:prstGeom prst="rect">
                <a:avLst/>
              </a:prstGeom>
              <a:solidFill>
                <a:srgbClr val="C8EBEB"/>
              </a:solidFill>
              <a:ln w="9525" cap="flat" cmpd="sng">
                <a:noFill/>
                <a:prstDash val="solid"/>
                <a:round/>
                <a:headEnd type="none" w="sm" len="sm"/>
                <a:tailEnd type="none" w="sm" len="sm"/>
              </a:ln>
            </p:spPr>
            <p:txBody>
              <a:bodyPr spcFirstLastPara="1" wrap="square" lIns="216000" tIns="0" rIns="72000" bIns="0" anchor="ctr" anchorCtr="0">
                <a:noAutofit/>
              </a:bodyPr>
              <a:lstStyle/>
              <a:p>
                <a:r>
                  <a:rPr lang="fr-FR" sz="2000">
                    <a:solidFill>
                      <a:schemeClr val="dk1"/>
                    </a:solidFill>
                    <a:latin typeface="Trebuchet MS"/>
                  </a:rPr>
                  <a:t>Identifier un cas suspect</a:t>
                </a:r>
                <a:endParaRPr lang="en-US" sz="2000">
                  <a:solidFill>
                    <a:schemeClr val="dk1"/>
                  </a:solidFill>
                  <a:latin typeface="Trebuchet MS"/>
                </a:endParaRPr>
              </a:p>
            </p:txBody>
          </p:sp>
          <p:sp>
            <p:nvSpPr>
              <p:cNvPr id="2" name="Oval 1">
                <a:extLst>
                  <a:ext uri="{FF2B5EF4-FFF2-40B4-BE49-F238E27FC236}">
                    <a16:creationId xmlns:a16="http://schemas.microsoft.com/office/drawing/2014/main" id="{8A13CB87-83D8-18AB-6CE8-73D99B39C342}"/>
                  </a:ext>
                </a:extLst>
              </p:cNvPr>
              <p:cNvSpPr/>
              <p:nvPr/>
            </p:nvSpPr>
            <p:spPr>
              <a:xfrm>
                <a:off x="177442" y="1979094"/>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Trebuchet MS" panose="020B0703020202090204" pitchFamily="34" charset="0"/>
                  </a:rPr>
                  <a:t>2</a:t>
                </a:r>
              </a:p>
            </p:txBody>
          </p:sp>
        </p:grpSp>
      </p:grpSp>
      <p:grpSp>
        <p:nvGrpSpPr>
          <p:cNvPr id="4" name="Group 3">
            <a:extLst>
              <a:ext uri="{FF2B5EF4-FFF2-40B4-BE49-F238E27FC236}">
                <a16:creationId xmlns:a16="http://schemas.microsoft.com/office/drawing/2014/main" id="{9A49C646-2F52-E092-887A-669013CCB619}"/>
              </a:ext>
            </a:extLst>
          </p:cNvPr>
          <p:cNvGrpSpPr/>
          <p:nvPr/>
        </p:nvGrpSpPr>
        <p:grpSpPr>
          <a:xfrm>
            <a:off x="435196" y="1713361"/>
            <a:ext cx="11189885" cy="453734"/>
            <a:chOff x="445069" y="3095334"/>
            <a:chExt cx="11189885" cy="453734"/>
          </a:xfrm>
        </p:grpSpPr>
        <p:cxnSp>
          <p:nvCxnSpPr>
            <p:cNvPr id="19" name="Straight Connector 18">
              <a:extLst>
                <a:ext uri="{FF2B5EF4-FFF2-40B4-BE49-F238E27FC236}">
                  <a16:creationId xmlns:a16="http://schemas.microsoft.com/office/drawing/2014/main" id="{4F5DC9D3-CA3C-6C6B-6ABC-E704CD6CFECF}"/>
                </a:ext>
              </a:extLst>
            </p:cNvPr>
            <p:cNvCxnSpPr/>
            <p:nvPr/>
          </p:nvCxnSpPr>
          <p:spPr>
            <a:xfrm>
              <a:off x="4067735" y="3328513"/>
              <a:ext cx="2556481"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 name="Google Shape;590;p26">
              <a:extLst>
                <a:ext uri="{FF2B5EF4-FFF2-40B4-BE49-F238E27FC236}">
                  <a16:creationId xmlns:a16="http://schemas.microsoft.com/office/drawing/2014/main" id="{77805696-2014-ADB9-C49F-A08B9E1226EF}"/>
                </a:ext>
              </a:extLst>
            </p:cNvPr>
            <p:cNvSpPr/>
            <p:nvPr/>
          </p:nvSpPr>
          <p:spPr>
            <a:xfrm>
              <a:off x="5062818" y="3095885"/>
              <a:ext cx="6572136" cy="453183"/>
            </a:xfrm>
            <a:prstGeom prst="rect">
              <a:avLst/>
            </a:prstGeom>
            <a:pattFill prst="ltDnDiag">
              <a:fgClr>
                <a:srgbClr val="C8EBEB"/>
              </a:fgClr>
              <a:bgClr>
                <a:schemeClr val="bg1"/>
              </a:bgClr>
            </a:pattFill>
            <a:ln w="9525" cap="flat" cmpd="sng">
              <a:noFill/>
              <a:prstDash val="dash"/>
              <a:round/>
              <a:headEnd type="none" w="sm" len="sm"/>
              <a:tailEnd type="none" w="sm" len="sm"/>
            </a:ln>
          </p:spPr>
          <p:txBody>
            <a:bodyPr spcFirstLastPara="1" wrap="square" lIns="216000" tIns="0" rIns="72000" bIns="0" anchor="ctr" anchorCtr="0">
              <a:noAutofit/>
            </a:bodyPr>
            <a:lstStyle/>
            <a:p>
              <a:r>
                <a:rPr lang="fr-FR" sz="2000">
                  <a:solidFill>
                    <a:schemeClr val="tx1"/>
                  </a:solidFill>
                  <a:latin typeface="Trebuchet MS"/>
                </a:rPr>
                <a:t>Traiter tous les cas, protocoles de réhydratation </a:t>
              </a:r>
              <a:r>
                <a:rPr lang="en-US" sz="2000">
                  <a:solidFill>
                    <a:schemeClr val="tx1"/>
                  </a:solidFill>
                  <a:latin typeface="Trebuchet MS"/>
                </a:rPr>
                <a:t>(ATB)</a:t>
              </a:r>
            </a:p>
          </p:txBody>
        </p:sp>
        <p:grpSp>
          <p:nvGrpSpPr>
            <p:cNvPr id="13" name="Group 12">
              <a:extLst>
                <a:ext uri="{FF2B5EF4-FFF2-40B4-BE49-F238E27FC236}">
                  <a16:creationId xmlns:a16="http://schemas.microsoft.com/office/drawing/2014/main" id="{7F25982C-C0BA-057F-B685-D8FECE6A743A}"/>
                </a:ext>
              </a:extLst>
            </p:cNvPr>
            <p:cNvGrpSpPr/>
            <p:nvPr/>
          </p:nvGrpSpPr>
          <p:grpSpPr>
            <a:xfrm>
              <a:off x="445069" y="3095334"/>
              <a:ext cx="4089760" cy="453183"/>
              <a:chOff x="177442" y="3055787"/>
              <a:chExt cx="4089760" cy="453183"/>
            </a:xfrm>
          </p:grpSpPr>
          <p:sp>
            <p:nvSpPr>
              <p:cNvPr id="590" name="Google Shape;590;p26"/>
              <p:cNvSpPr/>
              <p:nvPr/>
            </p:nvSpPr>
            <p:spPr>
              <a:xfrm>
                <a:off x="452974" y="3055787"/>
                <a:ext cx="3814228" cy="453183"/>
              </a:xfrm>
              <a:prstGeom prst="rect">
                <a:avLst/>
              </a:prstGeom>
              <a:pattFill prst="ltDnDiag">
                <a:fgClr>
                  <a:srgbClr val="C8EBEB"/>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r>
                  <a:rPr lang="fr-FR" sz="2000">
                    <a:solidFill>
                      <a:schemeClr val="tx1"/>
                    </a:solidFill>
                    <a:latin typeface="Trebuchet MS"/>
                    <a:sym typeface="Trebuchet MS"/>
                  </a:rPr>
                  <a:t>Traiter le patient</a:t>
                </a:r>
                <a:endParaRPr lang="fr-FR" sz="2000">
                  <a:solidFill>
                    <a:schemeClr val="tx1"/>
                  </a:solidFill>
                  <a:latin typeface="Trebuchet MS"/>
                </a:endParaRPr>
              </a:p>
            </p:txBody>
          </p:sp>
          <p:sp>
            <p:nvSpPr>
              <p:cNvPr id="3" name="Oval 2">
                <a:extLst>
                  <a:ext uri="{FF2B5EF4-FFF2-40B4-BE49-F238E27FC236}">
                    <a16:creationId xmlns:a16="http://schemas.microsoft.com/office/drawing/2014/main" id="{F6937CBF-4006-CCC1-E5C1-EFFDBFDDE32D}"/>
                  </a:ext>
                </a:extLst>
              </p:cNvPr>
              <p:cNvSpPr/>
              <p:nvPr/>
            </p:nvSpPr>
            <p:spPr>
              <a:xfrm>
                <a:off x="177442" y="308626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Trebuchet MS" panose="020B0703020202090204" pitchFamily="34" charset="0"/>
                  </a:rPr>
                  <a:t>1</a:t>
                </a:r>
              </a:p>
            </p:txBody>
          </p:sp>
        </p:grpSp>
      </p:grpSp>
      <p:grpSp>
        <p:nvGrpSpPr>
          <p:cNvPr id="8" name="Group 7">
            <a:extLst>
              <a:ext uri="{FF2B5EF4-FFF2-40B4-BE49-F238E27FC236}">
                <a16:creationId xmlns:a16="http://schemas.microsoft.com/office/drawing/2014/main" id="{BC797BD4-8FD6-8D3C-96AB-A6893AA7B201}"/>
              </a:ext>
            </a:extLst>
          </p:cNvPr>
          <p:cNvGrpSpPr/>
          <p:nvPr/>
        </p:nvGrpSpPr>
        <p:grpSpPr>
          <a:xfrm>
            <a:off x="459777" y="5564363"/>
            <a:ext cx="11137823" cy="1278543"/>
            <a:chOff x="459777" y="5564363"/>
            <a:chExt cx="11137823" cy="1278543"/>
          </a:xfrm>
        </p:grpSpPr>
        <p:cxnSp>
          <p:nvCxnSpPr>
            <p:cNvPr id="22" name="Straight Connector 21">
              <a:extLst>
                <a:ext uri="{FF2B5EF4-FFF2-40B4-BE49-F238E27FC236}">
                  <a16:creationId xmlns:a16="http://schemas.microsoft.com/office/drawing/2014/main" id="{0E37530D-DD7D-08FD-2E14-635E2D59C0C2}"/>
                </a:ext>
              </a:extLst>
            </p:cNvPr>
            <p:cNvCxnSpPr>
              <a:cxnSpLocks/>
            </p:cNvCxnSpPr>
            <p:nvPr/>
          </p:nvCxnSpPr>
          <p:spPr>
            <a:xfrm>
              <a:off x="4067735" y="5924750"/>
              <a:ext cx="4659406"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 name="Google Shape;590;p26">
              <a:extLst>
                <a:ext uri="{FF2B5EF4-FFF2-40B4-BE49-F238E27FC236}">
                  <a16:creationId xmlns:a16="http://schemas.microsoft.com/office/drawing/2014/main" id="{91327904-C405-EA33-2E0D-EC86638B1C3A}"/>
                </a:ext>
              </a:extLst>
            </p:cNvPr>
            <p:cNvSpPr/>
            <p:nvPr/>
          </p:nvSpPr>
          <p:spPr>
            <a:xfrm>
              <a:off x="5062818" y="5564363"/>
              <a:ext cx="3108420" cy="1278543"/>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endParaRPr lang="en-US" sz="2000">
                <a:solidFill>
                  <a:schemeClr val="tx1"/>
                </a:solidFill>
                <a:latin typeface="Trebuchet MS"/>
              </a:endParaRPr>
            </a:p>
            <a:p>
              <a:r>
                <a:rPr lang="fr" sz="2000">
                  <a:solidFill>
                    <a:schemeClr val="tx1"/>
                  </a:solidFill>
                  <a:latin typeface="Trebuchet MS"/>
                </a:rPr>
                <a:t>Enregistrer immédiatement </a:t>
              </a:r>
              <a:endParaRPr lang="en-US" sz="2000">
                <a:solidFill>
                  <a:schemeClr val="tx1"/>
                </a:solidFill>
                <a:latin typeface="Trebuchet MS"/>
              </a:endParaRPr>
            </a:p>
            <a:p>
              <a:r>
                <a:rPr lang="fr-CA" sz="2000">
                  <a:solidFill>
                    <a:schemeClr val="tx1"/>
                  </a:solidFill>
                  <a:latin typeface="Trebuchet MS"/>
                </a:rPr>
                <a:t>Notification quotidienne des TDR + </a:t>
              </a:r>
            </a:p>
            <a:p>
              <a:endParaRPr lang="en-US" sz="2000">
                <a:solidFill>
                  <a:schemeClr val="tx1"/>
                </a:solidFill>
                <a:latin typeface="Trebuchet MS"/>
              </a:endParaRPr>
            </a:p>
          </p:txBody>
        </p:sp>
        <p:sp>
          <p:nvSpPr>
            <p:cNvPr id="34" name="Google Shape;590;p26">
              <a:extLst>
                <a:ext uri="{FF2B5EF4-FFF2-40B4-BE49-F238E27FC236}">
                  <a16:creationId xmlns:a16="http://schemas.microsoft.com/office/drawing/2014/main" id="{9BB33CDB-EB65-D315-DF1A-84FC4AA2CE44}"/>
                </a:ext>
              </a:extLst>
            </p:cNvPr>
            <p:cNvSpPr/>
            <p:nvPr/>
          </p:nvSpPr>
          <p:spPr>
            <a:xfrm>
              <a:off x="8407717" y="5564363"/>
              <a:ext cx="3189883" cy="1278543"/>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fr" sz="2000">
                  <a:solidFill>
                    <a:schemeClr val="tx1"/>
                  </a:solidFill>
                  <a:latin typeface="Trebuchet MS"/>
                </a:rPr>
                <a:t>Enregistrer immédiatement </a:t>
              </a:r>
              <a:endParaRPr lang="en-US" sz="2000">
                <a:solidFill>
                  <a:schemeClr val="tx1"/>
                </a:solidFill>
                <a:latin typeface="Trebuchet MS"/>
              </a:endParaRPr>
            </a:p>
            <a:p>
              <a:r>
                <a:rPr lang="fr-CA" sz="2000">
                  <a:solidFill>
                    <a:schemeClr val="tx1"/>
                  </a:solidFill>
                  <a:latin typeface="Trebuchet MS"/>
                </a:rPr>
                <a:t>Notification hebdomadaire</a:t>
              </a:r>
              <a:endParaRPr lang="en-US"/>
            </a:p>
          </p:txBody>
        </p:sp>
        <p:grpSp>
          <p:nvGrpSpPr>
            <p:cNvPr id="11" name="Group 10">
              <a:extLst>
                <a:ext uri="{FF2B5EF4-FFF2-40B4-BE49-F238E27FC236}">
                  <a16:creationId xmlns:a16="http://schemas.microsoft.com/office/drawing/2014/main" id="{26A1F439-EF03-FB76-FC46-3BC29D488031}"/>
                </a:ext>
              </a:extLst>
            </p:cNvPr>
            <p:cNvGrpSpPr/>
            <p:nvPr/>
          </p:nvGrpSpPr>
          <p:grpSpPr>
            <a:xfrm>
              <a:off x="459777" y="5718251"/>
              <a:ext cx="4089760" cy="453183"/>
              <a:chOff x="177442" y="5956407"/>
              <a:chExt cx="4089760" cy="453183"/>
            </a:xfrm>
          </p:grpSpPr>
          <p:sp>
            <p:nvSpPr>
              <p:cNvPr id="596" name="Google Shape;596;p26"/>
              <p:cNvSpPr txBox="1"/>
              <p:nvPr/>
            </p:nvSpPr>
            <p:spPr>
              <a:xfrm>
                <a:off x="452974" y="5956407"/>
                <a:ext cx="3814228" cy="453183"/>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216000" tIns="0" rIns="72000" bIns="0" anchor="ctr" anchorCtr="0">
                <a:noAutofit/>
              </a:bodyPr>
              <a:lstStyle/>
              <a:p>
                <a:r>
                  <a:rPr lang="fr-FR" sz="2000">
                    <a:solidFill>
                      <a:schemeClr val="tx1"/>
                    </a:solidFill>
                    <a:latin typeface="Trebuchet MS"/>
                    <a:sym typeface="Trebuchet MS"/>
                  </a:rPr>
                  <a:t>Enregistrer et communiquer</a:t>
                </a:r>
                <a:endParaRPr lang="fr-FR" sz="2000">
                  <a:solidFill>
                    <a:schemeClr val="tx1"/>
                  </a:solidFill>
                  <a:latin typeface="Trebuchet MS"/>
                </a:endParaRPr>
              </a:p>
            </p:txBody>
          </p:sp>
          <p:sp>
            <p:nvSpPr>
              <p:cNvPr id="7" name="Oval 6">
                <a:extLst>
                  <a:ext uri="{FF2B5EF4-FFF2-40B4-BE49-F238E27FC236}">
                    <a16:creationId xmlns:a16="http://schemas.microsoft.com/office/drawing/2014/main" id="{44A88C25-7532-1849-04EB-B021F1EDDA3E}"/>
                  </a:ext>
                </a:extLst>
              </p:cNvPr>
              <p:cNvSpPr/>
              <p:nvPr/>
            </p:nvSpPr>
            <p:spPr>
              <a:xfrm>
                <a:off x="177442" y="598688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solidFill>
                      <a:schemeClr val="bg1"/>
                    </a:solidFill>
                    <a:latin typeface="Trebuchet MS" panose="020B0703020202090204" pitchFamily="34" charset="0"/>
                  </a:rPr>
                  <a:t>4</a:t>
                </a:r>
              </a:p>
            </p:txBody>
          </p:sp>
        </p:grpSp>
      </p:grpSp>
      <p:grpSp>
        <p:nvGrpSpPr>
          <p:cNvPr id="10" name="Group 9">
            <a:extLst>
              <a:ext uri="{FF2B5EF4-FFF2-40B4-BE49-F238E27FC236}">
                <a16:creationId xmlns:a16="http://schemas.microsoft.com/office/drawing/2014/main" id="{4D906F83-1D32-1FCD-30A0-C2C6B3E03114}"/>
              </a:ext>
            </a:extLst>
          </p:cNvPr>
          <p:cNvGrpSpPr/>
          <p:nvPr/>
        </p:nvGrpSpPr>
        <p:grpSpPr>
          <a:xfrm>
            <a:off x="445069" y="3719359"/>
            <a:ext cx="11152198" cy="1644675"/>
            <a:chOff x="445069" y="3771906"/>
            <a:chExt cx="11152198" cy="1644675"/>
          </a:xfrm>
        </p:grpSpPr>
        <p:cxnSp>
          <p:nvCxnSpPr>
            <p:cNvPr id="20" name="Straight Connector 19">
              <a:extLst>
                <a:ext uri="{FF2B5EF4-FFF2-40B4-BE49-F238E27FC236}">
                  <a16:creationId xmlns:a16="http://schemas.microsoft.com/office/drawing/2014/main" id="{0D3B1D7D-9A51-3EE3-C50D-AFDE8A82090D}"/>
                </a:ext>
              </a:extLst>
            </p:cNvPr>
            <p:cNvCxnSpPr>
              <a:cxnSpLocks/>
            </p:cNvCxnSpPr>
            <p:nvPr/>
          </p:nvCxnSpPr>
          <p:spPr>
            <a:xfrm>
              <a:off x="4067735" y="4594243"/>
              <a:ext cx="4955241"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Google Shape;590;p26">
              <a:extLst>
                <a:ext uri="{FF2B5EF4-FFF2-40B4-BE49-F238E27FC236}">
                  <a16:creationId xmlns:a16="http://schemas.microsoft.com/office/drawing/2014/main" id="{73815C3E-B5A6-9112-A1D1-6D35A778C0D5}"/>
                </a:ext>
              </a:extLst>
            </p:cNvPr>
            <p:cNvSpPr/>
            <p:nvPr/>
          </p:nvSpPr>
          <p:spPr>
            <a:xfrm>
              <a:off x="8436471" y="3771906"/>
              <a:ext cx="3160796" cy="1644675"/>
            </a:xfrm>
            <a:prstGeom prst="rect">
              <a:avLst/>
            </a:prstGeom>
            <a:pattFill prst="ltDnDiag">
              <a:fgClr>
                <a:schemeClr val="accent3">
                  <a:lumMod val="40000"/>
                  <a:lumOff val="60000"/>
                </a:schemeClr>
              </a:fgClr>
              <a:bgClr>
                <a:schemeClr val="bg1"/>
              </a:bgClr>
            </a:pattFill>
            <a:ln w="9525" cap="flat" cmpd="sng">
              <a:noFill/>
              <a:prstDash val="dash"/>
              <a:round/>
              <a:headEnd type="none" w="sm" len="sm"/>
              <a:tailEnd type="none" w="sm" len="sm"/>
            </a:ln>
          </p:spPr>
          <p:txBody>
            <a:bodyPr spcFirstLastPara="1" wrap="square" lIns="216000" tIns="36000" rIns="72000" bIns="108000" anchor="t" anchorCtr="0">
              <a:noAutofit/>
            </a:bodyPr>
            <a:lstStyle/>
            <a:p>
              <a:r>
                <a:rPr lang="fr-FR" sz="2000" dirty="0">
                  <a:solidFill>
                    <a:schemeClr val="dk1"/>
                  </a:solidFill>
                  <a:latin typeface="Trebuchet MS"/>
                </a:rPr>
                <a:t>TDR sur les 3 premiers cas suspects par jour</a:t>
              </a:r>
            </a:p>
            <a:p>
              <a:r>
                <a:rPr lang="fr-FR" sz="2000" dirty="0">
                  <a:solidFill>
                    <a:schemeClr val="dk1"/>
                  </a:solidFill>
                  <a:latin typeface="Trebuchet MS"/>
                </a:rPr>
                <a:t>Envoyer 3 échantillons  TDR+ par semaine au laboratoire</a:t>
              </a:r>
              <a:r>
                <a:rPr lang="en-US" sz="2000" dirty="0">
                  <a:solidFill>
                    <a:schemeClr val="dk1"/>
                  </a:solidFill>
                  <a:latin typeface="Trebuchet MS"/>
                </a:rPr>
                <a:t> </a:t>
              </a:r>
            </a:p>
          </p:txBody>
        </p:sp>
        <p:grpSp>
          <p:nvGrpSpPr>
            <p:cNvPr id="12" name="Group 11">
              <a:extLst>
                <a:ext uri="{FF2B5EF4-FFF2-40B4-BE49-F238E27FC236}">
                  <a16:creationId xmlns:a16="http://schemas.microsoft.com/office/drawing/2014/main" id="{A014D38A-7C7F-1CFB-D593-8B58163DB79F}"/>
                </a:ext>
              </a:extLst>
            </p:cNvPr>
            <p:cNvGrpSpPr/>
            <p:nvPr/>
          </p:nvGrpSpPr>
          <p:grpSpPr>
            <a:xfrm>
              <a:off x="445069" y="4367651"/>
              <a:ext cx="4089760" cy="453183"/>
              <a:chOff x="177442" y="4394424"/>
              <a:chExt cx="4089760" cy="453183"/>
            </a:xfrm>
          </p:grpSpPr>
          <p:sp>
            <p:nvSpPr>
              <p:cNvPr id="593" name="Google Shape;593;p26"/>
              <p:cNvSpPr txBox="1"/>
              <p:nvPr/>
            </p:nvSpPr>
            <p:spPr>
              <a:xfrm>
                <a:off x="452974" y="4394424"/>
                <a:ext cx="3814228" cy="453183"/>
              </a:xfrm>
              <a:prstGeom prst="rect">
                <a:avLst/>
              </a:prstGeom>
              <a:pattFill prst="ltDnDiag">
                <a:fgClr>
                  <a:schemeClr val="accent3">
                    <a:lumMod val="40000"/>
                    <a:lumOff val="60000"/>
                  </a:schemeClr>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r>
                  <a:rPr lang="en-US" sz="2000">
                    <a:solidFill>
                      <a:schemeClr val="dk1"/>
                    </a:solidFill>
                    <a:latin typeface="Trebuchet MS"/>
                    <a:sym typeface="Trebuchet MS"/>
                  </a:rPr>
                  <a:t>Tester pour le cholera</a:t>
                </a:r>
                <a:endParaRPr sz="2000">
                  <a:solidFill>
                    <a:schemeClr val="dk1"/>
                  </a:solidFill>
                  <a:latin typeface="Trebuchet MS"/>
                </a:endParaRPr>
              </a:p>
            </p:txBody>
          </p:sp>
          <p:sp>
            <p:nvSpPr>
              <p:cNvPr id="5" name="Oval 4">
                <a:extLst>
                  <a:ext uri="{FF2B5EF4-FFF2-40B4-BE49-F238E27FC236}">
                    <a16:creationId xmlns:a16="http://schemas.microsoft.com/office/drawing/2014/main" id="{6C7F1417-BC90-98E6-116E-B78A04668501}"/>
                  </a:ext>
                </a:extLst>
              </p:cNvPr>
              <p:cNvSpPr/>
              <p:nvPr/>
            </p:nvSpPr>
            <p:spPr>
              <a:xfrm>
                <a:off x="177442" y="4424900"/>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sp>
          <p:nvSpPr>
            <p:cNvPr id="16" name="TextBox 15">
              <a:extLst>
                <a:ext uri="{FF2B5EF4-FFF2-40B4-BE49-F238E27FC236}">
                  <a16:creationId xmlns:a16="http://schemas.microsoft.com/office/drawing/2014/main" id="{B205DB1D-AE36-573E-2766-2EF8E2CBC530}"/>
                </a:ext>
              </a:extLst>
            </p:cNvPr>
            <p:cNvSpPr txBox="1"/>
            <p:nvPr/>
          </p:nvSpPr>
          <p:spPr>
            <a:xfrm>
              <a:off x="5062818" y="3771906"/>
              <a:ext cx="3108089" cy="1644675"/>
            </a:xfrm>
            <a:prstGeom prst="rect">
              <a:avLst/>
            </a:prstGeom>
            <a:pattFill prst="ltDnDiag">
              <a:fgClr>
                <a:schemeClr val="accent3">
                  <a:lumMod val="40000"/>
                  <a:lumOff val="60000"/>
                </a:schemeClr>
              </a:fgClr>
              <a:bgClr>
                <a:schemeClr val="bg1"/>
              </a:bgClr>
            </a:pattFill>
            <a:ln>
              <a:noFill/>
              <a:prstDash val="dash"/>
            </a:ln>
          </p:spPr>
          <p:txBody>
            <a:bodyPr wrap="square" lIns="91440" tIns="36000" rIns="91440" bIns="45720" rtlCol="0" anchor="t">
              <a:noAutofit/>
            </a:bodyPr>
            <a:lstStyle/>
            <a:p>
              <a:r>
                <a:rPr lang="fr-FR" sz="2000">
                  <a:solidFill>
                    <a:schemeClr val="dk1"/>
                  </a:solidFill>
                  <a:latin typeface="Trebuchet MS"/>
                </a:rPr>
                <a:t>TDR sur tous cas suspects. </a:t>
              </a:r>
              <a:endParaRPr lang="en-US" sz="2000">
                <a:solidFill>
                  <a:schemeClr val="dk1"/>
                </a:solidFill>
                <a:latin typeface="Trebuchet MS"/>
              </a:endParaRPr>
            </a:p>
            <a:p>
              <a:r>
                <a:rPr lang="fr-FR" sz="2000">
                  <a:solidFill>
                    <a:schemeClr val="dk1"/>
                  </a:solidFill>
                  <a:latin typeface="Trebuchet MS"/>
                </a:rPr>
                <a:t>Envoyer tout échantillon TDR+ au laboratoire. </a:t>
              </a:r>
              <a:endParaRPr lang="en-US">
                <a:solidFill>
                  <a:schemeClr val="dk1"/>
                </a:solidFill>
              </a:endParaRPr>
            </a:p>
          </p:txBody>
        </p:sp>
      </p:grpSp>
    </p:spTree>
    <p:extLst>
      <p:ext uri="{BB962C8B-B14F-4D97-AF65-F5344CB8AC3E}">
        <p14:creationId xmlns:p14="http://schemas.microsoft.com/office/powerpoint/2010/main" val="89734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Rectangle 1">
            <a:extLst>
              <a:ext uri="{FF2B5EF4-FFF2-40B4-BE49-F238E27FC236}">
                <a16:creationId xmlns:a16="http://schemas.microsoft.com/office/drawing/2014/main" id="{079E798C-A020-34F7-1932-484C2A433C3A}"/>
              </a:ext>
            </a:extLst>
          </p:cNvPr>
          <p:cNvSpPr/>
          <p:nvPr/>
        </p:nvSpPr>
        <p:spPr>
          <a:xfrm>
            <a:off x="0" y="1"/>
            <a:ext cx="60493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Google Shape;630;p29"/>
          <p:cNvSpPr txBox="1">
            <a:spLocks noGrp="1"/>
          </p:cNvSpPr>
          <p:nvPr>
            <p:ph type="title" idx="4294967295"/>
          </p:nvPr>
        </p:nvSpPr>
        <p:spPr>
          <a:xfrm>
            <a:off x="1244084" y="280748"/>
            <a:ext cx="10335206" cy="1463675"/>
          </a:xfrm>
          <a:prstGeom prst="rect">
            <a:avLst/>
          </a:prstGeom>
          <a:noFill/>
          <a:ln>
            <a:noFill/>
          </a:ln>
        </p:spPr>
        <p:txBody>
          <a:bodyPr spcFirstLastPara="1" wrap="square" lIns="91425" tIns="45700" rIns="91425" bIns="45700" anchor="ctr" anchorCtr="0">
            <a:normAutofit/>
          </a:bodyPr>
          <a:lstStyle/>
          <a:p>
            <a:r>
              <a:rPr lang="fr-FR" b="1"/>
              <a:t>Liens </a:t>
            </a:r>
            <a:r>
              <a:rPr lang="fr-FR" b="1">
                <a:solidFill>
                  <a:srgbClr val="D99228"/>
                </a:solidFill>
              </a:rPr>
              <a:t>vers les ressources </a:t>
            </a:r>
            <a:r>
              <a:rPr lang="en-US" b="1">
                <a:solidFill>
                  <a:srgbClr val="D99228"/>
                </a:solidFill>
              </a:rPr>
              <a:t>du </a:t>
            </a:r>
            <a:r>
              <a:rPr lang="en-US" b="1">
                <a:solidFill>
                  <a:schemeClr val="accent1"/>
                </a:solidFill>
              </a:rPr>
              <a:t>GTFCC </a:t>
            </a:r>
            <a:endParaRPr b="1">
              <a:solidFill>
                <a:schemeClr val="accent1"/>
              </a:solidFill>
            </a:endParaRPr>
          </a:p>
        </p:txBody>
      </p:sp>
      <p:sp>
        <p:nvSpPr>
          <p:cNvPr id="631" name="Google Shape;631;p29"/>
          <p:cNvSpPr txBox="1"/>
          <p:nvPr/>
        </p:nvSpPr>
        <p:spPr>
          <a:xfrm>
            <a:off x="1244084" y="1535531"/>
            <a:ext cx="10577802" cy="5169580"/>
          </a:xfrm>
          <a:prstGeom prst="rect">
            <a:avLst/>
          </a:prstGeom>
          <a:noFill/>
          <a:ln>
            <a:noFill/>
          </a:ln>
        </p:spPr>
        <p:txBody>
          <a:bodyPr spcFirstLastPara="1" wrap="square" lIns="91425" tIns="45700" rIns="91425" bIns="45700" anchor="t" anchorCtr="0">
            <a:spAutoFit/>
          </a:bodyPr>
          <a:lstStyle/>
          <a:p>
            <a:pPr indent="-228600">
              <a:lnSpc>
                <a:spcPct val="90000"/>
              </a:lnSpc>
              <a:spcBef>
                <a:spcPts val="1000"/>
              </a:spcBef>
            </a:pPr>
            <a:r>
              <a:rPr lang="fr-FR" sz="2200" dirty="0">
                <a:solidFill>
                  <a:schemeClr val="dk1"/>
                </a:solidFill>
                <a:latin typeface="Trebuchet MS"/>
              </a:rPr>
              <a:t>Les deux modules suivants de ce cours porteront sur:</a:t>
            </a:r>
            <a:endParaRPr lang="fr-FR" dirty="0">
              <a:solidFill>
                <a:schemeClr val="dk1"/>
              </a:solidFill>
            </a:endParaRPr>
          </a:p>
          <a:p>
            <a:pPr marL="571500" indent="-342900">
              <a:lnSpc>
                <a:spcPct val="90000"/>
              </a:lnSpc>
              <a:spcBef>
                <a:spcPts val="1000"/>
              </a:spcBef>
              <a:buClr>
                <a:schemeClr val="accent1"/>
              </a:buClr>
              <a:buFont typeface="Arial,Sans-Serif"/>
              <a:buChar char="•"/>
            </a:pPr>
            <a:r>
              <a:rPr lang="fr-FR" sz="2200" dirty="0">
                <a:solidFill>
                  <a:schemeClr val="dk1"/>
                </a:solidFill>
                <a:latin typeface="Trebuchet MS"/>
              </a:rPr>
              <a:t>Collecte, conditionnement et transport des échantillons pour le Choléra (Module 2)</a:t>
            </a:r>
          </a:p>
          <a:p>
            <a:pPr marL="571500" indent="-342900">
              <a:lnSpc>
                <a:spcPct val="90000"/>
              </a:lnSpc>
              <a:spcBef>
                <a:spcPts val="1000"/>
              </a:spcBef>
              <a:buClr>
                <a:schemeClr val="accent1"/>
              </a:buClr>
              <a:buFont typeface="Arial,Sans-Serif"/>
              <a:buChar char="•"/>
            </a:pPr>
            <a:r>
              <a:rPr lang="fr-FR" sz="2200" dirty="0">
                <a:solidFill>
                  <a:schemeClr val="dk1"/>
                </a:solidFill>
                <a:latin typeface="Trebuchet MS"/>
              </a:rPr>
              <a:t>Tests de Diagnostic Rapide pour le Choléra (TDR) (Module 3)</a:t>
            </a:r>
          </a:p>
          <a:p>
            <a:pPr marL="571500" indent="-342900">
              <a:lnSpc>
                <a:spcPct val="90000"/>
              </a:lnSpc>
              <a:spcBef>
                <a:spcPts val="1000"/>
              </a:spcBef>
              <a:buClr>
                <a:srgbClr val="099E93"/>
              </a:buClr>
              <a:buFont typeface="Arial,Sans-Serif"/>
              <a:buChar char="•"/>
            </a:pPr>
            <a:endParaRPr lang="fr-FR" sz="1200">
              <a:solidFill>
                <a:schemeClr val="dk1"/>
              </a:solidFill>
              <a:latin typeface="Trebuchet MS"/>
            </a:endParaRPr>
          </a:p>
          <a:p>
            <a:pPr indent="-228600">
              <a:lnSpc>
                <a:spcPct val="90000"/>
              </a:lnSpc>
              <a:spcBef>
                <a:spcPts val="1000"/>
              </a:spcBef>
            </a:pPr>
            <a:r>
              <a:rPr lang="fr-FR" sz="2200" dirty="0">
                <a:solidFill>
                  <a:schemeClr val="dk1"/>
                </a:solidFill>
                <a:latin typeface="Trebuchet MS"/>
              </a:rPr>
              <a:t>Pour plus d'informations:</a:t>
            </a:r>
          </a:p>
          <a:p>
            <a:pPr marL="571500" indent="-342900">
              <a:lnSpc>
                <a:spcPct val="90000"/>
              </a:lnSpc>
              <a:spcBef>
                <a:spcPts val="1000"/>
              </a:spcBef>
              <a:buClr>
                <a:schemeClr val="accent1"/>
              </a:buClr>
              <a:buFont typeface="Arial" panose="020B0604020202020204" pitchFamily="34" charset="0"/>
              <a:buChar char="•"/>
            </a:pPr>
            <a:r>
              <a:rPr lang="fr-FR" sz="2200" dirty="0">
                <a:solidFill>
                  <a:schemeClr val="dk1"/>
                </a:solidFill>
                <a:latin typeface="Trebuchet MS"/>
              </a:rPr>
              <a:t>Sur le choléra: cours</a:t>
            </a:r>
            <a:r>
              <a:rPr lang="fr-FR" sz="2200" dirty="0">
                <a:solidFill>
                  <a:schemeClr val="tx1"/>
                </a:solidFill>
                <a:latin typeface="Trebuchet MS"/>
              </a:rPr>
              <a:t> </a:t>
            </a:r>
            <a:r>
              <a:rPr lang="fr-FR" sz="2200" dirty="0">
                <a:solidFill>
                  <a:schemeClr val="accent1"/>
                </a:solidFill>
                <a:latin typeface="Trebuchet MS"/>
                <a:hlinkClick r:id="rId3">
                  <a:extLst>
                    <a:ext uri="{A12FA001-AC4F-418D-AE19-62706E023703}">
                      <ahyp:hlinkClr xmlns:ahyp="http://schemas.microsoft.com/office/drawing/2018/hyperlinkcolor" val="tx"/>
                    </a:ext>
                  </a:extLst>
                </a:hlinkClick>
              </a:rPr>
              <a:t>“Cholera: Introduction” sur la plateforme OpenWHO</a:t>
            </a:r>
          </a:p>
          <a:p>
            <a:pPr marL="571500" indent="-342900">
              <a:lnSpc>
                <a:spcPct val="90000"/>
              </a:lnSpc>
              <a:spcBef>
                <a:spcPts val="1000"/>
              </a:spcBef>
              <a:buClr>
                <a:schemeClr val="accent1"/>
              </a:buClr>
              <a:buFont typeface="Arial" panose="020B0604020202020204" pitchFamily="34" charset="0"/>
              <a:buChar char="•"/>
            </a:pPr>
            <a:r>
              <a:rPr lang="fr-FR" sz="2200" dirty="0">
                <a:solidFill>
                  <a:schemeClr val="dk1"/>
                </a:solidFill>
                <a:latin typeface="Trebuchet MS"/>
              </a:rPr>
              <a:t>Sur la prise en charge des patients choléra: </a:t>
            </a:r>
            <a:r>
              <a:rPr lang="fr-FR" sz="2200" dirty="0">
                <a:solidFill>
                  <a:schemeClr val="accent1"/>
                </a:solidFill>
                <a:latin typeface="Trebuchet MS"/>
                <a:hlinkClick r:id="rId4">
                  <a:extLst>
                    <a:ext uri="{A12FA001-AC4F-418D-AE19-62706E023703}">
                      <ahyp:hlinkClr xmlns:ahyp="http://schemas.microsoft.com/office/drawing/2018/hyperlinkcolor" val="tx"/>
                    </a:ext>
                  </a:extLst>
                </a:hlinkClick>
              </a:rPr>
              <a:t>GTFCC Aides-Mémoire Cliniques</a:t>
            </a:r>
            <a:endParaRPr lang="fr-FR" sz="2200" dirty="0">
              <a:solidFill>
                <a:schemeClr val="accent1"/>
              </a:solidFill>
              <a:latin typeface="Trebuchet MS"/>
            </a:endParaRPr>
          </a:p>
          <a:p>
            <a:pPr marL="571500" indent="-342900">
              <a:lnSpc>
                <a:spcPct val="90000"/>
              </a:lnSpc>
              <a:spcBef>
                <a:spcPts val="1000"/>
              </a:spcBef>
              <a:buClr>
                <a:schemeClr val="accent1"/>
              </a:buClr>
              <a:buChar char="•"/>
            </a:pPr>
            <a:r>
              <a:rPr lang="fr-FR" sz="2200" dirty="0">
                <a:solidFill>
                  <a:schemeClr val="dk1"/>
                </a:solidFill>
                <a:latin typeface="Trebuchet MS"/>
                <a:ea typeface="Trebuchet MS"/>
              </a:rPr>
              <a:t>Sur la surveillance et les stratégies de surveillance:</a:t>
            </a:r>
            <a:endParaRPr lang="fr-FR" sz="2200" dirty="0">
              <a:solidFill>
                <a:schemeClr val="dk1"/>
              </a:solidFill>
              <a:ea typeface="Trebuchet MS"/>
            </a:endParaRPr>
          </a:p>
          <a:p>
            <a:pPr marL="1028700" lvl="1" indent="-342900">
              <a:lnSpc>
                <a:spcPct val="90000"/>
              </a:lnSpc>
              <a:spcBef>
                <a:spcPts val="1000"/>
              </a:spcBef>
              <a:buClr>
                <a:schemeClr val="accent1"/>
              </a:buClr>
              <a:buSzPct val="80000"/>
              <a:buFont typeface="Courier New"/>
              <a:buChar char="o"/>
            </a:pPr>
            <a:r>
              <a:rPr lang="fr-FR" sz="2200" dirty="0">
                <a:solidFill>
                  <a:schemeClr val="dk1"/>
                </a:solidFill>
                <a:latin typeface="Trebuchet MS"/>
              </a:rPr>
              <a:t>Recommandations </a:t>
            </a:r>
            <a:r>
              <a:rPr lang="fr-FR" sz="2200" dirty="0">
                <a:solidFill>
                  <a:schemeClr val="accent1"/>
                </a:solidFill>
                <a:latin typeface="Trebuchet MS"/>
                <a:hlinkClick r:id="rId5">
                  <a:extLst>
                    <a:ext uri="{A12FA001-AC4F-418D-AE19-62706E023703}">
                      <ahyp:hlinkClr xmlns:ahyp="http://schemas.microsoft.com/office/drawing/2018/hyperlinkcolor" val="tx"/>
                    </a:ext>
                  </a:extLst>
                </a:hlinkClick>
              </a:rPr>
              <a:t>“Surveillance du Choléra pour la Santé Publique”: https://www.gtfcc.org/fr/resources/surveillance-du-cholera/</a:t>
            </a:r>
          </a:p>
          <a:p>
            <a:pPr marL="1028700" lvl="1" indent="-342900">
              <a:lnSpc>
                <a:spcPct val="90000"/>
              </a:lnSpc>
              <a:spcBef>
                <a:spcPts val="1000"/>
              </a:spcBef>
              <a:buClr>
                <a:schemeClr val="accent1"/>
              </a:buClr>
              <a:buSzPct val="80000"/>
              <a:buFont typeface="Courier New"/>
              <a:buChar char="o"/>
            </a:pPr>
            <a:r>
              <a:rPr lang="fr-FR" sz="2200" dirty="0">
                <a:solidFill>
                  <a:schemeClr val="dk1"/>
                </a:solidFill>
                <a:latin typeface="Trebuchet MS"/>
                <a:ea typeface="Trebuchet MS"/>
              </a:rPr>
              <a:t>Cours </a:t>
            </a:r>
            <a:r>
              <a:rPr lang="fr-FR" sz="2200" u="sng" dirty="0">
                <a:solidFill>
                  <a:schemeClr val="accent1"/>
                </a:solidFill>
                <a:latin typeface="Trebuchet MS"/>
                <a:ea typeface="Trebuchet MS"/>
                <a:hlinkClick r:id="rId6">
                  <a:extLst>
                    <a:ext uri="{A12FA001-AC4F-418D-AE19-62706E023703}">
                      <ahyp:hlinkClr xmlns:ahyp="http://schemas.microsoft.com/office/drawing/2018/hyperlinkcolor" val="tx"/>
                    </a:ext>
                  </a:extLst>
                </a:hlinkClick>
              </a:rPr>
              <a:t>"Cholera Surveillance for Health Care Workers"</a:t>
            </a:r>
            <a:endParaRPr lang="fr-FR" sz="2200" u="sng" dirty="0">
              <a:solidFill>
                <a:schemeClr val="accent1"/>
              </a:solidFill>
              <a:latin typeface="Trebuchet MS"/>
              <a:ea typeface="Trebuchet MS"/>
            </a:endParaRPr>
          </a:p>
          <a:p>
            <a:endParaRPr lang="en-US" sz="180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4AAC6E1F-172E-25E2-2341-BA6FC26E68E2}"/>
              </a:ext>
            </a:extLst>
          </p:cNvPr>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26</a:t>
            </a:fld>
            <a:endParaRPr b="1">
              <a:solidFill>
                <a:schemeClr val="tx1">
                  <a:lumMod val="40000"/>
                  <a:lumOff val="60000"/>
                </a:schemeClr>
              </a:solidFill>
            </a:endParaRPr>
          </a:p>
        </p:txBody>
      </p:sp>
      <p:pic>
        <p:nvPicPr>
          <p:cNvPr id="3" name="Picture 2">
            <a:extLst>
              <a:ext uri="{FF2B5EF4-FFF2-40B4-BE49-F238E27FC236}">
                <a16:creationId xmlns:a16="http://schemas.microsoft.com/office/drawing/2014/main" id="{2B8AB98D-1012-ECF4-78DA-580B64660E24}"/>
              </a:ext>
            </a:extLst>
          </p:cNvPr>
          <p:cNvPicPr>
            <a:picLocks noChangeAspect="1"/>
          </p:cNvPicPr>
          <p:nvPr/>
        </p:nvPicPr>
        <p:blipFill>
          <a:blip r:embed="rId7"/>
          <a:srcRect/>
          <a:stretch/>
        </p:blipFill>
        <p:spPr>
          <a:xfrm rot="21136134">
            <a:off x="-467115" y="188344"/>
            <a:ext cx="2144099" cy="21440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normAutofit/>
          </a:bodyPr>
          <a:lstStyle/>
          <a:p>
            <a:r>
              <a:rPr lang="en-GB">
                <a:latin typeface="Trebuchet MS"/>
              </a:rPr>
              <a:t>ÉVALUATION DE FIN DE MODULE </a:t>
            </a:r>
            <a:endParaRPr lang="en-GB"/>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AutoNum type="arabicPeriod"/>
            </a:pPr>
            <a:r>
              <a:rPr lang="fr-FR" sz="2400" dirty="0">
                <a:ea typeface="+mn-lt"/>
                <a:cs typeface="+mn-lt"/>
              </a:rPr>
              <a:t>Seuls les sérogroupes O1 et O139 de la bactérie </a:t>
            </a:r>
            <a:r>
              <a:rPr lang="fr-FR" sz="2400" i="1" dirty="0">
                <a:ea typeface="+mn-lt"/>
                <a:cs typeface="+mn-lt"/>
              </a:rPr>
              <a:t>Vibrio cholerae</a:t>
            </a:r>
            <a:r>
              <a:rPr lang="fr-FR" sz="2400" dirty="0">
                <a:ea typeface="+mn-lt"/>
                <a:cs typeface="+mn-lt"/>
              </a:rPr>
              <a:t> peuvent provoquer des épidémies de choléra</a:t>
            </a:r>
            <a:r>
              <a:rPr lang="fr-FR" sz="2400" dirty="0">
                <a:ea typeface="Calibri"/>
              </a:rPr>
              <a:t>.</a:t>
            </a:r>
            <a:endParaRPr lang="fr-FR" sz="2400" dirty="0">
              <a:ea typeface="Calibri"/>
              <a:cs typeface="Arial"/>
            </a:endParaRPr>
          </a:p>
          <a:p>
            <a:pPr marL="457200" lvl="1" indent="0" algn="just">
              <a:lnSpc>
                <a:spcPct val="100000"/>
              </a:lnSpc>
              <a:spcBef>
                <a:spcPts val="0"/>
              </a:spcBef>
              <a:spcAft>
                <a:spcPts val="1800"/>
              </a:spcAft>
              <a:buClr>
                <a:srgbClr val="009999"/>
              </a:buClr>
              <a:buNone/>
            </a:pPr>
            <a:r>
              <a:rPr lang="fr-CA" sz="2400" dirty="0">
                <a:solidFill>
                  <a:schemeClr val="accent1"/>
                </a:solidFill>
                <a:ea typeface="Calibri"/>
              </a:rPr>
              <a:t>Vrai</a:t>
            </a:r>
            <a:r>
              <a:rPr lang="fr-CA" sz="2400" dirty="0">
                <a:ea typeface="Calibri"/>
              </a:rPr>
              <a:t> ou </a:t>
            </a:r>
            <a:r>
              <a:rPr lang="fr-CA" sz="2400" dirty="0">
                <a:solidFill>
                  <a:schemeClr val="accent1"/>
                </a:solidFill>
                <a:ea typeface="Calibri"/>
              </a:rPr>
              <a:t>Faux</a:t>
            </a:r>
          </a:p>
          <a:p>
            <a:pPr marL="457200" indent="-457200">
              <a:lnSpc>
                <a:spcPct val="100000"/>
              </a:lnSpc>
              <a:spcBef>
                <a:spcPts val="0"/>
              </a:spcBef>
              <a:spcAft>
                <a:spcPts val="600"/>
              </a:spcAft>
              <a:buClr>
                <a:srgbClr val="009999"/>
              </a:buClr>
              <a:buAutoNum type="arabicPeriod"/>
            </a:pPr>
            <a:r>
              <a:rPr lang="fr-CA" sz="2400" dirty="0">
                <a:ea typeface="+mn-lt"/>
                <a:cs typeface="+mn-lt"/>
              </a:rPr>
              <a:t>Un patient souffrant de constipation est susceptible d'avoir le choléra.</a:t>
            </a:r>
          </a:p>
          <a:p>
            <a:pPr marL="457200" lvl="1" indent="0" algn="just">
              <a:lnSpc>
                <a:spcPct val="100000"/>
              </a:lnSpc>
              <a:spcBef>
                <a:spcPts val="0"/>
              </a:spcBef>
              <a:spcAft>
                <a:spcPts val="1800"/>
              </a:spcAft>
              <a:buClr>
                <a:srgbClr val="009999"/>
              </a:buClr>
              <a:buNone/>
            </a:pPr>
            <a:r>
              <a:rPr lang="fr-CA" sz="2400" dirty="0">
                <a:solidFill>
                  <a:schemeClr val="accent1"/>
                </a:solidFill>
                <a:ea typeface="Calibri"/>
              </a:rPr>
              <a:t>Vrai</a:t>
            </a:r>
            <a:r>
              <a:rPr lang="fr-CA" sz="2400" dirty="0">
                <a:ea typeface="Calibri"/>
              </a:rPr>
              <a:t> ou </a:t>
            </a:r>
            <a:r>
              <a:rPr lang="fr-CA" sz="2400" dirty="0">
                <a:solidFill>
                  <a:schemeClr val="accent1"/>
                </a:solidFill>
                <a:ea typeface="Calibri"/>
              </a:rPr>
              <a:t>Faux</a:t>
            </a:r>
            <a:endParaRPr lang="fr-CA" sz="2400" dirty="0">
              <a:solidFill>
                <a:schemeClr val="accent1"/>
              </a:solidFill>
              <a:ea typeface="Calibri" panose="020F0502020204030204" pitchFamily="34" charset="0"/>
            </a:endParaRPr>
          </a:p>
          <a:p>
            <a:pPr marL="457200" indent="-457200">
              <a:lnSpc>
                <a:spcPct val="100000"/>
              </a:lnSpc>
              <a:spcBef>
                <a:spcPts val="0"/>
              </a:spcBef>
              <a:spcAft>
                <a:spcPts val="600"/>
              </a:spcAft>
              <a:buClr>
                <a:srgbClr val="009999"/>
              </a:buClr>
              <a:buAutoNum type="arabicPeriod"/>
            </a:pPr>
            <a:r>
              <a:rPr lang="fr-CA" sz="2400" dirty="0">
                <a:ea typeface="+mn-lt"/>
                <a:cs typeface="+mn-lt"/>
              </a:rPr>
              <a:t>Seuls les patients ayant un résultat positif/réactif au TDR choléra doivent être traités selon les protocoles de réhydratation</a:t>
            </a:r>
            <a:r>
              <a:rPr lang="fr-CA" sz="2400" dirty="0">
                <a:ea typeface="Calibri"/>
              </a:rPr>
              <a:t>.</a:t>
            </a:r>
            <a:endParaRPr lang="fr-CA" sz="2400" dirty="0">
              <a:ea typeface="Calibri"/>
              <a:cs typeface="Arial"/>
            </a:endParaRPr>
          </a:p>
          <a:p>
            <a:pPr marL="457200" lvl="1" indent="0" algn="just">
              <a:lnSpc>
                <a:spcPct val="100000"/>
              </a:lnSpc>
              <a:spcBef>
                <a:spcPts val="0"/>
              </a:spcBef>
              <a:spcAft>
                <a:spcPts val="1800"/>
              </a:spcAft>
              <a:buClr>
                <a:srgbClr val="009999"/>
              </a:buClr>
              <a:buNone/>
            </a:pPr>
            <a:r>
              <a:rPr lang="fr-CA" sz="2400" dirty="0">
                <a:solidFill>
                  <a:schemeClr val="accent1"/>
                </a:solidFill>
                <a:ea typeface="Calibri"/>
              </a:rPr>
              <a:t>Vrai</a:t>
            </a:r>
            <a:r>
              <a:rPr lang="fr-CA" sz="2400" dirty="0">
                <a:ea typeface="Calibri"/>
              </a:rPr>
              <a:t> ou </a:t>
            </a:r>
            <a:r>
              <a:rPr lang="fr-CA" sz="2400" dirty="0">
                <a:solidFill>
                  <a:schemeClr val="accent1"/>
                </a:solidFill>
                <a:ea typeface="Calibri"/>
              </a:rPr>
              <a:t>Faux</a:t>
            </a:r>
            <a:endParaRPr lang="fr-CA" sz="2400" dirty="0">
              <a:solidFill>
                <a:schemeClr val="accent1"/>
              </a:solidFill>
              <a:ea typeface="Calibri" panose="020F0502020204030204" pitchFamily="34" charset="0"/>
            </a:endParaRPr>
          </a:p>
          <a:p>
            <a:pPr marL="457200" indent="-457200" algn="just">
              <a:lnSpc>
                <a:spcPct val="100000"/>
              </a:lnSpc>
              <a:spcBef>
                <a:spcPts val="0"/>
              </a:spcBef>
              <a:spcAft>
                <a:spcPts val="600"/>
              </a:spcAft>
              <a:buClr>
                <a:srgbClr val="009999"/>
              </a:buClr>
              <a:buAutoNum type="arabicPeriod"/>
            </a:pPr>
            <a:r>
              <a:rPr lang="fr-CA" sz="2400" dirty="0">
                <a:ea typeface="+mn-lt"/>
                <a:cs typeface="+mn-lt"/>
              </a:rPr>
              <a:t>Tout cas suspect de choléra doit être testé avec un TDR, qu'il y ait une épidémie dans la région ou non</a:t>
            </a:r>
            <a:r>
              <a:rPr lang="fr-CA" sz="2400" dirty="0"/>
              <a:t>. </a:t>
            </a:r>
            <a:endParaRPr lang="fr-CA" sz="2400" dirty="0">
              <a:cs typeface="Arial"/>
            </a:endParaRPr>
          </a:p>
          <a:p>
            <a:pPr marL="457200" lvl="1" indent="0" algn="just">
              <a:lnSpc>
                <a:spcPct val="100000"/>
              </a:lnSpc>
              <a:spcBef>
                <a:spcPts val="0"/>
              </a:spcBef>
              <a:spcAft>
                <a:spcPts val="600"/>
              </a:spcAft>
              <a:buClr>
                <a:srgbClr val="009999"/>
              </a:buClr>
              <a:buNone/>
            </a:pPr>
            <a:r>
              <a:rPr lang="fr-CA" sz="2400" dirty="0">
                <a:solidFill>
                  <a:schemeClr val="accent1"/>
                </a:solidFill>
                <a:ea typeface="Calibri"/>
              </a:rPr>
              <a:t>Vrai</a:t>
            </a:r>
            <a:r>
              <a:rPr lang="fr-CA" sz="2400" dirty="0">
                <a:ea typeface="Calibri"/>
              </a:rPr>
              <a:t> ou </a:t>
            </a:r>
            <a:r>
              <a:rPr lang="fr-CA" sz="2400" dirty="0">
                <a:solidFill>
                  <a:schemeClr val="accent1"/>
                </a:solidFill>
                <a:ea typeface="Calibri"/>
              </a:rPr>
              <a:t>Faux</a:t>
            </a:r>
            <a:endParaRPr lang="fr-CA" sz="2400" dirty="0">
              <a:solidFill>
                <a:schemeClr val="accent1"/>
              </a:solidFill>
              <a:ea typeface="Calibri" panose="020F0502020204030204" pitchFamily="34" charset="0"/>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en-GB" b="1"/>
              <a:t>Evaluation</a:t>
            </a:r>
          </a:p>
        </p:txBody>
      </p:sp>
      <p:sp>
        <p:nvSpPr>
          <p:cNvPr id="4" name="Google Shape;18;p31">
            <a:extLst>
              <a:ext uri="{FF2B5EF4-FFF2-40B4-BE49-F238E27FC236}">
                <a16:creationId xmlns:a16="http://schemas.microsoft.com/office/drawing/2014/main" id="{A7391759-07B2-DD91-0441-A88286C2F1B9}"/>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AutoNum type="arabicPeriod"/>
            </a:pPr>
            <a:r>
              <a:rPr lang="fr-FR" sz="2400" dirty="0">
                <a:ea typeface="Calibri"/>
              </a:rPr>
              <a:t>Seuls les sérogroupes O1 et O139 de la bactérie </a:t>
            </a:r>
            <a:r>
              <a:rPr lang="fr-FR" sz="2400" i="1" dirty="0">
                <a:ea typeface="Calibri"/>
              </a:rPr>
              <a:t>Vibrio cholerae</a:t>
            </a:r>
            <a:r>
              <a:rPr lang="fr-FR" sz="2400" dirty="0">
                <a:ea typeface="Calibri"/>
              </a:rPr>
              <a:t> peuvent provoquer des épidémies de choléra.</a:t>
            </a:r>
            <a:endParaRPr lang="fr-FR" sz="2400" dirty="0">
              <a:ea typeface="Calibri"/>
              <a:cs typeface="Arial"/>
            </a:endParaRPr>
          </a:p>
          <a:p>
            <a:pPr marL="457200" lvl="1" indent="0" algn="just">
              <a:lnSpc>
                <a:spcPct val="100000"/>
              </a:lnSpc>
              <a:spcBef>
                <a:spcPts val="0"/>
              </a:spcBef>
              <a:spcAft>
                <a:spcPts val="1800"/>
              </a:spcAft>
              <a:buClr>
                <a:srgbClr val="009999"/>
              </a:buClr>
              <a:buNone/>
            </a:pPr>
            <a:r>
              <a:rPr lang="fr-FR" sz="2400" dirty="0">
                <a:solidFill>
                  <a:schemeClr val="accent1"/>
                </a:solidFill>
                <a:ea typeface="Calibri"/>
              </a:rPr>
              <a:t>Vrai</a:t>
            </a:r>
            <a:r>
              <a:rPr lang="fr-FR" sz="2400" dirty="0">
                <a:ea typeface="+mn-lt"/>
                <a:cs typeface="+mn-lt"/>
              </a:rPr>
              <a:t>, consulter la diapo 7</a:t>
            </a:r>
          </a:p>
          <a:p>
            <a:pPr marL="457200" indent="-457200">
              <a:lnSpc>
                <a:spcPct val="100000"/>
              </a:lnSpc>
              <a:spcBef>
                <a:spcPts val="0"/>
              </a:spcBef>
              <a:spcAft>
                <a:spcPts val="600"/>
              </a:spcAft>
              <a:buClr>
                <a:srgbClr val="009999"/>
              </a:buClr>
              <a:buAutoNum type="arabicPeriod"/>
            </a:pPr>
            <a:r>
              <a:rPr lang="fr-FR" sz="2400" dirty="0">
                <a:ea typeface="Calibri"/>
              </a:rPr>
              <a:t>Un patient souffrant de constipation est susceptible d'avoir le choléra.</a:t>
            </a:r>
            <a:endParaRPr lang="fr-FR" sz="2400" dirty="0">
              <a:ea typeface="Calibri"/>
              <a:cs typeface="Arial"/>
            </a:endParaRPr>
          </a:p>
          <a:p>
            <a:pPr marL="457200" lvl="1" indent="0" algn="just">
              <a:lnSpc>
                <a:spcPct val="100000"/>
              </a:lnSpc>
              <a:spcBef>
                <a:spcPts val="0"/>
              </a:spcBef>
              <a:spcAft>
                <a:spcPts val="1800"/>
              </a:spcAft>
              <a:buClr>
                <a:srgbClr val="009999"/>
              </a:buClr>
              <a:buNone/>
            </a:pPr>
            <a:r>
              <a:rPr lang="fr-FR" sz="2400" dirty="0">
                <a:solidFill>
                  <a:schemeClr val="accent1"/>
                </a:solidFill>
                <a:ea typeface="Calibri"/>
              </a:rPr>
              <a:t>Faux</a:t>
            </a:r>
            <a:r>
              <a:rPr lang="fr-FR" sz="2400" dirty="0">
                <a:ea typeface="+mn-lt"/>
                <a:cs typeface="+mn-lt"/>
              </a:rPr>
              <a:t>, consulter la diapo </a:t>
            </a:r>
            <a:r>
              <a:rPr lang="fr-FR" sz="2400" dirty="0">
                <a:solidFill>
                  <a:srgbClr val="414141"/>
                </a:solidFill>
                <a:ea typeface="Calibri"/>
                <a:cs typeface="+mn-lt"/>
              </a:rPr>
              <a:t>10</a:t>
            </a:r>
            <a:endParaRPr lang="fr-FR" sz="2400" dirty="0">
              <a:solidFill>
                <a:srgbClr val="000000"/>
              </a:solidFill>
              <a:ea typeface="Calibri"/>
              <a:cs typeface="Arial"/>
            </a:endParaRPr>
          </a:p>
          <a:p>
            <a:pPr marL="457200" indent="-457200">
              <a:lnSpc>
                <a:spcPct val="100000"/>
              </a:lnSpc>
              <a:spcBef>
                <a:spcPts val="0"/>
              </a:spcBef>
              <a:spcAft>
                <a:spcPts val="600"/>
              </a:spcAft>
              <a:buClr>
                <a:srgbClr val="009999"/>
              </a:buClr>
              <a:buAutoNum type="arabicPeriod"/>
            </a:pPr>
            <a:r>
              <a:rPr lang="fr-FR" sz="2400" dirty="0">
                <a:ea typeface="Calibri"/>
              </a:rPr>
              <a:t>Seuls les patients ayant un résultat positif/réactif par TDR choléra doivent être traités selon les protocoles de réhydratation.</a:t>
            </a:r>
            <a:endParaRPr lang="fr-FR" sz="2400" dirty="0">
              <a:ea typeface="Calibri"/>
              <a:cs typeface="Arial"/>
            </a:endParaRPr>
          </a:p>
          <a:p>
            <a:pPr marL="457200" lvl="1" indent="0" algn="just">
              <a:lnSpc>
                <a:spcPct val="100000"/>
              </a:lnSpc>
              <a:spcBef>
                <a:spcPts val="0"/>
              </a:spcBef>
              <a:spcAft>
                <a:spcPts val="1800"/>
              </a:spcAft>
              <a:buClr>
                <a:srgbClr val="009999"/>
              </a:buClr>
              <a:buNone/>
            </a:pPr>
            <a:r>
              <a:rPr lang="fr-FR" sz="2400" dirty="0">
                <a:solidFill>
                  <a:schemeClr val="accent1"/>
                </a:solidFill>
                <a:ea typeface="Calibri"/>
              </a:rPr>
              <a:t>Faux</a:t>
            </a:r>
            <a:r>
              <a:rPr lang="fr-FR" sz="2400" dirty="0">
                <a:ea typeface="Calibri"/>
              </a:rPr>
              <a:t>, consulter la diapo </a:t>
            </a:r>
            <a:r>
              <a:rPr lang="fr-FR" sz="2400" dirty="0">
                <a:solidFill>
                  <a:srgbClr val="414141"/>
                </a:solidFill>
                <a:ea typeface="Calibri"/>
                <a:cs typeface="+mn-lt"/>
              </a:rPr>
              <a:t>15</a:t>
            </a:r>
            <a:endParaRPr lang="fr-FR" sz="2400" dirty="0">
              <a:solidFill>
                <a:srgbClr val="000000"/>
              </a:solidFill>
              <a:ea typeface="Calibri"/>
              <a:cs typeface="Arial"/>
            </a:endParaRPr>
          </a:p>
          <a:p>
            <a:pPr marL="457200" indent="-457200" algn="just">
              <a:lnSpc>
                <a:spcPct val="100000"/>
              </a:lnSpc>
              <a:spcBef>
                <a:spcPts val="0"/>
              </a:spcBef>
              <a:spcAft>
                <a:spcPts val="600"/>
              </a:spcAft>
              <a:buClr>
                <a:srgbClr val="009999"/>
              </a:buClr>
              <a:buAutoNum type="arabicPeriod"/>
            </a:pPr>
            <a:r>
              <a:rPr lang="fr-FR" sz="2400" dirty="0"/>
              <a:t>Tout cas suspect de choléra doit être testé avec un TDR, qu'il y ait une épidémie dans la région ou non. </a:t>
            </a:r>
            <a:endParaRPr lang="fr-FR" sz="2400" dirty="0">
              <a:cs typeface="Arial"/>
            </a:endParaRPr>
          </a:p>
          <a:p>
            <a:pPr marL="457200" lvl="1" indent="0" algn="just">
              <a:lnSpc>
                <a:spcPct val="100000"/>
              </a:lnSpc>
              <a:spcBef>
                <a:spcPts val="0"/>
              </a:spcBef>
              <a:spcAft>
                <a:spcPts val="600"/>
              </a:spcAft>
              <a:buClr>
                <a:srgbClr val="009999"/>
              </a:buClr>
              <a:buNone/>
            </a:pPr>
            <a:r>
              <a:rPr lang="fr-FR" sz="2400" dirty="0">
                <a:solidFill>
                  <a:schemeClr val="accent1"/>
                </a:solidFill>
                <a:ea typeface="Calibri"/>
              </a:rPr>
              <a:t>Faux</a:t>
            </a:r>
            <a:r>
              <a:rPr lang="fr-FR" sz="2400" dirty="0">
                <a:solidFill>
                  <a:srgbClr val="414141"/>
                </a:solidFill>
                <a:ea typeface="+mn-lt"/>
                <a:cs typeface="+mn-lt"/>
              </a:rPr>
              <a:t>, consulter la diapo </a:t>
            </a:r>
            <a:r>
              <a:rPr lang="fr-FR" sz="2400" dirty="0">
                <a:solidFill>
                  <a:srgbClr val="414141"/>
                </a:solidFill>
                <a:ea typeface="Calibri"/>
              </a:rPr>
              <a:t>23</a:t>
            </a:r>
            <a:endParaRPr lang="fr-FR" sz="2400" dirty="0">
              <a:solidFill>
                <a:srgbClr val="000000"/>
              </a:solidFill>
              <a:ea typeface="Calibri"/>
            </a:endParaRPr>
          </a:p>
          <a:p>
            <a:pPr marL="457200" lvl="1" indent="0" algn="just">
              <a:lnSpc>
                <a:spcPct val="100000"/>
              </a:lnSpc>
              <a:spcBef>
                <a:spcPts val="0"/>
              </a:spcBef>
              <a:spcAft>
                <a:spcPts val="600"/>
              </a:spcAft>
              <a:buNone/>
            </a:pPr>
            <a:endParaRPr lang="fr-FR" sz="2400">
              <a:solidFill>
                <a:schemeClr val="accent1"/>
              </a:solidFill>
              <a:ea typeface="Calibri"/>
              <a:cs typeface="Aria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fr-FR" b="1"/>
              <a:t>Réponses</a:t>
            </a:r>
          </a:p>
        </p:txBody>
      </p:sp>
      <p:sp>
        <p:nvSpPr>
          <p:cNvPr id="5" name="Google Shape;18;p31">
            <a:extLst>
              <a:ext uri="{FF2B5EF4-FFF2-40B4-BE49-F238E27FC236}">
                <a16:creationId xmlns:a16="http://schemas.microsoft.com/office/drawing/2014/main" id="{ED927C81-7481-74BC-813B-ABAF50FB3838}"/>
              </a:ext>
            </a:extLst>
          </p:cNvPr>
          <p:cNvSpPr txBox="1">
            <a:spLocks noGrp="1"/>
          </p:cNvSpPr>
          <p:nvPr>
            <p:ph type="sldNum" sz="quarter"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53366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idx="4294967295"/>
          </p:nvPr>
        </p:nvSpPr>
        <p:spPr>
          <a:xfrm>
            <a:off x="688963" y="222250"/>
            <a:ext cx="10655300" cy="1500188"/>
          </a:xfrm>
          <a:prstGeom prst="rect">
            <a:avLst/>
          </a:prstGeom>
          <a:noFill/>
          <a:ln>
            <a:noFill/>
          </a:ln>
        </p:spPr>
        <p:txBody>
          <a:bodyPr spcFirstLastPara="1" wrap="square" lIns="91425" tIns="45700" rIns="91425" bIns="45700" anchor="ctr" anchorCtr="0">
            <a:normAutofit/>
          </a:bodyPr>
          <a:lstStyle/>
          <a:p>
            <a:r>
              <a:rPr lang="en-US" b="1"/>
              <a:t>Plan du module</a:t>
            </a:r>
            <a:endParaRPr lang="en-US"/>
          </a:p>
        </p:txBody>
      </p:sp>
      <p:grpSp>
        <p:nvGrpSpPr>
          <p:cNvPr id="3" name="Group 2">
            <a:extLst>
              <a:ext uri="{FF2B5EF4-FFF2-40B4-BE49-F238E27FC236}">
                <a16:creationId xmlns:a16="http://schemas.microsoft.com/office/drawing/2014/main" id="{6C9D3F32-A8E7-2218-316A-484289B735E6}"/>
              </a:ext>
            </a:extLst>
          </p:cNvPr>
          <p:cNvGrpSpPr/>
          <p:nvPr/>
        </p:nvGrpSpPr>
        <p:grpSpPr>
          <a:xfrm>
            <a:off x="2945597" y="2046199"/>
            <a:ext cx="6300807" cy="461665"/>
            <a:chOff x="2945597" y="2046199"/>
            <a:chExt cx="6300807" cy="461665"/>
          </a:xfrm>
        </p:grpSpPr>
        <p:sp>
          <p:nvSpPr>
            <p:cNvPr id="4" name="TextBox 3">
              <a:extLst>
                <a:ext uri="{FF2B5EF4-FFF2-40B4-BE49-F238E27FC236}">
                  <a16:creationId xmlns:a16="http://schemas.microsoft.com/office/drawing/2014/main" id="{909D27FD-ABDF-B884-0CB9-30D3D72D5D0E}"/>
                </a:ext>
              </a:extLst>
            </p:cNvPr>
            <p:cNvSpPr txBox="1"/>
            <p:nvPr/>
          </p:nvSpPr>
          <p:spPr>
            <a:xfrm>
              <a:off x="3175586" y="2046199"/>
              <a:ext cx="6070818" cy="461665"/>
            </a:xfrm>
            <a:prstGeom prst="rect">
              <a:avLst/>
            </a:prstGeom>
            <a:noFill/>
            <a:ln w="6350">
              <a:solidFill>
                <a:schemeClr val="tx1"/>
              </a:solidFill>
            </a:ln>
          </p:spPr>
          <p:txBody>
            <a:bodyPr wrap="square" lIns="91440" tIns="45720" rIns="91440" bIns="45720" rtlCol="0" anchor="t">
              <a:noAutofit/>
            </a:bodyPr>
            <a:lstStyle/>
            <a:p>
              <a:pPr marL="359410">
                <a:buClr>
                  <a:schemeClr val="accent3"/>
                </a:buClr>
              </a:pPr>
              <a:r>
                <a:rPr lang="en-US" sz="2400" dirty="0">
                  <a:latin typeface="Trebuchet MS"/>
                </a:rPr>
                <a:t>Introduction au </a:t>
              </a:r>
              <a:r>
                <a:rPr lang="fr-FR" sz="2400" dirty="0">
                  <a:latin typeface="Trebuchet MS"/>
                </a:rPr>
                <a:t>choléra</a:t>
              </a:r>
              <a:endParaRPr lang="fr-FR" dirty="0"/>
            </a:p>
          </p:txBody>
        </p:sp>
        <p:sp>
          <p:nvSpPr>
            <p:cNvPr id="5" name="Oval 4">
              <a:extLst>
                <a:ext uri="{FF2B5EF4-FFF2-40B4-BE49-F238E27FC236}">
                  <a16:creationId xmlns:a16="http://schemas.microsoft.com/office/drawing/2014/main" id="{9034B775-4966-985D-F9D7-70D647B43950}"/>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1</a:t>
              </a:r>
            </a:p>
          </p:txBody>
        </p:sp>
      </p:grpSp>
      <p:grpSp>
        <p:nvGrpSpPr>
          <p:cNvPr id="6" name="Group 5">
            <a:extLst>
              <a:ext uri="{FF2B5EF4-FFF2-40B4-BE49-F238E27FC236}">
                <a16:creationId xmlns:a16="http://schemas.microsoft.com/office/drawing/2014/main" id="{C0EA179F-852E-0DF3-E1D8-EC935E02C29B}"/>
              </a:ext>
            </a:extLst>
          </p:cNvPr>
          <p:cNvGrpSpPr/>
          <p:nvPr/>
        </p:nvGrpSpPr>
        <p:grpSpPr>
          <a:xfrm>
            <a:off x="2945596" y="2785584"/>
            <a:ext cx="6300806" cy="461665"/>
            <a:chOff x="2945597" y="2785584"/>
            <a:chExt cx="6300806" cy="461665"/>
          </a:xfrm>
        </p:grpSpPr>
        <p:sp>
          <p:nvSpPr>
            <p:cNvPr id="7" name="TextBox 6">
              <a:extLst>
                <a:ext uri="{FF2B5EF4-FFF2-40B4-BE49-F238E27FC236}">
                  <a16:creationId xmlns:a16="http://schemas.microsoft.com/office/drawing/2014/main" id="{884D2BFA-1D0C-2CD8-F5C2-32BEDD2D4778}"/>
                </a:ext>
              </a:extLst>
            </p:cNvPr>
            <p:cNvSpPr txBox="1"/>
            <p:nvPr/>
          </p:nvSpPr>
          <p:spPr>
            <a:xfrm>
              <a:off x="3175585" y="2785584"/>
              <a:ext cx="6070818"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Introduction aux analyses du choléra</a:t>
              </a:r>
              <a:endParaRPr lang="fr-FR"/>
            </a:p>
          </p:txBody>
        </p:sp>
        <p:sp>
          <p:nvSpPr>
            <p:cNvPr id="8" name="Oval 7">
              <a:extLst>
                <a:ext uri="{FF2B5EF4-FFF2-40B4-BE49-F238E27FC236}">
                  <a16:creationId xmlns:a16="http://schemas.microsoft.com/office/drawing/2014/main" id="{B46AC525-774A-F724-972F-3763D19E4993}"/>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2</a:t>
              </a:r>
            </a:p>
          </p:txBody>
        </p:sp>
      </p:grpSp>
      <p:grpSp>
        <p:nvGrpSpPr>
          <p:cNvPr id="9" name="Group 8">
            <a:extLst>
              <a:ext uri="{FF2B5EF4-FFF2-40B4-BE49-F238E27FC236}">
                <a16:creationId xmlns:a16="http://schemas.microsoft.com/office/drawing/2014/main" id="{5C995114-460F-EF53-156A-DF6CA9D0A9F2}"/>
              </a:ext>
            </a:extLst>
          </p:cNvPr>
          <p:cNvGrpSpPr/>
          <p:nvPr/>
        </p:nvGrpSpPr>
        <p:grpSpPr>
          <a:xfrm>
            <a:off x="2945596" y="3495900"/>
            <a:ext cx="6300806" cy="461665"/>
            <a:chOff x="2945597" y="3495900"/>
            <a:chExt cx="6300806" cy="461665"/>
          </a:xfrm>
        </p:grpSpPr>
        <p:sp>
          <p:nvSpPr>
            <p:cNvPr id="10" name="TextBox 9">
              <a:extLst>
                <a:ext uri="{FF2B5EF4-FFF2-40B4-BE49-F238E27FC236}">
                  <a16:creationId xmlns:a16="http://schemas.microsoft.com/office/drawing/2014/main" id="{82D82B36-1903-EAAA-937E-583B5B6CCE25}"/>
                </a:ext>
              </a:extLst>
            </p:cNvPr>
            <p:cNvSpPr txBox="1"/>
            <p:nvPr/>
          </p:nvSpPr>
          <p:spPr>
            <a:xfrm>
              <a:off x="3175585" y="3495900"/>
              <a:ext cx="6070818" cy="461665"/>
            </a:xfrm>
            <a:prstGeom prst="rect">
              <a:avLst/>
            </a:prstGeom>
            <a:noFill/>
            <a:ln w="6350">
              <a:solidFill>
                <a:schemeClr val="tx1"/>
              </a:solidFill>
            </a:ln>
          </p:spPr>
          <p:txBody>
            <a:bodyPr wrap="square" lIns="91440" tIns="45720" rIns="91440" bIns="45720" anchor="t">
              <a:noAutofit/>
            </a:bodyPr>
            <a:lstStyle/>
            <a:p>
              <a:pPr marL="359410">
                <a:buClr>
                  <a:schemeClr val="accent3"/>
                </a:buClr>
              </a:pPr>
              <a:r>
                <a:rPr lang="fr-FR" sz="2400">
                  <a:latin typeface="Trebuchet MS"/>
                </a:rPr>
                <a:t>Evaluation de fin de module</a:t>
              </a:r>
              <a:endParaRPr lang="en-US" sz="2400">
                <a:latin typeface="Trebuchet MS"/>
              </a:endParaRPr>
            </a:p>
          </p:txBody>
        </p:sp>
        <p:sp>
          <p:nvSpPr>
            <p:cNvPr id="11" name="Oval 10">
              <a:extLst>
                <a:ext uri="{FF2B5EF4-FFF2-40B4-BE49-F238E27FC236}">
                  <a16:creationId xmlns:a16="http://schemas.microsoft.com/office/drawing/2014/main" id="{588F3FB5-515A-727B-E9C1-44EAD2B2056F}"/>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U" b="1">
                  <a:latin typeface="Trebuchet MS" panose="020B0703020202090204" pitchFamily="34" charset="0"/>
                </a:rPr>
                <a:t>3</a:t>
              </a:r>
            </a:p>
          </p:txBody>
        </p:sp>
      </p:grpSp>
      <p:sp>
        <p:nvSpPr>
          <p:cNvPr id="20" name="Google Shape;18;p31">
            <a:extLst>
              <a:ext uri="{FF2B5EF4-FFF2-40B4-BE49-F238E27FC236}">
                <a16:creationId xmlns:a16="http://schemas.microsoft.com/office/drawing/2014/main" id="{5DCB4A44-C45F-C1BB-BF9A-F42AC48456D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164601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3562709" y="5046863"/>
            <a:ext cx="4577681" cy="1289588"/>
          </a:xfrm>
          <a:prstGeom prst="rect">
            <a:avLst/>
          </a:prstGeom>
          <a:noFill/>
          <a:ln>
            <a:noFill/>
          </a:ln>
        </p:spPr>
        <p:txBody>
          <a:bodyPr spcFirstLastPara="1" wrap="square" lIns="91425" tIns="45700" rIns="91425" bIns="45700" anchor="ctr" anchorCtr="0">
            <a:normAutofit fontScale="90000"/>
          </a:bodyPr>
          <a:lstStyle/>
          <a:p>
            <a:pPr>
              <a:buSzPct val="100000"/>
            </a:pPr>
            <a:r>
              <a:rPr lang="en-US"/>
              <a:t>INTRODUCTION AU CHOLERA </a:t>
            </a:r>
            <a:endParaRPr/>
          </a:p>
        </p:txBody>
      </p:sp>
      <p:pic>
        <p:nvPicPr>
          <p:cNvPr id="227" name="Google Shape;227;p8"/>
          <p:cNvPicPr preferRelativeResize="0">
            <a:picLocks noGrp="1"/>
          </p:cNvPicPr>
          <p:nvPr>
            <p:ph type="pic" idx="2"/>
          </p:nvPr>
        </p:nvPicPr>
        <p:blipFill rotWithShape="1">
          <a:blip r:embed="rId3">
            <a:alphaModFix/>
          </a:blip>
          <a:srcRect t="1231" b="1232"/>
          <a:stretch/>
        </p:blipFill>
        <p:spPr>
          <a:xfrm>
            <a:off x="8482443" y="2684999"/>
            <a:ext cx="2694942" cy="389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9"/>
          <p:cNvSpPr txBox="1">
            <a:spLocks noGrp="1"/>
          </p:cNvSpPr>
          <p:nvPr>
            <p:ph type="title" idx="4294967295"/>
          </p:nvPr>
        </p:nvSpPr>
        <p:spPr>
          <a:xfrm>
            <a:off x="4430714" y="260350"/>
            <a:ext cx="7162800" cy="1498600"/>
          </a:xfrm>
          <a:prstGeom prst="rect">
            <a:avLst/>
          </a:prstGeom>
          <a:noFill/>
          <a:ln>
            <a:noFill/>
          </a:ln>
        </p:spPr>
        <p:txBody>
          <a:bodyPr spcFirstLastPara="1" wrap="square" lIns="91425" tIns="45700" rIns="91425" bIns="45700" anchor="ctr" anchorCtr="0">
            <a:normAutofit/>
          </a:bodyPr>
          <a:lstStyle/>
          <a:p>
            <a:r>
              <a:rPr lang="fr-FR" sz="4000" b="1"/>
              <a:t>Le choléra, la maladie </a:t>
            </a:r>
            <a:r>
              <a:rPr lang="en-US" sz="4000" b="1"/>
              <a:t> </a:t>
            </a:r>
          </a:p>
        </p:txBody>
      </p:sp>
      <p:sp>
        <p:nvSpPr>
          <p:cNvPr id="239" name="Google Shape;239;p9"/>
          <p:cNvSpPr txBox="1">
            <a:spLocks noGrp="1"/>
          </p:cNvSpPr>
          <p:nvPr>
            <p:ph type="body" idx="4294967295"/>
          </p:nvPr>
        </p:nvSpPr>
        <p:spPr>
          <a:xfrm>
            <a:off x="4724400" y="1892300"/>
            <a:ext cx="6869114" cy="4075028"/>
          </a:xfrm>
          <a:prstGeom prst="rect">
            <a:avLst/>
          </a:prstGeom>
          <a:noFill/>
          <a:ln>
            <a:noFill/>
          </a:ln>
        </p:spPr>
        <p:txBody>
          <a:bodyPr spcFirstLastPara="1" wrap="square" lIns="91425" tIns="45700" rIns="91425" bIns="45700" anchor="t" anchorCtr="0">
            <a:normAutofit lnSpcReduction="10000"/>
          </a:bodyPr>
          <a:lstStyle/>
          <a:p>
            <a:pPr marL="215900" indent="-215900">
              <a:lnSpc>
                <a:spcPct val="150000"/>
              </a:lnSpc>
              <a:spcBef>
                <a:spcPts val="0"/>
              </a:spcBef>
              <a:buSzPct val="100000"/>
              <a:buFont typeface="Arial"/>
              <a:buChar char="•"/>
            </a:pPr>
            <a:r>
              <a:rPr lang="fr-FR" sz="2000">
                <a:solidFill>
                  <a:srgbClr val="414141"/>
                </a:solidFill>
              </a:rPr>
              <a:t>Est une </a:t>
            </a:r>
            <a:r>
              <a:rPr lang="fr-FR" sz="2000" b="1">
                <a:solidFill>
                  <a:schemeClr val="accent2">
                    <a:lumMod val="76000"/>
                  </a:schemeClr>
                </a:solidFill>
              </a:rPr>
              <a:t>infection diarrhéique aiguë </a:t>
            </a:r>
            <a:r>
              <a:rPr lang="fr-FR" sz="2000"/>
              <a:t>due à l'ingestion d'eau et d'aliments contaminés par une bactérie. </a:t>
            </a:r>
          </a:p>
          <a:p>
            <a:pPr marL="215900" indent="-215900">
              <a:lnSpc>
                <a:spcPct val="150000"/>
              </a:lnSpc>
              <a:buSzPct val="100000"/>
              <a:buFont typeface="Arial"/>
              <a:buChar char="•"/>
            </a:pPr>
            <a:r>
              <a:rPr lang="fr-FR" sz="2000" b="1">
                <a:solidFill>
                  <a:schemeClr val="accent2">
                    <a:lumMod val="76000"/>
                  </a:schemeClr>
                </a:solidFill>
              </a:rPr>
              <a:t>Se propage rapidement</a:t>
            </a:r>
            <a:r>
              <a:rPr lang="fr-FR" sz="2000"/>
              <a:t> dans la communauté.</a:t>
            </a:r>
          </a:p>
          <a:p>
            <a:pPr marL="215900" indent="-215900">
              <a:lnSpc>
                <a:spcPct val="150000"/>
              </a:lnSpc>
              <a:buSzPct val="100000"/>
              <a:buFont typeface="Arial"/>
              <a:buChar char="•"/>
            </a:pPr>
            <a:r>
              <a:rPr lang="fr-FR" sz="2000"/>
              <a:t>Peut affecter à la fois </a:t>
            </a:r>
            <a:r>
              <a:rPr lang="fr-FR" sz="2000" b="1">
                <a:solidFill>
                  <a:schemeClr val="accent2">
                    <a:lumMod val="76000"/>
                  </a:schemeClr>
                </a:solidFill>
              </a:rPr>
              <a:t>les enfants et les adultes</a:t>
            </a:r>
            <a:r>
              <a:rPr lang="fr-FR" sz="2000">
                <a:solidFill>
                  <a:srgbClr val="414141"/>
                </a:solidFill>
              </a:rPr>
              <a:t>.</a:t>
            </a:r>
            <a:endParaRPr lang="fr-FR" sz="2000"/>
          </a:p>
          <a:p>
            <a:pPr marL="215900" indent="-215900">
              <a:lnSpc>
                <a:spcPct val="150000"/>
              </a:lnSpc>
              <a:buSzPct val="100000"/>
              <a:buFont typeface="Arial"/>
              <a:buChar char="•"/>
            </a:pPr>
            <a:r>
              <a:rPr lang="fr-FR" sz="2000"/>
              <a:t>Peut entrainer une </a:t>
            </a:r>
            <a:r>
              <a:rPr lang="fr-FR" sz="2000" b="1">
                <a:solidFill>
                  <a:schemeClr val="accent2">
                    <a:lumMod val="76000"/>
                  </a:schemeClr>
                </a:solidFill>
              </a:rPr>
              <a:t>déshydratation sévère et la mort </a:t>
            </a:r>
            <a:r>
              <a:rPr lang="fr-FR" sz="2000">
                <a:solidFill>
                  <a:srgbClr val="414141"/>
                </a:solidFill>
              </a:rPr>
              <a:t>chez</a:t>
            </a:r>
            <a:r>
              <a:rPr lang="fr-FR" sz="2000"/>
              <a:t> les patients atteints des formes graves. En absence de prise en charge, le risque de décès peut atteindre 50% et ce en quelques heures.</a:t>
            </a:r>
          </a:p>
          <a:p>
            <a:pPr marL="0" lvl="0" indent="0" algn="l" rtl="0">
              <a:lnSpc>
                <a:spcPct val="90000"/>
              </a:lnSpc>
              <a:spcBef>
                <a:spcPts val="1000"/>
              </a:spcBef>
              <a:spcAft>
                <a:spcPts val="0"/>
              </a:spcAft>
              <a:buSzPct val="100000"/>
              <a:buFont typeface="Trebuchet MS"/>
              <a:buNone/>
            </a:pPr>
            <a:endParaRPr lang="fr-FR" sz="2000"/>
          </a:p>
          <a:p>
            <a:pPr marL="0" lvl="0" indent="0" algn="l" rtl="0">
              <a:lnSpc>
                <a:spcPct val="90000"/>
              </a:lnSpc>
              <a:spcBef>
                <a:spcPts val="1000"/>
              </a:spcBef>
              <a:spcAft>
                <a:spcPts val="0"/>
              </a:spcAft>
              <a:buSzPct val="100000"/>
              <a:buFont typeface="Trebuchet MS"/>
              <a:buNone/>
            </a:pPr>
            <a:endParaRPr lang="fr-FR" sz="2000"/>
          </a:p>
        </p:txBody>
      </p:sp>
      <p:sp>
        <p:nvSpPr>
          <p:cNvPr id="241" name="Google Shape;241;p9"/>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 name="Picture 3" descr="A person in protective gear and a person in a white tent&#10;&#10;Description automatically generated">
            <a:extLst>
              <a:ext uri="{FF2B5EF4-FFF2-40B4-BE49-F238E27FC236}">
                <a16:creationId xmlns:a16="http://schemas.microsoft.com/office/drawing/2014/main" id="{19072012-99FA-4031-A67C-F5328BA7C261}"/>
              </a:ext>
            </a:extLst>
          </p:cNvPr>
          <p:cNvPicPr>
            <a:picLocks noChangeAspect="1"/>
          </p:cNvPicPr>
          <p:nvPr/>
        </p:nvPicPr>
        <p:blipFill rotWithShape="1">
          <a:blip r:embed="rId3"/>
          <a:srcRect l="5127" t="241" r="56781" b="-241"/>
          <a:stretch/>
        </p:blipFill>
        <p:spPr>
          <a:xfrm>
            <a:off x="0" y="-143886"/>
            <a:ext cx="4010452" cy="7018808"/>
          </a:xfrm>
          <a:prstGeom prst="rect">
            <a:avLst/>
          </a:prstGeom>
        </p:spPr>
      </p:pic>
      <p:sp>
        <p:nvSpPr>
          <p:cNvPr id="3" name="TextBox 2">
            <a:extLst>
              <a:ext uri="{FF2B5EF4-FFF2-40B4-BE49-F238E27FC236}">
                <a16:creationId xmlns:a16="http://schemas.microsoft.com/office/drawing/2014/main" id="{2469EA78-62F3-A793-5CF0-D78C623FF563}"/>
              </a:ext>
            </a:extLst>
          </p:cNvPr>
          <p:cNvSpPr txBox="1"/>
          <p:nvPr/>
        </p:nvSpPr>
        <p:spPr>
          <a:xfrm>
            <a:off x="-80961" y="22390"/>
            <a:ext cx="196902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Mulugeta </a:t>
            </a:r>
            <a:r>
              <a:rPr lang="en-GB" sz="1200" err="1">
                <a:latin typeface="Trebuchet MS" panose="020B0703020202090204" pitchFamily="34" charset="0"/>
                <a:cs typeface="Segoe UI"/>
              </a:rPr>
              <a:t>Ayene</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12" name="Google Shape;18;p31">
            <a:extLst>
              <a:ext uri="{FF2B5EF4-FFF2-40B4-BE49-F238E27FC236}">
                <a16:creationId xmlns:a16="http://schemas.microsoft.com/office/drawing/2014/main" id="{C1272AA3-0026-FA35-666A-FBE37C70EE3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5</a:t>
            </a:fld>
            <a:endParaRPr b="1">
              <a:solidFill>
                <a:schemeClr val="tx1">
                  <a:lumMod val="40000"/>
                  <a:lumOff val="6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5857038" y="1201871"/>
            <a:ext cx="4181905" cy="575267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8" name="Google Shape;248;p10"/>
          <p:cNvSpPr/>
          <p:nvPr/>
        </p:nvSpPr>
        <p:spPr>
          <a:xfrm rot="5400000">
            <a:off x="7370216" y="1476852"/>
            <a:ext cx="1712199" cy="5141247"/>
          </a:xfrm>
          <a:prstGeom prst="blockArc">
            <a:avLst>
              <a:gd name="adj1" fmla="val 10849003"/>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9" name="Google Shape;249;p10"/>
          <p:cNvSpPr/>
          <p:nvPr/>
        </p:nvSpPr>
        <p:spPr>
          <a:xfrm>
            <a:off x="0" y="-1"/>
            <a:ext cx="12188952" cy="274320"/>
          </a:xfrm>
          <a:prstGeom prst="rect">
            <a:avLst/>
          </a:prstGeom>
          <a:solidFill>
            <a:srgbClr val="199E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99E95"/>
              </a:solidFill>
              <a:latin typeface="Trebuchet MS"/>
              <a:ea typeface="Trebuchet MS"/>
              <a:cs typeface="Trebuchet MS"/>
              <a:sym typeface="Trebuchet MS"/>
            </a:endParaRPr>
          </a:p>
        </p:txBody>
      </p:sp>
      <p:sp>
        <p:nvSpPr>
          <p:cNvPr id="250" name="Google Shape;250;p10"/>
          <p:cNvSpPr txBox="1"/>
          <p:nvPr/>
        </p:nvSpPr>
        <p:spPr>
          <a:xfrm>
            <a:off x="3743838" y="339656"/>
            <a:ext cx="8445114" cy="769441"/>
          </a:xfrm>
          <a:prstGeom prst="rect">
            <a:avLst/>
          </a:prstGeom>
          <a:noFill/>
          <a:ln>
            <a:noFill/>
          </a:ln>
        </p:spPr>
        <p:txBody>
          <a:bodyPr spcFirstLastPara="1" wrap="square" lIns="91425" tIns="45700" rIns="91425" bIns="45700" anchor="t" anchorCtr="0">
            <a:spAutoFit/>
          </a:bodyPr>
          <a:lstStyle/>
          <a:p>
            <a:pPr algn="ctr"/>
            <a:r>
              <a:rPr lang="fr-FR" sz="4400" b="1">
                <a:solidFill>
                  <a:srgbClr val="DF9219"/>
                </a:solidFill>
                <a:latin typeface="Trebuchet MS"/>
                <a:sym typeface="Trebuchet MS"/>
              </a:rPr>
              <a:t>Transmission du choléra</a:t>
            </a:r>
            <a:endParaRPr lang="fr-FR" b="1"/>
          </a:p>
        </p:txBody>
      </p:sp>
      <p:sp>
        <p:nvSpPr>
          <p:cNvPr id="251" name="Google Shape;251;p10"/>
          <p:cNvSpPr txBox="1"/>
          <p:nvPr/>
        </p:nvSpPr>
        <p:spPr>
          <a:xfrm>
            <a:off x="4497703" y="6348055"/>
            <a:ext cx="241375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i="1">
                <a:solidFill>
                  <a:schemeClr val="dk1"/>
                </a:solidFill>
                <a:latin typeface="Arial"/>
                <a:ea typeface="Arial"/>
                <a:cs typeface="Arial"/>
                <a:sym typeface="Arial"/>
              </a:rPr>
              <a:t>Adapted from </a:t>
            </a:r>
            <a:r>
              <a:rPr lang="en-US" i="1" err="1">
                <a:solidFill>
                  <a:schemeClr val="dk1"/>
                </a:solidFill>
                <a:latin typeface="Arial"/>
                <a:ea typeface="Arial"/>
                <a:cs typeface="Arial"/>
                <a:sym typeface="Arial"/>
              </a:rPr>
              <a:t>Kawata</a:t>
            </a:r>
            <a:r>
              <a:rPr lang="en-US" i="1">
                <a:solidFill>
                  <a:schemeClr val="dk1"/>
                </a:solidFill>
                <a:latin typeface="Arial"/>
                <a:ea typeface="Arial"/>
                <a:cs typeface="Arial"/>
                <a:sym typeface="Arial"/>
              </a:rPr>
              <a:t> 1978</a:t>
            </a:r>
            <a:endParaRPr/>
          </a:p>
        </p:txBody>
      </p:sp>
      <p:sp>
        <p:nvSpPr>
          <p:cNvPr id="252" name="Google Shape;252;p10"/>
          <p:cNvSpPr txBox="1"/>
          <p:nvPr/>
        </p:nvSpPr>
        <p:spPr>
          <a:xfrm>
            <a:off x="3743838" y="1005231"/>
            <a:ext cx="8448162" cy="461665"/>
          </a:xfrm>
          <a:prstGeom prst="rect">
            <a:avLst/>
          </a:prstGeom>
          <a:noFill/>
          <a:ln>
            <a:noFill/>
          </a:ln>
        </p:spPr>
        <p:txBody>
          <a:bodyPr spcFirstLastPara="1" wrap="square" lIns="91425" tIns="45700" rIns="91425" bIns="45700" anchor="t" anchorCtr="0">
            <a:spAutoFit/>
          </a:bodyPr>
          <a:lstStyle/>
          <a:p>
            <a:pPr algn="ctr"/>
            <a:r>
              <a:rPr lang="en-US" sz="2400" noProof="1">
                <a:solidFill>
                  <a:srgbClr val="3F4141"/>
                </a:solidFill>
              </a:rPr>
              <a:t>Voie</a:t>
            </a:r>
            <a:r>
              <a:rPr lang="en-US" sz="2400">
                <a:solidFill>
                  <a:srgbClr val="3F4141"/>
                </a:solidFill>
              </a:rPr>
              <a:t> </a:t>
            </a:r>
            <a:r>
              <a:rPr lang="en-US" sz="2400" err="1">
                <a:solidFill>
                  <a:srgbClr val="3F4141"/>
                </a:solidFill>
              </a:rPr>
              <a:t>féco-orale</a:t>
            </a:r>
            <a:r>
              <a:rPr lang="en-US" sz="2400">
                <a:solidFill>
                  <a:srgbClr val="3F4141"/>
                </a:solidFill>
              </a:rPr>
              <a:t>                      </a:t>
            </a:r>
            <a:endParaRPr lang="en-US"/>
          </a:p>
        </p:txBody>
      </p:sp>
      <p:sp>
        <p:nvSpPr>
          <p:cNvPr id="254" name="Google Shape;254;p10"/>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5" name="Google Shape;255;p10"/>
          <p:cNvSpPr/>
          <p:nvPr/>
        </p:nvSpPr>
        <p:spPr>
          <a:xfrm rot="5400000">
            <a:off x="6815976" y="253828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6" name="Google Shape;256;p10"/>
          <p:cNvSpPr/>
          <p:nvPr/>
        </p:nvSpPr>
        <p:spPr>
          <a:xfrm rot="-5400000">
            <a:off x="7176289" y="255732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7" name="Google Shape;257;p10"/>
          <p:cNvSpPr/>
          <p:nvPr/>
        </p:nvSpPr>
        <p:spPr>
          <a:xfrm rot="-5400000">
            <a:off x="5340131" y="3402932"/>
            <a:ext cx="3931736" cy="1368260"/>
          </a:xfrm>
          <a:prstGeom prst="blockArc">
            <a:avLst>
              <a:gd name="adj1" fmla="val 1087171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8" name="Google Shape;258;p10"/>
          <p:cNvSpPr/>
          <p:nvPr/>
        </p:nvSpPr>
        <p:spPr>
          <a:xfrm>
            <a:off x="9969729" y="3390017"/>
            <a:ext cx="1226590" cy="122659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algn="ctr"/>
            <a:r>
              <a:rPr lang="fr-FR" sz="1800">
                <a:solidFill>
                  <a:srgbClr val="FFFFFF"/>
                </a:solidFill>
              </a:rPr>
              <a:t>Nouvel hôte</a:t>
            </a:r>
            <a:endParaRPr lang="fr-FR" sz="1800">
              <a:solidFill>
                <a:srgbClr val="FFFFFF"/>
              </a:solidFill>
              <a:latin typeface="Arial"/>
              <a:ea typeface="Arial"/>
              <a:cs typeface="Arial"/>
              <a:sym typeface="Arial"/>
            </a:endParaRPr>
          </a:p>
        </p:txBody>
      </p:sp>
      <p:sp>
        <p:nvSpPr>
          <p:cNvPr id="259" name="Google Shape;259;p10"/>
          <p:cNvSpPr/>
          <p:nvPr/>
        </p:nvSpPr>
        <p:spPr>
          <a:xfrm>
            <a:off x="8596997" y="335511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rPr>
              <a:t>Aliments</a:t>
            </a:r>
            <a:endParaRPr sz="1800">
              <a:solidFill>
                <a:srgbClr val="FFFFFF"/>
              </a:solidFill>
              <a:latin typeface="Arial"/>
              <a:ea typeface="Arial"/>
              <a:cs typeface="Arial"/>
              <a:sym typeface="Arial"/>
            </a:endParaRPr>
          </a:p>
        </p:txBody>
      </p:sp>
      <p:sp>
        <p:nvSpPr>
          <p:cNvPr id="260" name="Google Shape;260;p10"/>
          <p:cNvSpPr/>
          <p:nvPr/>
        </p:nvSpPr>
        <p:spPr>
          <a:xfrm>
            <a:off x="7228738" y="2809429"/>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fr-FR" sz="1800">
                <a:solidFill>
                  <a:srgbClr val="FFFFFF"/>
                </a:solidFill>
              </a:rPr>
              <a:t>Doigts</a:t>
            </a:r>
            <a:endParaRPr lang="fr-FR" sz="1800">
              <a:solidFill>
                <a:srgbClr val="FFFFFF"/>
              </a:solidFill>
              <a:latin typeface="Arial"/>
              <a:ea typeface="Arial"/>
              <a:cs typeface="Arial"/>
            </a:endParaRPr>
          </a:p>
        </p:txBody>
      </p:sp>
      <p:sp>
        <p:nvSpPr>
          <p:cNvPr id="261" name="Google Shape;261;p10"/>
          <p:cNvSpPr/>
          <p:nvPr/>
        </p:nvSpPr>
        <p:spPr>
          <a:xfrm>
            <a:off x="5803815" y="3390525"/>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a:spcBef>
                <a:spcPts val="0"/>
              </a:spcBef>
              <a:spcAft>
                <a:spcPts val="0"/>
              </a:spcAft>
              <a:buNone/>
            </a:pPr>
            <a:r>
              <a:rPr lang="fr-FR" sz="1800">
                <a:solidFill>
                  <a:srgbClr val="FFFFFF"/>
                </a:solidFill>
              </a:rPr>
              <a:t>Selles</a:t>
            </a:r>
            <a:endParaRPr lang="fr-FR"/>
          </a:p>
        </p:txBody>
      </p:sp>
      <p:sp>
        <p:nvSpPr>
          <p:cNvPr id="262" name="Google Shape;262;p10"/>
          <p:cNvSpPr/>
          <p:nvPr/>
        </p:nvSpPr>
        <p:spPr>
          <a:xfrm>
            <a:off x="7267255" y="5402057"/>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rPr>
              <a:t>Champs</a:t>
            </a:r>
            <a:endParaRPr lang="en-US" sz="1800">
              <a:solidFill>
                <a:srgbClr val="FFFFFF"/>
              </a:solidFill>
              <a:latin typeface="Arial"/>
              <a:ea typeface="Arial"/>
              <a:cs typeface="Arial"/>
            </a:endParaRPr>
          </a:p>
        </p:txBody>
      </p:sp>
      <p:sp>
        <p:nvSpPr>
          <p:cNvPr id="263" name="Google Shape;263;p10"/>
          <p:cNvSpPr/>
          <p:nvPr/>
        </p:nvSpPr>
        <p:spPr>
          <a:xfrm>
            <a:off x="7267255" y="142960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endParaRPr sz="1800">
              <a:solidFill>
                <a:srgbClr val="FFFFFF"/>
              </a:solidFill>
              <a:latin typeface="Arial"/>
              <a:ea typeface="Arial"/>
              <a:cs typeface="Arial"/>
              <a:sym typeface="Arial"/>
            </a:endParaRPr>
          </a:p>
          <a:p>
            <a:pPr marL="0" marR="0" lvl="0" indent="0" algn="ctr" rtl="0">
              <a:spcBef>
                <a:spcPts val="0"/>
              </a:spcBef>
              <a:spcAft>
                <a:spcPts val="0"/>
              </a:spcAft>
              <a:buNone/>
            </a:pPr>
            <a:r>
              <a:rPr lang="fr-FR" sz="1800" dirty="0">
                <a:solidFill>
                  <a:srgbClr val="FFFFFF"/>
                </a:solidFill>
              </a:rPr>
              <a:t>Fluides</a:t>
            </a:r>
            <a:endParaRPr lang="fr-FR" sz="1800" dirty="0">
              <a:solidFill>
                <a:srgbClr val="FFFFFF"/>
              </a:solidFill>
              <a:latin typeface="Arial"/>
              <a:ea typeface="Arial"/>
              <a:cs typeface="Arial"/>
            </a:endParaRPr>
          </a:p>
        </p:txBody>
      </p:sp>
      <p:sp>
        <p:nvSpPr>
          <p:cNvPr id="264" name="Google Shape;264;p10"/>
          <p:cNvSpPr/>
          <p:nvPr/>
        </p:nvSpPr>
        <p:spPr>
          <a:xfrm>
            <a:off x="7267255" y="4105743"/>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200">
              <a:solidFill>
                <a:srgbClr val="FFFFFF"/>
              </a:solidFill>
              <a:latin typeface="Arial"/>
              <a:ea typeface="Arial"/>
              <a:cs typeface="Arial"/>
              <a:sym typeface="Arial"/>
            </a:endParaRPr>
          </a:p>
          <a:p>
            <a:pPr marL="0" marR="0" lvl="0" indent="0" algn="ctr" rtl="0">
              <a:spcBef>
                <a:spcPts val="0"/>
              </a:spcBef>
              <a:spcAft>
                <a:spcPts val="0"/>
              </a:spcAft>
              <a:buNone/>
            </a:pPr>
            <a:endParaRPr sz="2200">
              <a:solidFill>
                <a:srgbClr val="FFFFFF"/>
              </a:solidFill>
              <a:latin typeface="Arial"/>
              <a:ea typeface="Arial"/>
              <a:cs typeface="Arial"/>
              <a:sym typeface="Arial"/>
            </a:endParaRPr>
          </a:p>
          <a:p>
            <a:pPr marL="0" marR="0" lvl="0" indent="0" algn="ctr" rtl="0">
              <a:spcBef>
                <a:spcPts val="0"/>
              </a:spcBef>
              <a:spcAft>
                <a:spcPts val="0"/>
              </a:spcAft>
              <a:buNone/>
            </a:pPr>
            <a:r>
              <a:rPr lang="en-US" sz="1800">
                <a:solidFill>
                  <a:srgbClr val="FFFFFF"/>
                </a:solidFill>
              </a:rPr>
              <a:t>Mouches</a:t>
            </a:r>
          </a:p>
        </p:txBody>
      </p:sp>
      <p:pic>
        <p:nvPicPr>
          <p:cNvPr id="265" name="Google Shape;265;p10" descr="Kauss"/>
          <p:cNvPicPr preferRelativeResize="0"/>
          <p:nvPr/>
        </p:nvPicPr>
        <p:blipFill rotWithShape="1">
          <a:blip r:embed="rId3">
            <a:alphaModFix/>
          </a:blip>
          <a:srcRect/>
          <a:stretch/>
        </p:blipFill>
        <p:spPr>
          <a:xfrm>
            <a:off x="8897296" y="3491951"/>
            <a:ext cx="615553" cy="615553"/>
          </a:xfrm>
          <a:prstGeom prst="rect">
            <a:avLst/>
          </a:prstGeom>
          <a:noFill/>
          <a:ln>
            <a:noFill/>
          </a:ln>
        </p:spPr>
      </p:pic>
      <p:pic>
        <p:nvPicPr>
          <p:cNvPr id="266" name="Google Shape;266;p10" descr="Kahvel"/>
          <p:cNvPicPr preferRelativeResize="0"/>
          <p:nvPr/>
        </p:nvPicPr>
        <p:blipFill rotWithShape="1">
          <a:blip r:embed="rId4">
            <a:alphaModFix/>
          </a:blip>
          <a:srcRect/>
          <a:stretch/>
        </p:blipFill>
        <p:spPr>
          <a:xfrm rot="-2715938">
            <a:off x="9369360" y="3597551"/>
            <a:ext cx="404353" cy="404353"/>
          </a:xfrm>
          <a:prstGeom prst="rect">
            <a:avLst/>
          </a:prstGeom>
          <a:noFill/>
          <a:ln>
            <a:noFill/>
          </a:ln>
        </p:spPr>
      </p:pic>
      <p:pic>
        <p:nvPicPr>
          <p:cNvPr id="267" name="Google Shape;267;p10" descr="Mesilane"/>
          <p:cNvPicPr preferRelativeResize="0"/>
          <p:nvPr/>
        </p:nvPicPr>
        <p:blipFill rotWithShape="1">
          <a:blip r:embed="rId5">
            <a:alphaModFix/>
          </a:blip>
          <a:srcRect/>
          <a:stretch/>
        </p:blipFill>
        <p:spPr>
          <a:xfrm>
            <a:off x="7460809" y="4143363"/>
            <a:ext cx="786384" cy="786384"/>
          </a:xfrm>
          <a:prstGeom prst="rect">
            <a:avLst/>
          </a:prstGeom>
          <a:noFill/>
          <a:ln>
            <a:noFill/>
          </a:ln>
        </p:spPr>
      </p:pic>
      <p:pic>
        <p:nvPicPr>
          <p:cNvPr id="268" name="Google Shape;268;p10"/>
          <p:cNvPicPr preferRelativeResize="0"/>
          <p:nvPr/>
        </p:nvPicPr>
        <p:blipFill rotWithShape="1">
          <a:blip r:embed="rId6">
            <a:alphaModFix/>
          </a:blip>
          <a:srcRect/>
          <a:stretch/>
        </p:blipFill>
        <p:spPr>
          <a:xfrm>
            <a:off x="7487676" y="1377279"/>
            <a:ext cx="786384" cy="786384"/>
          </a:xfrm>
          <a:prstGeom prst="rect">
            <a:avLst/>
          </a:prstGeom>
          <a:noFill/>
          <a:ln>
            <a:noFill/>
          </a:ln>
        </p:spPr>
      </p:pic>
      <p:pic>
        <p:nvPicPr>
          <p:cNvPr id="269" name="Google Shape;269;p10" descr="Viipekeel"/>
          <p:cNvPicPr preferRelativeResize="0"/>
          <p:nvPr/>
        </p:nvPicPr>
        <p:blipFill rotWithShape="1">
          <a:blip r:embed="rId7">
            <a:alphaModFix/>
          </a:blip>
          <a:srcRect/>
          <a:stretch/>
        </p:blipFill>
        <p:spPr>
          <a:xfrm>
            <a:off x="7479758" y="2803136"/>
            <a:ext cx="783008" cy="783008"/>
          </a:xfrm>
          <a:prstGeom prst="rect">
            <a:avLst/>
          </a:prstGeom>
          <a:noFill/>
          <a:ln>
            <a:noFill/>
          </a:ln>
        </p:spPr>
      </p:pic>
      <p:pic>
        <p:nvPicPr>
          <p:cNvPr id="270" name="Google Shape;270;p10"/>
          <p:cNvPicPr preferRelativeResize="0"/>
          <p:nvPr/>
        </p:nvPicPr>
        <p:blipFill rotWithShape="1">
          <a:blip r:embed="rId8">
            <a:alphaModFix/>
          </a:blip>
          <a:srcRect/>
          <a:stretch/>
        </p:blipFill>
        <p:spPr>
          <a:xfrm>
            <a:off x="6204910" y="3476893"/>
            <a:ext cx="495053" cy="647547"/>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0346742" y="3413697"/>
            <a:ext cx="495053" cy="647547"/>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7501677" y="5579193"/>
            <a:ext cx="775252" cy="685800"/>
          </a:xfrm>
          <a:prstGeom prst="rect">
            <a:avLst/>
          </a:prstGeom>
          <a:noFill/>
          <a:ln>
            <a:noFill/>
          </a:ln>
        </p:spPr>
      </p:pic>
      <p:cxnSp>
        <p:nvCxnSpPr>
          <p:cNvPr id="273" name="Google Shape;273;p10"/>
          <p:cNvCxnSpPr/>
          <p:nvPr/>
        </p:nvCxnSpPr>
        <p:spPr>
          <a:xfrm>
            <a:off x="6998686" y="4055720"/>
            <a:ext cx="1898610" cy="0"/>
          </a:xfrm>
          <a:prstGeom prst="straightConnector1">
            <a:avLst/>
          </a:prstGeom>
          <a:noFill/>
          <a:ln w="19050" cap="flat" cmpd="sng">
            <a:solidFill>
              <a:srgbClr val="199E95"/>
            </a:solidFill>
            <a:prstDash val="solid"/>
            <a:miter lim="800000"/>
            <a:headEnd type="none" w="sm" len="sm"/>
            <a:tailEnd type="triangle" w="med" len="med"/>
          </a:ln>
        </p:spPr>
      </p:cxnSp>
      <p:cxnSp>
        <p:nvCxnSpPr>
          <p:cNvPr id="274" name="Google Shape;274;p10"/>
          <p:cNvCxnSpPr/>
          <p:nvPr/>
        </p:nvCxnSpPr>
        <p:spPr>
          <a:xfrm>
            <a:off x="9736947" y="4025581"/>
            <a:ext cx="454128" cy="0"/>
          </a:xfrm>
          <a:prstGeom prst="straightConnector1">
            <a:avLst/>
          </a:prstGeom>
          <a:noFill/>
          <a:ln w="19050" cap="flat" cmpd="sng">
            <a:solidFill>
              <a:srgbClr val="199E95"/>
            </a:solidFill>
            <a:prstDash val="solid"/>
            <a:miter lim="800000"/>
            <a:headEnd type="none" w="sm" len="sm"/>
            <a:tailEnd type="triangle" w="med" len="med"/>
          </a:ln>
        </p:spPr>
      </p:cxnSp>
      <p:sp>
        <p:nvSpPr>
          <p:cNvPr id="275" name="Google Shape;275;p10"/>
          <p:cNvSpPr/>
          <p:nvPr/>
        </p:nvSpPr>
        <p:spPr>
          <a:xfrm rot="6883525">
            <a:off x="7060415" y="206798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6" name="Google Shape;276;p10"/>
          <p:cNvSpPr/>
          <p:nvPr/>
        </p:nvSpPr>
        <p:spPr>
          <a:xfrm rot="7040101">
            <a:off x="7038391" y="3232287"/>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7" name="Google Shape;277;p10"/>
          <p:cNvSpPr/>
          <p:nvPr/>
        </p:nvSpPr>
        <p:spPr>
          <a:xfrm rot="9845276">
            <a:off x="7071301" y="469408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8" name="Google Shape;278;p10"/>
          <p:cNvSpPr/>
          <p:nvPr/>
        </p:nvSpPr>
        <p:spPr>
          <a:xfrm rot="9405547">
            <a:off x="7049276" y="5921772"/>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9" name="Google Shape;279;p10"/>
          <p:cNvSpPr/>
          <p:nvPr/>
        </p:nvSpPr>
        <p:spPr>
          <a:xfrm rot="8214155">
            <a:off x="8387517" y="39520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0" name="Google Shape;280;p10"/>
          <p:cNvSpPr/>
          <p:nvPr/>
        </p:nvSpPr>
        <p:spPr>
          <a:xfrm rot="8214155">
            <a:off x="9762489" y="3925528"/>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1" name="Google Shape;281;p10"/>
          <p:cNvSpPr/>
          <p:nvPr/>
        </p:nvSpPr>
        <p:spPr>
          <a:xfrm rot="9829231">
            <a:off x="8714033" y="328966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2" name="Google Shape;282;p10"/>
          <p:cNvSpPr/>
          <p:nvPr/>
        </p:nvSpPr>
        <p:spPr>
          <a:xfrm rot="-8958279">
            <a:off x="9088521" y="304344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3" name="Google Shape;283;p10"/>
          <p:cNvSpPr/>
          <p:nvPr/>
        </p:nvSpPr>
        <p:spPr>
          <a:xfrm rot="5400000">
            <a:off x="8859350" y="452990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4" name="Google Shape;284;p10"/>
          <p:cNvSpPr/>
          <p:nvPr/>
        </p:nvSpPr>
        <p:spPr>
          <a:xfrm rot="3300148">
            <a:off x="9081706" y="489625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5" name="Google Shape;285;p10"/>
          <p:cNvSpPr/>
          <p:nvPr/>
        </p:nvSpPr>
        <p:spPr>
          <a:xfrm rot="3815241">
            <a:off x="10611268" y="46016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6" name="Google Shape;286;p10"/>
          <p:cNvSpPr/>
          <p:nvPr/>
        </p:nvSpPr>
        <p:spPr>
          <a:xfrm rot="-8958279">
            <a:off x="10527738" y="3162435"/>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7" name="Google Shape;287;p10"/>
          <p:cNvSpPr/>
          <p:nvPr/>
        </p:nvSpPr>
        <p:spPr>
          <a:xfrm rot="5595164">
            <a:off x="10156028" y="452206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8" name="Google Shape;288;p10"/>
          <p:cNvSpPr/>
          <p:nvPr/>
        </p:nvSpPr>
        <p:spPr>
          <a:xfrm rot="10509326">
            <a:off x="10032575" y="3331123"/>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9" name="Google Shape;289;p10"/>
          <p:cNvSpPr/>
          <p:nvPr/>
        </p:nvSpPr>
        <p:spPr>
          <a:xfrm>
            <a:off x="7918546" y="2058511"/>
            <a:ext cx="1282926" cy="2376861"/>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90" name="Google Shape;290;p10"/>
          <p:cNvSpPr/>
          <p:nvPr/>
        </p:nvSpPr>
        <p:spPr>
          <a:xfrm rot="5597199">
            <a:off x="7264626" y="4183387"/>
            <a:ext cx="2528673" cy="1328834"/>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3" name="Picture 2" descr="A person standing on a wooden bridge&#10;&#10;Description automatically generated">
            <a:extLst>
              <a:ext uri="{FF2B5EF4-FFF2-40B4-BE49-F238E27FC236}">
                <a16:creationId xmlns:a16="http://schemas.microsoft.com/office/drawing/2014/main" id="{10C5DE8E-A6A5-45A4-8B59-C298C447CD20}"/>
              </a:ext>
            </a:extLst>
          </p:cNvPr>
          <p:cNvPicPr>
            <a:picLocks noChangeAspect="1"/>
          </p:cNvPicPr>
          <p:nvPr/>
        </p:nvPicPr>
        <p:blipFill>
          <a:blip r:embed="rId10"/>
          <a:stretch>
            <a:fillRect/>
          </a:stretch>
        </p:blipFill>
        <p:spPr>
          <a:xfrm>
            <a:off x="3135" y="278687"/>
            <a:ext cx="4377913" cy="6567818"/>
          </a:xfrm>
          <a:prstGeom prst="rect">
            <a:avLst/>
          </a:prstGeom>
        </p:spPr>
      </p:pic>
      <p:sp>
        <p:nvSpPr>
          <p:cNvPr id="46" name="TextBox 45">
            <a:extLst>
              <a:ext uri="{FF2B5EF4-FFF2-40B4-BE49-F238E27FC236}">
                <a16:creationId xmlns:a16="http://schemas.microsoft.com/office/drawing/2014/main" id="{3A539B4B-5D3F-4D86-8EC2-2F272740495C}"/>
              </a:ext>
            </a:extLst>
          </p:cNvPr>
          <p:cNvSpPr txBox="1"/>
          <p:nvPr/>
        </p:nvSpPr>
        <p:spPr>
          <a:xfrm>
            <a:off x="0" y="6263282"/>
            <a:ext cx="1820333" cy="274320"/>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u="none" strike="noStrike" kern="1200" cap="none" spc="0" normalizeH="0" baseline="0" noProof="0">
              <a:ln>
                <a:noFill/>
              </a:ln>
              <a:effectLst/>
              <a:uLnTx/>
              <a:uFillTx/>
              <a:latin typeface="Trebuchet MS" panose="020B0703020202090204" pitchFamily="34" charset="0"/>
              <a:cs typeface="Segoe UI"/>
            </a:endParaRPr>
          </a:p>
        </p:txBody>
      </p:sp>
      <p:sp>
        <p:nvSpPr>
          <p:cNvPr id="6" name="Google Shape;18;p31">
            <a:extLst>
              <a:ext uri="{FF2B5EF4-FFF2-40B4-BE49-F238E27FC236}">
                <a16:creationId xmlns:a16="http://schemas.microsoft.com/office/drawing/2014/main" id="{6BF5214B-9976-1B6E-298F-964139F6AAAC}"/>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6</a:t>
            </a:fld>
            <a:endParaRPr b="1">
              <a:solidFill>
                <a:schemeClr val="tx1">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1" name="Google Shape;321;p12"/>
          <p:cNvSpPr/>
          <p:nvPr/>
        </p:nvSpPr>
        <p:spPr>
          <a:xfrm>
            <a:off x="752475" y="1247775"/>
            <a:ext cx="10637043" cy="495300"/>
          </a:xfrm>
          <a:prstGeom prst="rect">
            <a:avLst/>
          </a:prstGeom>
          <a:solidFill>
            <a:srgbClr val="61E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2" name="Google Shape;322;p12"/>
          <p:cNvSpPr txBox="1">
            <a:spLocks noGrp="1"/>
          </p:cNvSpPr>
          <p:nvPr>
            <p:ph type="title"/>
          </p:nvPr>
        </p:nvSpPr>
        <p:spPr>
          <a:xfrm>
            <a:off x="873918" y="138043"/>
            <a:ext cx="10515600" cy="1325563"/>
          </a:xfrm>
          <a:prstGeom prst="rect">
            <a:avLst/>
          </a:prstGeom>
          <a:noFill/>
          <a:ln>
            <a:noFill/>
          </a:ln>
        </p:spPr>
        <p:txBody>
          <a:bodyPr spcFirstLastPara="1" wrap="square" lIns="91425" tIns="45700" rIns="91425" bIns="45700" anchor="ctr" anchorCtr="0">
            <a:normAutofit/>
          </a:bodyPr>
          <a:lstStyle/>
          <a:p>
            <a:pPr>
              <a:buSzPts val="3600"/>
            </a:pPr>
            <a:r>
              <a:rPr lang="fr-FR" sz="4000" b="1"/>
              <a:t>Présentation du </a:t>
            </a:r>
            <a:r>
              <a:rPr lang="fr-FR" sz="4000" b="1" i="1"/>
              <a:t>Vibrio cholerae</a:t>
            </a:r>
            <a:endParaRPr lang="fr-FR" sz="4000" b="1"/>
          </a:p>
        </p:txBody>
      </p:sp>
      <p:sp>
        <p:nvSpPr>
          <p:cNvPr id="323" name="Google Shape;323;p12"/>
          <p:cNvSpPr txBox="1">
            <a:spLocks noGrp="1"/>
          </p:cNvSpPr>
          <p:nvPr>
            <p:ph type="body" idx="1"/>
          </p:nvPr>
        </p:nvSpPr>
        <p:spPr>
          <a:xfrm>
            <a:off x="752475" y="1308493"/>
            <a:ext cx="10663237" cy="544512"/>
          </a:xfrm>
          <a:prstGeom prst="rect">
            <a:avLst/>
          </a:prstGeom>
          <a:noFill/>
          <a:ln>
            <a:noFill/>
          </a:ln>
        </p:spPr>
        <p:txBody>
          <a:bodyPr spcFirstLastPara="1" wrap="square" lIns="91425" tIns="45700" rIns="91425" bIns="45700" anchor="t" anchorCtr="0">
            <a:normAutofit/>
          </a:bodyPr>
          <a:lstStyle/>
          <a:p>
            <a:pPr marL="0" indent="0" algn="ctr">
              <a:spcBef>
                <a:spcPts val="0"/>
              </a:spcBef>
              <a:buSzPts val="2400"/>
            </a:pPr>
            <a:r>
              <a:rPr lang="fr-FR" sz="2400"/>
              <a:t>La Bactérie</a:t>
            </a:r>
            <a:endParaRPr lang="fr-FR"/>
          </a:p>
        </p:txBody>
      </p:sp>
      <p:sp>
        <p:nvSpPr>
          <p:cNvPr id="324" name="Google Shape;324;p12"/>
          <p:cNvSpPr txBox="1">
            <a:spLocks noGrp="1"/>
          </p:cNvSpPr>
          <p:nvPr>
            <p:ph type="body" idx="3"/>
          </p:nvPr>
        </p:nvSpPr>
        <p:spPr>
          <a:xfrm>
            <a:off x="752475" y="2204835"/>
            <a:ext cx="331779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fr-FR" sz="2000"/>
              <a:t>Le choléra est dû à la bactérie</a:t>
            </a:r>
            <a:r>
              <a:rPr lang="en-US" sz="2000"/>
              <a:t>: </a:t>
            </a:r>
          </a:p>
          <a:p>
            <a:pPr marL="285750" lvl="5" indent="-285750">
              <a:buClr>
                <a:srgbClr val="099E93"/>
              </a:buClr>
              <a:buSzPts val="2200"/>
            </a:pPr>
            <a:r>
              <a:rPr lang="en-US" sz="2000"/>
              <a:t>Genre -&gt; </a:t>
            </a:r>
            <a:r>
              <a:rPr lang="en-US" sz="2000" b="1" i="1"/>
              <a:t>Vibrio</a:t>
            </a:r>
            <a:endParaRPr lang="en-US" sz="2000" b="1"/>
          </a:p>
          <a:p>
            <a:pPr marL="285750" lvl="5" indent="-285750">
              <a:buClr>
                <a:schemeClr val="accent1"/>
              </a:buClr>
              <a:buSzPts val="2200"/>
            </a:pPr>
            <a:r>
              <a:rPr lang="fr-FR" sz="2000"/>
              <a:t>Espèce</a:t>
            </a:r>
            <a:r>
              <a:rPr lang="en-US" sz="2000"/>
              <a:t> -&gt; </a:t>
            </a:r>
            <a:r>
              <a:rPr lang="en-US" sz="2000" b="1" i="1"/>
              <a:t>V. cholerae</a:t>
            </a:r>
            <a:endParaRPr sz="2000" b="1"/>
          </a:p>
          <a:p>
            <a:pPr marL="0" lvl="0" indent="0" algn="l" rtl="0">
              <a:lnSpc>
                <a:spcPct val="90000"/>
              </a:lnSpc>
              <a:spcBef>
                <a:spcPts val="1000"/>
              </a:spcBef>
              <a:spcAft>
                <a:spcPts val="0"/>
              </a:spcAft>
              <a:buSzPts val="2200"/>
              <a:buFont typeface="Trebuchet MS"/>
              <a:buNone/>
            </a:pPr>
            <a:endParaRPr sz="2000"/>
          </a:p>
        </p:txBody>
      </p:sp>
      <p:sp>
        <p:nvSpPr>
          <p:cNvPr id="325" name="Google Shape;325;p12"/>
          <p:cNvSpPr txBox="1">
            <a:spLocks noGrp="1"/>
          </p:cNvSpPr>
          <p:nvPr>
            <p:ph type="body" idx="4"/>
          </p:nvPr>
        </p:nvSpPr>
        <p:spPr>
          <a:xfrm>
            <a:off x="4410877" y="2199793"/>
            <a:ext cx="340191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fr-FR" sz="2000"/>
              <a:t>L'espèce </a:t>
            </a:r>
            <a:r>
              <a:rPr lang="fr-FR" sz="2000" i="1"/>
              <a:t>Vibrio cholerae</a:t>
            </a:r>
            <a:r>
              <a:rPr lang="fr-FR" sz="2000"/>
              <a:t> comprend plus de 200 sérogroupes décrits à ce jour</a:t>
            </a:r>
            <a:r>
              <a:rPr lang="en-US" sz="2000"/>
              <a:t>.</a:t>
            </a:r>
          </a:p>
        </p:txBody>
      </p:sp>
      <p:sp>
        <p:nvSpPr>
          <p:cNvPr id="326" name="Google Shape;326;p12"/>
          <p:cNvSpPr txBox="1">
            <a:spLocks noGrp="1"/>
          </p:cNvSpPr>
          <p:nvPr>
            <p:ph type="body" idx="5"/>
          </p:nvPr>
        </p:nvSpPr>
        <p:spPr>
          <a:xfrm>
            <a:off x="8153400" y="2195310"/>
            <a:ext cx="3253764"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pPr>
            <a:r>
              <a:rPr lang="fr-FR" sz="2000"/>
              <a:t>Seules </a:t>
            </a:r>
            <a:r>
              <a:rPr lang="fr-FR" sz="2000" b="1"/>
              <a:t>les souches </a:t>
            </a:r>
            <a:r>
              <a:rPr lang="fr-FR" sz="2000" b="1" err="1"/>
              <a:t>toxigéniques</a:t>
            </a:r>
            <a:r>
              <a:rPr lang="fr-FR" sz="2000"/>
              <a:t> des </a:t>
            </a:r>
            <a:r>
              <a:rPr lang="fr-FR" sz="2000" b="1"/>
              <a:t>sérogroupes O1</a:t>
            </a:r>
            <a:r>
              <a:rPr lang="fr-FR" sz="2000"/>
              <a:t> et </a:t>
            </a:r>
            <a:r>
              <a:rPr lang="fr-FR" sz="2000" b="1"/>
              <a:t>O139</a:t>
            </a:r>
            <a:r>
              <a:rPr lang="fr-FR" sz="2000"/>
              <a:t> peuvent provoquer des épidémies de choléra</a:t>
            </a:r>
          </a:p>
          <a:p>
            <a:pPr marL="0" lvl="0" indent="0" algn="l">
              <a:lnSpc>
                <a:spcPct val="90000"/>
              </a:lnSpc>
              <a:spcBef>
                <a:spcPts val="0"/>
              </a:spcBef>
              <a:spcAft>
                <a:spcPts val="0"/>
              </a:spcAft>
              <a:buSzPts val="2200"/>
              <a:buFont typeface="Trebuchet MS"/>
              <a:buNone/>
            </a:pPr>
            <a:endParaRPr lang="en-US" sz="2000"/>
          </a:p>
          <a:p>
            <a:pPr marL="0" lvl="0" indent="0" algn="l" rtl="0">
              <a:lnSpc>
                <a:spcPct val="90000"/>
              </a:lnSpc>
              <a:spcBef>
                <a:spcPts val="1000"/>
              </a:spcBef>
              <a:spcAft>
                <a:spcPts val="0"/>
              </a:spcAft>
              <a:buSzPts val="2200"/>
              <a:buFont typeface="Trebuchet MS"/>
              <a:buNone/>
            </a:pPr>
            <a:endParaRPr sz="2000"/>
          </a:p>
        </p:txBody>
      </p:sp>
      <p:sp>
        <p:nvSpPr>
          <p:cNvPr id="327" name="Google Shape;327;p12"/>
          <p:cNvSpPr txBox="1"/>
          <p:nvPr/>
        </p:nvSpPr>
        <p:spPr>
          <a:xfrm>
            <a:off x="756083" y="4944459"/>
            <a:ext cx="6927968" cy="1446509"/>
          </a:xfrm>
          <a:prstGeom prst="rect">
            <a:avLst/>
          </a:prstGeom>
          <a:solidFill>
            <a:schemeClr val="accent5"/>
          </a:solidFill>
          <a:ln>
            <a:noFill/>
          </a:ln>
        </p:spPr>
        <p:txBody>
          <a:bodyPr spcFirstLastPara="1" wrap="square" lIns="91425" tIns="45700" rIns="91425" bIns="45700" anchor="t" anchorCtr="0">
            <a:spAutoFit/>
          </a:bodyPr>
          <a:lstStyle/>
          <a:p>
            <a:r>
              <a:rPr lang="fr-FR" sz="2200" b="1">
                <a:solidFill>
                  <a:schemeClr val="dk1"/>
                </a:solidFill>
                <a:latin typeface="Trebuchet MS"/>
              </a:rPr>
              <a:t>Identifier la souche de façon fiable en laboratoire dès le premier cas suspect est indispensable pour déterminer s'il s'agit d'une souche pouvant provoquer ou non une épidémie de choléra !</a:t>
            </a:r>
          </a:p>
        </p:txBody>
      </p:sp>
      <p:grpSp>
        <p:nvGrpSpPr>
          <p:cNvPr id="328" name="Google Shape;328;p12"/>
          <p:cNvGrpSpPr/>
          <p:nvPr/>
        </p:nvGrpSpPr>
        <p:grpSpPr>
          <a:xfrm>
            <a:off x="8153399" y="4165878"/>
            <a:ext cx="3809561" cy="2409731"/>
            <a:chOff x="8264745" y="3805326"/>
            <a:chExt cx="3809561" cy="2409731"/>
          </a:xfrm>
        </p:grpSpPr>
        <p:grpSp>
          <p:nvGrpSpPr>
            <p:cNvPr id="329" name="Google Shape;329;p12"/>
            <p:cNvGrpSpPr/>
            <p:nvPr/>
          </p:nvGrpSpPr>
          <p:grpSpPr>
            <a:xfrm>
              <a:off x="8264745" y="3805326"/>
              <a:ext cx="3809561" cy="2409731"/>
              <a:chOff x="1824042" y="1063229"/>
              <a:chExt cx="4897599" cy="2982999"/>
            </a:xfrm>
          </p:grpSpPr>
          <p:sp>
            <p:nvSpPr>
              <p:cNvPr id="330" name="Google Shape;330;p12"/>
              <p:cNvSpPr/>
              <p:nvPr/>
            </p:nvSpPr>
            <p:spPr>
              <a:xfrm>
                <a:off x="1824042" y="1063229"/>
                <a:ext cx="3126576" cy="298299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1" name="Google Shape;331;p12"/>
              <p:cNvSpPr/>
              <p:nvPr/>
            </p:nvSpPr>
            <p:spPr>
              <a:xfrm>
                <a:off x="3071813" y="2128837"/>
                <a:ext cx="1228726" cy="1180954"/>
              </a:xfrm>
              <a:prstGeom prst="ellipse">
                <a:avLst/>
              </a:prstGeom>
              <a:solidFill>
                <a:schemeClr val="accent5">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2" name="Google Shape;332;p12"/>
              <p:cNvSpPr/>
              <p:nvPr/>
            </p:nvSpPr>
            <p:spPr>
              <a:xfrm>
                <a:off x="3071813" y="2634059"/>
                <a:ext cx="1228726" cy="1180954"/>
              </a:xfrm>
              <a:prstGeom prst="ellipse">
                <a:avLst/>
              </a:prstGeom>
              <a:solidFill>
                <a:srgbClr val="3A3A3A">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3" name="Google Shape;333;p12"/>
              <p:cNvSpPr txBox="1"/>
              <p:nvPr/>
            </p:nvSpPr>
            <p:spPr>
              <a:xfrm>
                <a:off x="2326685" y="1453142"/>
                <a:ext cx="2104522" cy="4571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000000"/>
                    </a:solidFill>
                    <a:latin typeface="Calibri"/>
                    <a:ea typeface="Calibri"/>
                    <a:cs typeface="Calibri"/>
                    <a:sym typeface="Calibri"/>
                  </a:rPr>
                  <a:t>Vibrio cholerae</a:t>
                </a:r>
                <a:endParaRPr/>
              </a:p>
            </p:txBody>
          </p:sp>
          <p:sp>
            <p:nvSpPr>
              <p:cNvPr id="334" name="Google Shape;334;p12"/>
              <p:cNvSpPr txBox="1"/>
              <p:nvPr/>
            </p:nvSpPr>
            <p:spPr>
              <a:xfrm>
                <a:off x="3215689" y="2276709"/>
                <a:ext cx="1120138" cy="342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Calibri"/>
                    <a:ea typeface="Calibri"/>
                    <a:cs typeface="Calibri"/>
                    <a:sym typeface="Calibri"/>
                  </a:rPr>
                  <a:t>O1/O139</a:t>
                </a:r>
                <a:endParaRPr/>
              </a:p>
            </p:txBody>
          </p:sp>
          <p:sp>
            <p:nvSpPr>
              <p:cNvPr id="335" name="Google Shape;335;p12"/>
              <p:cNvSpPr txBox="1"/>
              <p:nvPr/>
            </p:nvSpPr>
            <p:spPr>
              <a:xfrm>
                <a:off x="3184774" y="3253616"/>
                <a:ext cx="1288977" cy="342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err="1">
                    <a:latin typeface="Calibri"/>
                    <a:ea typeface="Calibri"/>
                    <a:cs typeface="Calibri"/>
                    <a:sym typeface="Calibri"/>
                  </a:rPr>
                  <a:t>Toxigénique</a:t>
                </a:r>
                <a:endParaRPr lang="fr-FR" err="1"/>
              </a:p>
            </p:txBody>
          </p:sp>
          <p:sp>
            <p:nvSpPr>
              <p:cNvPr id="336" name="Google Shape;336;p12"/>
              <p:cNvSpPr txBox="1"/>
              <p:nvPr/>
            </p:nvSpPr>
            <p:spPr>
              <a:xfrm>
                <a:off x="4968111" y="2203399"/>
                <a:ext cx="1753530" cy="723842"/>
              </a:xfrm>
              <a:prstGeom prst="rect">
                <a:avLst/>
              </a:prstGeom>
              <a:noFill/>
              <a:ln>
                <a:noFill/>
              </a:ln>
            </p:spPr>
            <p:txBody>
              <a:bodyPr spcFirstLastPara="1" wrap="square" lIns="91425" tIns="45700" rIns="91425" bIns="45700" anchor="t" anchorCtr="0">
                <a:spAutoFit/>
              </a:bodyPr>
              <a:lstStyle/>
              <a:p>
                <a:pPr algn="r"/>
                <a:r>
                  <a:rPr lang="fr-FR" sz="1600" b="1">
                    <a:latin typeface="Calibri"/>
                    <a:ea typeface="Calibri"/>
                    <a:cs typeface="Calibri"/>
                  </a:rPr>
                  <a:t>Souches épidémiques</a:t>
                </a:r>
              </a:p>
            </p:txBody>
          </p:sp>
        </p:grpSp>
        <p:cxnSp>
          <p:nvCxnSpPr>
            <p:cNvPr id="337" name="Google Shape;337;p12"/>
            <p:cNvCxnSpPr/>
            <p:nvPr/>
          </p:nvCxnSpPr>
          <p:spPr>
            <a:xfrm rot="10800000">
              <a:off x="9713190" y="5305138"/>
              <a:ext cx="1880947" cy="0"/>
            </a:xfrm>
            <a:prstGeom prst="straightConnector1">
              <a:avLst/>
            </a:prstGeom>
            <a:noFill/>
            <a:ln w="28575" cap="flat" cmpd="sng">
              <a:solidFill>
                <a:srgbClr val="000000"/>
              </a:solidFill>
              <a:prstDash val="solid"/>
              <a:miter lim="800000"/>
              <a:headEnd type="none" w="sm" len="sm"/>
              <a:tailEnd type="triangle" w="med" len="med"/>
            </a:ln>
          </p:spPr>
        </p:cxnSp>
      </p:grpSp>
      <p:sp>
        <p:nvSpPr>
          <p:cNvPr id="338" name="Google Shape;338;p12"/>
          <p:cNvSpPr/>
          <p:nvPr/>
        </p:nvSpPr>
        <p:spPr>
          <a:xfrm rot="10800000">
            <a:off x="87391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9" name="Google Shape;339;p12"/>
          <p:cNvSpPr/>
          <p:nvPr/>
        </p:nvSpPr>
        <p:spPr>
          <a:xfrm rot="10800000">
            <a:off x="451776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0" name="Google Shape;340;p12"/>
          <p:cNvSpPr/>
          <p:nvPr/>
        </p:nvSpPr>
        <p:spPr>
          <a:xfrm rot="10800000">
            <a:off x="8264745"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8FAD7244-49C8-8DF3-CD54-555462E8B47E}"/>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7</a:t>
            </a:fld>
            <a:endParaRPr b="1">
              <a:solidFill>
                <a:schemeClr val="tx1">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idx="4294967295"/>
          </p:nvPr>
        </p:nvSpPr>
        <p:spPr>
          <a:xfrm>
            <a:off x="4419600" y="244475"/>
            <a:ext cx="7772400" cy="1463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000"/>
              <a:buFont typeface="Trebuchet MS"/>
              <a:buNone/>
            </a:pPr>
            <a:r>
              <a:rPr lang="en-US" sz="4000"/>
              <a:t>Introduction to </a:t>
            </a:r>
            <a:r>
              <a:rPr lang="en-US" sz="4000" i="1"/>
              <a:t>Vibrio cholerae</a:t>
            </a:r>
            <a:r>
              <a:rPr lang="en-US" sz="4000"/>
              <a:t>, the bacterium</a:t>
            </a:r>
            <a:endParaRPr sz="4000"/>
          </a:p>
        </p:txBody>
      </p:sp>
      <p:pic>
        <p:nvPicPr>
          <p:cNvPr id="347" name="Google Shape;347;p13"/>
          <p:cNvPicPr preferRelativeResize="0"/>
          <p:nvPr/>
        </p:nvPicPr>
        <p:blipFill rotWithShape="1">
          <a:blip r:embed="rId3">
            <a:alphaModFix/>
          </a:blip>
          <a:srcRect t="-2209" r="230"/>
          <a:stretch/>
        </p:blipFill>
        <p:spPr>
          <a:xfrm>
            <a:off x="-54370" y="114300"/>
            <a:ext cx="12300739" cy="6743700"/>
          </a:xfrm>
          <a:prstGeom prst="rect">
            <a:avLst/>
          </a:prstGeom>
          <a:noFill/>
          <a:ln>
            <a:noFill/>
          </a:ln>
        </p:spPr>
      </p:pic>
      <p:sp>
        <p:nvSpPr>
          <p:cNvPr id="348" name="Google Shape;348;p13"/>
          <p:cNvSpPr txBox="1"/>
          <p:nvPr/>
        </p:nvSpPr>
        <p:spPr>
          <a:xfrm>
            <a:off x="0" y="5836434"/>
            <a:ext cx="5922772" cy="338514"/>
          </a:xfrm>
          <a:prstGeom prst="rect">
            <a:avLst/>
          </a:prstGeom>
          <a:noFill/>
          <a:ln>
            <a:noFill/>
          </a:ln>
        </p:spPr>
        <p:txBody>
          <a:bodyPr spcFirstLastPara="1" wrap="square" lIns="91425" tIns="45700" rIns="91425" bIns="45700" anchor="t" anchorCtr="0">
            <a:spAutoFit/>
          </a:bodyPr>
          <a:lstStyle/>
          <a:p>
            <a:r>
              <a:rPr lang="en-US" sz="1600">
                <a:solidFill>
                  <a:schemeClr val="lt1"/>
                </a:solidFill>
                <a:latin typeface="Trebuchet MS"/>
                <a:ea typeface="Trebuchet MS"/>
                <a:cs typeface="Trebuchet MS"/>
                <a:sym typeface="Trebuchet MS"/>
              </a:rPr>
              <a:t>Image de la </a:t>
            </a:r>
            <a:r>
              <a:rPr lang="fr-FR" sz="1600">
                <a:solidFill>
                  <a:schemeClr val="lt1"/>
                </a:solidFill>
                <a:latin typeface="Trebuchet MS"/>
                <a:ea typeface="Trebuchet MS"/>
                <a:cs typeface="Trebuchet MS"/>
                <a:sym typeface="Trebuchet MS"/>
              </a:rPr>
              <a:t>bactérie </a:t>
            </a:r>
            <a:r>
              <a:rPr lang="en-US" sz="1600" i="1">
                <a:solidFill>
                  <a:schemeClr val="lt1"/>
                </a:solidFill>
                <a:latin typeface="Trebuchet MS"/>
                <a:ea typeface="Trebuchet MS"/>
                <a:cs typeface="Trebuchet MS"/>
                <a:sym typeface="Trebuchet MS"/>
              </a:rPr>
              <a:t>Vibrio cholerae </a:t>
            </a:r>
            <a:endParaRPr lang="en-US" sz="1600">
              <a:solidFill>
                <a:schemeClr val="lt1"/>
              </a:solidFill>
              <a:latin typeface="Trebuchet MS"/>
              <a:ea typeface="Trebuchet MS"/>
              <a:cs typeface="Trebuchet MS"/>
            </a:endParaRPr>
          </a:p>
        </p:txBody>
      </p:sp>
      <p:sp>
        <p:nvSpPr>
          <p:cNvPr id="349" name="Google Shape;349;p13"/>
          <p:cNvSpPr/>
          <p:nvPr/>
        </p:nvSpPr>
        <p:spPr>
          <a:xfrm>
            <a:off x="-71562" y="-52678"/>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TextBox 5">
            <a:extLst>
              <a:ext uri="{FF2B5EF4-FFF2-40B4-BE49-F238E27FC236}">
                <a16:creationId xmlns:a16="http://schemas.microsoft.com/office/drawing/2014/main" id="{E4839C03-EF0D-4E25-888F-E60212071EA5}"/>
              </a:ext>
            </a:extLst>
          </p:cNvPr>
          <p:cNvSpPr txBox="1"/>
          <p:nvPr/>
        </p:nvSpPr>
        <p:spPr>
          <a:xfrm>
            <a:off x="-54370" y="6377974"/>
            <a:ext cx="647037"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GB" sz="1200" b="0" i="0" u="none" strike="noStrike" kern="1200" cap="none" spc="0" normalizeH="0" baseline="0" noProof="0">
                <a:ln>
                  <a:noFill/>
                </a:ln>
                <a:solidFill>
                  <a:prstClr val="black"/>
                </a:solidFill>
                <a:uLnTx/>
                <a:uFillTx/>
                <a:latin typeface="Trebuchet MS" panose="020B0703020202090204" pitchFamily="34" charset="0"/>
                <a:ea typeface="Calibri"/>
                <a:cs typeface="Segoe UI"/>
              </a:rPr>
              <a:t>CDC</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4"/>
          <p:cNvSpPr txBox="1">
            <a:spLocks noGrp="1"/>
          </p:cNvSpPr>
          <p:nvPr>
            <p:ph type="title"/>
          </p:nvPr>
        </p:nvSpPr>
        <p:spPr>
          <a:xfrm>
            <a:off x="800098" y="224292"/>
            <a:ext cx="10663237" cy="1325563"/>
          </a:xfrm>
          <a:prstGeom prst="rect">
            <a:avLst/>
          </a:prstGeom>
          <a:noFill/>
          <a:ln>
            <a:noFill/>
          </a:ln>
        </p:spPr>
        <p:txBody>
          <a:bodyPr spcFirstLastPara="1" wrap="square" lIns="91425" tIns="45700" rIns="91425" bIns="45700" anchor="ctr" anchorCtr="0">
            <a:normAutofit/>
          </a:bodyPr>
          <a:lstStyle/>
          <a:p>
            <a:pPr>
              <a:buSzPts val="4400"/>
            </a:pPr>
            <a:r>
              <a:rPr lang="fr-FR" b="1"/>
              <a:t>Les symptômes du choléra</a:t>
            </a:r>
          </a:p>
        </p:txBody>
      </p:sp>
      <p:sp>
        <p:nvSpPr>
          <p:cNvPr id="357" name="Google Shape;357;p14"/>
          <p:cNvSpPr txBox="1">
            <a:spLocks noGrp="1"/>
          </p:cNvSpPr>
          <p:nvPr>
            <p:ph type="body" idx="4"/>
          </p:nvPr>
        </p:nvSpPr>
        <p:spPr>
          <a:xfrm>
            <a:off x="800100" y="1400860"/>
            <a:ext cx="10663237" cy="716552"/>
          </a:xfrm>
          <a:prstGeom prst="rect">
            <a:avLst/>
          </a:prstGeom>
          <a:solidFill>
            <a:srgbClr val="61E9E2"/>
          </a:solidFill>
          <a:ln>
            <a:noFill/>
          </a:ln>
        </p:spPr>
        <p:txBody>
          <a:bodyPr spcFirstLastPara="1" wrap="square" lIns="91425" tIns="36000" rIns="91425" bIns="36000" anchor="ctr" anchorCtr="0">
            <a:normAutofit lnSpcReduction="10000"/>
          </a:bodyPr>
          <a:lstStyle/>
          <a:p>
            <a:pPr marL="0" indent="0" algn="ctr">
              <a:spcBef>
                <a:spcPts val="0"/>
              </a:spcBef>
            </a:pPr>
            <a:r>
              <a:rPr lang="fr-FR" sz="2400"/>
              <a:t>Pas de différence entre la maladie ou les symptômes dans le cas d'une infection par VC O1 ou VC O139.</a:t>
            </a:r>
            <a:endParaRPr lang="fr-FR"/>
          </a:p>
        </p:txBody>
      </p:sp>
      <p:sp>
        <p:nvSpPr>
          <p:cNvPr id="359" name="Google Shape;359;p14"/>
          <p:cNvSpPr txBox="1"/>
          <p:nvPr/>
        </p:nvSpPr>
        <p:spPr>
          <a:xfrm>
            <a:off x="2417034" y="2410899"/>
            <a:ext cx="2830238" cy="1165147"/>
          </a:xfrm>
          <a:prstGeom prst="rect">
            <a:avLst/>
          </a:prstGeom>
          <a:noFill/>
          <a:ln>
            <a:solidFill>
              <a:schemeClr val="tx1"/>
            </a:solidFill>
          </a:ln>
        </p:spPr>
        <p:txBody>
          <a:bodyPr spcFirstLastPara="1" wrap="square" lIns="91425" tIns="72000" rIns="91425" bIns="45700" anchor="t" anchorCtr="0">
            <a:noAutofit/>
          </a:bodyPr>
          <a:lstStyle/>
          <a:p>
            <a:r>
              <a:rPr lang="en-US" sz="4400" b="1">
                <a:solidFill>
                  <a:schemeClr val="accent1"/>
                </a:solidFill>
                <a:latin typeface="Trebuchet MS"/>
                <a:ea typeface="Trebuchet MS"/>
                <a:cs typeface="Trebuchet MS"/>
                <a:sym typeface="Trebuchet MS"/>
              </a:rPr>
              <a:t>80% </a:t>
            </a:r>
            <a:r>
              <a:rPr lang="fr-FR" sz="2400" b="1">
                <a:solidFill>
                  <a:schemeClr val="dk1"/>
                </a:solidFill>
                <a:latin typeface="Trebuchet MS"/>
                <a:sym typeface="Trebuchet MS"/>
              </a:rPr>
              <a:t> Asymptomatiques</a:t>
            </a:r>
            <a:endParaRPr lang="fr-FR">
              <a:solidFill>
                <a:schemeClr val="dk1"/>
              </a:solidFill>
            </a:endParaRPr>
          </a:p>
        </p:txBody>
      </p:sp>
      <p:sp>
        <p:nvSpPr>
          <p:cNvPr id="360" name="Google Shape;360;p14"/>
          <p:cNvSpPr txBox="1"/>
          <p:nvPr/>
        </p:nvSpPr>
        <p:spPr>
          <a:xfrm>
            <a:off x="5392681" y="2410899"/>
            <a:ext cx="6168765" cy="1168691"/>
          </a:xfrm>
          <a:prstGeom prst="rect">
            <a:avLst/>
          </a:prstGeom>
          <a:noFill/>
          <a:ln>
            <a:solidFill>
              <a:schemeClr val="tx1"/>
            </a:solidFill>
          </a:ln>
        </p:spPr>
        <p:txBody>
          <a:bodyPr spcFirstLastPara="1" wrap="square" lIns="91425" tIns="72000" rIns="91425" bIns="45700" anchor="t" anchorCtr="0">
            <a:noAutofit/>
          </a:bodyPr>
          <a:lstStyle/>
          <a:p>
            <a:r>
              <a:rPr lang="en-US" sz="4400" b="1" dirty="0">
                <a:solidFill>
                  <a:schemeClr val="accent1"/>
                </a:solidFill>
                <a:latin typeface="Trebuchet MS"/>
                <a:ea typeface="Trebuchet MS"/>
                <a:cs typeface="Trebuchet MS"/>
                <a:sym typeface="Trebuchet MS"/>
              </a:rPr>
              <a:t>20%</a:t>
            </a:r>
            <a:r>
              <a:rPr lang="en-US" sz="2400" b="1" dirty="0">
                <a:solidFill>
                  <a:schemeClr val="dk1"/>
                </a:solidFill>
                <a:latin typeface="Trebuchet MS"/>
                <a:sym typeface="Trebuchet MS"/>
              </a:rPr>
              <a:t> </a:t>
            </a:r>
            <a:r>
              <a:rPr lang="fr-FR" sz="2400" b="1" dirty="0">
                <a:solidFill>
                  <a:schemeClr val="dk1"/>
                </a:solidFill>
                <a:latin typeface="Trebuchet MS"/>
                <a:sym typeface="Trebuchet MS"/>
              </a:rPr>
              <a:t>Symptomatiques</a:t>
            </a:r>
            <a:endParaRPr lang="fr-FR" dirty="0">
              <a:solidFill>
                <a:schemeClr val="dk1"/>
              </a:solidFill>
            </a:endParaRPr>
          </a:p>
        </p:txBody>
      </p:sp>
      <p:sp>
        <p:nvSpPr>
          <p:cNvPr id="361" name="Google Shape;361;p14"/>
          <p:cNvSpPr txBox="1"/>
          <p:nvPr/>
        </p:nvSpPr>
        <p:spPr>
          <a:xfrm>
            <a:off x="5378305" y="3666220"/>
            <a:ext cx="2701380" cy="2885703"/>
          </a:xfrm>
          <a:prstGeom prst="rect">
            <a:avLst/>
          </a:prstGeom>
          <a:noFill/>
          <a:ln>
            <a:solidFill>
              <a:schemeClr val="tx1"/>
            </a:solidFill>
          </a:ln>
        </p:spPr>
        <p:txBody>
          <a:bodyPr spcFirstLastPara="1" wrap="square" lIns="91425" tIns="216000" rIns="91425" bIns="45700" anchor="t" anchorCtr="0">
            <a:noAutofit/>
          </a:bodyPr>
          <a:lstStyle/>
          <a:p>
            <a:pPr marL="0" marR="0" lvl="0" indent="0" algn="l" rtl="0">
              <a:spcBef>
                <a:spcPts val="0"/>
              </a:spcBef>
              <a:spcAft>
                <a:spcPts val="0"/>
              </a:spcAft>
              <a:buNone/>
            </a:pPr>
            <a:r>
              <a:rPr lang="en-US" sz="4400" b="1">
                <a:solidFill>
                  <a:schemeClr val="accent1"/>
                </a:solidFill>
                <a:latin typeface="Trebuchet MS"/>
                <a:ea typeface="Trebuchet MS"/>
                <a:cs typeface="Trebuchet MS"/>
                <a:sym typeface="Trebuchet MS"/>
              </a:rPr>
              <a:t>80% </a:t>
            </a:r>
          </a:p>
          <a:p>
            <a:r>
              <a:rPr lang="fr-FR" sz="3200" b="1">
                <a:solidFill>
                  <a:schemeClr val="dk1"/>
                </a:solidFill>
                <a:latin typeface="Trebuchet MS"/>
                <a:sym typeface="Trebuchet MS"/>
              </a:rPr>
              <a:t>Forme légère   </a:t>
            </a:r>
            <a:r>
              <a:rPr lang="fr-FR" sz="2000">
                <a:solidFill>
                  <a:schemeClr val="dk1"/>
                </a:solidFill>
                <a:latin typeface="Trebuchet MS"/>
                <a:sym typeface="Trebuchet MS"/>
              </a:rPr>
              <a:t>       </a:t>
            </a:r>
            <a:r>
              <a:rPr lang="fr-FR" sz="2000">
                <a:solidFill>
                  <a:schemeClr val="dk1"/>
                </a:solidFill>
                <a:latin typeface="Trebuchet MS"/>
                <a:ea typeface="Trebuchet MS"/>
                <a:cs typeface="Trebuchet MS"/>
                <a:sym typeface="Trebuchet MS"/>
              </a:rPr>
              <a:t>Peu ou pas de signes de déshydratation</a:t>
            </a:r>
            <a:endParaRPr lang="fr-FR" sz="2000" err="1">
              <a:solidFill>
                <a:schemeClr val="dk1"/>
              </a:solidFill>
              <a:latin typeface="Trebuchet MS"/>
            </a:endParaRPr>
          </a:p>
        </p:txBody>
      </p:sp>
      <p:sp>
        <p:nvSpPr>
          <p:cNvPr id="362" name="Google Shape;362;p14"/>
          <p:cNvSpPr txBox="1"/>
          <p:nvPr/>
        </p:nvSpPr>
        <p:spPr>
          <a:xfrm>
            <a:off x="8277307" y="3651842"/>
            <a:ext cx="3284140" cy="2928833"/>
          </a:xfrm>
          <a:prstGeom prst="rect">
            <a:avLst/>
          </a:prstGeom>
          <a:noFill/>
          <a:ln w="9525">
            <a:solidFill>
              <a:schemeClr val="tx1"/>
            </a:solidFill>
          </a:ln>
        </p:spPr>
        <p:txBody>
          <a:bodyPr spcFirstLastPara="1" wrap="square" lIns="91425" tIns="216000" rIns="91425" bIns="45700" anchor="t" anchorCtr="0">
            <a:noAutofit/>
          </a:bodyPr>
          <a:lstStyle/>
          <a:p>
            <a:r>
              <a:rPr lang="en-US" sz="4400" b="1">
                <a:solidFill>
                  <a:schemeClr val="accent1"/>
                </a:solidFill>
                <a:latin typeface="Trebuchet MS"/>
                <a:ea typeface="Trebuchet MS"/>
                <a:cs typeface="Trebuchet MS"/>
                <a:sym typeface="Trebuchet MS"/>
              </a:rPr>
              <a:t>20% </a:t>
            </a:r>
            <a:br>
              <a:rPr lang="en-US" sz="4400" b="1">
                <a:latin typeface="Trebuchet MS"/>
                <a:ea typeface="Trebuchet MS"/>
                <a:cs typeface="Trebuchet MS"/>
              </a:rPr>
            </a:br>
            <a:r>
              <a:rPr lang="fr-FR" sz="3200" b="1">
                <a:solidFill>
                  <a:schemeClr val="dk1"/>
                </a:solidFill>
                <a:latin typeface="Trebuchet MS"/>
                <a:sym typeface="Trebuchet MS"/>
              </a:rPr>
              <a:t>Forme grave</a:t>
            </a:r>
            <a:r>
              <a:rPr lang="fr-FR" sz="2000">
                <a:solidFill>
                  <a:schemeClr val="dk1"/>
                </a:solidFill>
                <a:latin typeface="Trebuchet MS"/>
                <a:sym typeface="Trebuchet MS"/>
              </a:rPr>
              <a:t> </a:t>
            </a:r>
            <a:r>
              <a:rPr lang="fr-FR" sz="2000">
                <a:solidFill>
                  <a:schemeClr val="dk1"/>
                </a:solidFill>
                <a:ea typeface="Trebuchet MS"/>
                <a:sym typeface="Trebuchet MS"/>
              </a:rPr>
              <a:t>   </a:t>
            </a:r>
            <a:r>
              <a:rPr lang="fr-FR" sz="2000">
                <a:solidFill>
                  <a:schemeClr val="dk1"/>
                </a:solidFill>
                <a:latin typeface="Trebuchet MS"/>
                <a:ea typeface="Trebuchet MS"/>
                <a:sym typeface="Trebuchet MS"/>
              </a:rPr>
              <a:t>    </a:t>
            </a:r>
            <a:r>
              <a:rPr lang="fr-FR" sz="2000">
                <a:solidFill>
                  <a:schemeClr val="dk1"/>
                </a:solidFill>
                <a:ea typeface="Trebuchet MS"/>
                <a:sym typeface="Trebuchet MS"/>
              </a:rPr>
              <a:t> </a:t>
            </a:r>
            <a:r>
              <a:rPr lang="fr-FR" sz="2000">
                <a:solidFill>
                  <a:schemeClr val="dk1"/>
                </a:solidFill>
                <a:latin typeface="Trebuchet MS"/>
                <a:ea typeface="Trebuchet MS"/>
                <a:cs typeface="Trebuchet MS"/>
                <a:sym typeface="Trebuchet MS"/>
              </a:rPr>
              <a:t> Déshydratation sévère qui peut conduire à un choc hypovolémique et au décès </a:t>
            </a:r>
            <a:endParaRPr lang="fr-FR" sz="2000">
              <a:solidFill>
                <a:schemeClr val="dk1"/>
              </a:solidFill>
              <a:latin typeface="Trebuchet MS"/>
            </a:endParaRPr>
          </a:p>
        </p:txBody>
      </p:sp>
      <p:sp>
        <p:nvSpPr>
          <p:cNvPr id="364" name="Google Shape;364;p14"/>
          <p:cNvSpPr/>
          <p:nvPr/>
        </p:nvSpPr>
        <p:spPr>
          <a:xfrm>
            <a:off x="381217" y="1764585"/>
            <a:ext cx="2048764" cy="204876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6" name="Google Shape;366;p14"/>
          <p:cNvSpPr txBox="1">
            <a:spLocks noGrp="1"/>
          </p:cNvSpPr>
          <p:nvPr>
            <p:ph type="body" idx="3"/>
          </p:nvPr>
        </p:nvSpPr>
        <p:spPr>
          <a:xfrm>
            <a:off x="252902" y="2083098"/>
            <a:ext cx="2309151" cy="1590565"/>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2000"/>
            </a:pPr>
            <a:r>
              <a:rPr lang="fr-FR" sz="2000"/>
              <a:t>Incubation  courte: </a:t>
            </a:r>
            <a:br>
              <a:rPr lang="fr-FR" sz="1600"/>
            </a:br>
            <a:r>
              <a:rPr lang="fr-FR" sz="2000" b="1"/>
              <a:t>2 heures</a:t>
            </a:r>
            <a:r>
              <a:rPr lang="fr-FR" sz="2000"/>
              <a:t> à </a:t>
            </a:r>
            <a:r>
              <a:rPr lang="fr-FR" sz="2000" b="1"/>
              <a:t>5 jours</a:t>
            </a:r>
          </a:p>
          <a:p>
            <a:pPr marL="0" lvl="0" indent="0" algn="ctr" rtl="0">
              <a:lnSpc>
                <a:spcPct val="90000"/>
              </a:lnSpc>
              <a:spcBef>
                <a:spcPts val="1000"/>
              </a:spcBef>
              <a:spcAft>
                <a:spcPts val="0"/>
              </a:spcAft>
              <a:buSzPts val="2800"/>
              <a:buFont typeface="Trebuchet MS"/>
              <a:buNone/>
            </a:pPr>
            <a:endParaRPr/>
          </a:p>
        </p:txBody>
      </p:sp>
      <p:sp>
        <p:nvSpPr>
          <p:cNvPr id="8" name="Triangle 7">
            <a:extLst>
              <a:ext uri="{FF2B5EF4-FFF2-40B4-BE49-F238E27FC236}">
                <a16:creationId xmlns:a16="http://schemas.microsoft.com/office/drawing/2014/main" id="{2FD7FD8E-7ABB-DA01-B42F-D2E0FAD795F0}"/>
              </a:ext>
            </a:extLst>
          </p:cNvPr>
          <p:cNvSpPr/>
          <p:nvPr/>
        </p:nvSpPr>
        <p:spPr>
          <a:xfrm rot="10800000">
            <a:off x="5486971"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riangle 9">
            <a:extLst>
              <a:ext uri="{FF2B5EF4-FFF2-40B4-BE49-F238E27FC236}">
                <a16:creationId xmlns:a16="http://schemas.microsoft.com/office/drawing/2014/main" id="{8B223C59-7069-9A0E-872E-280075BE1574}"/>
              </a:ext>
            </a:extLst>
          </p:cNvPr>
          <p:cNvSpPr/>
          <p:nvPr/>
        </p:nvSpPr>
        <p:spPr>
          <a:xfrm rot="10800000">
            <a:off x="8291686"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63" name="Google Shape;363;p14"/>
          <p:cNvPicPr preferRelativeResize="0"/>
          <p:nvPr/>
        </p:nvPicPr>
        <p:blipFill rotWithShape="1">
          <a:blip r:embed="rId3">
            <a:alphaModFix/>
          </a:blip>
          <a:srcRect l="23688" t="6403" r="25036" b="5121"/>
          <a:stretch/>
        </p:blipFill>
        <p:spPr>
          <a:xfrm>
            <a:off x="951334" y="3110385"/>
            <a:ext cx="2093653" cy="3612542"/>
          </a:xfrm>
          <a:prstGeom prst="rect">
            <a:avLst/>
          </a:prstGeom>
          <a:noFill/>
          <a:ln>
            <a:noFill/>
          </a:ln>
        </p:spPr>
      </p:pic>
      <p:sp>
        <p:nvSpPr>
          <p:cNvPr id="13" name="Google Shape;18;p31">
            <a:extLst>
              <a:ext uri="{FF2B5EF4-FFF2-40B4-BE49-F238E27FC236}">
                <a16:creationId xmlns:a16="http://schemas.microsoft.com/office/drawing/2014/main" id="{2672FDE2-63C0-8A60-0A31-D57AAD205FE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9</a:t>
            </a:fld>
            <a:endParaRPr b="1">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b3de2de-4ca2-4ad1-8c6e-008e70a43a87">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244B7B-156F-4840-B323-DC316BFE7083}">
  <ds:schemaRefs>
    <ds:schemaRef ds:uri="http://schemas.microsoft.com/sharepoint/v3/contenttype/forms"/>
  </ds:schemaRefs>
</ds:datastoreItem>
</file>

<file path=customXml/itemProps2.xml><?xml version="1.0" encoding="utf-8"?>
<ds:datastoreItem xmlns:ds="http://schemas.openxmlformats.org/officeDocument/2006/customXml" ds:itemID="{0AE23B81-BF6E-49FF-B4F1-D42F514EA064}"/>
</file>

<file path=customXml/itemProps3.xml><?xml version="1.0" encoding="utf-8"?>
<ds:datastoreItem xmlns:ds="http://schemas.openxmlformats.org/officeDocument/2006/customXml" ds:itemID="{04E4C7AF-6DED-4D23-85FC-4AFDFAA5132E}">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GTFCC</Template>
  <Application>Microsoft Office PowerPoint</Application>
  <PresentationFormat>Widescreen</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Objectifs d'apprentissage</vt:lpstr>
      <vt:lpstr>Plan du module</vt:lpstr>
      <vt:lpstr>INTRODUCTION AU CHOLERA </vt:lpstr>
      <vt:lpstr>Le choléra, la maladie  </vt:lpstr>
      <vt:lpstr>PowerPoint Presentation</vt:lpstr>
      <vt:lpstr>Présentation du Vibrio cholerae</vt:lpstr>
      <vt:lpstr>Introduction to Vibrio cholerae, the bacterium</vt:lpstr>
      <vt:lpstr>Les symptômes du choléra</vt:lpstr>
      <vt:lpstr>Diarrhée aqueuse aiguë</vt:lpstr>
      <vt:lpstr>Déshydratation sévère</vt:lpstr>
      <vt:lpstr>Traitement</vt:lpstr>
      <vt:lpstr>INTRODUCTION AUX ANALYSES DU CHOLERA</vt:lpstr>
      <vt:lpstr>PowerPoint Presentation</vt:lpstr>
      <vt:lpstr>Pourquoi tester pour le choléra?</vt:lpstr>
      <vt:lpstr>Tester pour la surveillance et non pour la prise en charge clinique</vt:lpstr>
      <vt:lpstr>Stratégie adaptée au contexte épidémiologique </vt:lpstr>
      <vt:lpstr>Comment identifier un cas suspect de choléra</vt:lpstr>
      <vt:lpstr>Définitions des cas suspects de choléra </vt:lpstr>
      <vt:lpstr>Tester selon le contexte épidémiologique</vt:lpstr>
      <vt:lpstr>Diagnostic laboratoire du cholera</vt:lpstr>
      <vt:lpstr>PowerPoint Presentation</vt:lpstr>
      <vt:lpstr>PowerPoint Presentation</vt:lpstr>
      <vt:lpstr>Enregistrer et communiquer les résultats en fonction du contexte épidémiologique </vt:lpstr>
      <vt:lpstr>Synthèse</vt:lpstr>
      <vt:lpstr>Liens vers les ressources du GTFCC </vt:lpstr>
      <vt:lpstr>ÉVALUATION DE FIN DE MODULE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OUTLINE</dc:title>
  <dc:creator>Hadley Kincade Kincade</dc:creator>
  <cp:revision>284</cp:revision>
  <dcterms:created xsi:type="dcterms:W3CDTF">2024-03-20T09:07:49Z</dcterms:created>
  <dcterms:modified xsi:type="dcterms:W3CDTF">2025-03-20T22:23:26Z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