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0"/>
  </p:notesMasterIdLst>
  <p:sldIdLst>
    <p:sldId id="260" r:id="rId5"/>
    <p:sldId id="262" r:id="rId6"/>
    <p:sldId id="256" r:id="rId7"/>
    <p:sldId id="258" r:id="rId8"/>
    <p:sldId id="259" r:id="rId9"/>
  </p:sldIdLst>
  <p:sldSz cx="12192000" cy="6858000"/>
  <p:notesSz cx="6858000" cy="9144000"/>
  <p:embeddedFontLst>
    <p:embeddedFont>
      <p:font typeface="Trebuchet MS" panose="020B0603020202020204" pitchFamily="3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425" userDrawn="1">
          <p15:clr>
            <a:srgbClr val="A4A3A4"/>
          </p15:clr>
        </p15:guide>
        <p15:guide id="4" pos="7680" userDrawn="1">
          <p15:clr>
            <a:srgbClr val="A4A3A4"/>
          </p15:clr>
        </p15:guide>
        <p15:guide id="5" pos="1255" userDrawn="1">
          <p15:clr>
            <a:srgbClr val="A4A3A4"/>
          </p15:clr>
        </p15:guide>
        <p15:guide id="6" userDrawn="1">
          <p15:clr>
            <a:srgbClr val="A4A3A4"/>
          </p15:clr>
        </p15:guide>
        <p15:guide id="7" pos="5133" userDrawn="1">
          <p15:clr>
            <a:srgbClr val="A4A3A4"/>
          </p15:clr>
        </p15:guide>
        <p15:guide id="8" pos="2547" userDrawn="1">
          <p15:clr>
            <a:srgbClr val="A4A3A4"/>
          </p15:clr>
        </p15:guide>
        <p15:guide id="9" orient="horz" pos="436" userDrawn="1">
          <p15:clr>
            <a:srgbClr val="A4A3A4"/>
          </p15:clr>
        </p15:guide>
        <p15:guide id="10" orient="horz" pos="867" userDrawn="1">
          <p15:clr>
            <a:srgbClr val="A4A3A4"/>
          </p15:clr>
        </p15:guide>
        <p15:guide id="11" orient="horz" pos="1298" userDrawn="1">
          <p15:clr>
            <a:srgbClr val="A4A3A4"/>
          </p15:clr>
        </p15:guide>
        <p15:guide id="12" orient="horz" pos="1729" userDrawn="1">
          <p15:clr>
            <a:srgbClr val="A4A3A4"/>
          </p15:clr>
        </p15:guide>
        <p15:guide id="13" orient="horz" pos="2591" userDrawn="1">
          <p15:clr>
            <a:srgbClr val="A4A3A4"/>
          </p15:clr>
        </p15:guide>
        <p15:guide id="14" orient="horz" pos="3022" userDrawn="1">
          <p15:clr>
            <a:srgbClr val="A4A3A4"/>
          </p15:clr>
        </p15:guide>
        <p15:guide id="15" orient="horz" pos="3453" userDrawn="1">
          <p15:clr>
            <a:srgbClr val="A4A3A4"/>
          </p15:clr>
        </p15:guide>
        <p15:guide id="16" orient="horz" pos="3884"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jAFWRux/kj5RHbSRycdUR4g4z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DA48B2E-B5E0-96BA-6E5E-1F2094DDB7A2}" name="ABOU FAYAD, Antoine" initials="AA" userId="S::aboua@who.int::3b04f215-735a-4bd0-aeb5-18cce15699c1" providerId="AD"/>
  <p188:author id="{B21F55A1-DF75-8379-28C4-7CCD5D484D04}" name="anne@badrichani.com" initials="an" userId="S::urn:spo:guest#anne@badrichani.com::" providerId="AD"/>
  <p188:author id="{1388D9E1-2183-DC03-BA2D-B69AC68614AF}" name="HARRIS, Victoria Louise" initials="HV" userId="S::harrisv@who.int::77d83ea0-bc42-459a-b288-1c4c0bdb19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UQUIER, Nadia" initials="" lastIdx="13" clrIdx="0"/>
  <p:cmAuthor id="7" name="wendelin.moser@epicentre.msf.org" initials="we" lastIdx="1" clrIdx="7">
    <p:extLst>
      <p:ext uri="{19B8F6BF-5375-455C-9EA6-DF929625EA0E}">
        <p15:presenceInfo xmlns:p15="http://schemas.microsoft.com/office/powerpoint/2012/main" userId="S::urn:spo:guest#wendelin.moser@epicentre.msf.org::" providerId="AD"/>
      </p:ext>
    </p:extLst>
  </p:cmAuthor>
  <p:cmAuthor id="1" name="WAUQUIER, Nadia" initials="WN" lastIdx="39" clrIdx="1">
    <p:extLst>
      <p:ext uri="{19B8F6BF-5375-455C-9EA6-DF929625EA0E}">
        <p15:presenceInfo xmlns:p15="http://schemas.microsoft.com/office/powerpoint/2012/main" userId="S::wauquiern@who.int::9aff5815-3c2f-4de1-a1ad-7f60375e98d2" providerId="AD"/>
      </p:ext>
    </p:extLst>
  </p:cmAuthor>
  <p:cmAuthor id="8" name="Flavio FINGER" initials="FF" lastIdx="1" clrIdx="8">
    <p:extLst>
      <p:ext uri="{19B8F6BF-5375-455C-9EA6-DF929625EA0E}">
        <p15:presenceInfo xmlns:p15="http://schemas.microsoft.com/office/powerpoint/2012/main" userId="S::flavio.finger_epicentre.msf.org#ext#@worldhealthorg.onmicrosoft.com::de158966-4029-4a1f-af38-a0ca51a1341e" providerId="AD"/>
      </p:ext>
    </p:extLst>
  </p:cmAuthor>
  <p:cmAuthor id="2" name="Duncan Steele (Duncan.Steele@gatesfoundation.org)" initials="D(" lastIdx="5" clrIdx="2">
    <p:extLst>
      <p:ext uri="{19B8F6BF-5375-455C-9EA6-DF929625EA0E}">
        <p15:presenceInfo xmlns:p15="http://schemas.microsoft.com/office/powerpoint/2012/main" userId="S::duncan.steele_gatesfoundation.org#ext#@worldhealthorg.onmicrosoft.com::feaf263d-3208-488e-bd65-4c8a08738d56" providerId="AD"/>
      </p:ext>
    </p:extLst>
  </p:cmAuthor>
  <p:cmAuthor id="9" name="HARRIS, Victoria Louise" initials="HL" lastIdx="6" clrIdx="9">
    <p:extLst>
      <p:ext uri="{19B8F6BF-5375-455C-9EA6-DF929625EA0E}">
        <p15:presenceInfo xmlns:p15="http://schemas.microsoft.com/office/powerpoint/2012/main" userId="S::harrisv@who.int::77d83ea0-bc42-459a-b288-1c4c0bdb19c2" providerId="AD"/>
      </p:ext>
    </p:extLst>
  </p:cmAuthor>
  <p:cmAuthor id="3" name="SODJINOU, Vincent Dossou" initials="SD" lastIdx="1" clrIdx="3">
    <p:extLst>
      <p:ext uri="{19B8F6BF-5375-455C-9EA6-DF929625EA0E}">
        <p15:presenceInfo xmlns:p15="http://schemas.microsoft.com/office/powerpoint/2012/main" userId="S::sodjinouv@who.int::d67b8fc7-79b5-4d02-9612-50837a6f22a0" providerId="AD"/>
      </p:ext>
    </p:extLst>
  </p:cmAuthor>
  <p:cmAuthor id="4" name="amorais@gavi.org" initials="am" lastIdx="10" clrIdx="4">
    <p:extLst>
      <p:ext uri="{19B8F6BF-5375-455C-9EA6-DF929625EA0E}">
        <p15:presenceInfo xmlns:p15="http://schemas.microsoft.com/office/powerpoint/2012/main" userId="S::urn:spo:guest#amorais@gavi.org::" providerId="AD"/>
      </p:ext>
    </p:extLst>
  </p:cmAuthor>
  <p:cmAuthor id="5" name="Marie-Laure  QUILICI" initials="MQ" lastIdx="9" clrIdx="5">
    <p:extLst>
      <p:ext uri="{19B8F6BF-5375-455C-9EA6-DF929625EA0E}">
        <p15:presenceInfo xmlns:p15="http://schemas.microsoft.com/office/powerpoint/2012/main" userId="S::marie-laure.quilici_pasteur.fr#ext#@worldhealthorg.onmicrosoft.com::64e3560b-0d64-44cc-bb94-453fa14be284" providerId="AD"/>
      </p:ext>
    </p:extLst>
  </p:cmAuthor>
  <p:cmAuthor id="6" name="ALBERTI, Kathryn" initials="AK" lastIdx="10" clrIdx="6">
    <p:extLst>
      <p:ext uri="{19B8F6BF-5375-455C-9EA6-DF929625EA0E}">
        <p15:presenceInfo xmlns:p15="http://schemas.microsoft.com/office/powerpoint/2012/main" userId="S::albertik@who.int::b6ab0193-bb89-4217-858a-2e968de9a5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7D840A-66B1-8D3E-13E6-5F939C32A5F9}" v="5" dt="2025-03-20T14:03:55.735"/>
    <p1510:client id="{5F16E5FE-EB0A-5074-AB32-40539CCDBC00}" v="1" dt="2025-03-20T16:27:23.135"/>
    <p1510:client id="{98B04F12-44B3-666C-338A-735DC62F9D32}" v="22" dt="2025-03-20T17:22:29.372"/>
    <p1510:client id="{BEFE5339-46BF-1622-C0DD-9AEE0A8D5048}" v="10" dt="2025-03-20T17:40:54.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pos="6425"/>
        <p:guide pos="7680"/>
        <p:guide pos="1255"/>
        <p:guide/>
        <p:guide pos="5133"/>
        <p:guide pos="2547"/>
        <p:guide orient="horz" pos="436"/>
        <p:guide orient="horz" pos="867"/>
        <p:guide orient="horz" pos="1298"/>
        <p:guide orient="horz" pos="1729"/>
        <p:guide orient="horz" pos="2591"/>
        <p:guide orient="horz" pos="3022"/>
        <p:guide orient="horz" pos="3453"/>
        <p:guide orient="horz" pos="388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3" Type="http://schemas.openxmlformats.org/officeDocument/2006/relationships/customXml" Target="../customXml/item3.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2.fntdata"/><Relationship Id="rId59" Type="http://schemas.microsoft.com/office/2015/10/relationships/revisionInfo" Target="revisionInfo.xml"/><Relationship Id="rId2" Type="http://schemas.openxmlformats.org/officeDocument/2006/relationships/customXml" Target="../customXml/item2.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57" Type="http://schemas.openxmlformats.org/officeDocument/2006/relationships/tableStyles" Target="tableStyles.xml"/><Relationship Id="rId10" Type="http://schemas.openxmlformats.org/officeDocument/2006/relationships/notesMaster" Target="notesMasters/notesMaster1.xml"/><Relationship Id="rId52" Type="http://customschemas.google.com/relationships/presentationmetadata" Target="meta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5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 Victoria Louise" userId="S::harrisv@who.int::77d83ea0-bc42-459a-b288-1c4c0bdb19c2" providerId="AD" clId="Web-{8C553810-8FEF-BAAA-0772-05B514366BD2}"/>
    <pc:docChg chg="mod modSld">
      <pc:chgData name="HARRIS, Victoria Louise" userId="S::harrisv@who.int::77d83ea0-bc42-459a-b288-1c4c0bdb19c2" providerId="AD" clId="Web-{8C553810-8FEF-BAAA-0772-05B514366BD2}" dt="2024-12-10T12:39:52.744" v="3"/>
      <pc:docMkLst>
        <pc:docMk/>
      </pc:docMkLst>
      <pc:sldChg chg="modNotes">
        <pc:chgData name="HARRIS, Victoria Louise" userId="S::harrisv@who.int::77d83ea0-bc42-459a-b288-1c4c0bdb19c2" providerId="AD" clId="Web-{8C553810-8FEF-BAAA-0772-05B514366BD2}" dt="2024-12-10T12:39:38.056" v="2"/>
        <pc:sldMkLst>
          <pc:docMk/>
          <pc:sldMk cId="0" sldId="258"/>
        </pc:sldMkLst>
      </pc:sldChg>
    </pc:docChg>
  </pc:docChgLst>
  <pc:docChgLst>
    <pc:chgData name="anne@badrichani.com" userId="S::urn:spo:guest#anne@badrichani.com::" providerId="AD" clId="Web-{D18031C8-B417-542C-0E76-F3626E791E69}"/>
    <pc:docChg chg="mod modSld">
      <pc:chgData name="anne@badrichani.com" userId="S::urn:spo:guest#anne@badrichani.com::" providerId="AD" clId="Web-{D18031C8-B417-542C-0E76-F3626E791E69}" dt="2025-02-20T16:05:10.968" v="637"/>
      <pc:docMkLst>
        <pc:docMk/>
      </pc:docMkLst>
      <pc:sldChg chg="modSp modNotes">
        <pc:chgData name="anne@badrichani.com" userId="S::urn:spo:guest#anne@badrichani.com::" providerId="AD" clId="Web-{D18031C8-B417-542C-0E76-F3626E791E69}" dt="2025-02-20T15:36:44.222" v="320" actId="20577"/>
        <pc:sldMkLst>
          <pc:docMk/>
          <pc:sldMk cId="0" sldId="256"/>
        </pc:sldMkLst>
        <pc:spChg chg="mod">
          <ac:chgData name="anne@badrichani.com" userId="S::urn:spo:guest#anne@badrichani.com::" providerId="AD" clId="Web-{D18031C8-B417-542C-0E76-F3626E791E69}" dt="2025-02-20T15:36:44.222" v="320" actId="20577"/>
          <ac:spMkLst>
            <pc:docMk/>
            <pc:sldMk cId="0" sldId="256"/>
            <ac:spMk id="138" creationId="{00000000-0000-0000-0000-000000000000}"/>
          </ac:spMkLst>
        </pc:spChg>
        <pc:spChg chg="mod">
          <ac:chgData name="anne@badrichani.com" userId="S::urn:spo:guest#anne@badrichani.com::" providerId="AD" clId="Web-{D18031C8-B417-542C-0E76-F3626E791E69}" dt="2025-02-20T15:31:55.718" v="246" actId="20577"/>
          <ac:spMkLst>
            <pc:docMk/>
            <pc:sldMk cId="0" sldId="256"/>
            <ac:spMk id="139" creationId="{00000000-0000-0000-0000-000000000000}"/>
          </ac:spMkLst>
        </pc:spChg>
        <pc:spChg chg="mod">
          <ac:chgData name="anne@badrichani.com" userId="S::urn:spo:guest#anne@badrichani.com::" providerId="AD" clId="Web-{D18031C8-B417-542C-0E76-F3626E791E69}" dt="2025-02-20T15:34:06.977" v="280" actId="20577"/>
          <ac:spMkLst>
            <pc:docMk/>
            <pc:sldMk cId="0" sldId="256"/>
            <ac:spMk id="140" creationId="{00000000-0000-0000-0000-000000000000}"/>
          </ac:spMkLst>
        </pc:spChg>
        <pc:spChg chg="mod">
          <ac:chgData name="anne@badrichani.com" userId="S::urn:spo:guest#anne@badrichani.com::" providerId="AD" clId="Web-{D18031C8-B417-542C-0E76-F3626E791E69}" dt="2025-02-20T15:33:43.710" v="278" actId="20577"/>
          <ac:spMkLst>
            <pc:docMk/>
            <pc:sldMk cId="0" sldId="256"/>
            <ac:spMk id="141" creationId="{00000000-0000-0000-0000-000000000000}"/>
          </ac:spMkLst>
        </pc:spChg>
      </pc:sldChg>
      <pc:sldChg chg="modSp modNotes">
        <pc:chgData name="anne@badrichani.com" userId="S::urn:spo:guest#anne@badrichani.com::" providerId="AD" clId="Web-{D18031C8-B417-542C-0E76-F3626E791E69}" dt="2025-02-20T15:57:10.637" v="535"/>
        <pc:sldMkLst>
          <pc:docMk/>
          <pc:sldMk cId="0" sldId="258"/>
        </pc:sldMkLst>
        <pc:spChg chg="mod">
          <ac:chgData name="anne@badrichani.com" userId="S::urn:spo:guest#anne@badrichani.com::" providerId="AD" clId="Web-{D18031C8-B417-542C-0E76-F3626E791E69}" dt="2025-02-20T15:38:19.120" v="332" actId="20577"/>
          <ac:spMkLst>
            <pc:docMk/>
            <pc:sldMk cId="0" sldId="258"/>
            <ac:spMk id="167" creationId="{00000000-0000-0000-0000-000000000000}"/>
          </ac:spMkLst>
        </pc:spChg>
        <pc:spChg chg="mod">
          <ac:chgData name="anne@badrichani.com" userId="S::urn:spo:guest#anne@badrichani.com::" providerId="AD" clId="Web-{D18031C8-B417-542C-0E76-F3626E791E69}" dt="2025-02-20T15:44:20.489" v="349" actId="20577"/>
          <ac:spMkLst>
            <pc:docMk/>
            <pc:sldMk cId="0" sldId="258"/>
            <ac:spMk id="168" creationId="{00000000-0000-0000-0000-000000000000}"/>
          </ac:spMkLst>
        </pc:spChg>
        <pc:spChg chg="mod">
          <ac:chgData name="anne@badrichani.com" userId="S::urn:spo:guest#anne@badrichani.com::" providerId="AD" clId="Web-{D18031C8-B417-542C-0E76-F3626E791E69}" dt="2025-02-20T15:37:59.525" v="328" actId="20577"/>
          <ac:spMkLst>
            <pc:docMk/>
            <pc:sldMk cId="0" sldId="258"/>
            <ac:spMk id="174" creationId="{00000000-0000-0000-0000-000000000000}"/>
          </ac:spMkLst>
        </pc:spChg>
        <pc:grpChg chg="mod">
          <ac:chgData name="anne@badrichani.com" userId="S::urn:spo:guest#anne@badrichani.com::" providerId="AD" clId="Web-{D18031C8-B417-542C-0E76-F3626E791E69}" dt="2025-02-20T15:39:22.249" v="336" actId="1076"/>
          <ac:grpSpMkLst>
            <pc:docMk/>
            <pc:sldMk cId="0" sldId="258"/>
            <ac:grpSpMk id="169" creationId="{00000000-0000-0000-0000-000000000000}"/>
          </ac:grpSpMkLst>
        </pc:grpChg>
      </pc:sldChg>
      <pc:sldChg chg="modSp modNotes">
        <pc:chgData name="anne@badrichani.com" userId="S::urn:spo:guest#anne@badrichani.com::" providerId="AD" clId="Web-{D18031C8-B417-542C-0E76-F3626E791E69}" dt="2025-02-20T16:05:10.968" v="637"/>
        <pc:sldMkLst>
          <pc:docMk/>
          <pc:sldMk cId="0" sldId="259"/>
        </pc:sldMkLst>
        <pc:spChg chg="mod">
          <ac:chgData name="anne@badrichani.com" userId="S::urn:spo:guest#anne@badrichani.com::" providerId="AD" clId="Web-{D18031C8-B417-542C-0E76-F3626E791E69}" dt="2025-02-20T16:05:05.061" v="632" actId="20577"/>
          <ac:spMkLst>
            <pc:docMk/>
            <pc:sldMk cId="0" sldId="259"/>
            <ac:spMk id="4" creationId="{E2978229-24E0-921C-C5F4-58EF3D293381}"/>
          </ac:spMkLst>
        </pc:spChg>
      </pc:sldChg>
      <pc:sldChg chg="modSp modNotes">
        <pc:chgData name="anne@badrichani.com" userId="S::urn:spo:guest#anne@badrichani.com::" providerId="AD" clId="Web-{D18031C8-B417-542C-0E76-F3626E791E69}" dt="2025-02-20T15:18:06.550" v="70" actId="20577"/>
        <pc:sldMkLst>
          <pc:docMk/>
          <pc:sldMk cId="1537182994" sldId="260"/>
        </pc:sldMkLst>
        <pc:spChg chg="mod">
          <ac:chgData name="anne@badrichani.com" userId="S::urn:spo:guest#anne@badrichani.com::" providerId="AD" clId="Web-{D18031C8-B417-542C-0E76-F3626E791E69}" dt="2025-02-20T15:18:06.550" v="70" actId="20577"/>
          <ac:spMkLst>
            <pc:docMk/>
            <pc:sldMk cId="1537182994" sldId="260"/>
            <ac:spMk id="13" creationId="{EE6816C8-CDD3-70DA-8D49-2ABFCB19B38E}"/>
          </ac:spMkLst>
        </pc:spChg>
        <pc:spChg chg="mod">
          <ac:chgData name="anne@badrichani.com" userId="S::urn:spo:guest#anne@badrichani.com::" providerId="AD" clId="Web-{D18031C8-B417-542C-0E76-F3626E791E69}" dt="2025-02-20T15:12:42.886" v="17" actId="20577"/>
          <ac:spMkLst>
            <pc:docMk/>
            <pc:sldMk cId="1537182994" sldId="260"/>
            <ac:spMk id="14" creationId="{905787EB-2CAC-2784-9B51-D3F9536EA5DA}"/>
          </ac:spMkLst>
        </pc:spChg>
      </pc:sldChg>
      <pc:sldChg chg="modSp modNotes">
        <pc:chgData name="anne@badrichani.com" userId="S::urn:spo:guest#anne@badrichani.com::" providerId="AD" clId="Web-{D18031C8-B417-542C-0E76-F3626E791E69}" dt="2025-02-20T15:27:47.763" v="221" actId="20577"/>
        <pc:sldMkLst>
          <pc:docMk/>
          <pc:sldMk cId="1746178172" sldId="262"/>
        </pc:sldMkLst>
        <pc:spChg chg="mod">
          <ac:chgData name="anne@badrichani.com" userId="S::urn:spo:guest#anne@badrichani.com::" providerId="AD" clId="Web-{D18031C8-B417-542C-0E76-F3626E791E69}" dt="2025-02-20T15:27:47.763" v="221" actId="20577"/>
          <ac:spMkLst>
            <pc:docMk/>
            <pc:sldMk cId="1746178172" sldId="262"/>
            <ac:spMk id="2" creationId="{EA3DEB00-4F21-4A90-E03D-2E9D45F19C21}"/>
          </ac:spMkLst>
        </pc:spChg>
        <pc:spChg chg="mod">
          <ac:chgData name="anne@badrichani.com" userId="S::urn:spo:guest#anne@badrichani.com::" providerId="AD" clId="Web-{D18031C8-B417-542C-0E76-F3626E791E69}" dt="2025-02-20T15:23:00.289" v="193" actId="20577"/>
          <ac:spMkLst>
            <pc:docMk/>
            <pc:sldMk cId="1746178172" sldId="262"/>
            <ac:spMk id="174" creationId="{00000000-0000-0000-0000-000000000000}"/>
          </ac:spMkLst>
        </pc:spChg>
      </pc:sldChg>
    </pc:docChg>
  </pc:docChgLst>
  <pc:docChgLst>
    <pc:chgData name="anne@badrichani.com" userId="S::urn:spo:guest#anne@badrichani.com::" providerId="AD" clId="Web-{284A8A62-9DB2-16EF-7443-4458ED36FF55}"/>
    <pc:docChg chg="modSld">
      <pc:chgData name="anne@badrichani.com" userId="S::urn:spo:guest#anne@badrichani.com::" providerId="AD" clId="Web-{284A8A62-9DB2-16EF-7443-4458ED36FF55}" dt="2025-02-24T15:22:36.916" v="8" actId="20577"/>
      <pc:docMkLst>
        <pc:docMk/>
      </pc:docMkLst>
      <pc:sldChg chg="modSp">
        <pc:chgData name="anne@badrichani.com" userId="S::urn:spo:guest#anne@badrichani.com::" providerId="AD" clId="Web-{284A8A62-9DB2-16EF-7443-4458ED36FF55}" dt="2025-02-24T15:22:36.916" v="8" actId="20577"/>
        <pc:sldMkLst>
          <pc:docMk/>
          <pc:sldMk cId="0" sldId="256"/>
        </pc:sldMkLst>
        <pc:spChg chg="mod">
          <ac:chgData name="anne@badrichani.com" userId="S::urn:spo:guest#anne@badrichani.com::" providerId="AD" clId="Web-{284A8A62-9DB2-16EF-7443-4458ED36FF55}" dt="2025-02-24T15:22:36.916" v="8" actId="20577"/>
          <ac:spMkLst>
            <pc:docMk/>
            <pc:sldMk cId="0" sldId="256"/>
            <ac:spMk id="140" creationId="{00000000-0000-0000-0000-000000000000}"/>
          </ac:spMkLst>
        </pc:spChg>
      </pc:sldChg>
    </pc:docChg>
  </pc:docChgLst>
  <pc:docChgLst>
    <pc:chgData name="WAUQUIER, Nadia" userId="S::wauquiern@who.int::9aff5815-3c2f-4de1-a1ad-7f60375e98d2" providerId="AD" clId="Web-{6A6A02EE-1E88-49A9-5800-2C25943BB0D2}"/>
    <pc:docChg chg="modSld">
      <pc:chgData name="WAUQUIER, Nadia" userId="S::wauquiern@who.int::9aff5815-3c2f-4de1-a1ad-7f60375e98d2" providerId="AD" clId="Web-{6A6A02EE-1E88-49A9-5800-2C25943BB0D2}" dt="2025-03-13T14:04:39.907" v="453" actId="20577"/>
      <pc:docMkLst>
        <pc:docMk/>
      </pc:docMkLst>
      <pc:sldChg chg="modSp modNotes">
        <pc:chgData name="WAUQUIER, Nadia" userId="S::wauquiern@who.int::9aff5815-3c2f-4de1-a1ad-7f60375e98d2" providerId="AD" clId="Web-{6A6A02EE-1E88-49A9-5800-2C25943BB0D2}" dt="2025-03-13T13:47:25.280" v="382"/>
        <pc:sldMkLst>
          <pc:docMk/>
          <pc:sldMk cId="0" sldId="256"/>
        </pc:sldMkLst>
        <pc:spChg chg="mod">
          <ac:chgData name="WAUQUIER, Nadia" userId="S::wauquiern@who.int::9aff5815-3c2f-4de1-a1ad-7f60375e98d2" providerId="AD" clId="Web-{6A6A02EE-1E88-49A9-5800-2C25943BB0D2}" dt="2025-03-13T13:43:32.866" v="357" actId="20577"/>
          <ac:spMkLst>
            <pc:docMk/>
            <pc:sldMk cId="0" sldId="256"/>
            <ac:spMk id="139" creationId="{00000000-0000-0000-0000-000000000000}"/>
          </ac:spMkLst>
        </pc:spChg>
        <pc:spChg chg="mod">
          <ac:chgData name="WAUQUIER, Nadia" userId="S::wauquiern@who.int::9aff5815-3c2f-4de1-a1ad-7f60375e98d2" providerId="AD" clId="Web-{6A6A02EE-1E88-49A9-5800-2C25943BB0D2}" dt="2025-03-13T13:44:02.070" v="370" actId="20577"/>
          <ac:spMkLst>
            <pc:docMk/>
            <pc:sldMk cId="0" sldId="256"/>
            <ac:spMk id="140" creationId="{00000000-0000-0000-0000-000000000000}"/>
          </ac:spMkLst>
        </pc:spChg>
      </pc:sldChg>
      <pc:sldChg chg="modSp modNotes">
        <pc:chgData name="WAUQUIER, Nadia" userId="S::wauquiern@who.int::9aff5815-3c2f-4de1-a1ad-7f60375e98d2" providerId="AD" clId="Web-{6A6A02EE-1E88-49A9-5800-2C25943BB0D2}" dt="2025-03-13T13:51:30.147" v="429" actId="20577"/>
        <pc:sldMkLst>
          <pc:docMk/>
          <pc:sldMk cId="0" sldId="258"/>
        </pc:sldMkLst>
        <pc:spChg chg="mod">
          <ac:chgData name="WAUQUIER, Nadia" userId="S::wauquiern@who.int::9aff5815-3c2f-4de1-a1ad-7f60375e98d2" providerId="AD" clId="Web-{6A6A02EE-1E88-49A9-5800-2C25943BB0D2}" dt="2025-03-13T13:49:30.377" v="387" actId="20577"/>
          <ac:spMkLst>
            <pc:docMk/>
            <pc:sldMk cId="0" sldId="258"/>
            <ac:spMk id="168" creationId="{00000000-0000-0000-0000-000000000000}"/>
          </ac:spMkLst>
        </pc:spChg>
        <pc:spChg chg="mod">
          <ac:chgData name="WAUQUIER, Nadia" userId="S::wauquiern@who.int::9aff5815-3c2f-4de1-a1ad-7f60375e98d2" providerId="AD" clId="Web-{6A6A02EE-1E88-49A9-5800-2C25943BB0D2}" dt="2025-03-13T13:51:30.147" v="429" actId="20577"/>
          <ac:spMkLst>
            <pc:docMk/>
            <pc:sldMk cId="0" sldId="258"/>
            <ac:spMk id="174" creationId="{00000000-0000-0000-0000-000000000000}"/>
          </ac:spMkLst>
        </pc:spChg>
      </pc:sldChg>
      <pc:sldChg chg="modSp modNotes">
        <pc:chgData name="WAUQUIER, Nadia" userId="S::wauquiern@who.int::9aff5815-3c2f-4de1-a1ad-7f60375e98d2" providerId="AD" clId="Web-{6A6A02EE-1E88-49A9-5800-2C25943BB0D2}" dt="2025-03-13T14:04:39.907" v="453" actId="20577"/>
        <pc:sldMkLst>
          <pc:docMk/>
          <pc:sldMk cId="0" sldId="259"/>
        </pc:sldMkLst>
        <pc:spChg chg="mod">
          <ac:chgData name="WAUQUIER, Nadia" userId="S::wauquiern@who.int::9aff5815-3c2f-4de1-a1ad-7f60375e98d2" providerId="AD" clId="Web-{6A6A02EE-1E88-49A9-5800-2C25943BB0D2}" dt="2025-03-13T14:04:39.907" v="453" actId="20577"/>
          <ac:spMkLst>
            <pc:docMk/>
            <pc:sldMk cId="0" sldId="259"/>
            <ac:spMk id="4" creationId="{E2978229-24E0-921C-C5F4-58EF3D293381}"/>
          </ac:spMkLst>
        </pc:spChg>
      </pc:sldChg>
      <pc:sldChg chg="modSp modNotes">
        <pc:chgData name="WAUQUIER, Nadia" userId="S::wauquiern@who.int::9aff5815-3c2f-4de1-a1ad-7f60375e98d2" providerId="AD" clId="Web-{6A6A02EE-1E88-49A9-5800-2C25943BB0D2}" dt="2025-03-13T13:39:25.108" v="328"/>
        <pc:sldMkLst>
          <pc:docMk/>
          <pc:sldMk cId="1537182994" sldId="260"/>
        </pc:sldMkLst>
        <pc:spChg chg="mod">
          <ac:chgData name="WAUQUIER, Nadia" userId="S::wauquiern@who.int::9aff5815-3c2f-4de1-a1ad-7f60375e98d2" providerId="AD" clId="Web-{6A6A02EE-1E88-49A9-5800-2C25943BB0D2}" dt="2025-03-13T13:23:46.889" v="25" actId="20577"/>
          <ac:spMkLst>
            <pc:docMk/>
            <pc:sldMk cId="1537182994" sldId="260"/>
            <ac:spMk id="13" creationId="{EE6816C8-CDD3-70DA-8D49-2ABFCB19B38E}"/>
          </ac:spMkLst>
        </pc:spChg>
      </pc:sldChg>
      <pc:sldChg chg="modSp modNotes">
        <pc:chgData name="WAUQUIER, Nadia" userId="S::wauquiern@who.int::9aff5815-3c2f-4de1-a1ad-7f60375e98d2" providerId="AD" clId="Web-{6A6A02EE-1E88-49A9-5800-2C25943BB0D2}" dt="2025-03-13T13:34:28.660" v="200"/>
        <pc:sldMkLst>
          <pc:docMk/>
          <pc:sldMk cId="1746178172" sldId="262"/>
        </pc:sldMkLst>
        <pc:spChg chg="mod">
          <ac:chgData name="WAUQUIER, Nadia" userId="S::wauquiern@who.int::9aff5815-3c2f-4de1-a1ad-7f60375e98d2" providerId="AD" clId="Web-{6A6A02EE-1E88-49A9-5800-2C25943BB0D2}" dt="2025-03-13T13:34:10.878" v="195" actId="20577"/>
          <ac:spMkLst>
            <pc:docMk/>
            <pc:sldMk cId="1746178172" sldId="262"/>
            <ac:spMk id="2" creationId="{EA3DEB00-4F21-4A90-E03D-2E9D45F19C21}"/>
          </ac:spMkLst>
        </pc:spChg>
      </pc:sldChg>
    </pc:docChg>
  </pc:docChgLst>
  <pc:docChgLst>
    <pc:chgData name="ABOU FAYAD, Antoine" userId="S::aboua@who.int::3b04f215-735a-4bd0-aeb5-18cce15699c1" providerId="AD" clId="Web-{0D9A8829-B9B5-53E2-D7CF-DE31FB21BC65}"/>
    <pc:docChg chg="mod">
      <pc:chgData name="ABOU FAYAD, Antoine" userId="S::aboua@who.int::3b04f215-735a-4bd0-aeb5-18cce15699c1" providerId="AD" clId="Web-{0D9A8829-B9B5-53E2-D7CF-DE31FB21BC65}" dt="2024-12-10T17:27:49" v="0"/>
      <pc:docMkLst>
        <pc:docMk/>
      </pc:docMkLst>
    </pc:docChg>
  </pc:docChgLst>
  <pc:docChgLst>
    <pc:chgData name="anne@badrichani.com" userId="S::urn:spo:guest#anne@badrichani.com::" providerId="AD" clId="Web-{BEFE5339-46BF-1622-C0DD-9AEE0A8D5048}"/>
    <pc:docChg chg="modSld">
      <pc:chgData name="anne@badrichani.com" userId="S::urn:spo:guest#anne@badrichani.com::" providerId="AD" clId="Web-{BEFE5339-46BF-1622-C0DD-9AEE0A8D5048}" dt="2025-03-20T17:40:54.358" v="8" actId="20577"/>
      <pc:docMkLst>
        <pc:docMk/>
      </pc:docMkLst>
      <pc:sldChg chg="modNotes">
        <pc:chgData name="anne@badrichani.com" userId="S::urn:spo:guest#anne@badrichani.com::" providerId="AD" clId="Web-{BEFE5339-46BF-1622-C0DD-9AEE0A8D5048}" dt="2025-03-20T17:40:35.700" v="5"/>
        <pc:sldMkLst>
          <pc:docMk/>
          <pc:sldMk cId="0" sldId="258"/>
        </pc:sldMkLst>
      </pc:sldChg>
      <pc:sldChg chg="modNotes">
        <pc:chgData name="anne@badrichani.com" userId="S::urn:spo:guest#anne@badrichani.com::" providerId="AD" clId="Web-{BEFE5339-46BF-1622-C0DD-9AEE0A8D5048}" dt="2025-03-20T17:40:49.639" v="7"/>
        <pc:sldMkLst>
          <pc:docMk/>
          <pc:sldMk cId="0" sldId="259"/>
        </pc:sldMkLst>
      </pc:sldChg>
      <pc:sldChg chg="modSp modNotes">
        <pc:chgData name="anne@badrichani.com" userId="S::urn:spo:guest#anne@badrichani.com::" providerId="AD" clId="Web-{BEFE5339-46BF-1622-C0DD-9AEE0A8D5048}" dt="2025-03-20T17:40:54.358" v="8" actId="20577"/>
        <pc:sldMkLst>
          <pc:docMk/>
          <pc:sldMk cId="1746178172" sldId="262"/>
        </pc:sldMkLst>
        <pc:spChg chg="mod">
          <ac:chgData name="anne@badrichani.com" userId="S::urn:spo:guest#anne@badrichani.com::" providerId="AD" clId="Web-{BEFE5339-46BF-1622-C0DD-9AEE0A8D5048}" dt="2025-03-20T17:40:54.358" v="8" actId="20577"/>
          <ac:spMkLst>
            <pc:docMk/>
            <pc:sldMk cId="1746178172" sldId="262"/>
            <ac:spMk id="174" creationId="{00000000-0000-0000-0000-000000000000}"/>
          </ac:spMkLst>
        </pc:spChg>
      </pc:sldChg>
    </pc:docChg>
  </pc:docChgLst>
  <pc:docChgLst>
    <pc:chgData name="anne@badrichani.com" userId="S::urn:spo:guest#anne@badrichani.com::" providerId="AD" clId="Web-{98B04F12-44B3-666C-338A-735DC62F9D32}"/>
    <pc:docChg chg="modSld">
      <pc:chgData name="anne@badrichani.com" userId="S::urn:spo:guest#anne@badrichani.com::" providerId="AD" clId="Web-{98B04F12-44B3-666C-338A-735DC62F9D32}" dt="2025-03-20T17:22:18.794" v="18" actId="20577"/>
      <pc:docMkLst>
        <pc:docMk/>
      </pc:docMkLst>
      <pc:sldChg chg="modNotes">
        <pc:chgData name="anne@badrichani.com" userId="S::urn:spo:guest#anne@badrichani.com::" providerId="AD" clId="Web-{98B04F12-44B3-666C-338A-735DC62F9D32}" dt="2025-03-20T17:21:02.744" v="13"/>
        <pc:sldMkLst>
          <pc:docMk/>
          <pc:sldMk cId="0" sldId="256"/>
        </pc:sldMkLst>
      </pc:sldChg>
      <pc:sldChg chg="modNotes">
        <pc:chgData name="anne@badrichani.com" userId="S::urn:spo:guest#anne@badrichani.com::" providerId="AD" clId="Web-{98B04F12-44B3-666C-338A-735DC62F9D32}" dt="2025-03-20T17:22:13.153" v="17"/>
        <pc:sldMkLst>
          <pc:docMk/>
          <pc:sldMk cId="0" sldId="259"/>
        </pc:sldMkLst>
      </pc:sldChg>
      <pc:sldChg chg="modSp modNotes">
        <pc:chgData name="anne@badrichani.com" userId="S::urn:spo:guest#anne@badrichani.com::" providerId="AD" clId="Web-{98B04F12-44B3-666C-338A-735DC62F9D32}" dt="2025-03-20T17:21:16.182" v="15"/>
        <pc:sldMkLst>
          <pc:docMk/>
          <pc:sldMk cId="1537182994" sldId="260"/>
        </pc:sldMkLst>
        <pc:spChg chg="mod">
          <ac:chgData name="anne@badrichani.com" userId="S::urn:spo:guest#anne@badrichani.com::" providerId="AD" clId="Web-{98B04F12-44B3-666C-338A-735DC62F9D32}" dt="2025-03-20T17:20:18.696" v="7" actId="20577"/>
          <ac:spMkLst>
            <pc:docMk/>
            <pc:sldMk cId="1537182994" sldId="260"/>
            <ac:spMk id="14" creationId="{905787EB-2CAC-2784-9B51-D3F9536EA5DA}"/>
          </ac:spMkLst>
        </pc:spChg>
      </pc:sldChg>
      <pc:sldChg chg="modSp modNotes">
        <pc:chgData name="anne@badrichani.com" userId="S::urn:spo:guest#anne@badrichani.com::" providerId="AD" clId="Web-{98B04F12-44B3-666C-338A-735DC62F9D32}" dt="2025-03-20T17:22:18.794" v="18" actId="20577"/>
        <pc:sldMkLst>
          <pc:docMk/>
          <pc:sldMk cId="1746178172" sldId="262"/>
        </pc:sldMkLst>
        <pc:spChg chg="mod">
          <ac:chgData name="anne@badrichani.com" userId="S::urn:spo:guest#anne@badrichani.com::" providerId="AD" clId="Web-{98B04F12-44B3-666C-338A-735DC62F9D32}" dt="2025-03-20T17:22:18.794" v="18" actId="20577"/>
          <ac:spMkLst>
            <pc:docMk/>
            <pc:sldMk cId="1746178172" sldId="262"/>
            <ac:spMk id="174" creationId="{00000000-0000-0000-0000-000000000000}"/>
          </ac:spMkLst>
        </pc:spChg>
      </pc:sldChg>
    </pc:docChg>
  </pc:docChgLst>
  <pc:docChgLst>
    <pc:chgData name="WAUQUIER, Nadia" userId="S::wauquiern@who.int::9aff5815-3c2f-4de1-a1ad-7f60375e98d2" providerId="AD" clId="Web-{BB46C31D-7D8B-F6AD-29F3-E3608C83B5EF}"/>
    <pc:docChg chg="modSld">
      <pc:chgData name="WAUQUIER, Nadia" userId="S::wauquiern@who.int::9aff5815-3c2f-4de1-a1ad-7f60375e98d2" providerId="AD" clId="Web-{BB46C31D-7D8B-F6AD-29F3-E3608C83B5EF}" dt="2024-12-09T15:09:10.369" v="8" actId="20577"/>
      <pc:docMkLst>
        <pc:docMk/>
      </pc:docMkLst>
      <pc:sldChg chg="modSp">
        <pc:chgData name="WAUQUIER, Nadia" userId="S::wauquiern@who.int::9aff5815-3c2f-4de1-a1ad-7f60375e98d2" providerId="AD" clId="Web-{BB46C31D-7D8B-F6AD-29F3-E3608C83B5EF}" dt="2024-12-09T14:28:23.927" v="7" actId="20577"/>
        <pc:sldMkLst>
          <pc:docMk/>
          <pc:sldMk cId="0" sldId="258"/>
        </pc:sldMkLst>
        <pc:spChg chg="mod">
          <ac:chgData name="WAUQUIER, Nadia" userId="S::wauquiern@who.int::9aff5815-3c2f-4de1-a1ad-7f60375e98d2" providerId="AD" clId="Web-{BB46C31D-7D8B-F6AD-29F3-E3608C83B5EF}" dt="2024-12-09T14:28:23.927" v="7" actId="20577"/>
          <ac:spMkLst>
            <pc:docMk/>
            <pc:sldMk cId="0" sldId="258"/>
            <ac:spMk id="168" creationId="{00000000-0000-0000-0000-000000000000}"/>
          </ac:spMkLst>
        </pc:spChg>
      </pc:sldChg>
      <pc:sldChg chg="modSp">
        <pc:chgData name="WAUQUIER, Nadia" userId="S::wauquiern@who.int::9aff5815-3c2f-4de1-a1ad-7f60375e98d2" providerId="AD" clId="Web-{BB46C31D-7D8B-F6AD-29F3-E3608C83B5EF}" dt="2024-12-09T15:09:10.369" v="8" actId="20577"/>
        <pc:sldMkLst>
          <pc:docMk/>
          <pc:sldMk cId="1537182994" sldId="260"/>
        </pc:sldMkLst>
        <pc:spChg chg="mod">
          <ac:chgData name="WAUQUIER, Nadia" userId="S::wauquiern@who.int::9aff5815-3c2f-4de1-a1ad-7f60375e98d2" providerId="AD" clId="Web-{BB46C31D-7D8B-F6AD-29F3-E3608C83B5EF}" dt="2024-12-09T15:09:10.369" v="8" actId="20577"/>
          <ac:spMkLst>
            <pc:docMk/>
            <pc:sldMk cId="1537182994" sldId="260"/>
            <ac:spMk id="13" creationId="{EE6816C8-CDD3-70DA-8D49-2ABFCB19B38E}"/>
          </ac:spMkLst>
        </pc:spChg>
      </pc:sldChg>
      <pc:sldChg chg="modSp">
        <pc:chgData name="WAUQUIER, Nadia" userId="S::wauquiern@who.int::9aff5815-3c2f-4de1-a1ad-7f60375e98d2" providerId="AD" clId="Web-{BB46C31D-7D8B-F6AD-29F3-E3608C83B5EF}" dt="2024-12-09T14:25:11.654" v="3" actId="20577"/>
        <pc:sldMkLst>
          <pc:docMk/>
          <pc:sldMk cId="1746178172" sldId="262"/>
        </pc:sldMkLst>
        <pc:spChg chg="mod">
          <ac:chgData name="WAUQUIER, Nadia" userId="S::wauquiern@who.int::9aff5815-3c2f-4de1-a1ad-7f60375e98d2" providerId="AD" clId="Web-{BB46C31D-7D8B-F6AD-29F3-E3608C83B5EF}" dt="2024-12-09T14:25:11.654" v="3" actId="20577"/>
          <ac:spMkLst>
            <pc:docMk/>
            <pc:sldMk cId="1746178172" sldId="262"/>
            <ac:spMk id="2" creationId="{EA3DEB00-4F21-4A90-E03D-2E9D45F19C21}"/>
          </ac:spMkLst>
        </pc:spChg>
      </pc:sldChg>
    </pc:docChg>
  </pc:docChgLst>
  <pc:docChgLst>
    <pc:chgData name="anne@badrichani.com" userId="S::urn:spo:guest#anne@badrichani.com::" providerId="AD" clId="Web-{D2A60CA5-3A11-E82E-F266-700873AB4074}"/>
    <pc:docChg chg="modSld">
      <pc:chgData name="anne@badrichani.com" userId="S::urn:spo:guest#anne@badrichani.com::" providerId="AD" clId="Web-{D2A60CA5-3A11-E82E-F266-700873AB4074}" dt="2025-03-07T13:44:01.176" v="56"/>
      <pc:docMkLst>
        <pc:docMk/>
      </pc:docMkLst>
      <pc:sldChg chg="modSp modNotes">
        <pc:chgData name="anne@badrichani.com" userId="S::urn:spo:guest#anne@badrichani.com::" providerId="AD" clId="Web-{D2A60CA5-3A11-E82E-F266-700873AB4074}" dt="2025-03-07T13:44:01.176" v="56"/>
        <pc:sldMkLst>
          <pc:docMk/>
          <pc:sldMk cId="0" sldId="256"/>
        </pc:sldMkLst>
        <pc:spChg chg="mod">
          <ac:chgData name="anne@badrichani.com" userId="S::urn:spo:guest#anne@badrichani.com::" providerId="AD" clId="Web-{D2A60CA5-3A11-E82E-F266-700873AB4074}" dt="2025-03-07T13:42:51.440" v="49" actId="20577"/>
          <ac:spMkLst>
            <pc:docMk/>
            <pc:sldMk cId="0" sldId="256"/>
            <ac:spMk id="138" creationId="{00000000-0000-0000-0000-000000000000}"/>
          </ac:spMkLst>
        </pc:spChg>
        <pc:spChg chg="mod">
          <ac:chgData name="anne@badrichani.com" userId="S::urn:spo:guest#anne@badrichani.com::" providerId="AD" clId="Web-{D2A60CA5-3A11-E82E-F266-700873AB4074}" dt="2025-03-07T13:42:25.096" v="46" actId="20577"/>
          <ac:spMkLst>
            <pc:docMk/>
            <pc:sldMk cId="0" sldId="256"/>
            <ac:spMk id="139" creationId="{00000000-0000-0000-0000-000000000000}"/>
          </ac:spMkLst>
        </pc:spChg>
        <pc:spChg chg="mod">
          <ac:chgData name="anne@badrichani.com" userId="S::urn:spo:guest#anne@badrichani.com::" providerId="AD" clId="Web-{D2A60CA5-3A11-E82E-F266-700873AB4074}" dt="2025-03-07T13:42:12.205" v="45" actId="20577"/>
          <ac:spMkLst>
            <pc:docMk/>
            <pc:sldMk cId="0" sldId="256"/>
            <ac:spMk id="140" creationId="{00000000-0000-0000-0000-000000000000}"/>
          </ac:spMkLst>
        </pc:spChg>
      </pc:sldChg>
      <pc:sldChg chg="modSp modNotes">
        <pc:chgData name="anne@badrichani.com" userId="S::urn:spo:guest#anne@badrichani.com::" providerId="AD" clId="Web-{D2A60CA5-3A11-E82E-F266-700873AB4074}" dt="2025-03-07T13:28:41.182" v="20"/>
        <pc:sldMkLst>
          <pc:docMk/>
          <pc:sldMk cId="0" sldId="258"/>
        </pc:sldMkLst>
        <pc:spChg chg="mod">
          <ac:chgData name="anne@badrichani.com" userId="S::urn:spo:guest#anne@badrichani.com::" providerId="AD" clId="Web-{D2A60CA5-3A11-E82E-F266-700873AB4074}" dt="2025-03-07T13:27:00.773" v="11" actId="20577"/>
          <ac:spMkLst>
            <pc:docMk/>
            <pc:sldMk cId="0" sldId="258"/>
            <ac:spMk id="168" creationId="{00000000-0000-0000-0000-000000000000}"/>
          </ac:spMkLst>
        </pc:spChg>
        <pc:spChg chg="mod">
          <ac:chgData name="anne@badrichani.com" userId="S::urn:spo:guest#anne@badrichani.com::" providerId="AD" clId="Web-{D2A60CA5-3A11-E82E-F266-700873AB4074}" dt="2025-03-07T13:27:25.696" v="13" actId="20577"/>
          <ac:spMkLst>
            <pc:docMk/>
            <pc:sldMk cId="0" sldId="258"/>
            <ac:spMk id="174" creationId="{00000000-0000-0000-0000-000000000000}"/>
          </ac:spMkLst>
        </pc:spChg>
      </pc:sldChg>
      <pc:sldChg chg="modSp modNotes">
        <pc:chgData name="anne@badrichani.com" userId="S::urn:spo:guest#anne@badrichani.com::" providerId="AD" clId="Web-{D2A60CA5-3A11-E82E-F266-700873AB4074}" dt="2025-03-07T13:30:26.810" v="37" actId="20577"/>
        <pc:sldMkLst>
          <pc:docMk/>
          <pc:sldMk cId="0" sldId="259"/>
        </pc:sldMkLst>
        <pc:spChg chg="mod">
          <ac:chgData name="anne@badrichani.com" userId="S::urn:spo:guest#anne@badrichani.com::" providerId="AD" clId="Web-{D2A60CA5-3A11-E82E-F266-700873AB4074}" dt="2025-03-07T13:30:26.810" v="37" actId="20577"/>
          <ac:spMkLst>
            <pc:docMk/>
            <pc:sldMk cId="0" sldId="259"/>
            <ac:spMk id="4" creationId="{E2978229-24E0-921C-C5F4-58EF3D293381}"/>
          </ac:spMkLst>
        </pc:spChg>
      </pc:sldChg>
      <pc:sldChg chg="modSp modNotes">
        <pc:chgData name="anne@badrichani.com" userId="S::urn:spo:guest#anne@badrichani.com::" providerId="AD" clId="Web-{D2A60CA5-3A11-E82E-F266-700873AB4074}" dt="2025-03-07T13:31:45.625" v="44"/>
        <pc:sldMkLst>
          <pc:docMk/>
          <pc:sldMk cId="1746178172" sldId="262"/>
        </pc:sldMkLst>
        <pc:spChg chg="mod">
          <ac:chgData name="anne@badrichani.com" userId="S::urn:spo:guest#anne@badrichani.com::" providerId="AD" clId="Web-{D2A60CA5-3A11-E82E-F266-700873AB4074}" dt="2025-03-07T13:25:18.458" v="4" actId="20577"/>
          <ac:spMkLst>
            <pc:docMk/>
            <pc:sldMk cId="1746178172" sldId="262"/>
            <ac:spMk id="2" creationId="{EA3DEB00-4F21-4A90-E03D-2E9D45F19C21}"/>
          </ac:spMkLst>
        </pc:spChg>
        <pc:spChg chg="mod">
          <ac:chgData name="anne@badrichani.com" userId="S::urn:spo:guest#anne@badrichani.com::" providerId="AD" clId="Web-{D2A60CA5-3A11-E82E-F266-700873AB4074}" dt="2025-03-07T13:25:25.552" v="6" actId="20577"/>
          <ac:spMkLst>
            <pc:docMk/>
            <pc:sldMk cId="1746178172" sldId="262"/>
            <ac:spMk id="174" creationId="{00000000-0000-0000-0000-000000000000}"/>
          </ac:spMkLst>
        </pc:spChg>
      </pc:sldChg>
    </pc:docChg>
  </pc:docChgLst>
  <pc:docChgLst>
    <pc:chgData name="anne@badrichani.com" userId="S::urn:spo:guest#anne@badrichani.com::" providerId="AD" clId="Web-{1720F1D9-AADB-9981-E19F-D6D47E59D7D5}"/>
    <pc:docChg chg="modSld">
      <pc:chgData name="anne@badrichani.com" userId="S::urn:spo:guest#anne@badrichani.com::" providerId="AD" clId="Web-{1720F1D9-AADB-9981-E19F-D6D47E59D7D5}" dt="2025-03-11T07:54:40.232" v="14"/>
      <pc:docMkLst>
        <pc:docMk/>
      </pc:docMkLst>
      <pc:sldChg chg="modSp modNotes">
        <pc:chgData name="anne@badrichani.com" userId="S::urn:spo:guest#anne@badrichani.com::" providerId="AD" clId="Web-{1720F1D9-AADB-9981-E19F-D6D47E59D7D5}" dt="2025-03-11T07:54:40.232" v="14"/>
        <pc:sldMkLst>
          <pc:docMk/>
          <pc:sldMk cId="0" sldId="256"/>
        </pc:sldMkLst>
        <pc:spChg chg="mod">
          <ac:chgData name="anne@badrichani.com" userId="S::urn:spo:guest#anne@badrichani.com::" providerId="AD" clId="Web-{1720F1D9-AADB-9981-E19F-D6D47E59D7D5}" dt="2025-03-11T07:53:56.558" v="1" actId="20577"/>
          <ac:spMkLst>
            <pc:docMk/>
            <pc:sldMk cId="0" sldId="256"/>
            <ac:spMk id="141" creationId="{00000000-0000-0000-0000-000000000000}"/>
          </ac:spMkLst>
        </pc:spChg>
      </pc:sldChg>
    </pc:docChg>
  </pc:docChgLst>
  <pc:docChgLst>
    <pc:chgData name="anne@badrichani.com" userId="S::urn:spo:guest#anne@badrichani.com::" providerId="AD" clId="Web-{5F16E5FE-EB0A-5074-AB32-40539CCDBC00}"/>
    <pc:docChg chg="modSld">
      <pc:chgData name="anne@badrichani.com" userId="S::urn:spo:guest#anne@badrichani.com::" providerId="AD" clId="Web-{5F16E5FE-EB0A-5074-AB32-40539CCDBC00}" dt="2025-03-20T16:27:21.900" v="10"/>
      <pc:docMkLst>
        <pc:docMk/>
      </pc:docMkLst>
      <pc:sldChg chg="modNotes">
        <pc:chgData name="anne@badrichani.com" userId="S::urn:spo:guest#anne@badrichani.com::" providerId="AD" clId="Web-{5F16E5FE-EB0A-5074-AB32-40539CCDBC00}" dt="2025-03-20T16:27:21.900" v="10"/>
        <pc:sldMkLst>
          <pc:docMk/>
          <pc:sldMk cId="1746178172" sldId="262"/>
        </pc:sldMkLst>
      </pc:sldChg>
    </pc:docChg>
  </pc:docChgLst>
  <pc:docChgLst>
    <pc:chgData name="WAUQUIER, Nadia" userId="S::wauquiern@who.int::9aff5815-3c2f-4de1-a1ad-7f60375e98d2" providerId="AD" clId="Web-{EC2ED453-EECA-41A2-FF60-96D5990E30D4}"/>
    <pc:docChg chg="modSld">
      <pc:chgData name="WAUQUIER, Nadia" userId="S::wauquiern@who.int::9aff5815-3c2f-4de1-a1ad-7f60375e98d2" providerId="AD" clId="Web-{EC2ED453-EECA-41A2-FF60-96D5990E30D4}" dt="2025-03-07T13:20:36.697" v="2" actId="20577"/>
      <pc:docMkLst>
        <pc:docMk/>
      </pc:docMkLst>
      <pc:sldChg chg="modSp">
        <pc:chgData name="WAUQUIER, Nadia" userId="S::wauquiern@who.int::9aff5815-3c2f-4de1-a1ad-7f60375e98d2" providerId="AD" clId="Web-{EC2ED453-EECA-41A2-FF60-96D5990E30D4}" dt="2025-03-07T13:20:36.697" v="2" actId="20577"/>
        <pc:sldMkLst>
          <pc:docMk/>
          <pc:sldMk cId="0" sldId="259"/>
        </pc:sldMkLst>
        <pc:spChg chg="mod">
          <ac:chgData name="WAUQUIER, Nadia" userId="S::wauquiern@who.int::9aff5815-3c2f-4de1-a1ad-7f60375e98d2" providerId="AD" clId="Web-{EC2ED453-EECA-41A2-FF60-96D5990E30D4}" dt="2025-03-07T13:20:36.697" v="2" actId="20577"/>
          <ac:spMkLst>
            <pc:docMk/>
            <pc:sldMk cId="0" sldId="259"/>
            <ac:spMk id="4" creationId="{E2978229-24E0-921C-C5F4-58EF3D293381}"/>
          </ac:spMkLst>
        </pc:spChg>
      </pc:sldChg>
    </pc:docChg>
  </pc:docChgLst>
  <pc:docChgLst>
    <pc:chgData name="WAUQUIER, Nadia" userId="S::wauquiern@who.int::9aff5815-3c2f-4de1-a1ad-7f60375e98d2" providerId="AD" clId="Web-{5A265018-C798-34D7-4582-82F464795B70}"/>
    <pc:docChg chg="modSld">
      <pc:chgData name="WAUQUIER, Nadia" userId="S::wauquiern@who.int::9aff5815-3c2f-4de1-a1ad-7f60375e98d2" providerId="AD" clId="Web-{5A265018-C798-34D7-4582-82F464795B70}" dt="2024-12-09T17:40:12.240" v="270"/>
      <pc:docMkLst>
        <pc:docMk/>
      </pc:docMkLst>
      <pc:sldChg chg="addSp modSp">
        <pc:chgData name="WAUQUIER, Nadia" userId="S::wauquiern@who.int::9aff5815-3c2f-4de1-a1ad-7f60375e98d2" providerId="AD" clId="Web-{5A265018-C798-34D7-4582-82F464795B70}" dt="2024-12-09T17:30:05.882" v="8" actId="20577"/>
        <pc:sldMkLst>
          <pc:docMk/>
          <pc:sldMk cId="0" sldId="256"/>
        </pc:sldMkLst>
        <pc:spChg chg="add mod">
          <ac:chgData name="WAUQUIER, Nadia" userId="S::wauquiern@who.int::9aff5815-3c2f-4de1-a1ad-7f60375e98d2" providerId="AD" clId="Web-{5A265018-C798-34D7-4582-82F464795B70}" dt="2024-12-09T17:30:05.882" v="8" actId="20577"/>
          <ac:spMkLst>
            <pc:docMk/>
            <pc:sldMk cId="0" sldId="256"/>
            <ac:spMk id="2" creationId="{66758818-9129-3304-8D51-742A7B39DEA7}"/>
          </ac:spMkLst>
        </pc:spChg>
      </pc:sldChg>
      <pc:sldChg chg="addSp modSp modNotes">
        <pc:chgData name="WAUQUIER, Nadia" userId="S::wauquiern@who.int::9aff5815-3c2f-4de1-a1ad-7f60375e98d2" providerId="AD" clId="Web-{5A265018-C798-34D7-4582-82F464795B70}" dt="2024-12-09T17:40:12.240" v="270"/>
        <pc:sldMkLst>
          <pc:docMk/>
          <pc:sldMk cId="0" sldId="258"/>
        </pc:sldMkLst>
        <pc:spChg chg="add mod">
          <ac:chgData name="WAUQUIER, Nadia" userId="S::wauquiern@who.int::9aff5815-3c2f-4de1-a1ad-7f60375e98d2" providerId="AD" clId="Web-{5A265018-C798-34D7-4582-82F464795B70}" dt="2024-12-09T17:29:30.397" v="5" actId="20577"/>
          <ac:spMkLst>
            <pc:docMk/>
            <pc:sldMk cId="0" sldId="258"/>
            <ac:spMk id="2" creationId="{66758818-9129-3304-8D51-742A7B39DEA7}"/>
          </ac:spMkLst>
        </pc:spChg>
      </pc:sldChg>
      <pc:sldChg chg="addSp modSp modNotes">
        <pc:chgData name="WAUQUIER, Nadia" userId="S::wauquiern@who.int::9aff5815-3c2f-4de1-a1ad-7f60375e98d2" providerId="AD" clId="Web-{5A265018-C798-34D7-4582-82F464795B70}" dt="2024-12-09T17:34:31.997" v="47"/>
        <pc:sldMkLst>
          <pc:docMk/>
          <pc:sldMk cId="0" sldId="259"/>
        </pc:sldMkLst>
        <pc:spChg chg="add mod">
          <ac:chgData name="WAUQUIER, Nadia" userId="S::wauquiern@who.int::9aff5815-3c2f-4de1-a1ad-7f60375e98d2" providerId="AD" clId="Web-{5A265018-C798-34D7-4582-82F464795B70}" dt="2024-12-09T17:29:16.428" v="2" actId="20577"/>
          <ac:spMkLst>
            <pc:docMk/>
            <pc:sldMk cId="0" sldId="259"/>
            <ac:spMk id="2" creationId="{66758818-9129-3304-8D51-742A7B39DEA7}"/>
          </ac:spMkLst>
        </pc:spChg>
      </pc:sldChg>
      <pc:sldChg chg="modNotes">
        <pc:chgData name="WAUQUIER, Nadia" userId="S::wauquiern@who.int::9aff5815-3c2f-4de1-a1ad-7f60375e98d2" providerId="AD" clId="Web-{5A265018-C798-34D7-4582-82F464795B70}" dt="2024-12-09T17:35:27.655" v="57"/>
        <pc:sldMkLst>
          <pc:docMk/>
          <pc:sldMk cId="1537182994" sldId="260"/>
        </pc:sldMkLst>
      </pc:sldChg>
      <pc:sldChg chg="addSp modSp modNotes">
        <pc:chgData name="WAUQUIER, Nadia" userId="S::wauquiern@who.int::9aff5815-3c2f-4de1-a1ad-7f60375e98d2" providerId="AD" clId="Web-{5A265018-C798-34D7-4582-82F464795B70}" dt="2024-12-09T17:38:11.206" v="265"/>
        <pc:sldMkLst>
          <pc:docMk/>
          <pc:sldMk cId="1746178172" sldId="262"/>
        </pc:sldMkLst>
        <pc:spChg chg="add mod">
          <ac:chgData name="WAUQUIER, Nadia" userId="S::wauquiern@who.int::9aff5815-3c2f-4de1-a1ad-7f60375e98d2" providerId="AD" clId="Web-{5A265018-C798-34D7-4582-82F464795B70}" dt="2024-12-09T17:29:40.116" v="6" actId="20577"/>
          <ac:spMkLst>
            <pc:docMk/>
            <pc:sldMk cId="1746178172" sldId="262"/>
            <ac:spMk id="3" creationId="{66758818-9129-3304-8D51-742A7B39DEA7}"/>
          </ac:spMkLst>
        </pc:spChg>
      </pc:sldChg>
    </pc:docChg>
  </pc:docChgLst>
  <pc:docChgLst>
    <pc:chgData name="anne@badrichani.com" userId="S::urn:spo:guest#anne@badrichani.com::" providerId="AD" clId="Web-{2E7D840A-66B1-8D3E-13E6-5F939C32A5F9}"/>
    <pc:docChg chg="modSld">
      <pc:chgData name="anne@badrichani.com" userId="S::urn:spo:guest#anne@badrichani.com::" providerId="AD" clId="Web-{2E7D840A-66B1-8D3E-13E6-5F939C32A5F9}" dt="2025-03-20T14:03:46.063" v="6" actId="20577"/>
      <pc:docMkLst>
        <pc:docMk/>
      </pc:docMkLst>
      <pc:sldChg chg="modSp">
        <pc:chgData name="anne@badrichani.com" userId="S::urn:spo:guest#anne@badrichani.com::" providerId="AD" clId="Web-{2E7D840A-66B1-8D3E-13E6-5F939C32A5F9}" dt="2025-03-20T14:02:04.763" v="4" actId="20577"/>
        <pc:sldMkLst>
          <pc:docMk/>
          <pc:sldMk cId="0" sldId="256"/>
        </pc:sldMkLst>
        <pc:spChg chg="mod">
          <ac:chgData name="anne@badrichani.com" userId="S::urn:spo:guest#anne@badrichani.com::" providerId="AD" clId="Web-{2E7D840A-66B1-8D3E-13E6-5F939C32A5F9}" dt="2025-03-20T14:02:04.763" v="4" actId="20577"/>
          <ac:spMkLst>
            <pc:docMk/>
            <pc:sldMk cId="0" sldId="256"/>
            <ac:spMk id="141" creationId="{00000000-0000-0000-0000-000000000000}"/>
          </ac:spMkLst>
        </pc:spChg>
      </pc:sldChg>
      <pc:sldChg chg="modSp">
        <pc:chgData name="anne@badrichani.com" userId="S::urn:spo:guest#anne@badrichani.com::" providerId="AD" clId="Web-{2E7D840A-66B1-8D3E-13E6-5F939C32A5F9}" dt="2025-03-20T14:03:46.063" v="6" actId="20577"/>
        <pc:sldMkLst>
          <pc:docMk/>
          <pc:sldMk cId="0" sldId="258"/>
        </pc:sldMkLst>
        <pc:spChg chg="mod">
          <ac:chgData name="anne@badrichani.com" userId="S::urn:spo:guest#anne@badrichani.com::" providerId="AD" clId="Web-{2E7D840A-66B1-8D3E-13E6-5F939C32A5F9}" dt="2025-03-20T14:03:46.063" v="6" actId="20577"/>
          <ac:spMkLst>
            <pc:docMk/>
            <pc:sldMk cId="0" sldId="258"/>
            <ac:spMk id="167" creationId="{00000000-0000-0000-0000-000000000000}"/>
          </ac:spMkLst>
        </pc:spChg>
      </pc:sldChg>
      <pc:sldChg chg="modNotes">
        <pc:chgData name="anne@badrichani.com" userId="S::urn:spo:guest#anne@badrichani.com::" providerId="AD" clId="Web-{2E7D840A-66B1-8D3E-13E6-5F939C32A5F9}" dt="2025-03-20T14:01:51.294" v="3"/>
        <pc:sldMkLst>
          <pc:docMk/>
          <pc:sldMk cId="1537182994"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fr-FR" sz="2200">
                <a:latin typeface="Calibri"/>
              </a:rPr>
              <a:t>Bienvenue au cours pour les professionnels de la santé sur la collecte des échantillons et l'utilisation des tests de diagnostic rapide (ou TDR) pour la détection du choléra.</a:t>
            </a:r>
            <a:endParaRPr lang="fr-FR" sz="2200" dirty="0">
              <a:latin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42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BE" dirty="0">
                <a:latin typeface="Calibri"/>
              </a:rPr>
              <a:t>Ce cours a été élaboré par le groupe de travail sur le laboratoire du Groupe spécial mondial de lutte contre le choléra ou GTFCC. </a:t>
            </a:r>
          </a:p>
          <a:p>
            <a:pPr marL="0" indent="0"/>
            <a:endParaRPr lang="fr-BE">
              <a:latin typeface="Calibri"/>
            </a:endParaRPr>
          </a:p>
          <a:p>
            <a:pPr marL="0" indent="0"/>
            <a:r>
              <a:rPr lang="fr-BE" dirty="0">
                <a:latin typeface="Calibri"/>
              </a:rPr>
              <a:t>L'élaboration des supports a été coordonnée par l'Organisation Mondiale de la Santé. </a:t>
            </a:r>
          </a:p>
        </p:txBody>
      </p:sp>
      <p:sp>
        <p:nvSpPr>
          <p:cNvPr id="164" name="Google Shape;1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713531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7000"/>
              </a:lnSpc>
            </a:pPr>
            <a:r>
              <a:rPr lang="fr-BE" sz="2200">
                <a:latin typeface="Calibri"/>
              </a:rPr>
              <a:t>Ce cours est divisé en trois modules.</a:t>
            </a:r>
          </a:p>
          <a:p>
            <a:pPr marL="285750" indent="-285750">
              <a:buFont typeface="Arial,Sans-Serif"/>
              <a:buChar char="•"/>
            </a:pPr>
            <a:r>
              <a:rPr lang="fr-BE" sz="2200">
                <a:latin typeface="Calibri"/>
              </a:rPr>
              <a:t>Dans le premier module, nous vous présenterons une introduction au choléra et aux tests de diagnostic du choléra.</a:t>
            </a:r>
          </a:p>
          <a:p>
            <a:pPr marL="285750" indent="-285750">
              <a:buFont typeface="Arial,Sans-Serif"/>
              <a:buChar char="•"/>
            </a:pPr>
            <a:r>
              <a:rPr lang="fr-BE" sz="2200">
                <a:latin typeface="Calibri"/>
              </a:rPr>
              <a:t>Le module 2 approfondira les bonnes pratiques et les procédures pour le prélèvement, la préparation et le transport des échantillons de choléra.</a:t>
            </a:r>
          </a:p>
          <a:p>
            <a:pPr marL="285750" indent="-285750">
              <a:buFont typeface="Arial,Sans-Serif"/>
              <a:buChar char="•"/>
            </a:pPr>
            <a:r>
              <a:rPr lang="fr-BE" sz="2200">
                <a:latin typeface="Calibri"/>
              </a:rPr>
              <a:t>Dans le module 3, nous détaillerons les procédures pour l'utilisation des tests de diagnostic rapide (TDR) du choléra</a:t>
            </a:r>
          </a:p>
          <a:p>
            <a:pPr marL="0" indent="0">
              <a:lnSpc>
                <a:spcPct val="107000"/>
              </a:lnSpc>
              <a:buSzPts val="1200"/>
            </a:pPr>
            <a:endParaRPr lang="en-US"/>
          </a:p>
          <a:p>
            <a:pPr marL="0" indent="0">
              <a:lnSpc>
                <a:spcPct val="107000"/>
              </a:lnSpc>
              <a:buSzPts val="1200"/>
            </a:pPr>
            <a:endParaRPr lang="en-US"/>
          </a:p>
          <a:p>
            <a:pPr marL="0" indent="0">
              <a:lnSpc>
                <a:spcPct val="107000"/>
              </a:lnSpc>
              <a:buSzPts val="1200"/>
            </a:pPr>
            <a:endParaRPr lang="en-US"/>
          </a:p>
          <a:p>
            <a:pPr marL="0" marR="0" lvl="0" indent="0" algn="l">
              <a:lnSpc>
                <a:spcPct val="107000"/>
              </a:lnSpc>
              <a:spcAft>
                <a:spcPts val="0"/>
              </a:spcAft>
              <a:buSzPts val="1200"/>
              <a:buFont typeface="Arial"/>
              <a:buNone/>
            </a:pPr>
            <a:endParaRPr lang="en-US"/>
          </a:p>
          <a:p>
            <a:pPr marL="285750" indent="-285750">
              <a:buChar char="•"/>
            </a:pPr>
            <a:endParaRPr lang="en-US"/>
          </a:p>
          <a:p>
            <a:pPr marL="0" indent="0">
              <a:lnSpc>
                <a:spcPct val="107000"/>
              </a:lnSpc>
              <a:buSzPts val="1200"/>
            </a:pPr>
            <a:endParaRPr lang="en-US">
              <a:ea typeface="Calibri"/>
            </a:endParaRPr>
          </a:p>
        </p:txBody>
      </p:sp>
      <p:sp>
        <p:nvSpPr>
          <p:cNvPr id="136" name="Google Shape;1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CA" sz="2200">
                <a:latin typeface="Calibri"/>
              </a:rPr>
              <a:t>Ce cours est conçu pour les équipes de riposte rapide (ou d'intervention rapide), les autorités sanitaires locales, les infirmiers, les médecins, les autres agents de soins de santé primaires et le personnel de laboratoire. Il s’adresse à toute personne impliquée dans le prélèvement d’échantillons, leur préparation pour le transport ou l’envoi, ou la réalisation de tests de diagnostic rapide (TDR) du choléra, ainsi qu’à ceux chargés de la formation.</a:t>
            </a:r>
          </a:p>
          <a:p>
            <a:pPr marL="0" indent="0"/>
            <a:endParaRPr lang="fr-CA"/>
          </a:p>
          <a:p>
            <a:pPr marL="0" indent="0"/>
            <a:r>
              <a:rPr lang="fr-CA" sz="2200">
                <a:latin typeface="Calibri"/>
              </a:rPr>
              <a:t>Les participants à ce cours peuvent être affiliés aux ministères de la santé, aux organisations non gouvernementales (ONG) ou à toute autre organisation impliquée dans la surveillance du choléra ou la réponse aux épidémies de choléra.</a:t>
            </a:r>
          </a:p>
          <a:p>
            <a:pPr marL="0" indent="0"/>
            <a:endParaRPr lang="en-US" sz="2200">
              <a:latin typeface="Calibri"/>
            </a:endParaRPr>
          </a:p>
          <a:p>
            <a:pPr marL="0" indent="0">
              <a:buSzPts val="1800"/>
            </a:pPr>
            <a:endParaRPr lang="en-US" sz="2200">
              <a:latin typeface="Calibri"/>
            </a:endParaRPr>
          </a:p>
          <a:p>
            <a:pPr marL="0" indent="0">
              <a:buSzPts val="1800"/>
            </a:pPr>
            <a:endParaRPr lang="en-US" sz="2200">
              <a:latin typeface="Calibri"/>
              <a:sym typeface="Times New Roman"/>
            </a:endParaRPr>
          </a:p>
          <a:p>
            <a:pPr marL="0" indent="0">
              <a:buSzPts val="1800"/>
            </a:pPr>
            <a:endParaRPr lang="en-US"/>
          </a:p>
        </p:txBody>
      </p:sp>
      <p:sp>
        <p:nvSpPr>
          <p:cNvPr id="164" name="Google Shape;1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7000"/>
              </a:lnSpc>
            </a:pPr>
            <a:r>
              <a:rPr lang="fr-CA" sz="2200">
                <a:latin typeface="Calibri"/>
                <a:cs typeface="Calibri"/>
              </a:rPr>
              <a:t>Avant de commencer, il pourrait être intéressant pour vous de suivre le cours en ligne intitulé « Choléra : Introduction » sur la plateforme </a:t>
            </a:r>
            <a:r>
              <a:rPr lang="fr-CA" sz="2200" err="1">
                <a:latin typeface="Calibri"/>
                <a:cs typeface="Calibri"/>
              </a:rPr>
              <a:t>OpenWHO</a:t>
            </a:r>
            <a:r>
              <a:rPr lang="fr-CA" sz="2200">
                <a:latin typeface="Calibri"/>
                <a:cs typeface="Calibri"/>
              </a:rPr>
              <a:t>.</a:t>
            </a:r>
            <a:r>
              <a:rPr lang="fr-CA" dirty="0"/>
              <a:t> </a:t>
            </a:r>
          </a:p>
          <a:p>
            <a:pPr marL="0" indent="0">
              <a:lnSpc>
                <a:spcPct val="107000"/>
              </a:lnSpc>
              <a:buSzPts val="1800"/>
            </a:pPr>
            <a:endParaRPr lang="en-US">
              <a:ea typeface="Calibri"/>
            </a:endParaRPr>
          </a:p>
          <a:p>
            <a:pPr marL="0" indent="0">
              <a:lnSpc>
                <a:spcPct val="107000"/>
              </a:lnSpc>
              <a:buSzPts val="1800"/>
            </a:pPr>
            <a:endParaRPr lang="en-US">
              <a:ea typeface="Calibri"/>
            </a:endParaRPr>
          </a:p>
          <a:p>
            <a:pPr marL="0" indent="0">
              <a:lnSpc>
                <a:spcPct val="107000"/>
              </a:lnSpc>
            </a:pPr>
            <a:endParaRPr lang="en-US">
              <a:ea typeface="Calibri"/>
            </a:endParaRPr>
          </a:p>
        </p:txBody>
      </p:sp>
      <p:sp>
        <p:nvSpPr>
          <p:cNvPr id="178" name="Google Shape;1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31"/>
          <p:cNvSpPr/>
          <p:nvPr/>
        </p:nvSpPr>
        <p:spPr>
          <a:xfrm>
            <a:off x="1" y="0"/>
            <a:ext cx="2957884" cy="6858000"/>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1"/>
          <p:cNvSpPr txBox="1">
            <a:spLocks noGrp="1"/>
          </p:cNvSpPr>
          <p:nvPr>
            <p:ph type="title"/>
          </p:nvPr>
        </p:nvSpPr>
        <p:spPr>
          <a:xfrm>
            <a:off x="3551766" y="245013"/>
            <a:ext cx="7772400"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3551766" y="2270098"/>
            <a:ext cx="7772400"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857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fld id="{A5D3794B-289A-4A80-97D7-111025398D45}" type="datetimeFigureOut">
              <a:rPr lang="en-US"/>
              <a:t>3/20/2025</a:t>
            </a:fld>
            <a:endParaRPr lang="en-US"/>
          </a:p>
        </p:txBody>
      </p:sp>
      <p:sp>
        <p:nvSpPr>
          <p:cNvPr id="5" name="Footer Placeholder 4"/>
          <p:cNvSpPr>
            <a:spLocks noGrp="1"/>
          </p:cNvSpPr>
          <p:nvPr>
            <p:ph type="ftr" sz="quarter" idx="11"/>
          </p:nvPr>
        </p:nvSpPr>
        <p:spPr/>
        <p:txBody>
          <a:bodyPr/>
          <a:lstStyle>
            <a:lvl1pPr>
              <a:defRPr/>
            </a:lvl1pPr>
          </a:lstStyle>
          <a:p>
            <a:r>
              <a:rPr lang="en-US"/>
              <a:t>© Global Task force for cholera control 2017                                                                                                               </a:t>
            </a:r>
            <a:r>
              <a:rPr lang="en-US" err="1"/>
              <a:t>www.who.int</a:t>
            </a:r>
            <a:r>
              <a:rPr lang="en-US"/>
              <a:t>/cholera</a:t>
            </a:r>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29830959"/>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2"/>
        <p:cNvGrpSpPr/>
        <p:nvPr/>
      </p:nvGrpSpPr>
      <p:grpSpPr>
        <a:xfrm>
          <a:off x="0" y="0"/>
          <a:ext cx="0" cy="0"/>
          <a:chOff x="0" y="0"/>
          <a:chExt cx="0" cy="0"/>
        </a:xfrm>
      </p:grpSpPr>
      <p:sp>
        <p:nvSpPr>
          <p:cNvPr id="23" name="Google Shape;23;p32"/>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4"/>
        <p:cNvGrpSpPr/>
        <p:nvPr/>
      </p:nvGrpSpPr>
      <p:grpSpPr>
        <a:xfrm>
          <a:off x="0" y="0"/>
          <a:ext cx="0" cy="0"/>
          <a:chOff x="0" y="0"/>
          <a:chExt cx="0" cy="0"/>
        </a:xfrm>
      </p:grpSpPr>
      <p:sp>
        <p:nvSpPr>
          <p:cNvPr id="25" name="Google Shape;2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3"/>
          <p:cNvSpPr/>
          <p:nvPr/>
        </p:nvSpPr>
        <p:spPr>
          <a:xfrm>
            <a:off x="-55659" y="0"/>
            <a:ext cx="12247659"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2"/>
        <p:cNvGrpSpPr/>
        <p:nvPr/>
      </p:nvGrpSpPr>
      <p:grpSpPr>
        <a:xfrm>
          <a:off x="0" y="0"/>
          <a:ext cx="0" cy="0"/>
          <a:chOff x="0" y="0"/>
          <a:chExt cx="0" cy="0"/>
        </a:xfrm>
      </p:grpSpPr>
      <p:cxnSp>
        <p:nvCxnSpPr>
          <p:cNvPr id="83" name="Google Shape;83;p41"/>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grpSp>
        <p:nvGrpSpPr>
          <p:cNvPr id="84" name="Google Shape;84;p41"/>
          <p:cNvGrpSpPr/>
          <p:nvPr/>
        </p:nvGrpSpPr>
        <p:grpSpPr>
          <a:xfrm>
            <a:off x="629334" y="3255557"/>
            <a:ext cx="6076459" cy="3040380"/>
            <a:chOff x="420416" y="3551614"/>
            <a:chExt cx="6076459" cy="3040380"/>
          </a:xfrm>
        </p:grpSpPr>
        <p:grpSp>
          <p:nvGrpSpPr>
            <p:cNvPr id="85" name="Google Shape;85;p41"/>
            <p:cNvGrpSpPr/>
            <p:nvPr/>
          </p:nvGrpSpPr>
          <p:grpSpPr>
            <a:xfrm>
              <a:off x="420416" y="3551614"/>
              <a:ext cx="603712" cy="3040380"/>
              <a:chOff x="1748790" y="3177540"/>
              <a:chExt cx="603712" cy="3040380"/>
            </a:xfrm>
          </p:grpSpPr>
          <p:sp>
            <p:nvSpPr>
              <p:cNvPr id="86" name="Google Shape;86;p41"/>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7" name="Google Shape;87;p41"/>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 name="Google Shape;88;p41"/>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89" name="Google Shape;89;p41"/>
            <p:cNvGrpSpPr/>
            <p:nvPr/>
          </p:nvGrpSpPr>
          <p:grpSpPr>
            <a:xfrm rot="10800000">
              <a:off x="5893163" y="3551614"/>
              <a:ext cx="603712" cy="3040380"/>
              <a:chOff x="1689568" y="3177540"/>
              <a:chExt cx="603712" cy="3040380"/>
            </a:xfrm>
          </p:grpSpPr>
          <p:sp>
            <p:nvSpPr>
              <p:cNvPr id="90" name="Google Shape;90;p41"/>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1" name="Google Shape;91;p41"/>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2" name="Google Shape;92;p41"/>
              <p:cNvSpPr/>
              <p:nvPr/>
            </p:nvSpPr>
            <p:spPr>
              <a:xfrm rot="-5400000">
                <a:off x="1859979" y="578461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93" name="Google Shape;93;p41"/>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94" name="Google Shape;94;p41"/>
          <p:cNvPicPr preferRelativeResize="0"/>
          <p:nvPr/>
        </p:nvPicPr>
        <p:blipFill rotWithShape="1">
          <a:blip r:embed="rId2">
            <a:alphaModFix/>
          </a:blip>
          <a:srcRect/>
          <a:stretch/>
        </p:blipFill>
        <p:spPr>
          <a:xfrm>
            <a:off x="1155114" y="3661387"/>
            <a:ext cx="3546764" cy="709352"/>
          </a:xfrm>
          <a:prstGeom prst="rect">
            <a:avLst/>
          </a:prstGeom>
          <a:noFill/>
          <a:ln>
            <a:noFill/>
          </a:ln>
        </p:spPr>
      </p:pic>
      <p:sp>
        <p:nvSpPr>
          <p:cNvPr id="95" name="Google Shape;95;p41"/>
          <p:cNvSpPr txBox="1"/>
          <p:nvPr/>
        </p:nvSpPr>
        <p:spPr>
          <a:xfrm>
            <a:off x="1053491" y="4486276"/>
            <a:ext cx="525142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accent1"/>
                </a:solidFill>
                <a:latin typeface="Trebuchet MS"/>
                <a:ea typeface="Trebuchet MS"/>
                <a:cs typeface="Trebuchet MS"/>
                <a:sym typeface="Trebuchet MS"/>
              </a:rPr>
              <a:t>GTFCC recommendations for cholera surveillance</a:t>
            </a:r>
            <a:endParaRPr/>
          </a:p>
        </p:txBody>
      </p:sp>
      <p:sp>
        <p:nvSpPr>
          <p:cNvPr id="96" name="Google Shape;96;p41"/>
          <p:cNvSpPr txBox="1">
            <a:spLocks noGrp="1"/>
          </p:cNvSpPr>
          <p:nvPr>
            <p:ph type="body" idx="1"/>
          </p:nvPr>
        </p:nvSpPr>
        <p:spPr>
          <a:xfrm>
            <a:off x="1030209" y="4893908"/>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txBox="1">
            <a:spLocks noGrp="1"/>
          </p:cNvSpPr>
          <p:nvPr>
            <p:ph type="body" idx="2"/>
          </p:nvPr>
        </p:nvSpPr>
        <p:spPr>
          <a:xfrm>
            <a:off x="4824835" y="5742935"/>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8"/>
        <p:cNvGrpSpPr/>
        <p:nvPr/>
      </p:nvGrpSpPr>
      <p:grpSpPr>
        <a:xfrm>
          <a:off x="0" y="0"/>
          <a:ext cx="0" cy="0"/>
          <a:chOff x="0" y="0"/>
          <a:chExt cx="0" cy="0"/>
        </a:xfrm>
      </p:grpSpPr>
      <p:sp>
        <p:nvSpPr>
          <p:cNvPr id="99" name="Google Shape;9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42"/>
          <p:cNvSpPr/>
          <p:nvPr/>
        </p:nvSpPr>
        <p:spPr>
          <a:xfrm>
            <a:off x="1" y="0"/>
            <a:ext cx="2957884"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2"/>
          <p:cNvSpPr txBox="1">
            <a:spLocks noGrp="1"/>
          </p:cNvSpPr>
          <p:nvPr>
            <p:ph type="title"/>
          </p:nvPr>
        </p:nvSpPr>
        <p:spPr>
          <a:xfrm>
            <a:off x="3551766" y="245013"/>
            <a:ext cx="7772400"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2"/>
          <p:cNvSpPr txBox="1">
            <a:spLocks noGrp="1"/>
          </p:cNvSpPr>
          <p:nvPr>
            <p:ph type="body" idx="1"/>
          </p:nvPr>
        </p:nvSpPr>
        <p:spPr>
          <a:xfrm>
            <a:off x="3551766" y="2270098"/>
            <a:ext cx="7772400"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2"/>
          <p:cNvSpPr txBox="1">
            <a:spLocks noGrp="1"/>
          </p:cNvSpPr>
          <p:nvPr>
            <p:ph type="body" idx="2"/>
          </p:nvPr>
        </p:nvSpPr>
        <p:spPr>
          <a:xfrm>
            <a:off x="322516" y="1106433"/>
            <a:ext cx="2385262" cy="793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a:solidFill>
                  <a:srgbClr val="044F49"/>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42"/>
          <p:cNvGrpSpPr/>
          <p:nvPr/>
        </p:nvGrpSpPr>
        <p:grpSpPr>
          <a:xfrm>
            <a:off x="405135" y="348710"/>
            <a:ext cx="646849" cy="627823"/>
            <a:chOff x="220985" y="1325244"/>
            <a:chExt cx="646849" cy="627823"/>
          </a:xfrm>
        </p:grpSpPr>
        <p:sp>
          <p:nvSpPr>
            <p:cNvPr id="107" name="Google Shape;107;p42"/>
            <p:cNvSpPr/>
            <p:nvPr/>
          </p:nvSpPr>
          <p:spPr>
            <a:xfrm>
              <a:off x="230497" y="1325244"/>
              <a:ext cx="627823" cy="627823"/>
            </a:xfrm>
            <a:prstGeom prst="ellipse">
              <a:avLst/>
            </a:prstGeom>
            <a:noFill/>
            <a:ln w="28575" cap="flat" cmpd="sng">
              <a:solidFill>
                <a:srgbClr val="044F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8" name="Google Shape;108;p42"/>
            <p:cNvSpPr txBox="1"/>
            <p:nvPr/>
          </p:nvSpPr>
          <p:spPr>
            <a:xfrm>
              <a:off x="220985" y="1448399"/>
              <a:ext cx="64684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accent4"/>
                  </a:solidFill>
                  <a:latin typeface="Trebuchet MS"/>
                  <a:ea typeface="Trebuchet MS"/>
                  <a:cs typeface="Trebuchet MS"/>
                  <a:sym typeface="Trebuchet MS"/>
                </a:rPr>
                <a:t>SOP</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9"/>
        <p:cNvGrpSpPr/>
        <p:nvPr/>
      </p:nvGrpSpPr>
      <p:grpSpPr>
        <a:xfrm>
          <a:off x="0" y="0"/>
          <a:ext cx="0" cy="0"/>
          <a:chOff x="0" y="0"/>
          <a:chExt cx="0" cy="0"/>
        </a:xfrm>
      </p:grpSpPr>
      <p:sp>
        <p:nvSpPr>
          <p:cNvPr id="110" name="Google Shape;11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43"/>
          <p:cNvSpPr/>
          <p:nvPr/>
        </p:nvSpPr>
        <p:spPr>
          <a:xfrm>
            <a:off x="-55659" y="0"/>
            <a:ext cx="12247659" cy="6858000"/>
          </a:xfrm>
          <a:prstGeom prst="rect">
            <a:avLst/>
          </a:prstGeom>
          <a:solidFill>
            <a:srgbClr val="F7E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a:solidFill>
                <a:schemeClr val="lt1"/>
              </a:solidFill>
              <a:latin typeface="Trebuchet MS"/>
              <a:ea typeface="Trebuchet MS"/>
              <a:cs typeface="Trebuchet MS"/>
              <a:sym typeface="Trebuchet M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4"/>
          <p:cNvSpPr>
            <a:spLocks noGrp="1"/>
          </p:cNvSpPr>
          <p:nvPr>
            <p:ph type="pic" idx="2"/>
          </p:nvPr>
        </p:nvSpPr>
        <p:spPr>
          <a:xfrm>
            <a:off x="5183188" y="987425"/>
            <a:ext cx="6172200" cy="4873625"/>
          </a:xfrm>
          <a:prstGeom prst="rect">
            <a:avLst/>
          </a:prstGeom>
          <a:noFill/>
          <a:ln>
            <a:noFill/>
          </a:ln>
        </p:spPr>
      </p:sp>
      <p:sp>
        <p:nvSpPr>
          <p:cNvPr id="117" name="Google Shape;117;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Font typeface="Trebuchet MS"/>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4"/>
              </a:buClr>
              <a:buSzPts val="4400"/>
              <a:buFont typeface="Trebuchet MS"/>
              <a:buNone/>
              <a:defRPr sz="4400" b="0" i="0" u="none" strike="noStrike" cap="none">
                <a:solidFill>
                  <a:schemeClr val="accent4"/>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accent1"/>
              </a:buClr>
              <a:buSzPts val="22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accent1"/>
              </a:buClr>
              <a:buSzPts val="20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08080"/>
                </a:solidFill>
                <a:latin typeface="Trebuchet MS"/>
                <a:ea typeface="Trebuchet MS"/>
                <a:cs typeface="Trebuchet MS"/>
                <a:sym typeface="Trebuchet MS"/>
              </a:defRPr>
            </a:lvl1pPr>
            <a:lvl2pPr marL="0" marR="0" lvl="1" indent="0" algn="r" rtl="0">
              <a:spcBef>
                <a:spcPts val="0"/>
              </a:spcBef>
              <a:buNone/>
              <a:defRPr sz="1200" b="0" i="0" u="none" strike="noStrike" cap="none">
                <a:solidFill>
                  <a:srgbClr val="808080"/>
                </a:solidFill>
                <a:latin typeface="Trebuchet MS"/>
                <a:ea typeface="Trebuchet MS"/>
                <a:cs typeface="Trebuchet MS"/>
                <a:sym typeface="Trebuchet MS"/>
              </a:defRPr>
            </a:lvl2pPr>
            <a:lvl3pPr marL="0" marR="0" lvl="2" indent="0" algn="r" rtl="0">
              <a:spcBef>
                <a:spcPts val="0"/>
              </a:spcBef>
              <a:buNone/>
              <a:defRPr sz="1200" b="0" i="0" u="none" strike="noStrike" cap="none">
                <a:solidFill>
                  <a:srgbClr val="808080"/>
                </a:solidFill>
                <a:latin typeface="Trebuchet MS"/>
                <a:ea typeface="Trebuchet MS"/>
                <a:cs typeface="Trebuchet MS"/>
                <a:sym typeface="Trebuchet MS"/>
              </a:defRPr>
            </a:lvl3pPr>
            <a:lvl4pPr marL="0" marR="0" lvl="3" indent="0" algn="r" rtl="0">
              <a:spcBef>
                <a:spcPts val="0"/>
              </a:spcBef>
              <a:buNone/>
              <a:defRPr sz="1200" b="0" i="0" u="none" strike="noStrike" cap="none">
                <a:solidFill>
                  <a:srgbClr val="808080"/>
                </a:solidFill>
                <a:latin typeface="Trebuchet MS"/>
                <a:ea typeface="Trebuchet MS"/>
                <a:cs typeface="Trebuchet MS"/>
                <a:sym typeface="Trebuchet MS"/>
              </a:defRPr>
            </a:lvl4pPr>
            <a:lvl5pPr marL="0" marR="0" lvl="4" indent="0" algn="r" rtl="0">
              <a:spcBef>
                <a:spcPts val="0"/>
              </a:spcBef>
              <a:buNone/>
              <a:defRPr sz="1200" b="0" i="0" u="none" strike="noStrike" cap="none">
                <a:solidFill>
                  <a:srgbClr val="808080"/>
                </a:solidFill>
                <a:latin typeface="Trebuchet MS"/>
                <a:ea typeface="Trebuchet MS"/>
                <a:cs typeface="Trebuchet MS"/>
                <a:sym typeface="Trebuchet MS"/>
              </a:defRPr>
            </a:lvl5pPr>
            <a:lvl6pPr marL="0" marR="0" lvl="5" indent="0" algn="r" rtl="0">
              <a:spcBef>
                <a:spcPts val="0"/>
              </a:spcBef>
              <a:buNone/>
              <a:defRPr sz="1200" b="0" i="0" u="none" strike="noStrike" cap="none">
                <a:solidFill>
                  <a:srgbClr val="808080"/>
                </a:solidFill>
                <a:latin typeface="Trebuchet MS"/>
                <a:ea typeface="Trebuchet MS"/>
                <a:cs typeface="Trebuchet MS"/>
                <a:sym typeface="Trebuchet MS"/>
              </a:defRPr>
            </a:lvl6pPr>
            <a:lvl7pPr marL="0" marR="0" lvl="6" indent="0" algn="r" rtl="0">
              <a:spcBef>
                <a:spcPts val="0"/>
              </a:spcBef>
              <a:buNone/>
              <a:defRPr sz="1200" b="0" i="0" u="none" strike="noStrike" cap="none">
                <a:solidFill>
                  <a:srgbClr val="808080"/>
                </a:solidFill>
                <a:latin typeface="Trebuchet MS"/>
                <a:ea typeface="Trebuchet MS"/>
                <a:cs typeface="Trebuchet MS"/>
                <a:sym typeface="Trebuchet MS"/>
              </a:defRPr>
            </a:lvl7pPr>
            <a:lvl8pPr marL="0" marR="0" lvl="7" indent="0" algn="r" rtl="0">
              <a:spcBef>
                <a:spcPts val="0"/>
              </a:spcBef>
              <a:buNone/>
              <a:defRPr sz="1200" b="0" i="0" u="none" strike="noStrike" cap="none">
                <a:solidFill>
                  <a:srgbClr val="808080"/>
                </a:solidFill>
                <a:latin typeface="Trebuchet MS"/>
                <a:ea typeface="Trebuchet MS"/>
                <a:cs typeface="Trebuchet MS"/>
                <a:sym typeface="Trebuchet MS"/>
              </a:defRPr>
            </a:lvl8pPr>
            <a:lvl9pPr marL="0" marR="0" lvl="8" indent="0" algn="r" rtl="0">
              <a:spcBef>
                <a:spcPts val="0"/>
              </a:spcBef>
              <a:buNone/>
              <a:defRPr sz="1200" b="0" i="0" u="none" strike="noStrike" cap="none">
                <a:solidFill>
                  <a:srgbClr val="80808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enwho.org/media/Chol%C3%A9ra%20%3A%20Introduction%20(Fran%C3%A7ais)/0_ifibdah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in a lab coat&#10;&#10;Description automatically generated">
            <a:extLst>
              <a:ext uri="{FF2B5EF4-FFF2-40B4-BE49-F238E27FC236}">
                <a16:creationId xmlns:a16="http://schemas.microsoft.com/office/drawing/2014/main" id="{33059F37-31D9-B3CA-D667-B64A20C3D59F}"/>
              </a:ext>
            </a:extLst>
          </p:cNvPr>
          <p:cNvPicPr>
            <a:picLocks noChangeAspect="1"/>
          </p:cNvPicPr>
          <p:nvPr/>
        </p:nvPicPr>
        <p:blipFill>
          <a:blip r:embed="rId3"/>
          <a:srcRect l="49" t="13020" r="-49" b="2342"/>
          <a:stretch/>
        </p:blipFill>
        <p:spPr>
          <a:xfrm>
            <a:off x="1957" y="0"/>
            <a:ext cx="12191999" cy="6874225"/>
          </a:xfrm>
          <a:prstGeom prst="rect">
            <a:avLst/>
          </a:prstGeom>
        </p:spPr>
      </p:pic>
      <p:grpSp>
        <p:nvGrpSpPr>
          <p:cNvPr id="2" name="Google Shape;187;p5">
            <a:extLst>
              <a:ext uri="{FF2B5EF4-FFF2-40B4-BE49-F238E27FC236}">
                <a16:creationId xmlns:a16="http://schemas.microsoft.com/office/drawing/2014/main" id="{4242F460-B6BF-CD17-3F41-C33EA977D2C5}"/>
              </a:ext>
            </a:extLst>
          </p:cNvPr>
          <p:cNvGrpSpPr/>
          <p:nvPr/>
        </p:nvGrpSpPr>
        <p:grpSpPr>
          <a:xfrm>
            <a:off x="200425" y="603661"/>
            <a:ext cx="6183604" cy="3747970"/>
            <a:chOff x="665542" y="3463635"/>
            <a:chExt cx="6183604" cy="3747970"/>
          </a:xfrm>
        </p:grpSpPr>
        <p:grpSp>
          <p:nvGrpSpPr>
            <p:cNvPr id="4" name="Google Shape;188;p5">
              <a:extLst>
                <a:ext uri="{FF2B5EF4-FFF2-40B4-BE49-F238E27FC236}">
                  <a16:creationId xmlns:a16="http://schemas.microsoft.com/office/drawing/2014/main" id="{5E492704-8122-A2A5-9487-F0D58CFBD60A}"/>
                </a:ext>
              </a:extLst>
            </p:cNvPr>
            <p:cNvGrpSpPr/>
            <p:nvPr/>
          </p:nvGrpSpPr>
          <p:grpSpPr>
            <a:xfrm>
              <a:off x="665542" y="3463636"/>
              <a:ext cx="603712" cy="3747969"/>
              <a:chOff x="665542" y="3463636"/>
              <a:chExt cx="603712" cy="3747969"/>
            </a:xfrm>
          </p:grpSpPr>
          <p:sp>
            <p:nvSpPr>
              <p:cNvPr id="10" name="Google Shape;189;p5">
                <a:extLst>
                  <a:ext uri="{FF2B5EF4-FFF2-40B4-BE49-F238E27FC236}">
                    <a16:creationId xmlns:a16="http://schemas.microsoft.com/office/drawing/2014/main" id="{48022AA2-0595-9EED-5F78-81E63886CA0C}"/>
                  </a:ext>
                </a:extLst>
              </p:cNvPr>
              <p:cNvSpPr/>
              <p:nvPr/>
            </p:nvSpPr>
            <p:spPr>
              <a:xfrm>
                <a:off x="665542" y="3463636"/>
                <a:ext cx="262890" cy="3715788"/>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1" name="Google Shape;190;p5">
                <a:extLst>
                  <a:ext uri="{FF2B5EF4-FFF2-40B4-BE49-F238E27FC236}">
                    <a16:creationId xmlns:a16="http://schemas.microsoft.com/office/drawing/2014/main" id="{1C304E10-C386-BD22-5F51-3032E3150994}"/>
                  </a:ext>
                </a:extLst>
              </p:cNvPr>
              <p:cNvSpPr/>
              <p:nvPr/>
            </p:nvSpPr>
            <p:spPr>
              <a:xfrm rot="-5400000">
                <a:off x="835953" y="3293225"/>
                <a:ext cx="262890" cy="603712"/>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2" name="Google Shape;191;p5">
                <a:extLst>
                  <a:ext uri="{FF2B5EF4-FFF2-40B4-BE49-F238E27FC236}">
                    <a16:creationId xmlns:a16="http://schemas.microsoft.com/office/drawing/2014/main" id="{F5F0620A-0EE3-CD7F-9B9E-618D230E1F2D}"/>
                  </a:ext>
                </a:extLst>
              </p:cNvPr>
              <p:cNvSpPr/>
              <p:nvPr/>
            </p:nvSpPr>
            <p:spPr>
              <a:xfrm rot="16200000">
                <a:off x="835953" y="6778304"/>
                <a:ext cx="262890" cy="603712"/>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5" name="Google Shape;192;p5">
              <a:extLst>
                <a:ext uri="{FF2B5EF4-FFF2-40B4-BE49-F238E27FC236}">
                  <a16:creationId xmlns:a16="http://schemas.microsoft.com/office/drawing/2014/main" id="{4E3DCA64-F0B7-DDB6-8FC8-E2E8105E3229}"/>
                </a:ext>
              </a:extLst>
            </p:cNvPr>
            <p:cNvGrpSpPr/>
            <p:nvPr/>
          </p:nvGrpSpPr>
          <p:grpSpPr>
            <a:xfrm rot="10800000">
              <a:off x="6216219" y="3463635"/>
              <a:ext cx="632927" cy="3747970"/>
              <a:chOff x="6031144" y="2756047"/>
              <a:chExt cx="632927" cy="3747970"/>
            </a:xfrm>
          </p:grpSpPr>
          <p:sp>
            <p:nvSpPr>
              <p:cNvPr id="7" name="Google Shape;193;p5">
                <a:extLst>
                  <a:ext uri="{FF2B5EF4-FFF2-40B4-BE49-F238E27FC236}">
                    <a16:creationId xmlns:a16="http://schemas.microsoft.com/office/drawing/2014/main" id="{411AB129-8DD9-75DA-9CE0-49460ACA8E3F}"/>
                  </a:ext>
                </a:extLst>
              </p:cNvPr>
              <p:cNvSpPr/>
              <p:nvPr/>
            </p:nvSpPr>
            <p:spPr>
              <a:xfrm>
                <a:off x="6031144" y="2788228"/>
                <a:ext cx="262890" cy="3715789"/>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 name="Google Shape;194;p5">
                <a:extLst>
                  <a:ext uri="{FF2B5EF4-FFF2-40B4-BE49-F238E27FC236}">
                    <a16:creationId xmlns:a16="http://schemas.microsoft.com/office/drawing/2014/main" id="{35A53C37-7C39-6E30-E212-6494DC344207}"/>
                  </a:ext>
                </a:extLst>
              </p:cNvPr>
              <p:cNvSpPr/>
              <p:nvPr/>
            </p:nvSpPr>
            <p:spPr>
              <a:xfrm rot="16200000">
                <a:off x="6205497" y="2585636"/>
                <a:ext cx="262890" cy="603712"/>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 name="Google Shape;195;p5">
                <a:extLst>
                  <a:ext uri="{FF2B5EF4-FFF2-40B4-BE49-F238E27FC236}">
                    <a16:creationId xmlns:a16="http://schemas.microsoft.com/office/drawing/2014/main" id="{1302F28A-ED1D-F523-3085-CEBBF489E4E4}"/>
                  </a:ext>
                </a:extLst>
              </p:cNvPr>
              <p:cNvSpPr/>
              <p:nvPr/>
            </p:nvSpPr>
            <p:spPr>
              <a:xfrm rot="16200000">
                <a:off x="6218134" y="6055871"/>
                <a:ext cx="262890" cy="628984"/>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6" name="Google Shape;196;p5">
              <a:extLst>
                <a:ext uri="{FF2B5EF4-FFF2-40B4-BE49-F238E27FC236}">
                  <a16:creationId xmlns:a16="http://schemas.microsoft.com/office/drawing/2014/main" id="{6955463C-9897-09FE-50D2-2537154582F4}"/>
                </a:ext>
              </a:extLst>
            </p:cNvPr>
            <p:cNvSpPr/>
            <p:nvPr/>
          </p:nvSpPr>
          <p:spPr>
            <a:xfrm>
              <a:off x="928433" y="3726527"/>
              <a:ext cx="5662386" cy="3226921"/>
            </a:xfrm>
            <a:prstGeom prst="rect">
              <a:avLst/>
            </a:prstGeom>
            <a:solidFill>
              <a:schemeClr val="lt1">
                <a:alpha val="92941"/>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3" name="Google Shape;200;p5">
            <a:extLst>
              <a:ext uri="{FF2B5EF4-FFF2-40B4-BE49-F238E27FC236}">
                <a16:creationId xmlns:a16="http://schemas.microsoft.com/office/drawing/2014/main" id="{E92E77AC-77A3-9B1F-D0A5-B35A57C9B500}"/>
              </a:ext>
            </a:extLst>
          </p:cNvPr>
          <p:cNvPicPr preferRelativeResize="0"/>
          <p:nvPr/>
        </p:nvPicPr>
        <p:blipFill rotWithShape="1">
          <a:blip r:embed="rId4">
            <a:alphaModFix/>
          </a:blip>
          <a:srcRect/>
          <a:stretch/>
        </p:blipFill>
        <p:spPr>
          <a:xfrm>
            <a:off x="804137" y="1030511"/>
            <a:ext cx="3546764" cy="709352"/>
          </a:xfrm>
          <a:prstGeom prst="rect">
            <a:avLst/>
          </a:prstGeom>
          <a:noFill/>
          <a:ln>
            <a:noFill/>
          </a:ln>
        </p:spPr>
      </p:pic>
      <p:sp>
        <p:nvSpPr>
          <p:cNvPr id="13" name="Google Shape;197;p5">
            <a:extLst>
              <a:ext uri="{FF2B5EF4-FFF2-40B4-BE49-F238E27FC236}">
                <a16:creationId xmlns:a16="http://schemas.microsoft.com/office/drawing/2014/main" id="{EE6816C8-CDD3-70DA-8D49-2ABFCB19B38E}"/>
              </a:ext>
            </a:extLst>
          </p:cNvPr>
          <p:cNvSpPr txBox="1">
            <a:spLocks noGrp="1"/>
          </p:cNvSpPr>
          <p:nvPr/>
        </p:nvSpPr>
        <p:spPr>
          <a:xfrm>
            <a:off x="692428" y="2275514"/>
            <a:ext cx="5399495" cy="14559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400"/>
              <a:buFont typeface="Trebuchet MS"/>
              <a:buNone/>
              <a:defRPr sz="2400" b="1" i="0" u="none" strike="noStrike" cap="none">
                <a:solidFill>
                  <a:schemeClr val="accent4"/>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pPr>
            <a:r>
              <a:rPr lang="en-US" sz="2600"/>
              <a:t>COLLECTE DES ÉCHANTILLONS ET TESTS DE DIAGNOSTIC RAPIDE (TDR) CHOLÉRA - POUR</a:t>
            </a:r>
            <a:br>
              <a:rPr lang="en-US" sz="2600"/>
            </a:br>
            <a:r>
              <a:rPr lang="en-US" sz="2600"/>
              <a:t>LES PROFESSIONELS DE LA SANTÉ</a:t>
            </a:r>
          </a:p>
          <a:p>
            <a:pPr marL="0" lvl="0" indent="0" algn="l" rtl="0">
              <a:lnSpc>
                <a:spcPct val="90000"/>
              </a:lnSpc>
              <a:spcBef>
                <a:spcPts val="1000"/>
              </a:spcBef>
              <a:spcAft>
                <a:spcPts val="0"/>
              </a:spcAft>
              <a:buSzPts val="2400"/>
              <a:buFont typeface="Trebuchet MS"/>
              <a:buNone/>
            </a:pPr>
            <a:endParaRPr/>
          </a:p>
        </p:txBody>
      </p:sp>
      <p:sp>
        <p:nvSpPr>
          <p:cNvPr id="14" name="Google Shape;199;p5">
            <a:extLst>
              <a:ext uri="{FF2B5EF4-FFF2-40B4-BE49-F238E27FC236}">
                <a16:creationId xmlns:a16="http://schemas.microsoft.com/office/drawing/2014/main" id="{905787EB-2CAC-2784-9B51-D3F9536EA5DA}"/>
              </a:ext>
            </a:extLst>
          </p:cNvPr>
          <p:cNvSpPr txBox="1">
            <a:spLocks noGrp="1"/>
          </p:cNvSpPr>
          <p:nvPr/>
        </p:nvSpPr>
        <p:spPr>
          <a:xfrm>
            <a:off x="685390" y="1938256"/>
            <a:ext cx="5065713" cy="3619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700"/>
              <a:buFont typeface="Trebuchet MS"/>
              <a:buNone/>
              <a:defRPr sz="1700" b="0"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pPr>
            <a:r>
              <a:rPr lang="en-US" dirty="0"/>
              <a:t>Recommendations du GTFCC </a:t>
            </a:r>
            <a:endParaRPr lang="en-US" sz="1200" dirty="0">
              <a:latin typeface="Calibri"/>
            </a:endParaRPr>
          </a:p>
          <a:p>
            <a:pPr marL="0" lvl="0" indent="0" algn="l" rtl="0">
              <a:lnSpc>
                <a:spcPct val="90000"/>
              </a:lnSpc>
              <a:spcBef>
                <a:spcPts val="1000"/>
              </a:spcBef>
              <a:spcAft>
                <a:spcPts val="0"/>
              </a:spcAft>
              <a:buSzPts val="1700"/>
              <a:buFont typeface="Trebuchet MS"/>
              <a:buNone/>
            </a:pPr>
            <a:endParaRPr/>
          </a:p>
        </p:txBody>
      </p:sp>
      <p:sp>
        <p:nvSpPr>
          <p:cNvPr id="15" name="Google Shape;198;p5">
            <a:extLst>
              <a:ext uri="{FF2B5EF4-FFF2-40B4-BE49-F238E27FC236}">
                <a16:creationId xmlns:a16="http://schemas.microsoft.com/office/drawing/2014/main" id="{3B6520D7-85AA-24D1-EA5A-F885F12B291E}"/>
              </a:ext>
            </a:extLst>
          </p:cNvPr>
          <p:cNvSpPr txBox="1">
            <a:spLocks noGrp="1"/>
          </p:cNvSpPr>
          <p:nvPr/>
        </p:nvSpPr>
        <p:spPr>
          <a:xfrm>
            <a:off x="4172966" y="3800564"/>
            <a:ext cx="1763154" cy="2190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1000"/>
              </a:spcBef>
              <a:spcAft>
                <a:spcPts val="0"/>
              </a:spcAft>
              <a:buClr>
                <a:schemeClr val="accent1"/>
              </a:buClr>
              <a:buSzPts val="1200"/>
              <a:buFont typeface="Trebuchet MS"/>
              <a:buNone/>
              <a:defRPr sz="1200" b="0" i="1" u="none" strike="noStrike" cap="none">
                <a:solidFill>
                  <a:srgbClr val="8D8D8D"/>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l">
              <a:spcBef>
                <a:spcPts val="0"/>
              </a:spcBef>
            </a:pPr>
            <a:r>
              <a:rPr lang="en-US"/>
              <a:t>V1.0 November 2024</a:t>
            </a:r>
            <a:endParaRPr/>
          </a:p>
        </p:txBody>
      </p:sp>
      <p:sp>
        <p:nvSpPr>
          <p:cNvPr id="18" name="TextBox 2">
            <a:extLst>
              <a:ext uri="{FF2B5EF4-FFF2-40B4-BE49-F238E27FC236}">
                <a16:creationId xmlns:a16="http://schemas.microsoft.com/office/drawing/2014/main" id="{2D2ADFD3-85A7-95B6-52D8-13390CFB7CAB}"/>
              </a:ext>
            </a:extLst>
          </p:cNvPr>
          <p:cNvSpPr txBox="1"/>
          <p:nvPr/>
        </p:nvSpPr>
        <p:spPr>
          <a:xfrm>
            <a:off x="10504264" y="6248600"/>
            <a:ext cx="1687736"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u="none" strike="noStrike" kern="1200" cap="none" spc="0" normalizeH="0" baseline="0" noProof="0">
                <a:ln>
                  <a:noFill/>
                </a:ln>
                <a:solidFill>
                  <a:schemeClr val="bg2"/>
                </a:solidFill>
                <a:effectLst/>
                <a:uLnTx/>
                <a:uFillTx/>
                <a:latin typeface="Trebuchet MS" panose="020B0703020202090204" pitchFamily="34" charset="0"/>
                <a:ea typeface="Calibri"/>
                <a:cs typeface="Arial"/>
              </a:rPr>
              <a:t>© </a:t>
            </a:r>
            <a:r>
              <a:rPr lang="en-GB" sz="1200">
                <a:solidFill>
                  <a:schemeClr val="bg2"/>
                </a:solidFill>
                <a:effectLst/>
                <a:latin typeface="Trebuchet MS" panose="020B0703020202090204" pitchFamily="34" charset="0"/>
                <a:cs typeface="Segoe UI"/>
              </a:rPr>
              <a:t>WHO / </a:t>
            </a:r>
            <a:r>
              <a:rPr lang="en-GB" sz="1200">
                <a:solidFill>
                  <a:schemeClr val="bg2"/>
                </a:solidFill>
                <a:latin typeface="Trebuchet MS" panose="020B0703020202090204" pitchFamily="34" charset="0"/>
                <a:cs typeface="Segoe UI"/>
              </a:rPr>
              <a:t>Genna Print</a:t>
            </a:r>
            <a:endParaRPr lang="en-US" sz="1200">
              <a:solidFill>
                <a:schemeClr val="bg2"/>
              </a:solidFill>
              <a:latin typeface="Trebuchet MS" panose="020B0703020202090204" pitchFamily="34" charset="0"/>
            </a:endParaRPr>
          </a:p>
        </p:txBody>
      </p:sp>
    </p:spTree>
    <p:extLst>
      <p:ext uri="{BB962C8B-B14F-4D97-AF65-F5344CB8AC3E}">
        <p14:creationId xmlns:p14="http://schemas.microsoft.com/office/powerpoint/2010/main" val="1537182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74" name="Google Shape;174;p3"/>
          <p:cNvSpPr txBox="1"/>
          <p:nvPr/>
        </p:nvSpPr>
        <p:spPr>
          <a:xfrm>
            <a:off x="986426" y="2489974"/>
            <a:ext cx="10217419" cy="1209522"/>
          </a:xfrm>
          <a:prstGeom prst="rect">
            <a:avLst/>
          </a:prstGeom>
          <a:noFill/>
          <a:ln>
            <a:noFill/>
          </a:ln>
        </p:spPr>
        <p:txBody>
          <a:bodyPr spcFirstLastPara="1" wrap="square" lIns="91425" tIns="45700" rIns="91425" bIns="45700" anchor="t" anchorCtr="0">
            <a:spAutoFit/>
          </a:bodyPr>
          <a:lstStyle/>
          <a:p>
            <a:pPr algn="ctr">
              <a:lnSpc>
                <a:spcPct val="110000"/>
              </a:lnSpc>
              <a:buClr>
                <a:schemeClr val="accent3"/>
              </a:buClr>
              <a:buSzPts val="2200"/>
            </a:pPr>
            <a:endParaRPr lang="en-US" sz="2200">
              <a:solidFill>
                <a:schemeClr val="dk1"/>
              </a:solidFill>
              <a:latin typeface="Trebuchet MS"/>
              <a:ea typeface="Trebuchet MS"/>
              <a:cs typeface="Trebuchet MS"/>
            </a:endParaRPr>
          </a:p>
          <a:p>
            <a:pPr algn="ctr">
              <a:lnSpc>
                <a:spcPct val="110000"/>
              </a:lnSpc>
            </a:pPr>
            <a:r>
              <a:rPr lang="fr-FR" sz="2200" dirty="0">
                <a:solidFill>
                  <a:schemeClr val="dk1"/>
                </a:solidFill>
                <a:latin typeface="Trebuchet MS"/>
              </a:rPr>
              <a:t>Ce cours a été élaboré par le groupe de travail sur le laboratoire du Groupe </a:t>
            </a:r>
            <a:r>
              <a:rPr lang="fr-FR" sz="2200">
                <a:solidFill>
                  <a:schemeClr val="dk1"/>
                </a:solidFill>
                <a:latin typeface="Trebuchet MS"/>
              </a:rPr>
              <a:t>spécial mondial de lutte contre le choléra (GTFCC). </a:t>
            </a:r>
            <a:endParaRPr lang="fr-FR" sz="1200">
              <a:solidFill>
                <a:schemeClr val="dk1"/>
              </a:solidFill>
              <a:latin typeface="Calibri"/>
            </a:endParaRPr>
          </a:p>
        </p:txBody>
      </p:sp>
      <p:sp>
        <p:nvSpPr>
          <p:cNvPr id="2" name="Google Shape;174;p3">
            <a:extLst>
              <a:ext uri="{FF2B5EF4-FFF2-40B4-BE49-F238E27FC236}">
                <a16:creationId xmlns:a16="http://schemas.microsoft.com/office/drawing/2014/main" id="{EA3DEB00-4F21-4A90-E03D-2E9D45F19C21}"/>
              </a:ext>
            </a:extLst>
          </p:cNvPr>
          <p:cNvSpPr txBox="1"/>
          <p:nvPr/>
        </p:nvSpPr>
        <p:spPr>
          <a:xfrm>
            <a:off x="986425" y="4368026"/>
            <a:ext cx="10217419" cy="396991"/>
          </a:xfrm>
          <a:prstGeom prst="rect">
            <a:avLst/>
          </a:prstGeom>
          <a:noFill/>
          <a:ln>
            <a:noFill/>
          </a:ln>
        </p:spPr>
        <p:txBody>
          <a:bodyPr spcFirstLastPara="1" wrap="square" lIns="91425" tIns="45700" rIns="91425" bIns="45700" anchor="t" anchorCtr="0">
            <a:spAutoFit/>
          </a:bodyPr>
          <a:lstStyle/>
          <a:p>
            <a:pPr algn="ctr">
              <a:lnSpc>
                <a:spcPct val="110000"/>
              </a:lnSpc>
            </a:pPr>
            <a:r>
              <a:rPr lang="fr-BE" sz="1800">
                <a:solidFill>
                  <a:schemeClr val="dk1"/>
                </a:solidFill>
                <a:latin typeface="Trebuchet MS"/>
                <a:sym typeface="Trebuchet MS"/>
              </a:rPr>
              <a:t>L'élaboration des supports a été coordonnée par l'Organisation Mondiale de la Santé.</a:t>
            </a:r>
            <a:endParaRPr lang="fr-BE" sz="1800">
              <a:solidFill>
                <a:schemeClr val="dk1"/>
              </a:solidFill>
              <a:latin typeface="Trebuchet MS"/>
            </a:endParaRPr>
          </a:p>
        </p:txBody>
      </p:sp>
      <p:pic>
        <p:nvPicPr>
          <p:cNvPr id="4" name="Google Shape;200;p5" descr="A black and white logo&#10;&#10;Description automatically generated">
            <a:extLst>
              <a:ext uri="{FF2B5EF4-FFF2-40B4-BE49-F238E27FC236}">
                <a16:creationId xmlns:a16="http://schemas.microsoft.com/office/drawing/2014/main" id="{1390D302-B894-5D21-F81F-F856876B0623}"/>
              </a:ext>
            </a:extLst>
          </p:cNvPr>
          <p:cNvPicPr preferRelativeResize="0"/>
          <p:nvPr/>
        </p:nvPicPr>
        <p:blipFill rotWithShape="1">
          <a:blip r:embed="rId3">
            <a:alphaModFix/>
          </a:blip>
          <a:srcRect/>
          <a:stretch/>
        </p:blipFill>
        <p:spPr>
          <a:xfrm>
            <a:off x="804137" y="743128"/>
            <a:ext cx="3546764" cy="709352"/>
          </a:xfrm>
          <a:prstGeom prst="rect">
            <a:avLst/>
          </a:prstGeom>
          <a:noFill/>
          <a:ln>
            <a:noFill/>
          </a:ln>
        </p:spPr>
      </p:pic>
      <p:sp>
        <p:nvSpPr>
          <p:cNvPr id="3"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en-US"/>
            </a:defPPr>
            <a:lvl1pPr marL="0" marR="0" lvl="0"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1pPr>
            <a:lvl2pPr marL="0" marR="0" lvl="1"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2pPr>
            <a:lvl3pPr marL="0" marR="0" lvl="2"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3pPr>
            <a:lvl4pPr marL="0" marR="0" lvl="3"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4pPr>
            <a:lvl5pPr marL="0" marR="0" lvl="4"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5pPr>
            <a:lvl6pPr marL="0" marR="0" lvl="5"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6pPr>
            <a:lvl7pPr marL="0" marR="0" lvl="6"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7pPr>
            <a:lvl8pPr marL="0" marR="0" lvl="7"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8pPr>
            <a:lvl9pPr marL="0" marR="0" lvl="8"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0 /</a:t>
            </a:r>
            <a:fld id="{00000000-1234-1234-1234-123412341234}" type="slidenum">
              <a:rPr lang="en-US" b="1" dirty="0" smtClean="0">
                <a:solidFill>
                  <a:schemeClr val="tx1">
                    <a:lumMod val="40000"/>
                    <a:lumOff val="60000"/>
                  </a:schemeClr>
                </a:solidFill>
              </a:rPr>
              <a:pPr/>
              <a:t>2</a:t>
            </a:fld>
            <a:endParaRPr b="1">
              <a:solidFill>
                <a:schemeClr val="tx1">
                  <a:lumMod val="40000"/>
                  <a:lumOff val="60000"/>
                </a:schemeClr>
              </a:solidFill>
            </a:endParaRPr>
          </a:p>
        </p:txBody>
      </p:sp>
    </p:spTree>
    <p:extLst>
      <p:ext uri="{BB962C8B-B14F-4D97-AF65-F5344CB8AC3E}">
        <p14:creationId xmlns:p14="http://schemas.microsoft.com/office/powerpoint/2010/main" val="174617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
          <p:cNvSpPr txBox="1">
            <a:spLocks noGrp="1"/>
          </p:cNvSpPr>
          <p:nvPr>
            <p:ph type="title"/>
          </p:nvPr>
        </p:nvSpPr>
        <p:spPr>
          <a:xfrm>
            <a:off x="5554996" y="95723"/>
            <a:ext cx="5923268" cy="1463040"/>
          </a:xfrm>
          <a:prstGeom prst="rect">
            <a:avLst/>
          </a:prstGeom>
          <a:noFill/>
          <a:ln>
            <a:noFill/>
          </a:ln>
        </p:spPr>
        <p:txBody>
          <a:bodyPr spcFirstLastPara="1" wrap="square" lIns="91425" tIns="45700" rIns="91425" bIns="45700" anchor="ctr" anchorCtr="0">
            <a:normAutofit/>
          </a:bodyPr>
          <a:lstStyle/>
          <a:p>
            <a:r>
              <a:rPr lang="en-US"/>
              <a:t>PLAN DU COURS</a:t>
            </a:r>
          </a:p>
        </p:txBody>
      </p:sp>
      <p:sp>
        <p:nvSpPr>
          <p:cNvPr id="139" name="Google Shape;139;p1"/>
          <p:cNvSpPr txBox="1">
            <a:spLocks noGrp="1"/>
          </p:cNvSpPr>
          <p:nvPr>
            <p:ph type="body" idx="1"/>
          </p:nvPr>
        </p:nvSpPr>
        <p:spPr>
          <a:xfrm>
            <a:off x="5576998" y="1799923"/>
            <a:ext cx="5923268" cy="1224000"/>
          </a:xfrm>
          <a:prstGeom prst="rect">
            <a:avLst/>
          </a:prstGeom>
          <a:noFill/>
          <a:ln w="9525" cap="flat" cmpd="sng">
            <a:solidFill>
              <a:schemeClr val="dk1"/>
            </a:solidFill>
            <a:prstDash val="solid"/>
            <a:round/>
            <a:headEnd type="none" w="sm" len="sm"/>
            <a:tailEnd type="none" w="sm" len="sm"/>
          </a:ln>
        </p:spPr>
        <p:txBody>
          <a:bodyPr spcFirstLastPara="1" wrap="square" lIns="144000" tIns="144000" rIns="144000" bIns="144000" anchor="ctr" anchorCtr="0">
            <a:noAutofit/>
          </a:bodyPr>
          <a:lstStyle/>
          <a:p>
            <a:pPr marL="0" indent="0">
              <a:spcBef>
                <a:spcPts val="0"/>
              </a:spcBef>
            </a:pPr>
            <a:r>
              <a:rPr lang="fr-BE">
                <a:solidFill>
                  <a:srgbClr val="414141"/>
                </a:solidFill>
              </a:rPr>
              <a:t>Introduction au choléra et aux tests de diagnostic du choléra</a:t>
            </a:r>
            <a:r>
              <a:rPr lang="en-US">
                <a:solidFill>
                  <a:srgbClr val="414141"/>
                </a:solidFill>
              </a:rPr>
              <a:t> </a:t>
            </a:r>
            <a:endParaRPr lang="en-US"/>
          </a:p>
        </p:txBody>
      </p:sp>
      <p:sp>
        <p:nvSpPr>
          <p:cNvPr id="140" name="Google Shape;140;p1"/>
          <p:cNvSpPr txBox="1">
            <a:spLocks noGrp="1"/>
          </p:cNvSpPr>
          <p:nvPr>
            <p:ph type="body" idx="4294967295"/>
          </p:nvPr>
        </p:nvSpPr>
        <p:spPr>
          <a:xfrm>
            <a:off x="5576998" y="3398962"/>
            <a:ext cx="5901266" cy="1224000"/>
          </a:xfrm>
          <a:prstGeom prst="rect">
            <a:avLst/>
          </a:prstGeom>
          <a:noFill/>
          <a:ln w="9525" cap="flat" cmpd="sng">
            <a:solidFill>
              <a:schemeClr val="dk1"/>
            </a:solidFill>
            <a:prstDash val="solid"/>
            <a:round/>
            <a:headEnd type="none" w="sm" len="sm"/>
            <a:tailEnd type="none" w="sm" len="sm"/>
          </a:ln>
        </p:spPr>
        <p:txBody>
          <a:bodyPr spcFirstLastPara="1" wrap="square" lIns="144000" tIns="144000" rIns="144000" bIns="144000" anchor="ctr" anchorCtr="0">
            <a:noAutofit/>
          </a:bodyPr>
          <a:lstStyle/>
          <a:p>
            <a:pPr marL="0" indent="0">
              <a:spcBef>
                <a:spcPts val="0"/>
              </a:spcBef>
            </a:pPr>
            <a:r>
              <a:rPr lang="fr-BE"/>
              <a:t>Collecte, conditionnement et transport des échantillons pour le choléra </a:t>
            </a:r>
          </a:p>
        </p:txBody>
      </p:sp>
      <p:sp>
        <p:nvSpPr>
          <p:cNvPr id="141" name="Google Shape;141;p1"/>
          <p:cNvSpPr txBox="1">
            <a:spLocks noGrp="1"/>
          </p:cNvSpPr>
          <p:nvPr>
            <p:ph type="body" idx="4294967295"/>
          </p:nvPr>
        </p:nvSpPr>
        <p:spPr>
          <a:xfrm>
            <a:off x="5576998" y="4998001"/>
            <a:ext cx="5923268" cy="1224000"/>
          </a:xfrm>
          <a:prstGeom prst="rect">
            <a:avLst/>
          </a:prstGeom>
          <a:noFill/>
          <a:ln w="9525" cap="flat" cmpd="sng">
            <a:solidFill>
              <a:schemeClr val="dk1"/>
            </a:solidFill>
            <a:prstDash val="solid"/>
            <a:round/>
            <a:headEnd type="none" w="sm" len="sm"/>
            <a:tailEnd type="none" w="sm" len="sm"/>
          </a:ln>
        </p:spPr>
        <p:txBody>
          <a:bodyPr spcFirstLastPara="1" wrap="square" lIns="144000" tIns="144000" rIns="144000" bIns="144000" anchor="ctr" anchorCtr="0">
            <a:noAutofit/>
          </a:bodyPr>
          <a:lstStyle/>
          <a:p>
            <a:pPr marL="0" indent="0">
              <a:spcBef>
                <a:spcPts val="0"/>
              </a:spcBef>
            </a:pPr>
            <a:r>
              <a:rPr lang="fr-FR" dirty="0"/>
              <a:t>Tests de diagnostic rapide pour le choléra (TDR)</a:t>
            </a:r>
            <a:endParaRPr lang="fr-FR" b="0" i="0" u="none" strike="noStrike" cap="none" dirty="0">
              <a:solidFill>
                <a:srgbClr val="414142"/>
              </a:solidFill>
            </a:endParaRPr>
          </a:p>
        </p:txBody>
      </p:sp>
      <p:sp>
        <p:nvSpPr>
          <p:cNvPr id="143" name="Google Shape;143;p1"/>
          <p:cNvSpPr txBox="1"/>
          <p:nvPr/>
        </p:nvSpPr>
        <p:spPr>
          <a:xfrm>
            <a:off x="5744632" y="1543659"/>
            <a:ext cx="1327727" cy="437290"/>
          </a:xfrm>
          <a:prstGeom prst="rect">
            <a:avLst/>
          </a:prstGeom>
          <a:solidFill>
            <a:schemeClr val="accent2"/>
          </a:solidFill>
          <a:ln>
            <a:noFill/>
          </a:ln>
        </p:spPr>
        <p:txBody>
          <a:bodyPr spcFirstLastPara="1" wrap="square" lIns="108000" tIns="0" rIns="108000" bIns="72000" anchor="ctr" anchorCtr="0">
            <a:spAutoFit/>
          </a:bodyPr>
          <a:lstStyle/>
          <a:p>
            <a:pPr marL="0" marR="0" lvl="0" indent="0" algn="l" rtl="0">
              <a:lnSpc>
                <a:spcPct val="150000"/>
              </a:lnSpc>
              <a:spcBef>
                <a:spcPts val="0"/>
              </a:spcBef>
              <a:spcAft>
                <a:spcPts val="0"/>
              </a:spcAft>
              <a:buNone/>
            </a:pPr>
            <a:r>
              <a:rPr lang="en-US" sz="1800" b="1" i="0" u="none" strike="noStrike" cap="none">
                <a:solidFill>
                  <a:schemeClr val="dk1"/>
                </a:solidFill>
                <a:latin typeface="Trebuchet MS"/>
                <a:ea typeface="Trebuchet MS"/>
                <a:cs typeface="Trebuchet MS"/>
                <a:sym typeface="Trebuchet MS"/>
              </a:rPr>
              <a:t>MODULE 1</a:t>
            </a:r>
            <a:endParaRPr/>
          </a:p>
        </p:txBody>
      </p:sp>
      <p:sp>
        <p:nvSpPr>
          <p:cNvPr id="144" name="Google Shape;144;p1"/>
          <p:cNvSpPr txBox="1"/>
          <p:nvPr/>
        </p:nvSpPr>
        <p:spPr>
          <a:xfrm>
            <a:off x="5722630" y="3151576"/>
            <a:ext cx="1327727" cy="437290"/>
          </a:xfrm>
          <a:prstGeom prst="rect">
            <a:avLst/>
          </a:prstGeom>
          <a:solidFill>
            <a:schemeClr val="accent2"/>
          </a:solidFill>
          <a:ln>
            <a:noFill/>
          </a:ln>
        </p:spPr>
        <p:txBody>
          <a:bodyPr spcFirstLastPara="1" wrap="square" lIns="108000" tIns="0" rIns="108000" bIns="72000" anchor="ctr" anchorCtr="0">
            <a:spAutoFit/>
          </a:bodyPr>
          <a:lstStyle/>
          <a:p>
            <a:pPr marL="0" marR="0" lvl="0" indent="0" algn="l" rtl="0">
              <a:lnSpc>
                <a:spcPct val="150000"/>
              </a:lnSpc>
              <a:spcBef>
                <a:spcPts val="0"/>
              </a:spcBef>
              <a:spcAft>
                <a:spcPts val="0"/>
              </a:spcAft>
              <a:buNone/>
            </a:pPr>
            <a:r>
              <a:rPr lang="en-US" sz="1800" b="1" i="0" u="none" strike="noStrike" cap="none">
                <a:solidFill>
                  <a:schemeClr val="dk1"/>
                </a:solidFill>
                <a:latin typeface="Trebuchet MS"/>
                <a:ea typeface="Trebuchet MS"/>
                <a:cs typeface="Trebuchet MS"/>
                <a:sym typeface="Trebuchet MS"/>
              </a:rPr>
              <a:t>MODULE 2</a:t>
            </a:r>
            <a:endParaRPr/>
          </a:p>
        </p:txBody>
      </p:sp>
      <p:sp>
        <p:nvSpPr>
          <p:cNvPr id="145" name="Google Shape;145;p1"/>
          <p:cNvSpPr txBox="1"/>
          <p:nvPr/>
        </p:nvSpPr>
        <p:spPr>
          <a:xfrm>
            <a:off x="5744632" y="4759493"/>
            <a:ext cx="1327727" cy="437290"/>
          </a:xfrm>
          <a:prstGeom prst="rect">
            <a:avLst/>
          </a:prstGeom>
          <a:solidFill>
            <a:schemeClr val="accent2"/>
          </a:solidFill>
          <a:ln>
            <a:noFill/>
          </a:ln>
        </p:spPr>
        <p:txBody>
          <a:bodyPr spcFirstLastPara="1" wrap="square" lIns="108000" tIns="0" rIns="108000" bIns="72000" anchor="ctr" anchorCtr="0">
            <a:spAutoFit/>
          </a:bodyPr>
          <a:lstStyle/>
          <a:p>
            <a:pPr marL="0" marR="0" lvl="0" indent="0" algn="l" rtl="0">
              <a:lnSpc>
                <a:spcPct val="150000"/>
              </a:lnSpc>
              <a:spcBef>
                <a:spcPts val="0"/>
              </a:spcBef>
              <a:spcAft>
                <a:spcPts val="0"/>
              </a:spcAft>
              <a:buNone/>
            </a:pPr>
            <a:r>
              <a:rPr lang="en-US" sz="1800" b="1" i="0" u="none" strike="noStrike" cap="none">
                <a:solidFill>
                  <a:schemeClr val="dk1"/>
                </a:solidFill>
                <a:latin typeface="Trebuchet MS"/>
                <a:ea typeface="Trebuchet MS"/>
                <a:cs typeface="Trebuchet MS"/>
                <a:sym typeface="Trebuchet MS"/>
              </a:rPr>
              <a:t>MODULE 3</a:t>
            </a:r>
            <a:endParaRPr/>
          </a:p>
        </p:txBody>
      </p:sp>
      <p:pic>
        <p:nvPicPr>
          <p:cNvPr id="4" name="Picture 3" descr="A person in protective gear and a person in a white tent&#10;&#10;Description automatically generated">
            <a:extLst>
              <a:ext uri="{FF2B5EF4-FFF2-40B4-BE49-F238E27FC236}">
                <a16:creationId xmlns:a16="http://schemas.microsoft.com/office/drawing/2014/main" id="{17C41CBA-87CA-4D2F-9556-407FE29720EF}"/>
              </a:ext>
            </a:extLst>
          </p:cNvPr>
          <p:cNvPicPr>
            <a:picLocks noChangeAspect="1"/>
          </p:cNvPicPr>
          <p:nvPr/>
        </p:nvPicPr>
        <p:blipFill rotWithShape="1">
          <a:blip r:embed="rId3"/>
          <a:srcRect l="1" r="52310"/>
          <a:stretch/>
        </p:blipFill>
        <p:spPr>
          <a:xfrm>
            <a:off x="0" y="0"/>
            <a:ext cx="4905791" cy="6858000"/>
          </a:xfrm>
          <a:prstGeom prst="rect">
            <a:avLst/>
          </a:prstGeom>
        </p:spPr>
      </p:pic>
      <p:sp>
        <p:nvSpPr>
          <p:cNvPr id="3" name="TextBox 2">
            <a:extLst>
              <a:ext uri="{FF2B5EF4-FFF2-40B4-BE49-F238E27FC236}">
                <a16:creationId xmlns:a16="http://schemas.microsoft.com/office/drawing/2014/main" id="{C224F471-EA17-1FA9-4FE0-7A3AE4A04EE6}"/>
              </a:ext>
            </a:extLst>
          </p:cNvPr>
          <p:cNvSpPr txBox="1"/>
          <p:nvPr/>
        </p:nvSpPr>
        <p:spPr>
          <a:xfrm>
            <a:off x="0" y="176767"/>
            <a:ext cx="1963225"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lang="en-GB" sz="1200">
                <a:solidFill>
                  <a:schemeClr val="bg2"/>
                </a:solidFill>
                <a:latin typeface="Trebuchet MS" panose="020B0703020202090204" pitchFamily="34" charset="0"/>
                <a:cs typeface="Arial"/>
              </a:rPr>
              <a:t>© WHO / Mulugeta </a:t>
            </a:r>
            <a:r>
              <a:rPr lang="en-GB" sz="1200" err="1">
                <a:solidFill>
                  <a:schemeClr val="bg2"/>
                </a:solidFill>
                <a:latin typeface="Trebuchet MS" panose="020B0703020202090204" pitchFamily="34" charset="0"/>
                <a:cs typeface="Arial"/>
              </a:rPr>
              <a:t>Ayene</a:t>
            </a:r>
            <a:endParaRPr lang="en-GB" sz="1200">
              <a:solidFill>
                <a:schemeClr val="bg2"/>
              </a:solidFill>
              <a:latin typeface="Trebuchet MS" panose="020B0703020202090204" pitchFamily="34" charset="0"/>
              <a:cs typeface="Arial"/>
            </a:endParaRPr>
          </a:p>
        </p:txBody>
      </p:sp>
      <p:sp>
        <p:nvSpPr>
          <p:cNvPr id="2"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en-US"/>
            </a:defPPr>
            <a:lvl1pPr marL="0" marR="0" lvl="0"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1pPr>
            <a:lvl2pPr marL="0" marR="0" lvl="1"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2pPr>
            <a:lvl3pPr marL="0" marR="0" lvl="2"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3pPr>
            <a:lvl4pPr marL="0" marR="0" lvl="3"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4pPr>
            <a:lvl5pPr marL="0" marR="0" lvl="4"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5pPr>
            <a:lvl6pPr marL="0" marR="0" lvl="5"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6pPr>
            <a:lvl7pPr marL="0" marR="0" lvl="6"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7pPr>
            <a:lvl8pPr marL="0" marR="0" lvl="7"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8pPr>
            <a:lvl9pPr marL="0" marR="0" lvl="8"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0 /</a:t>
            </a:r>
            <a:fld id="{00000000-1234-1234-1234-123412341234}" type="slidenum">
              <a:rPr lang="en-US" b="1" dirty="0" smtClean="0">
                <a:solidFill>
                  <a:schemeClr val="tx1">
                    <a:lumMod val="40000"/>
                    <a:lumOff val="60000"/>
                  </a:schemeClr>
                </a:solidFill>
              </a:rPr>
              <a:pPr/>
              <a:t>3</a:t>
            </a:fld>
            <a:endParaRPr b="1">
              <a:solidFill>
                <a:schemeClr val="tx1">
                  <a:lumMod val="40000"/>
                  <a:lumOff val="6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
          <p:cNvSpPr/>
          <p:nvPr/>
        </p:nvSpPr>
        <p:spPr>
          <a:xfrm>
            <a:off x="887413" y="4816724"/>
            <a:ext cx="10497862" cy="1399430"/>
          </a:xfrm>
          <a:prstGeom prst="rect">
            <a:avLst/>
          </a:prstGeom>
          <a:solidFill>
            <a:schemeClr val="lt1"/>
          </a:solidFill>
          <a:ln w="9525" cap="flat" cmpd="sng">
            <a:solidFill>
              <a:srgbClr val="3030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67" name="Google Shape;167;p3"/>
          <p:cNvSpPr txBox="1">
            <a:spLocks noGrp="1"/>
          </p:cNvSpPr>
          <p:nvPr>
            <p:ph type="title" idx="4294967295"/>
          </p:nvPr>
        </p:nvSpPr>
        <p:spPr>
          <a:xfrm>
            <a:off x="448686" y="355168"/>
            <a:ext cx="11304587" cy="1500187"/>
          </a:xfrm>
          <a:prstGeom prst="rect">
            <a:avLst/>
          </a:prstGeom>
          <a:noFill/>
          <a:ln>
            <a:noFill/>
          </a:ln>
        </p:spPr>
        <p:txBody>
          <a:bodyPr spcFirstLastPara="1" wrap="square" lIns="91425" tIns="45700" rIns="91425" bIns="45700" anchor="ctr" anchorCtr="0">
            <a:normAutofit/>
          </a:bodyPr>
          <a:lstStyle/>
          <a:p>
            <a:r>
              <a:rPr lang="fr-FR" b="1" dirty="0"/>
              <a:t>Public Cible</a:t>
            </a:r>
          </a:p>
        </p:txBody>
      </p:sp>
      <p:sp>
        <p:nvSpPr>
          <p:cNvPr id="168" name="Google Shape;168;p3"/>
          <p:cNvSpPr txBox="1">
            <a:spLocks noGrp="1"/>
          </p:cNvSpPr>
          <p:nvPr>
            <p:ph type="body" idx="4294967295"/>
          </p:nvPr>
        </p:nvSpPr>
        <p:spPr>
          <a:xfrm>
            <a:off x="887413" y="2212975"/>
            <a:ext cx="11304588" cy="3448050"/>
          </a:xfrm>
          <a:prstGeom prst="rect">
            <a:avLst/>
          </a:prstGeom>
          <a:noFill/>
          <a:ln>
            <a:noFill/>
          </a:ln>
        </p:spPr>
        <p:txBody>
          <a:bodyPr spcFirstLastPara="1" wrap="square" lIns="91425" tIns="45700" rIns="91425" bIns="45700" anchor="t" anchorCtr="0">
            <a:normAutofit/>
          </a:bodyPr>
          <a:lstStyle/>
          <a:p>
            <a:pPr marL="0" indent="-152400" algn="just">
              <a:spcBef>
                <a:spcPts val="0"/>
              </a:spcBef>
              <a:buClr>
                <a:schemeClr val="accent3"/>
              </a:buClr>
              <a:buSzPts val="2400"/>
              <a:buFont typeface="Arial"/>
              <a:buChar char="•"/>
            </a:pPr>
            <a:r>
              <a:rPr lang="en-US" sz="2400"/>
              <a:t> </a:t>
            </a:r>
            <a:r>
              <a:rPr lang="fr-CA"/>
              <a:t>Équipes de riposte rapide et autorités sanitaires locales</a:t>
            </a:r>
          </a:p>
          <a:p>
            <a:pPr marL="0" indent="-139700" algn="just">
              <a:spcBef>
                <a:spcPts val="2800"/>
              </a:spcBef>
              <a:buClr>
                <a:schemeClr val="accent3"/>
              </a:buClr>
              <a:buFont typeface="Arial"/>
              <a:buChar char="•"/>
            </a:pPr>
            <a:r>
              <a:rPr lang="en-US"/>
              <a:t> </a:t>
            </a:r>
            <a:r>
              <a:rPr lang="fr-CA"/>
              <a:t>Infirmiers, médecins, autres agents de soins de santé primaires</a:t>
            </a:r>
          </a:p>
          <a:p>
            <a:pPr marL="0" indent="-139700" algn="just">
              <a:spcBef>
                <a:spcPts val="2800"/>
              </a:spcBef>
              <a:buClr>
                <a:schemeClr val="accent3"/>
              </a:buClr>
              <a:buFont typeface="Arial"/>
              <a:buChar char="•"/>
            </a:pPr>
            <a:r>
              <a:rPr lang="fr-CA"/>
              <a:t> Personnel de laboratoire</a:t>
            </a:r>
          </a:p>
        </p:txBody>
      </p:sp>
      <p:grpSp>
        <p:nvGrpSpPr>
          <p:cNvPr id="169" name="Google Shape;169;p3"/>
          <p:cNvGrpSpPr/>
          <p:nvPr/>
        </p:nvGrpSpPr>
        <p:grpSpPr>
          <a:xfrm>
            <a:off x="1167855" y="2679869"/>
            <a:ext cx="10217420" cy="1321438"/>
            <a:chOff x="1133475" y="2855068"/>
            <a:chExt cx="10554942" cy="1321438"/>
          </a:xfrm>
        </p:grpSpPr>
        <p:cxnSp>
          <p:nvCxnSpPr>
            <p:cNvPr id="170" name="Google Shape;170;p3"/>
            <p:cNvCxnSpPr/>
            <p:nvPr/>
          </p:nvCxnSpPr>
          <p:spPr>
            <a:xfrm>
              <a:off x="1133475" y="2855068"/>
              <a:ext cx="10554942" cy="0"/>
            </a:xfrm>
            <a:prstGeom prst="straightConnector1">
              <a:avLst/>
            </a:prstGeom>
            <a:noFill/>
            <a:ln w="12700" cap="flat" cmpd="sng">
              <a:solidFill>
                <a:schemeClr val="accent3"/>
              </a:solidFill>
              <a:prstDash val="solid"/>
              <a:miter lim="800000"/>
              <a:headEnd type="none" w="sm" len="sm"/>
              <a:tailEnd type="none" w="sm" len="sm"/>
            </a:ln>
          </p:spPr>
        </p:cxnSp>
        <p:cxnSp>
          <p:nvCxnSpPr>
            <p:cNvPr id="171" name="Google Shape;171;p3"/>
            <p:cNvCxnSpPr/>
            <p:nvPr/>
          </p:nvCxnSpPr>
          <p:spPr>
            <a:xfrm>
              <a:off x="1133475" y="3517621"/>
              <a:ext cx="10554942" cy="0"/>
            </a:xfrm>
            <a:prstGeom prst="straightConnector1">
              <a:avLst/>
            </a:prstGeom>
            <a:noFill/>
            <a:ln w="12700" cap="flat" cmpd="sng">
              <a:solidFill>
                <a:schemeClr val="accent3"/>
              </a:solidFill>
              <a:prstDash val="solid"/>
              <a:miter lim="800000"/>
              <a:headEnd type="none" w="sm" len="sm"/>
              <a:tailEnd type="none" w="sm" len="sm"/>
            </a:ln>
          </p:spPr>
        </p:cxnSp>
        <p:cxnSp>
          <p:nvCxnSpPr>
            <p:cNvPr id="172" name="Google Shape;172;p3"/>
            <p:cNvCxnSpPr/>
            <p:nvPr/>
          </p:nvCxnSpPr>
          <p:spPr>
            <a:xfrm>
              <a:off x="1133475" y="4176506"/>
              <a:ext cx="10554942" cy="0"/>
            </a:xfrm>
            <a:prstGeom prst="straightConnector1">
              <a:avLst/>
            </a:prstGeom>
            <a:noFill/>
            <a:ln w="12700" cap="flat" cmpd="sng">
              <a:solidFill>
                <a:schemeClr val="accent3"/>
              </a:solidFill>
              <a:prstDash val="solid"/>
              <a:miter lim="800000"/>
              <a:headEnd type="none" w="sm" len="sm"/>
              <a:tailEnd type="none" w="sm" len="sm"/>
            </a:ln>
          </p:spPr>
        </p:cxnSp>
      </p:grpSp>
      <p:sp>
        <p:nvSpPr>
          <p:cNvPr id="173" name="Google Shape;173;p3"/>
          <p:cNvSpPr/>
          <p:nvPr/>
        </p:nvSpPr>
        <p:spPr>
          <a:xfrm rot="10800000">
            <a:off x="1158329" y="4714776"/>
            <a:ext cx="384198" cy="214686"/>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74" name="Google Shape;174;p3"/>
          <p:cNvSpPr txBox="1"/>
          <p:nvPr/>
        </p:nvSpPr>
        <p:spPr>
          <a:xfrm>
            <a:off x="1167854" y="4959848"/>
            <a:ext cx="10217419" cy="1209522"/>
          </a:xfrm>
          <a:prstGeom prst="rect">
            <a:avLst/>
          </a:prstGeom>
          <a:noFill/>
          <a:ln>
            <a:noFill/>
          </a:ln>
        </p:spPr>
        <p:txBody>
          <a:bodyPr spcFirstLastPara="1" wrap="square" lIns="91425" tIns="45700" rIns="91425" bIns="45700" anchor="t" anchorCtr="0">
            <a:spAutoFit/>
          </a:bodyPr>
          <a:lstStyle/>
          <a:p>
            <a:pPr>
              <a:lnSpc>
                <a:spcPct val="110000"/>
              </a:lnSpc>
              <a:buClr>
                <a:schemeClr val="accent3"/>
              </a:buClr>
              <a:buSzPts val="2200"/>
            </a:pPr>
            <a:r>
              <a:rPr lang="fr-CA" sz="2200">
                <a:solidFill>
                  <a:schemeClr val="dk1"/>
                </a:solidFill>
                <a:latin typeface="Trebuchet MS"/>
                <a:ea typeface="Trebuchet MS"/>
                <a:sym typeface="Trebuchet MS"/>
              </a:rPr>
              <a:t>Toute personne impliquée dans le prélèvement d’échantillons, leur préparation pour le transport et l’envoi, la réalisation des tests de diagnostic rapide (TDR) ou la formation du personnel. </a:t>
            </a:r>
            <a:endParaRPr lang="fr-CA" err="1">
              <a:solidFill>
                <a:schemeClr val="dk1"/>
              </a:solidFill>
              <a:latin typeface="Trebuchet MS"/>
            </a:endParaRPr>
          </a:p>
        </p:txBody>
      </p:sp>
      <p:sp>
        <p:nvSpPr>
          <p:cNvPr id="2"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en-US"/>
            </a:defPPr>
            <a:lvl1pPr marL="0" marR="0" lvl="0"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1pPr>
            <a:lvl2pPr marL="0" marR="0" lvl="1"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2pPr>
            <a:lvl3pPr marL="0" marR="0" lvl="2"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3pPr>
            <a:lvl4pPr marL="0" marR="0" lvl="3"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4pPr>
            <a:lvl5pPr marL="0" marR="0" lvl="4"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5pPr>
            <a:lvl6pPr marL="0" marR="0" lvl="5"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6pPr>
            <a:lvl7pPr marL="0" marR="0" lvl="6"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7pPr>
            <a:lvl8pPr marL="0" marR="0" lvl="7"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8pPr>
            <a:lvl9pPr marL="0" marR="0" lvl="8"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0 /</a:t>
            </a:r>
            <a:fld id="{00000000-1234-1234-1234-123412341234}" type="slidenum">
              <a:rPr lang="en-US" b="1" dirty="0" smtClean="0">
                <a:solidFill>
                  <a:schemeClr val="tx1">
                    <a:lumMod val="40000"/>
                    <a:lumOff val="60000"/>
                  </a:schemeClr>
                </a:solidFill>
              </a:rPr>
              <a:pPr/>
              <a:t>4</a:t>
            </a:fld>
            <a:endParaRPr b="1">
              <a:solidFill>
                <a:schemeClr val="tx1">
                  <a:lumMod val="40000"/>
                  <a:lumOff val="6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4" name="Google Shape;180;p4">
            <a:extLst>
              <a:ext uri="{FF2B5EF4-FFF2-40B4-BE49-F238E27FC236}">
                <a16:creationId xmlns:a16="http://schemas.microsoft.com/office/drawing/2014/main" id="{E2978229-24E0-921C-C5F4-58EF3D293381}"/>
              </a:ext>
            </a:extLst>
          </p:cNvPr>
          <p:cNvSpPr txBox="1"/>
          <p:nvPr/>
        </p:nvSpPr>
        <p:spPr>
          <a:xfrm>
            <a:off x="1017677" y="1986665"/>
            <a:ext cx="10160100" cy="2621370"/>
          </a:xfrm>
          <a:prstGeom prst="rect">
            <a:avLst/>
          </a:prstGeom>
          <a:noFill/>
          <a:ln w="31750">
            <a:solidFill>
              <a:schemeClr val="accent4"/>
            </a:solidFill>
          </a:ln>
        </p:spPr>
        <p:txBody>
          <a:bodyPr spcFirstLastPara="1" wrap="square" lIns="91425" tIns="45700" rIns="91425" bIns="45700" anchor="ctr" anchorCtr="0">
            <a:noAutofit/>
          </a:bodyPr>
          <a:lstStyle/>
          <a:p>
            <a:pPr marL="182880" lvl="1" algn="ctr"/>
            <a:r>
              <a:rPr lang="fr-FR" sz="3600">
                <a:solidFill>
                  <a:schemeClr val="tx1"/>
                </a:solidFill>
                <a:latin typeface="Trebuchet MS"/>
                <a:ea typeface="Trebuchet MS"/>
                <a:cs typeface="Trebuchet MS"/>
                <a:sym typeface="Trebuchet MS"/>
              </a:rPr>
              <a:t>Pour un aperçu général sur le choléra, y compris les principes de prévention et de cont</a:t>
            </a:r>
            <a:r>
              <a:rPr lang="fr-FR" sz="3600">
                <a:solidFill>
                  <a:schemeClr val="tx1"/>
                </a:solidFill>
                <a:latin typeface="Trebuchet MS"/>
                <a:sym typeface="Trebuchet MS"/>
              </a:rPr>
              <a:t>rôle</a:t>
            </a:r>
            <a:r>
              <a:rPr lang="en-GB" sz="3600" b="0" i="0" u="none" strike="noStrike" cap="none">
                <a:solidFill>
                  <a:schemeClr val="tx1"/>
                </a:solidFill>
                <a:latin typeface="Trebuchet MS"/>
                <a:ea typeface="Trebuchet MS"/>
                <a:cs typeface="Trebuchet MS"/>
                <a:sym typeface="Trebuchet MS"/>
              </a:rPr>
              <a:t>:</a:t>
            </a:r>
            <a:r>
              <a:rPr lang="en-GB" sz="3600">
                <a:solidFill>
                  <a:schemeClr val="tx1"/>
                </a:solidFill>
                <a:latin typeface="Trebuchet MS"/>
                <a:ea typeface="Trebuchet MS"/>
                <a:cs typeface="Trebuchet MS"/>
                <a:sym typeface="Trebuchet MS"/>
              </a:rPr>
              <a:t> </a:t>
            </a:r>
            <a:endParaRPr lang="en-GB" sz="3600" err="1">
              <a:solidFill>
                <a:schemeClr val="tx1"/>
              </a:solidFill>
              <a:latin typeface="Trebuchet MS"/>
              <a:ea typeface="Trebuchet MS"/>
            </a:endParaRPr>
          </a:p>
          <a:p>
            <a:pPr marL="182880" lvl="1" algn="ctr"/>
            <a:r>
              <a:rPr lang="en-GB" sz="3600" b="1">
                <a:solidFill>
                  <a:schemeClr val="accent3">
                    <a:lumMod val="76000"/>
                  </a:schemeClr>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Cho</a:t>
            </a:r>
            <a:r>
              <a:rPr lang="en-GB" sz="3600" b="1" u="sng">
                <a:solidFill>
                  <a:schemeClr val="accent3">
                    <a:lumMod val="76000"/>
                  </a:schemeClr>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ler</a:t>
            </a:r>
            <a:r>
              <a:rPr lang="en-GB" sz="3600" b="1">
                <a:solidFill>
                  <a:schemeClr val="accent3">
                    <a:lumMod val="76000"/>
                  </a:schemeClr>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a</a:t>
            </a:r>
            <a:r>
              <a:rPr lang="en-GB" sz="3600" b="1" i="0" u="none" strike="noStrike" cap="none">
                <a:solidFill>
                  <a:schemeClr val="accent3">
                    <a:lumMod val="76000"/>
                  </a:schemeClr>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 Introduction</a:t>
            </a:r>
            <a:r>
              <a:rPr lang="en-GB" sz="3600">
                <a:solidFill>
                  <a:schemeClr val="tx1"/>
                </a:solidFill>
                <a:latin typeface="Trebuchet MS"/>
                <a:ea typeface="Trebuchet MS"/>
                <a:cs typeface="Trebuchet MS"/>
                <a:sym typeface="Trebuchet MS"/>
              </a:rPr>
              <a:t> sur </a:t>
            </a:r>
            <a:r>
              <a:rPr lang="en-GB" sz="3600" err="1">
                <a:solidFill>
                  <a:schemeClr val="tx1"/>
                </a:solidFill>
                <a:latin typeface="Trebuchet MS"/>
                <a:ea typeface="Trebuchet MS"/>
                <a:cs typeface="Trebuchet MS"/>
                <a:sym typeface="Trebuchet MS"/>
              </a:rPr>
              <a:t>OpenWHO</a:t>
            </a:r>
            <a:endParaRPr lang="en-GB" sz="3600">
              <a:solidFill>
                <a:schemeClr val="tx1"/>
              </a:solidFill>
              <a:latin typeface="Trebuchet MS"/>
              <a:ea typeface="Trebuchet MS"/>
            </a:endParaRPr>
          </a:p>
        </p:txBody>
      </p:sp>
      <p:sp>
        <p:nvSpPr>
          <p:cNvPr id="2"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en-US"/>
            </a:defPPr>
            <a:lvl1pPr marL="0" marR="0" lvl="0"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1pPr>
            <a:lvl2pPr marL="0" marR="0" lvl="1"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2pPr>
            <a:lvl3pPr marL="0" marR="0" lvl="2"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3pPr>
            <a:lvl4pPr marL="0" marR="0" lvl="3"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4pPr>
            <a:lvl5pPr marL="0" marR="0" lvl="4"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5pPr>
            <a:lvl6pPr marL="0" marR="0" lvl="5"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6pPr>
            <a:lvl7pPr marL="0" marR="0" lvl="6"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7pPr>
            <a:lvl8pPr marL="0" marR="0" lvl="7"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8pPr>
            <a:lvl9pPr marL="0" marR="0" lvl="8" indent="0" algn="r" defTabSz="457200" rtl="0" eaLnBrk="1" latinLnBrk="0" hangingPunct="1">
              <a:lnSpc>
                <a:spcPct val="100000"/>
              </a:lnSpc>
              <a:spcBef>
                <a:spcPts val="0"/>
              </a:spcBef>
              <a:spcAft>
                <a:spcPts val="0"/>
              </a:spcAft>
              <a:buClr>
                <a:srgbClr val="000000"/>
              </a:buClr>
              <a:buFont typeface="Arial"/>
              <a:buNone/>
              <a:defRPr sz="1200" b="0" i="0" u="none" strike="noStrike" kern="1200" cap="none">
                <a:solidFill>
                  <a:srgbClr val="808080"/>
                </a:solidFill>
                <a:latin typeface="Trebuchet MS"/>
                <a:ea typeface="Trebuchet MS"/>
                <a:cs typeface="Trebuchet MS"/>
                <a:sym typeface="Trebuchet MS"/>
              </a:defRPr>
            </a:lvl9pPr>
          </a:lstStyle>
          <a:p>
            <a:r>
              <a:rPr lang="en-US">
                <a:solidFill>
                  <a:schemeClr val="tx1">
                    <a:lumMod val="40000"/>
                    <a:lumOff val="60000"/>
                  </a:schemeClr>
                </a:solidFill>
              </a:rPr>
              <a:t>0 /</a:t>
            </a:r>
            <a:fld id="{00000000-1234-1234-1234-123412341234}" type="slidenum">
              <a:rPr lang="en-US" b="1" dirty="0" smtClean="0">
                <a:solidFill>
                  <a:schemeClr val="tx1">
                    <a:lumMod val="40000"/>
                    <a:lumOff val="60000"/>
                  </a:schemeClr>
                </a:solidFill>
              </a:rPr>
              <a:pPr/>
              <a:t>5</a:t>
            </a:fld>
            <a:endParaRPr b="1">
              <a:solidFill>
                <a:schemeClr val="tx1">
                  <a:lumMod val="40000"/>
                  <a:lumOff val="60000"/>
                </a:schemeClr>
              </a:solidFill>
            </a:endParaRPr>
          </a:p>
        </p:txBody>
      </p:sp>
    </p:spTree>
  </p:cSld>
  <p:clrMapOvr>
    <a:masterClrMapping/>
  </p:clrMapOvr>
</p:sld>
</file>

<file path=ppt/theme/theme1.xml><?xml version="1.0" encoding="utf-8"?>
<a:theme xmlns:a="http://schemas.openxmlformats.org/drawingml/2006/main" name="Office Theme">
  <a:themeElements>
    <a:clrScheme name="GTFCC_THIS ONE">
      <a:dk1>
        <a:srgbClr val="414141"/>
      </a:dk1>
      <a:lt1>
        <a:srgbClr val="FFFFFF"/>
      </a:lt1>
      <a:dk2>
        <a:srgbClr val="0E2841"/>
      </a:dk2>
      <a:lt2>
        <a:srgbClr val="E8E8E8"/>
      </a:lt2>
      <a:accent1>
        <a:srgbClr val="099E93"/>
      </a:accent1>
      <a:accent2>
        <a:srgbClr val="1ABBB3"/>
      </a:accent2>
      <a:accent3>
        <a:srgbClr val="76CCCE"/>
      </a:accent3>
      <a:accent4>
        <a:srgbClr val="D99228"/>
      </a:accent4>
      <a:accent5>
        <a:srgbClr val="F8C056"/>
      </a:accent5>
      <a:accent6>
        <a:srgbClr val="AAAAAA"/>
      </a:accent6>
      <a:hlink>
        <a:srgbClr val="099E93"/>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b3de2de-4ca2-4ad1-8c6e-008e70a43a87">
      <UserInfo>
        <DisplayName>WAUQUIER, Nadia</DisplayName>
        <AccountId>11</AccountId>
        <AccountType/>
      </UserInfo>
      <UserInfo>
        <DisplayName>Amanda Debes</DisplayName>
        <AccountId>16</AccountId>
        <AccountType/>
      </UserInfo>
      <UserInfo>
        <DisplayName>ABOU FAYAD, Antoine</DisplayName>
        <AccountId>67</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BARON, Emmanuel</DisplayName>
        <AccountId>82</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BARBOZA, Philippe</DisplayName>
        <AccountId>24</AccountId>
        <AccountType/>
      </UserInfo>
    </SharedWithUsers>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5D8C54-4011-4465-923E-94B5656FF3A4}"/>
</file>

<file path=customXml/itemProps2.xml><?xml version="1.0" encoding="utf-8"?>
<ds:datastoreItem xmlns:ds="http://schemas.openxmlformats.org/officeDocument/2006/customXml" ds:itemID="{04E4C7AF-6DED-4D23-85FC-4AFDFAA5132E}">
  <ds:schemaRefs>
    <ds:schemaRef ds:uri="377f6b08-aae8-43f5-a56a-7242e87ca57e"/>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9244B7B-156F-4840-B323-DC316BFE70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Slides>
  <Notes>5</Notes>
  <HiddenSlides>0</HiddenSlide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PLAN DU COURS</vt:lpstr>
      <vt:lpstr>Public Cible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OUTLINE</dc:title>
  <dc:creator>Hadley Kincade Kincade</dc:creator>
  <cp:revision>39</cp:revision>
  <dcterms:created xsi:type="dcterms:W3CDTF">2024-03-20T09:07:49Z</dcterms:created>
  <dcterms:modified xsi:type="dcterms:W3CDTF">2025-03-20T17:40:58Z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SIP_Label_8af03ff0-41c5-4c41-b55e-fabb8fae94be_Enabled">
    <vt:lpwstr>true</vt:lpwstr>
  </property>
  <property fmtid="{D5CDD505-2E9C-101B-9397-08002B2CF9AE}" pid="4" name="MSIP_Label_8af03ff0-41c5-4c41-b55e-fabb8fae94be_SetDate">
    <vt:lpwstr>2024-05-22T12:59:45Z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5872a960-7502-4cc7-b905-13774aede01e</vt:lpwstr>
  </property>
  <property fmtid="{D5CDD505-2E9C-101B-9397-08002B2CF9AE}" pid="9" name="MSIP_Label_8af03ff0-41c5-4c41-b55e-fabb8fae94be_ContentBits">
    <vt:lpwstr>0</vt:lpwstr>
  </property>
  <property fmtid="{D5CDD505-2E9C-101B-9397-08002B2CF9AE}" pid="10" name="MediaServiceImageTags">
    <vt:lpwstr/>
  </property>
</Properties>
</file>