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4"/>
  </p:sldMasterIdLst>
  <p:notesMasterIdLst>
    <p:notesMasterId r:id="rId10"/>
  </p:notesMasterIdLst>
  <p:sldIdLst>
    <p:sldId id="260" r:id="rId5"/>
    <p:sldId id="262" r:id="rId6"/>
    <p:sldId id="256" r:id="rId7"/>
    <p:sldId id="258" r:id="rId8"/>
    <p:sldId id="259" r:id="rId9"/>
  </p:sldIdLst>
  <p:sldSz cx="12192000" cy="6858000"/>
  <p:notesSz cx="6858000" cy="9144000"/>
  <p:embeddedFontLst>
    <p:embeddedFont>
      <p:font typeface="Trebuchet MS" panose="020B0603020202020204" pitchFamily="34" charset="0"/>
      <p:regular r:id="rId11"/>
      <p:bold r:id="rId12"/>
      <p:italic r:id="rId13"/>
      <p:boldItalic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6425" userDrawn="1">
          <p15:clr>
            <a:srgbClr val="A4A3A4"/>
          </p15:clr>
        </p15:guide>
        <p15:guide id="4" pos="7680" userDrawn="1">
          <p15:clr>
            <a:srgbClr val="A4A3A4"/>
          </p15:clr>
        </p15:guide>
        <p15:guide id="5" pos="1255" userDrawn="1">
          <p15:clr>
            <a:srgbClr val="A4A3A4"/>
          </p15:clr>
        </p15:guide>
        <p15:guide id="6" userDrawn="1">
          <p15:clr>
            <a:srgbClr val="A4A3A4"/>
          </p15:clr>
        </p15:guide>
        <p15:guide id="7" pos="5133" userDrawn="1">
          <p15:clr>
            <a:srgbClr val="A4A3A4"/>
          </p15:clr>
        </p15:guide>
        <p15:guide id="8" pos="2547" userDrawn="1">
          <p15:clr>
            <a:srgbClr val="A4A3A4"/>
          </p15:clr>
        </p15:guide>
        <p15:guide id="9" orient="horz" pos="436" userDrawn="1">
          <p15:clr>
            <a:srgbClr val="A4A3A4"/>
          </p15:clr>
        </p15:guide>
        <p15:guide id="10" orient="horz" pos="867" userDrawn="1">
          <p15:clr>
            <a:srgbClr val="A4A3A4"/>
          </p15:clr>
        </p15:guide>
        <p15:guide id="11" orient="horz" pos="1298" userDrawn="1">
          <p15:clr>
            <a:srgbClr val="A4A3A4"/>
          </p15:clr>
        </p15:guide>
        <p15:guide id="12" orient="horz" pos="1729" userDrawn="1">
          <p15:clr>
            <a:srgbClr val="A4A3A4"/>
          </p15:clr>
        </p15:guide>
        <p15:guide id="13" orient="horz" pos="2591" userDrawn="1">
          <p15:clr>
            <a:srgbClr val="A4A3A4"/>
          </p15:clr>
        </p15:guide>
        <p15:guide id="14" orient="horz" pos="3022" userDrawn="1">
          <p15:clr>
            <a:srgbClr val="A4A3A4"/>
          </p15:clr>
        </p15:guide>
        <p15:guide id="15" orient="horz" pos="3453" userDrawn="1">
          <p15:clr>
            <a:srgbClr val="A4A3A4"/>
          </p15:clr>
        </p15:guide>
        <p15:guide id="16" orient="horz" pos="3884" userDrawn="1">
          <p15:clr>
            <a:srgbClr val="A4A3A4"/>
          </p15:clr>
        </p15:guide>
      </p15:sldGuideLst>
    </p:ext>
    <p:ext uri="GoogleSlidesCustomDataVersion2">
      <go:slidesCustomData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 r:id="rId52" roundtripDataSignature="AMtx7mjjAFWRux/kj5RHbSRycdUR4g4zOA=="/>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0617E0E-4374-7AD3-5EEE-33533827B7F7}" name="WAUQUIER, Nadia" initials="WN" userId="S::wauquiern@who.int::9aff5815-3c2f-4de1-a1ad-7f60375e98d2" providerId="AD"/>
  <p188:author id="{2DA48B2E-B5E0-96BA-6E5E-1F2094DDB7A2}" name="ABOU FAYAD, Antoine" initials="AA" userId="S::aboua@who.int::3b04f215-735a-4bd0-aeb5-18cce15699c1" providerId="AD"/>
  <p188:author id="{1388D9E1-2183-DC03-BA2D-B69AC68614AF}" name="HARRIS, Victoria Louise" initials="HV" userId="S::harrisv@who.int::77d83ea0-bc42-459a-b288-1c4c0bdb19c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WAUQUIER, Nadia" initials="" lastIdx="13" clrIdx="0"/>
  <p:cmAuthor id="7" name="wendelin.moser@epicentre.msf.org" initials="we" lastIdx="1" clrIdx="7">
    <p:extLst>
      <p:ext uri="{19B8F6BF-5375-455C-9EA6-DF929625EA0E}">
        <p15:presenceInfo xmlns:p15="http://schemas.microsoft.com/office/powerpoint/2012/main" userId="S::urn:spo:guest#wendelin.moser@epicentre.msf.org::" providerId="AD"/>
      </p:ext>
    </p:extLst>
  </p:cmAuthor>
  <p:cmAuthor id="1" name="WAUQUIER, Nadia" initials="WN" lastIdx="39" clrIdx="1">
    <p:extLst>
      <p:ext uri="{19B8F6BF-5375-455C-9EA6-DF929625EA0E}">
        <p15:presenceInfo xmlns:p15="http://schemas.microsoft.com/office/powerpoint/2012/main" userId="S::wauquiern@who.int::9aff5815-3c2f-4de1-a1ad-7f60375e98d2" providerId="AD"/>
      </p:ext>
    </p:extLst>
  </p:cmAuthor>
  <p:cmAuthor id="8" name="Flavio FINGER" initials="FF" lastIdx="1" clrIdx="8">
    <p:extLst>
      <p:ext uri="{19B8F6BF-5375-455C-9EA6-DF929625EA0E}">
        <p15:presenceInfo xmlns:p15="http://schemas.microsoft.com/office/powerpoint/2012/main" userId="S::flavio.finger_epicentre.msf.org#ext#@worldhealthorg.onmicrosoft.com::de158966-4029-4a1f-af38-a0ca51a1341e" providerId="AD"/>
      </p:ext>
    </p:extLst>
  </p:cmAuthor>
  <p:cmAuthor id="2" name="Duncan Steele (Duncan.Steele@gatesfoundation.org)" initials="D(" lastIdx="5" clrIdx="2">
    <p:extLst>
      <p:ext uri="{19B8F6BF-5375-455C-9EA6-DF929625EA0E}">
        <p15:presenceInfo xmlns:p15="http://schemas.microsoft.com/office/powerpoint/2012/main" userId="S::duncan.steele_gatesfoundation.org#ext#@worldhealthorg.onmicrosoft.com::feaf263d-3208-488e-bd65-4c8a08738d56" providerId="AD"/>
      </p:ext>
    </p:extLst>
  </p:cmAuthor>
  <p:cmAuthor id="9" name="HARRIS, Victoria Louise" initials="HL" lastIdx="6" clrIdx="9">
    <p:extLst>
      <p:ext uri="{19B8F6BF-5375-455C-9EA6-DF929625EA0E}">
        <p15:presenceInfo xmlns:p15="http://schemas.microsoft.com/office/powerpoint/2012/main" userId="S::harrisv@who.int::77d83ea0-bc42-459a-b288-1c4c0bdb19c2" providerId="AD"/>
      </p:ext>
    </p:extLst>
  </p:cmAuthor>
  <p:cmAuthor id="3" name="SODJINOU, Vincent Dossou" initials="SD" lastIdx="1" clrIdx="3">
    <p:extLst>
      <p:ext uri="{19B8F6BF-5375-455C-9EA6-DF929625EA0E}">
        <p15:presenceInfo xmlns:p15="http://schemas.microsoft.com/office/powerpoint/2012/main" userId="S::sodjinouv@who.int::d67b8fc7-79b5-4d02-9612-50837a6f22a0" providerId="AD"/>
      </p:ext>
    </p:extLst>
  </p:cmAuthor>
  <p:cmAuthor id="4" name="amorais@gavi.org" initials="am" lastIdx="10" clrIdx="4">
    <p:extLst>
      <p:ext uri="{19B8F6BF-5375-455C-9EA6-DF929625EA0E}">
        <p15:presenceInfo xmlns:p15="http://schemas.microsoft.com/office/powerpoint/2012/main" userId="S::urn:spo:guest#amorais@gavi.org::" providerId="AD"/>
      </p:ext>
    </p:extLst>
  </p:cmAuthor>
  <p:cmAuthor id="5" name="Marie-Laure  QUILICI" initials="MQ" lastIdx="9" clrIdx="5">
    <p:extLst>
      <p:ext uri="{19B8F6BF-5375-455C-9EA6-DF929625EA0E}">
        <p15:presenceInfo xmlns:p15="http://schemas.microsoft.com/office/powerpoint/2012/main" userId="S::marie-laure.quilici_pasteur.fr#ext#@worldhealthorg.onmicrosoft.com::64e3560b-0d64-44cc-bb94-453fa14be284" providerId="AD"/>
      </p:ext>
    </p:extLst>
  </p:cmAuthor>
  <p:cmAuthor id="6" name="ALBERTI, Kathryn" initials="AK" lastIdx="10" clrIdx="6">
    <p:extLst>
      <p:ext uri="{19B8F6BF-5375-455C-9EA6-DF929625EA0E}">
        <p15:presenceInfo xmlns:p15="http://schemas.microsoft.com/office/powerpoint/2012/main" userId="S::albertik@who.int::b6ab0193-bb89-4217-858a-2e968de9a59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B3365A-6655-4639-AD7A-8A851BC81B36}" v="2" dt="2025-01-14T10:27:22.802"/>
    <p1510:client id="{C519C904-46DD-4296-9D49-2E80DEF148ED}" v="3" dt="2025-01-13T15:53:42.2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102"/>
      </p:cViewPr>
      <p:guideLst>
        <p:guide orient="horz" pos="2160"/>
        <p:guide pos="3840"/>
        <p:guide pos="6425"/>
        <p:guide pos="7680"/>
        <p:guide pos="1255"/>
        <p:guide/>
        <p:guide pos="5133"/>
        <p:guide pos="2547"/>
        <p:guide orient="horz" pos="436"/>
        <p:guide orient="horz" pos="867"/>
        <p:guide orient="horz" pos="1298"/>
        <p:guide orient="horz" pos="1729"/>
        <p:guide orient="horz" pos="2591"/>
        <p:guide orient="horz" pos="3022"/>
        <p:guide orient="horz" pos="3453"/>
        <p:guide orient="horz" pos="388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3.fntdata"/><Relationship Id="rId3" Type="http://schemas.openxmlformats.org/officeDocument/2006/relationships/customXml" Target="../customXml/item3.xml"/><Relationship Id="rId55"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font" Target="fonts/font2.fntdata"/><Relationship Id="rId59" Type="http://schemas.microsoft.com/office/2018/10/relationships/authors" Target="authors.xml"/><Relationship Id="rId2" Type="http://schemas.openxmlformats.org/officeDocument/2006/relationships/customXml" Target="../customXml/item2.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font" Target="fonts/font1.fntdata"/><Relationship Id="rId53" Type="http://schemas.openxmlformats.org/officeDocument/2006/relationships/commentAuthors" Target="commentAuthors.xml"/><Relationship Id="rId58" Type="http://schemas.microsoft.com/office/2015/10/relationships/revisionInfo" Target="revisionInfo.xml"/><Relationship Id="rId5" Type="http://schemas.openxmlformats.org/officeDocument/2006/relationships/slide" Target="slides/slide1.xml"/><Relationship Id="rId57" Type="http://schemas.openxmlformats.org/officeDocument/2006/relationships/tableStyles" Target="tableStyles.xml"/><Relationship Id="rId10" Type="http://schemas.openxmlformats.org/officeDocument/2006/relationships/notesMaster" Target="notesMasters/notesMaster1.xml"/><Relationship Id="rId52" Type="http://customschemas.google.com/relationships/presentationmetadata" Target="meta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4.fntdata"/><Relationship Id="rId56"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to the GTFCC course on sample collection and testing with rapid diagnostic tests (or RDTs), for cholera, for healthcare workers.</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1</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444237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3" name="Google Shape;163;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indent="0">
              <a:buClr>
                <a:schemeClr val="dk1"/>
              </a:buClr>
              <a:buSzPts val="1800"/>
            </a:pPr>
            <a:r>
              <a:rPr lang="en-US" dirty="0"/>
              <a:t>The course content was developed by the Laboratory Working Group of the Global Task Force on Cholera Control, or GTFCC. </a:t>
            </a:r>
            <a:r>
              <a:rPr lang="en-US" dirty="0">
                <a:ea typeface="Calibri"/>
              </a:rPr>
              <a:t>The development of the materials was coordinated by the US Centers for Disease Control and Prevention.</a:t>
            </a:r>
            <a:endParaRPr lang="en-US" sz="1800" dirty="0">
              <a:latin typeface="Times New Roman"/>
              <a:ea typeface="Calibri"/>
              <a:cs typeface="Times New Roman"/>
            </a:endParaRPr>
          </a:p>
        </p:txBody>
      </p:sp>
      <p:sp>
        <p:nvSpPr>
          <p:cNvPr id="164" name="Google Shape;164;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extLst>
      <p:ext uri="{BB962C8B-B14F-4D97-AF65-F5344CB8AC3E}">
        <p14:creationId xmlns:p14="http://schemas.microsoft.com/office/powerpoint/2010/main" val="3713531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7000"/>
              </a:lnSpc>
              <a:spcAft>
                <a:spcPts val="0"/>
              </a:spcAft>
              <a:buClr>
                <a:schemeClr val="dk1"/>
              </a:buClr>
              <a:buSzPts val="1200"/>
              <a:buFont typeface="Arial"/>
              <a:buNone/>
            </a:pPr>
            <a:r>
              <a:rPr lang="en-US" sz="1200" b="0" i="0">
                <a:solidFill>
                  <a:schemeClr val="dk1"/>
                </a:solidFill>
                <a:latin typeface="Arial"/>
                <a:ea typeface="Arial"/>
                <a:cs typeface="Arial"/>
                <a:sym typeface="Arial"/>
              </a:rPr>
              <a:t>This course is divided into three modules. In the first module, we will provide you with an introduction to cholera and testing for cholera. In Module 2 we will dive deeper into best practices and procedures for sample collection, preparation and transport for cholera. In Module 3 we will provide you with best practices and procedures for the use of cholera RDTs.</a:t>
            </a:r>
            <a:endParaRPr lang="en-US" sz="1800" b="0" i="0">
              <a:latin typeface="Calibri"/>
              <a:ea typeface="Calibri"/>
              <a:cs typeface="Calibri"/>
            </a:endParaRPr>
          </a:p>
        </p:txBody>
      </p:sp>
      <p:sp>
        <p:nvSpPr>
          <p:cNvPr id="136" name="Google Shape;136;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3" name="Google Shape;163;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indent="0">
              <a:buClr>
                <a:schemeClr val="dk1"/>
              </a:buClr>
              <a:buSzPts val="1800"/>
            </a:pPr>
            <a:r>
              <a:rPr lang="en-US" dirty="0">
                <a:sym typeface="Times New Roman"/>
              </a:rPr>
              <a:t>This course is designed for rapid response teams, local health authorities, nurses, medical doctors, other primary healthcare workers, and laboratory personnel, basically any individuals who are involved in collecting samples, in preparing samples for transport or shipment, or performing rapid diagnostic tests for cholera or even involved in training on these topics. Individuals who follow this course may be affiliated to ministries of health, Non-Governmental Organizations, or any other organization involved in cholera surveillance or cholera outbreak response. </a:t>
            </a:r>
            <a:endParaRPr dirty="0">
              <a:sym typeface="Calibri"/>
            </a:endParaRPr>
          </a:p>
        </p:txBody>
      </p:sp>
      <p:sp>
        <p:nvSpPr>
          <p:cNvPr id="164" name="Google Shape;164;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7" name="Google Shape;177;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indent="0">
              <a:lnSpc>
                <a:spcPct val="107000"/>
              </a:lnSpc>
              <a:buClr>
                <a:schemeClr val="dk1"/>
              </a:buClr>
              <a:buSzPts val="1800"/>
            </a:pPr>
            <a:r>
              <a:rPr lang="en-US" dirty="0">
                <a:sym typeface="Calibri"/>
              </a:rPr>
              <a:t>Before we begin, it may be of interest for you to attend the online </a:t>
            </a:r>
            <a:r>
              <a:rPr lang="en-US" dirty="0" err="1">
                <a:sym typeface="Calibri"/>
              </a:rPr>
              <a:t>OpenWHO</a:t>
            </a:r>
            <a:r>
              <a:rPr lang="en-US" dirty="0">
                <a:sym typeface="Calibri"/>
              </a:rPr>
              <a:t> course named “Cholera: Introduction” for a general overview on cholera</a:t>
            </a:r>
            <a:r>
              <a:rPr lang="en-US" b="0" i="0" dirty="0">
                <a:ea typeface="Calibri"/>
                <a:sym typeface="Calibri"/>
              </a:rPr>
              <a:t> </a:t>
            </a:r>
            <a:r>
              <a:rPr lang="en-US" dirty="0">
                <a:ea typeface="Calibri"/>
                <a:sym typeface="Calibri"/>
              </a:rPr>
              <a:t>including prevention and control principles.</a:t>
            </a:r>
            <a:endParaRPr lang="en-US" sz="1800" dirty="0">
              <a:latin typeface="Calibri"/>
              <a:ea typeface="Calibri"/>
              <a:cs typeface="Calibri"/>
            </a:endParaRPr>
          </a:p>
        </p:txBody>
      </p:sp>
      <p:sp>
        <p:nvSpPr>
          <p:cNvPr id="178" name="Google Shape;178;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sp>
        <p:nvSpPr>
          <p:cNvPr id="16" name="Google Shape;16;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9" name="Google Shape;19;p31"/>
          <p:cNvSpPr/>
          <p:nvPr/>
        </p:nvSpPr>
        <p:spPr>
          <a:xfrm>
            <a:off x="1" y="0"/>
            <a:ext cx="2957884" cy="6858000"/>
          </a:xfrm>
          <a:prstGeom prst="rect">
            <a:avLst/>
          </a:prstGeom>
          <a:solidFill>
            <a:srgbClr val="138C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31"/>
          <p:cNvSpPr txBox="1">
            <a:spLocks noGrp="1"/>
          </p:cNvSpPr>
          <p:nvPr>
            <p:ph type="title"/>
          </p:nvPr>
        </p:nvSpPr>
        <p:spPr>
          <a:xfrm>
            <a:off x="3551766" y="245013"/>
            <a:ext cx="7772400" cy="1463040"/>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accent4"/>
              </a:buClr>
              <a:buSzPts val="4400"/>
              <a:buFont typeface="Trebuchet MS"/>
              <a:buNone/>
              <a:defRPr sz="4400" b="1" i="0" cap="none">
                <a:latin typeface="Trebuchet MS"/>
                <a:ea typeface="Trebuchet MS"/>
                <a:cs typeface="Trebuchet MS"/>
                <a:sym typeface="Trebuchet M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31"/>
          <p:cNvSpPr txBox="1">
            <a:spLocks noGrp="1"/>
          </p:cNvSpPr>
          <p:nvPr>
            <p:ph type="body" idx="1"/>
          </p:nvPr>
        </p:nvSpPr>
        <p:spPr>
          <a:xfrm>
            <a:off x="3551766" y="2270098"/>
            <a:ext cx="7772400" cy="402336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2200"/>
              <a:buFont typeface="Trebuchet MS"/>
              <a:buNone/>
              <a:defRPr b="0" i="0">
                <a:latin typeface="Trebuchet MS"/>
                <a:ea typeface="Trebuchet MS"/>
                <a:cs typeface="Trebuchet MS"/>
                <a:sym typeface="Trebuchet MS"/>
              </a:defRPr>
            </a:lvl1pPr>
            <a:lvl2pPr marL="914400" lvl="1" indent="-368300" algn="l">
              <a:lnSpc>
                <a:spcPct val="90000"/>
              </a:lnSpc>
              <a:spcBef>
                <a:spcPts val="500"/>
              </a:spcBef>
              <a:spcAft>
                <a:spcPts val="0"/>
              </a:spcAft>
              <a:buSzPts val="2200"/>
              <a:buFont typeface="Arial"/>
              <a:buChar char="•"/>
              <a:defRPr b="0" i="0">
                <a:latin typeface="Trebuchet MS"/>
                <a:ea typeface="Trebuchet MS"/>
                <a:cs typeface="Trebuchet MS"/>
                <a:sym typeface="Trebuchet MS"/>
              </a:defRPr>
            </a:lvl2pPr>
            <a:lvl3pPr marL="1371600" lvl="2" indent="-355600" algn="l">
              <a:lnSpc>
                <a:spcPct val="90000"/>
              </a:lnSpc>
              <a:spcBef>
                <a:spcPts val="500"/>
              </a:spcBef>
              <a:spcAft>
                <a:spcPts val="0"/>
              </a:spcAft>
              <a:buSzPts val="2000"/>
              <a:buChar char="▪"/>
              <a:defRPr b="0" i="0">
                <a:latin typeface="Trebuchet MS"/>
                <a:ea typeface="Trebuchet MS"/>
                <a:cs typeface="Trebuchet MS"/>
                <a:sym typeface="Trebuchet MS"/>
              </a:defRPr>
            </a:lvl3pPr>
            <a:lvl4pPr marL="1828800" lvl="3" indent="-342900" algn="l">
              <a:lnSpc>
                <a:spcPct val="90000"/>
              </a:lnSpc>
              <a:spcBef>
                <a:spcPts val="500"/>
              </a:spcBef>
              <a:spcAft>
                <a:spcPts val="0"/>
              </a:spcAft>
              <a:buSzPts val="1800"/>
              <a:buFont typeface="Courier New"/>
              <a:buChar char="o"/>
              <a:defRPr b="0" i="0">
                <a:latin typeface="Trebuchet MS"/>
                <a:ea typeface="Trebuchet MS"/>
                <a:cs typeface="Trebuchet MS"/>
                <a:sym typeface="Trebuchet MS"/>
              </a:defRPr>
            </a:lvl4pPr>
            <a:lvl5pPr marL="2286000" lvl="4" indent="-342900" algn="l">
              <a:lnSpc>
                <a:spcPct val="90000"/>
              </a:lnSpc>
              <a:spcBef>
                <a:spcPts val="500"/>
              </a:spcBef>
              <a:spcAft>
                <a:spcPts val="0"/>
              </a:spcAft>
              <a:buClr>
                <a:schemeClr val="dk1"/>
              </a:buClr>
              <a:buSzPts val="1800"/>
              <a:buChar char="•"/>
              <a:defRPr b="0" i="0">
                <a:latin typeface="Trebuchet MS"/>
                <a:ea typeface="Trebuchet MS"/>
                <a:cs typeface="Trebuchet MS"/>
                <a:sym typeface="Trebuchet MS"/>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046863"/>
            <a:ext cx="7772400" cy="1289588"/>
          </a:xfrm>
        </p:spPr>
        <p:txBody>
          <a:bodyPr anchor="ctr">
            <a:normAutofit/>
          </a:bodyPr>
          <a:lstStyle>
            <a:lvl1pPr algn="r">
              <a:defRPr sz="5000" b="1" i="0" spc="200" baseline="0">
                <a:latin typeface="Trebuchet MS" panose="020B0703020202090204" pitchFamily="34" charset="0"/>
              </a:defRPr>
            </a:lvl1pPr>
          </a:lstStyle>
          <a:p>
            <a:r>
              <a:rPr lang="en-US"/>
              <a:t>Click to edit Master title style</a:t>
            </a:r>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a:t>1/14/2025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a:t>‹#›</a:t>
            </a:fld>
            <a:endParaRPr lang="en-US"/>
          </a:p>
        </p:txBody>
      </p:sp>
      <p:cxnSp>
        <p:nvCxnSpPr>
          <p:cNvPr id="8" name="Straight Connector 7"/>
          <p:cNvCxnSpPr>
            <a:cxnSpLocks/>
          </p:cNvCxnSpPr>
          <p:nvPr/>
        </p:nvCxnSpPr>
        <p:spPr>
          <a:xfrm flipV="1">
            <a:off x="8386843" y="5234457"/>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385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35964" y="254442"/>
            <a:ext cx="9720072" cy="1499616"/>
          </a:xfrm>
        </p:spPr>
        <p:txBody>
          <a:bodyPr>
            <a:normAutofit/>
          </a:bodyPr>
          <a:lstStyle>
            <a:lvl1pPr algn="ctr">
              <a:defRPr sz="4400" b="1" i="0" cap="none">
                <a:solidFill>
                  <a:schemeClr val="accent2"/>
                </a:solidFill>
                <a:latin typeface="Trebuchet MS" panose="020B0703020202090204" pitchFamily="34" charset="0"/>
                <a:ea typeface="Tahoma" panose="020B0604030504040204" pitchFamily="34" charset="0"/>
                <a:cs typeface="Tahoma" panose="020B0604030504040204" pitchFamily="34" charset="0"/>
              </a:defRPr>
            </a:lvl1pPr>
          </a:lstStyle>
          <a:p>
            <a:r>
              <a:rPr lang="en-US"/>
              <a:t>Click to edit master title style</a:t>
            </a:r>
          </a:p>
        </p:txBody>
      </p:sp>
      <p:sp>
        <p:nvSpPr>
          <p:cNvPr id="3" name="Content Placeholder 2"/>
          <p:cNvSpPr>
            <a:spLocks noGrp="1"/>
          </p:cNvSpPr>
          <p:nvPr>
            <p:ph idx="1"/>
          </p:nvPr>
        </p:nvSpPr>
        <p:spPr>
          <a:xfrm>
            <a:off x="1235964" y="2286000"/>
            <a:ext cx="9720073" cy="4023360"/>
          </a:xfrm>
        </p:spPr>
        <p:txBody>
          <a:bodyPr/>
          <a:lstStyle>
            <a:lvl1pPr>
              <a:defRPr b="0" i="0">
                <a:latin typeface="Trebuchet MS" panose="020B0703020202090204" pitchFamily="34" charset="0"/>
              </a:defRPr>
            </a:lvl1pPr>
            <a:lvl2pPr marL="266400" indent="-259200">
              <a:buFont typeface="Arial" panose="020B0604020202020204" pitchFamily="34" charset="0"/>
              <a:buChar char="•"/>
              <a:defRPr b="0" i="0">
                <a:latin typeface="Trebuchet MS" panose="020B0703020202090204" pitchFamily="34" charset="0"/>
              </a:defRPr>
            </a:lvl2pPr>
            <a:lvl3pPr marL="520056" indent="-259200">
              <a:defRPr b="0" i="0">
                <a:latin typeface="Trebuchet MS" panose="020B0703020202090204" pitchFamily="34" charset="0"/>
              </a:defRPr>
            </a:lvl3pPr>
            <a:lvl4pPr marL="774360" indent="-259200">
              <a:buFont typeface="Wingdings" pitchFamily="2" charset="2"/>
              <a:buChar char="§"/>
              <a:defRPr b="0" i="0">
                <a:latin typeface="Trebuchet MS" panose="020B0703020202090204" pitchFamily="34" charset="0"/>
              </a:defRPr>
            </a:lvl4pPr>
            <a:lvl5pPr>
              <a:defRPr b="0" i="0">
                <a:latin typeface="Trebuchet MS" panose="020B070302020209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1235964" y="6470704"/>
            <a:ext cx="2154143" cy="274320"/>
          </a:xfrm>
        </p:spPr>
        <p:txBody>
          <a:bodyPr/>
          <a:lstStyle/>
          <a:p>
            <a:fld id="{A5D3794B-289A-4A80-97D7-111025398D45}" type="datetimeFigureOut">
              <a:rPr lang="en-US"/>
              <a:t>1/14/2025</a:t>
            </a:fld>
            <a:endParaRPr lang="en-US"/>
          </a:p>
        </p:txBody>
      </p:sp>
      <p:sp>
        <p:nvSpPr>
          <p:cNvPr id="5" name="Footer Placeholder 4"/>
          <p:cNvSpPr>
            <a:spLocks noGrp="1"/>
          </p:cNvSpPr>
          <p:nvPr>
            <p:ph type="ftr" sz="quarter" idx="11"/>
          </p:nvPr>
        </p:nvSpPr>
        <p:spPr/>
        <p:txBody>
          <a:bodyPr/>
          <a:lstStyle>
            <a:lvl1pPr>
              <a:defRPr/>
            </a:lvl1pPr>
          </a:lstStyle>
          <a:p>
            <a:r>
              <a:rPr lang="en-US"/>
              <a:t>© Global Task force for cholera control 2017                                                                                                               </a:t>
            </a:r>
            <a:r>
              <a:rPr lang="en-US" err="1"/>
              <a:t>www.who.int</a:t>
            </a:r>
            <a:r>
              <a:rPr lang="en-US"/>
              <a:t>/cholera</a:t>
            </a:r>
          </a:p>
        </p:txBody>
      </p:sp>
      <p:sp>
        <p:nvSpPr>
          <p:cNvPr id="8" name="Slide Number Placeholder 5">
            <a:extLst>
              <a:ext uri="{FF2B5EF4-FFF2-40B4-BE49-F238E27FC236}">
                <a16:creationId xmlns:a16="http://schemas.microsoft.com/office/drawing/2014/main" id="{7AFD5D04-99BE-44EC-80F8-426FC1CDB548}"/>
              </a:ext>
            </a:extLst>
          </p:cNvPr>
          <p:cNvSpPr>
            <a:spLocks noGrp="1"/>
          </p:cNvSpPr>
          <p:nvPr>
            <p:ph type="sldNum" sz="quarter" idx="12"/>
          </p:nvPr>
        </p:nvSpPr>
        <p:spPr>
          <a:xfrm>
            <a:off x="10837333" y="6470704"/>
            <a:ext cx="973667" cy="274320"/>
          </a:xfrm>
        </p:spPr>
        <p:txBody>
          <a:bodyPr/>
          <a:lstStyle/>
          <a:p>
            <a:fld id="{4FAB73BC-B049-4115-A692-8D63A059BFB8}" type="slidenum">
              <a:rPr lang="en-US"/>
              <a:t>‹#›</a:t>
            </a:fld>
            <a:endParaRPr lang="en-US"/>
          </a:p>
        </p:txBody>
      </p:sp>
      <p:sp>
        <p:nvSpPr>
          <p:cNvPr id="7" name="Rectangle 6">
            <a:extLst>
              <a:ext uri="{FF2B5EF4-FFF2-40B4-BE49-F238E27FC236}">
                <a16:creationId xmlns:a16="http://schemas.microsoft.com/office/drawing/2014/main" id="{D912340D-B351-685E-52CA-4E6F770CA638}"/>
              </a:ext>
            </a:extLst>
          </p:cNvPr>
          <p:cNvSpPr/>
          <p:nvPr userDrawn="1"/>
        </p:nvSpPr>
        <p:spPr>
          <a:xfrm>
            <a:off x="-71562" y="-79513"/>
            <a:ext cx="12348376" cy="333955"/>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HU"/>
          </a:p>
        </p:txBody>
      </p:sp>
    </p:spTree>
    <p:extLst>
      <p:ext uri="{BB962C8B-B14F-4D97-AF65-F5344CB8AC3E}">
        <p14:creationId xmlns:p14="http://schemas.microsoft.com/office/powerpoint/2010/main" val="2729830959"/>
      </p:ext>
    </p:extLst>
  </p:cSld>
  <p:clrMapOvr>
    <a:masterClrMapping/>
  </p:clrMapOvr>
  <p:hf hdr="0" ftr="0" dt="0"/>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22"/>
        <p:cNvGrpSpPr/>
        <p:nvPr/>
      </p:nvGrpSpPr>
      <p:grpSpPr>
        <a:xfrm>
          <a:off x="0" y="0"/>
          <a:ext cx="0" cy="0"/>
          <a:chOff x="0" y="0"/>
          <a:chExt cx="0" cy="0"/>
        </a:xfrm>
      </p:grpSpPr>
      <p:sp>
        <p:nvSpPr>
          <p:cNvPr id="23" name="Google Shape;23;p32"/>
          <p:cNvSpPr/>
          <p:nvPr/>
        </p:nvSpPr>
        <p:spPr>
          <a:xfrm>
            <a:off x="-71562" y="-79513"/>
            <a:ext cx="12348376" cy="333955"/>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Trebuchet MS"/>
              <a:ea typeface="Trebuchet MS"/>
              <a:cs typeface="Trebuchet MS"/>
              <a:sym typeface="Trebuchet M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Blank" type="blank">
  <p:cSld name="BLANK">
    <p:spTree>
      <p:nvGrpSpPr>
        <p:cNvPr id="1" name="Shape 24"/>
        <p:cNvGrpSpPr/>
        <p:nvPr/>
      </p:nvGrpSpPr>
      <p:grpSpPr>
        <a:xfrm>
          <a:off x="0" y="0"/>
          <a:ext cx="0" cy="0"/>
          <a:chOff x="0" y="0"/>
          <a:chExt cx="0" cy="0"/>
        </a:xfrm>
      </p:grpSpPr>
      <p:sp>
        <p:nvSpPr>
          <p:cNvPr id="25" name="Google Shape;25;p3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3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28" name="Google Shape;28;p33"/>
          <p:cNvSpPr/>
          <p:nvPr/>
        </p:nvSpPr>
        <p:spPr>
          <a:xfrm>
            <a:off x="-55659" y="0"/>
            <a:ext cx="12247659" cy="68580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b="0" i="0" u="none" strike="noStrike" cap="none">
              <a:solidFill>
                <a:schemeClr val="lt1"/>
              </a:solidFill>
              <a:latin typeface="Trebuchet MS"/>
              <a:ea typeface="Trebuchet MS"/>
              <a:cs typeface="Trebuchet MS"/>
              <a:sym typeface="Trebuchet M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82"/>
        <p:cNvGrpSpPr/>
        <p:nvPr/>
      </p:nvGrpSpPr>
      <p:grpSpPr>
        <a:xfrm>
          <a:off x="0" y="0"/>
          <a:ext cx="0" cy="0"/>
          <a:chOff x="0" y="0"/>
          <a:chExt cx="0" cy="0"/>
        </a:xfrm>
      </p:grpSpPr>
      <p:cxnSp>
        <p:nvCxnSpPr>
          <p:cNvPr id="83" name="Google Shape;83;p41"/>
          <p:cNvCxnSpPr/>
          <p:nvPr/>
        </p:nvCxnSpPr>
        <p:spPr>
          <a:xfrm>
            <a:off x="8386843" y="5234457"/>
            <a:ext cx="0" cy="0"/>
          </a:xfrm>
          <a:prstGeom prst="straightConnector1">
            <a:avLst/>
          </a:prstGeom>
          <a:noFill/>
          <a:ln w="19050" cap="flat" cmpd="sng">
            <a:solidFill>
              <a:srgbClr val="06766E"/>
            </a:solidFill>
            <a:prstDash val="solid"/>
            <a:miter lim="800000"/>
            <a:headEnd type="none" w="sm" len="sm"/>
            <a:tailEnd type="none" w="sm" len="sm"/>
          </a:ln>
        </p:spPr>
      </p:cxnSp>
      <p:grpSp>
        <p:nvGrpSpPr>
          <p:cNvPr id="84" name="Google Shape;84;p41"/>
          <p:cNvGrpSpPr/>
          <p:nvPr/>
        </p:nvGrpSpPr>
        <p:grpSpPr>
          <a:xfrm>
            <a:off x="629334" y="3255557"/>
            <a:ext cx="6076459" cy="3040380"/>
            <a:chOff x="420416" y="3551614"/>
            <a:chExt cx="6076459" cy="3040380"/>
          </a:xfrm>
        </p:grpSpPr>
        <p:grpSp>
          <p:nvGrpSpPr>
            <p:cNvPr id="85" name="Google Shape;85;p41"/>
            <p:cNvGrpSpPr/>
            <p:nvPr/>
          </p:nvGrpSpPr>
          <p:grpSpPr>
            <a:xfrm>
              <a:off x="420416" y="3551614"/>
              <a:ext cx="603712" cy="3040380"/>
              <a:chOff x="1748790" y="3177540"/>
              <a:chExt cx="603712" cy="3040380"/>
            </a:xfrm>
          </p:grpSpPr>
          <p:sp>
            <p:nvSpPr>
              <p:cNvPr id="86" name="Google Shape;86;p41"/>
              <p:cNvSpPr/>
              <p:nvPr/>
            </p:nvSpPr>
            <p:spPr>
              <a:xfrm>
                <a:off x="1748790" y="3177540"/>
                <a:ext cx="262890" cy="304038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87" name="Google Shape;87;p41"/>
              <p:cNvSpPr/>
              <p:nvPr/>
            </p:nvSpPr>
            <p:spPr>
              <a:xfrm rot="-5400000">
                <a:off x="1919201" y="3007129"/>
                <a:ext cx="262890" cy="60371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88" name="Google Shape;88;p41"/>
              <p:cNvSpPr/>
              <p:nvPr/>
            </p:nvSpPr>
            <p:spPr>
              <a:xfrm rot="-5400000">
                <a:off x="1919201" y="5782413"/>
                <a:ext cx="262890" cy="60371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grpSp>
        <p:grpSp>
          <p:nvGrpSpPr>
            <p:cNvPr id="89" name="Google Shape;89;p41"/>
            <p:cNvGrpSpPr/>
            <p:nvPr/>
          </p:nvGrpSpPr>
          <p:grpSpPr>
            <a:xfrm rot="10800000">
              <a:off x="5893163" y="3551614"/>
              <a:ext cx="603712" cy="3040380"/>
              <a:chOff x="1689568" y="3177540"/>
              <a:chExt cx="603712" cy="3040380"/>
            </a:xfrm>
          </p:grpSpPr>
          <p:sp>
            <p:nvSpPr>
              <p:cNvPr id="90" name="Google Shape;90;p41"/>
              <p:cNvSpPr/>
              <p:nvPr/>
            </p:nvSpPr>
            <p:spPr>
              <a:xfrm>
                <a:off x="1689568" y="3177540"/>
                <a:ext cx="262890" cy="304038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91" name="Google Shape;91;p41"/>
              <p:cNvSpPr/>
              <p:nvPr/>
            </p:nvSpPr>
            <p:spPr>
              <a:xfrm rot="-5400000">
                <a:off x="1859979" y="3007129"/>
                <a:ext cx="262890" cy="60371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92" name="Google Shape;92;p41"/>
              <p:cNvSpPr/>
              <p:nvPr/>
            </p:nvSpPr>
            <p:spPr>
              <a:xfrm rot="-5400000">
                <a:off x="1859979" y="5784619"/>
                <a:ext cx="262890" cy="60371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grpSp>
        <p:sp>
          <p:nvSpPr>
            <p:cNvPr id="93" name="Google Shape;93;p41"/>
            <p:cNvSpPr/>
            <p:nvPr/>
          </p:nvSpPr>
          <p:spPr>
            <a:xfrm>
              <a:off x="683307" y="3814505"/>
              <a:ext cx="5550678" cy="2510188"/>
            </a:xfrm>
            <a:prstGeom prst="rect">
              <a:avLst/>
            </a:prstGeom>
            <a:solidFill>
              <a:schemeClr val="lt1">
                <a:alpha val="92941"/>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grpSp>
      <p:pic>
        <p:nvPicPr>
          <p:cNvPr id="94" name="Google Shape;94;p41"/>
          <p:cNvPicPr preferRelativeResize="0"/>
          <p:nvPr/>
        </p:nvPicPr>
        <p:blipFill rotWithShape="1">
          <a:blip r:embed="rId2">
            <a:alphaModFix/>
          </a:blip>
          <a:srcRect/>
          <a:stretch/>
        </p:blipFill>
        <p:spPr>
          <a:xfrm>
            <a:off x="1155114" y="3661387"/>
            <a:ext cx="3546764" cy="709352"/>
          </a:xfrm>
          <a:prstGeom prst="rect">
            <a:avLst/>
          </a:prstGeom>
          <a:noFill/>
          <a:ln>
            <a:noFill/>
          </a:ln>
        </p:spPr>
      </p:pic>
      <p:sp>
        <p:nvSpPr>
          <p:cNvPr id="95" name="Google Shape;95;p41"/>
          <p:cNvSpPr txBox="1"/>
          <p:nvPr/>
        </p:nvSpPr>
        <p:spPr>
          <a:xfrm>
            <a:off x="1053491" y="4486276"/>
            <a:ext cx="5251427" cy="35394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700">
                <a:solidFill>
                  <a:schemeClr val="accent1"/>
                </a:solidFill>
                <a:latin typeface="Trebuchet MS"/>
                <a:ea typeface="Trebuchet MS"/>
                <a:cs typeface="Trebuchet MS"/>
                <a:sym typeface="Trebuchet MS"/>
              </a:rPr>
              <a:t>GTFCC recommendations for cholera surveillance</a:t>
            </a:r>
            <a:endParaRPr/>
          </a:p>
        </p:txBody>
      </p:sp>
      <p:sp>
        <p:nvSpPr>
          <p:cNvPr id="96" name="Google Shape;96;p41"/>
          <p:cNvSpPr txBox="1">
            <a:spLocks noGrp="1"/>
          </p:cNvSpPr>
          <p:nvPr>
            <p:ph type="body" idx="1"/>
          </p:nvPr>
        </p:nvSpPr>
        <p:spPr>
          <a:xfrm>
            <a:off x="1030209" y="4893908"/>
            <a:ext cx="5066721" cy="79533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2200"/>
              <a:buFont typeface="Trebuchet MS"/>
              <a:buNone/>
              <a:defRPr b="1">
                <a:solidFill>
                  <a:schemeClr val="accent4"/>
                </a:solidFill>
              </a:defRPr>
            </a:lvl1pPr>
            <a:lvl2pPr marL="914400" lvl="1" indent="-342900" algn="l">
              <a:lnSpc>
                <a:spcPct val="90000"/>
              </a:lnSpc>
              <a:spcBef>
                <a:spcPts val="500"/>
              </a:spcBef>
              <a:spcAft>
                <a:spcPts val="0"/>
              </a:spcAft>
              <a:buSzPts val="1800"/>
              <a:buChar char="•"/>
              <a:defRPr/>
            </a:lvl2pPr>
            <a:lvl3pPr marL="1371600" lvl="2" indent="-342900" algn="l">
              <a:lnSpc>
                <a:spcPct val="90000"/>
              </a:lnSpc>
              <a:spcBef>
                <a:spcPts val="500"/>
              </a:spcBef>
              <a:spcAft>
                <a:spcPts val="0"/>
              </a:spcAft>
              <a:buSzPts val="1800"/>
              <a:buChar char="▪"/>
              <a:defRPr/>
            </a:lvl3pPr>
            <a:lvl4pPr marL="1828800" lvl="3" indent="-342900" algn="l">
              <a:lnSpc>
                <a:spcPct val="90000"/>
              </a:lnSpc>
              <a:spcBef>
                <a:spcPts val="500"/>
              </a:spcBef>
              <a:spcAft>
                <a:spcPts val="0"/>
              </a:spcAft>
              <a:buSzPts val="1800"/>
              <a:buChar char="o"/>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7" name="Google Shape;97;p41"/>
          <p:cNvSpPr txBox="1">
            <a:spLocks noGrp="1"/>
          </p:cNvSpPr>
          <p:nvPr>
            <p:ph type="body" idx="2"/>
          </p:nvPr>
        </p:nvSpPr>
        <p:spPr>
          <a:xfrm>
            <a:off x="4824835" y="5742935"/>
            <a:ext cx="1397000" cy="219075"/>
          </a:xfrm>
          <a:prstGeom prst="rect">
            <a:avLst/>
          </a:prstGeom>
          <a:noFill/>
          <a:ln>
            <a:noFill/>
          </a:ln>
        </p:spPr>
        <p:txBody>
          <a:bodyPr spcFirstLastPara="1" wrap="square" lIns="91425" tIns="45700" rIns="91425" bIns="45700" anchor="t" anchorCtr="0">
            <a:noAutofit/>
          </a:bodyPr>
          <a:lstStyle>
            <a:lvl1pPr marL="457200" lvl="0" indent="-228600" algn="r">
              <a:lnSpc>
                <a:spcPct val="90000"/>
              </a:lnSpc>
              <a:spcBef>
                <a:spcPts val="1000"/>
              </a:spcBef>
              <a:spcAft>
                <a:spcPts val="0"/>
              </a:spcAft>
              <a:buSzPts val="1200"/>
              <a:buFont typeface="Trebuchet MS"/>
              <a:buNone/>
              <a:defRPr sz="1200" b="0" i="1">
                <a:solidFill>
                  <a:srgbClr val="8D8D8D"/>
                </a:solidFill>
                <a:latin typeface="Trebuchet MS"/>
                <a:ea typeface="Trebuchet MS"/>
                <a:cs typeface="Trebuchet MS"/>
                <a:sym typeface="Trebuchet MS"/>
              </a:defRPr>
            </a:lvl1pPr>
            <a:lvl2pPr marL="914400" lvl="1" indent="-342900" algn="l">
              <a:lnSpc>
                <a:spcPct val="90000"/>
              </a:lnSpc>
              <a:spcBef>
                <a:spcPts val="500"/>
              </a:spcBef>
              <a:spcAft>
                <a:spcPts val="0"/>
              </a:spcAft>
              <a:buSzPts val="1800"/>
              <a:buChar char="•"/>
              <a:defRPr/>
            </a:lvl2pPr>
            <a:lvl3pPr marL="1371600" lvl="2" indent="-342900" algn="l">
              <a:lnSpc>
                <a:spcPct val="90000"/>
              </a:lnSpc>
              <a:spcBef>
                <a:spcPts val="500"/>
              </a:spcBef>
              <a:spcAft>
                <a:spcPts val="0"/>
              </a:spcAft>
              <a:buSzPts val="1800"/>
              <a:buChar char="▪"/>
              <a:defRPr/>
            </a:lvl3pPr>
            <a:lvl4pPr marL="1828800" lvl="3" indent="-342900" algn="l">
              <a:lnSpc>
                <a:spcPct val="90000"/>
              </a:lnSpc>
              <a:spcBef>
                <a:spcPts val="500"/>
              </a:spcBef>
              <a:spcAft>
                <a:spcPts val="0"/>
              </a:spcAft>
              <a:buSzPts val="1800"/>
              <a:buChar char="o"/>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98"/>
        <p:cNvGrpSpPr/>
        <p:nvPr/>
      </p:nvGrpSpPr>
      <p:grpSpPr>
        <a:xfrm>
          <a:off x="0" y="0"/>
          <a:ext cx="0" cy="0"/>
          <a:chOff x="0" y="0"/>
          <a:chExt cx="0" cy="0"/>
        </a:xfrm>
      </p:grpSpPr>
      <p:sp>
        <p:nvSpPr>
          <p:cNvPr id="99" name="Google Shape;99;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0" name="Google Shape;100;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02" name="Google Shape;102;p42"/>
          <p:cNvSpPr/>
          <p:nvPr/>
        </p:nvSpPr>
        <p:spPr>
          <a:xfrm>
            <a:off x="1" y="0"/>
            <a:ext cx="2957884" cy="68580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42"/>
          <p:cNvSpPr txBox="1">
            <a:spLocks noGrp="1"/>
          </p:cNvSpPr>
          <p:nvPr>
            <p:ph type="title"/>
          </p:nvPr>
        </p:nvSpPr>
        <p:spPr>
          <a:xfrm>
            <a:off x="3551766" y="245013"/>
            <a:ext cx="7772400" cy="1463040"/>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accent4"/>
              </a:buClr>
              <a:buSzPts val="4400"/>
              <a:buFont typeface="Trebuchet MS"/>
              <a:buNone/>
              <a:defRPr sz="4400" b="1" i="0" cap="none">
                <a:latin typeface="Trebuchet MS"/>
                <a:ea typeface="Trebuchet MS"/>
                <a:cs typeface="Trebuchet MS"/>
                <a:sym typeface="Trebuchet M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4" name="Google Shape;104;p42"/>
          <p:cNvSpPr txBox="1">
            <a:spLocks noGrp="1"/>
          </p:cNvSpPr>
          <p:nvPr>
            <p:ph type="body" idx="1"/>
          </p:nvPr>
        </p:nvSpPr>
        <p:spPr>
          <a:xfrm>
            <a:off x="3551766" y="2270098"/>
            <a:ext cx="7772400" cy="402336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2200"/>
              <a:buFont typeface="Trebuchet MS"/>
              <a:buNone/>
              <a:defRPr b="0" i="0">
                <a:latin typeface="Trebuchet MS"/>
                <a:ea typeface="Trebuchet MS"/>
                <a:cs typeface="Trebuchet MS"/>
                <a:sym typeface="Trebuchet MS"/>
              </a:defRPr>
            </a:lvl1pPr>
            <a:lvl2pPr marL="914400" lvl="1" indent="-368300" algn="l">
              <a:lnSpc>
                <a:spcPct val="90000"/>
              </a:lnSpc>
              <a:spcBef>
                <a:spcPts val="500"/>
              </a:spcBef>
              <a:spcAft>
                <a:spcPts val="0"/>
              </a:spcAft>
              <a:buSzPts val="2200"/>
              <a:buFont typeface="Arial"/>
              <a:buChar char="•"/>
              <a:defRPr b="0" i="0">
                <a:latin typeface="Trebuchet MS"/>
                <a:ea typeface="Trebuchet MS"/>
                <a:cs typeface="Trebuchet MS"/>
                <a:sym typeface="Trebuchet MS"/>
              </a:defRPr>
            </a:lvl2pPr>
            <a:lvl3pPr marL="1371600" lvl="2" indent="-355600" algn="l">
              <a:lnSpc>
                <a:spcPct val="90000"/>
              </a:lnSpc>
              <a:spcBef>
                <a:spcPts val="500"/>
              </a:spcBef>
              <a:spcAft>
                <a:spcPts val="0"/>
              </a:spcAft>
              <a:buSzPts val="2000"/>
              <a:buChar char="▪"/>
              <a:defRPr b="0" i="0">
                <a:latin typeface="Trebuchet MS"/>
                <a:ea typeface="Trebuchet MS"/>
                <a:cs typeface="Trebuchet MS"/>
                <a:sym typeface="Trebuchet MS"/>
              </a:defRPr>
            </a:lvl3pPr>
            <a:lvl4pPr marL="1828800" lvl="3" indent="-342900" algn="l">
              <a:lnSpc>
                <a:spcPct val="90000"/>
              </a:lnSpc>
              <a:spcBef>
                <a:spcPts val="500"/>
              </a:spcBef>
              <a:spcAft>
                <a:spcPts val="0"/>
              </a:spcAft>
              <a:buSzPts val="1800"/>
              <a:buFont typeface="Courier New"/>
              <a:buChar char="o"/>
              <a:defRPr b="0" i="0">
                <a:latin typeface="Trebuchet MS"/>
                <a:ea typeface="Trebuchet MS"/>
                <a:cs typeface="Trebuchet MS"/>
                <a:sym typeface="Trebuchet MS"/>
              </a:defRPr>
            </a:lvl4pPr>
            <a:lvl5pPr marL="2286000" lvl="4" indent="-342900" algn="l">
              <a:lnSpc>
                <a:spcPct val="90000"/>
              </a:lnSpc>
              <a:spcBef>
                <a:spcPts val="500"/>
              </a:spcBef>
              <a:spcAft>
                <a:spcPts val="0"/>
              </a:spcAft>
              <a:buClr>
                <a:schemeClr val="dk1"/>
              </a:buClr>
              <a:buSzPts val="1800"/>
              <a:buChar char="•"/>
              <a:defRPr b="0" i="0">
                <a:latin typeface="Trebuchet MS"/>
                <a:ea typeface="Trebuchet MS"/>
                <a:cs typeface="Trebuchet MS"/>
                <a:sym typeface="Trebuchet MS"/>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5" name="Google Shape;105;p42"/>
          <p:cNvSpPr txBox="1">
            <a:spLocks noGrp="1"/>
          </p:cNvSpPr>
          <p:nvPr>
            <p:ph type="body" idx="2"/>
          </p:nvPr>
        </p:nvSpPr>
        <p:spPr>
          <a:xfrm>
            <a:off x="322516" y="1106433"/>
            <a:ext cx="2385262" cy="79375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2400"/>
              <a:buFont typeface="Trebuchet MS"/>
              <a:buNone/>
              <a:defRPr sz="2400">
                <a:solidFill>
                  <a:srgbClr val="044F49"/>
                </a:solidFill>
              </a:defRPr>
            </a:lvl1pPr>
            <a:lvl2pPr marL="914400" lvl="1" indent="-342900" algn="l">
              <a:lnSpc>
                <a:spcPct val="90000"/>
              </a:lnSpc>
              <a:spcBef>
                <a:spcPts val="500"/>
              </a:spcBef>
              <a:spcAft>
                <a:spcPts val="0"/>
              </a:spcAft>
              <a:buSzPts val="1800"/>
              <a:buChar char="•"/>
              <a:defRPr/>
            </a:lvl2pPr>
            <a:lvl3pPr marL="1371600" lvl="2" indent="-342900" algn="l">
              <a:lnSpc>
                <a:spcPct val="90000"/>
              </a:lnSpc>
              <a:spcBef>
                <a:spcPts val="500"/>
              </a:spcBef>
              <a:spcAft>
                <a:spcPts val="0"/>
              </a:spcAft>
              <a:buSzPts val="1800"/>
              <a:buChar char="▪"/>
              <a:defRPr/>
            </a:lvl3pPr>
            <a:lvl4pPr marL="1828800" lvl="3" indent="-342900" algn="l">
              <a:lnSpc>
                <a:spcPct val="90000"/>
              </a:lnSpc>
              <a:spcBef>
                <a:spcPts val="500"/>
              </a:spcBef>
              <a:spcAft>
                <a:spcPts val="0"/>
              </a:spcAft>
              <a:buSzPts val="1800"/>
              <a:buChar char="o"/>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grpSp>
        <p:nvGrpSpPr>
          <p:cNvPr id="106" name="Google Shape;106;p42"/>
          <p:cNvGrpSpPr/>
          <p:nvPr/>
        </p:nvGrpSpPr>
        <p:grpSpPr>
          <a:xfrm>
            <a:off x="405135" y="348710"/>
            <a:ext cx="646849" cy="627823"/>
            <a:chOff x="220985" y="1325244"/>
            <a:chExt cx="646849" cy="627823"/>
          </a:xfrm>
        </p:grpSpPr>
        <p:sp>
          <p:nvSpPr>
            <p:cNvPr id="107" name="Google Shape;107;p42"/>
            <p:cNvSpPr/>
            <p:nvPr/>
          </p:nvSpPr>
          <p:spPr>
            <a:xfrm>
              <a:off x="230497" y="1325244"/>
              <a:ext cx="627823" cy="627823"/>
            </a:xfrm>
            <a:prstGeom prst="ellipse">
              <a:avLst/>
            </a:prstGeom>
            <a:noFill/>
            <a:ln w="28575" cap="flat" cmpd="sng">
              <a:solidFill>
                <a:srgbClr val="044F4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108" name="Google Shape;108;p42"/>
            <p:cNvSpPr txBox="1"/>
            <p:nvPr/>
          </p:nvSpPr>
          <p:spPr>
            <a:xfrm>
              <a:off x="220985" y="1448399"/>
              <a:ext cx="646849" cy="36933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800" b="1">
                  <a:solidFill>
                    <a:schemeClr val="accent4"/>
                  </a:solidFill>
                  <a:latin typeface="Trebuchet MS"/>
                  <a:ea typeface="Trebuchet MS"/>
                  <a:cs typeface="Trebuchet MS"/>
                  <a:sym typeface="Trebuchet MS"/>
                </a:rPr>
                <a:t>SOP</a:t>
              </a: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109"/>
        <p:cNvGrpSpPr/>
        <p:nvPr/>
      </p:nvGrpSpPr>
      <p:grpSpPr>
        <a:xfrm>
          <a:off x="0" y="0"/>
          <a:ext cx="0" cy="0"/>
          <a:chOff x="0" y="0"/>
          <a:chExt cx="0" cy="0"/>
        </a:xfrm>
      </p:grpSpPr>
      <p:sp>
        <p:nvSpPr>
          <p:cNvPr id="110" name="Google Shape;110;p4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1" name="Google Shape;111;p4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2" name="Google Shape;112;p4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13" name="Google Shape;113;p43"/>
          <p:cNvSpPr/>
          <p:nvPr/>
        </p:nvSpPr>
        <p:spPr>
          <a:xfrm>
            <a:off x="-55659" y="0"/>
            <a:ext cx="12247659" cy="6858000"/>
          </a:xfrm>
          <a:prstGeom prst="rect">
            <a:avLst/>
          </a:prstGeom>
          <a:solidFill>
            <a:srgbClr val="F7E9D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b="0" i="0">
              <a:solidFill>
                <a:schemeClr val="lt1"/>
              </a:solidFill>
              <a:latin typeface="Trebuchet MS"/>
              <a:ea typeface="Trebuchet MS"/>
              <a:cs typeface="Trebuchet MS"/>
              <a:sym typeface="Trebuchet M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14"/>
        <p:cNvGrpSpPr/>
        <p:nvPr/>
      </p:nvGrpSpPr>
      <p:grpSpPr>
        <a:xfrm>
          <a:off x="0" y="0"/>
          <a:ext cx="0" cy="0"/>
          <a:chOff x="0" y="0"/>
          <a:chExt cx="0" cy="0"/>
        </a:xfrm>
      </p:grpSpPr>
      <p:sp>
        <p:nvSpPr>
          <p:cNvPr id="115" name="Google Shape;115;p4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accent4"/>
              </a:buClr>
              <a:buSzPts val="3200"/>
              <a:buFont typeface="Trebuchet MS"/>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6" name="Google Shape;116;p44"/>
          <p:cNvSpPr>
            <a:spLocks noGrp="1"/>
          </p:cNvSpPr>
          <p:nvPr>
            <p:ph type="pic" idx="2"/>
          </p:nvPr>
        </p:nvSpPr>
        <p:spPr>
          <a:xfrm>
            <a:off x="5183188" y="987425"/>
            <a:ext cx="6172200" cy="4873625"/>
          </a:xfrm>
          <a:prstGeom prst="rect">
            <a:avLst/>
          </a:prstGeom>
          <a:noFill/>
          <a:ln>
            <a:noFill/>
          </a:ln>
        </p:spPr>
      </p:sp>
      <p:sp>
        <p:nvSpPr>
          <p:cNvPr id="117" name="Google Shape;117;p4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Font typeface="Trebuchet MS"/>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120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18" name="Google Shape;118;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9" name="Google Shape;119;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0" name="Google Shape;120;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21"/>
        <p:cNvGrpSpPr/>
        <p:nvPr/>
      </p:nvGrpSpPr>
      <p:grpSpPr>
        <a:xfrm>
          <a:off x="0" y="0"/>
          <a:ext cx="0" cy="0"/>
          <a:chOff x="0" y="0"/>
          <a:chExt cx="0" cy="0"/>
        </a:xfrm>
      </p:grpSpPr>
      <p:sp>
        <p:nvSpPr>
          <p:cNvPr id="122" name="Google Shape;122;p4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accent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3" name="Google Shape;123;p45"/>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800"/>
              <a:buNone/>
              <a:defRPr/>
            </a:lvl1pPr>
            <a:lvl2pPr marL="914400" lvl="1" indent="-342900" algn="l">
              <a:lnSpc>
                <a:spcPct val="90000"/>
              </a:lnSpc>
              <a:spcBef>
                <a:spcPts val="500"/>
              </a:spcBef>
              <a:spcAft>
                <a:spcPts val="0"/>
              </a:spcAft>
              <a:buSzPts val="1800"/>
              <a:buChar char="•"/>
              <a:defRPr/>
            </a:lvl2pPr>
            <a:lvl3pPr marL="1371600" lvl="2" indent="-342900" algn="l">
              <a:lnSpc>
                <a:spcPct val="90000"/>
              </a:lnSpc>
              <a:spcBef>
                <a:spcPts val="500"/>
              </a:spcBef>
              <a:spcAft>
                <a:spcPts val="0"/>
              </a:spcAft>
              <a:buSzPts val="1800"/>
              <a:buChar char="▪"/>
              <a:defRPr/>
            </a:lvl3pPr>
            <a:lvl4pPr marL="1828800" lvl="3" indent="-342900" algn="l">
              <a:lnSpc>
                <a:spcPct val="90000"/>
              </a:lnSpc>
              <a:spcBef>
                <a:spcPts val="500"/>
              </a:spcBef>
              <a:spcAft>
                <a:spcPts val="0"/>
              </a:spcAft>
              <a:buSzPts val="1800"/>
              <a:buChar char="o"/>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4" name="Google Shape;124;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5" name="Google Shape;125;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6" name="Google Shape;126;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27"/>
        <p:cNvGrpSpPr/>
        <p:nvPr/>
      </p:nvGrpSpPr>
      <p:grpSpPr>
        <a:xfrm>
          <a:off x="0" y="0"/>
          <a:ext cx="0" cy="0"/>
          <a:chOff x="0" y="0"/>
          <a:chExt cx="0" cy="0"/>
        </a:xfrm>
      </p:grpSpPr>
      <p:sp>
        <p:nvSpPr>
          <p:cNvPr id="128" name="Google Shape;128;p46"/>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accent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9" name="Google Shape;129;p46"/>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800"/>
              <a:buNone/>
              <a:defRPr/>
            </a:lvl1pPr>
            <a:lvl2pPr marL="914400" lvl="1" indent="-342900" algn="l">
              <a:lnSpc>
                <a:spcPct val="90000"/>
              </a:lnSpc>
              <a:spcBef>
                <a:spcPts val="500"/>
              </a:spcBef>
              <a:spcAft>
                <a:spcPts val="0"/>
              </a:spcAft>
              <a:buSzPts val="1800"/>
              <a:buChar char="•"/>
              <a:defRPr/>
            </a:lvl2pPr>
            <a:lvl3pPr marL="1371600" lvl="2" indent="-342900" algn="l">
              <a:lnSpc>
                <a:spcPct val="90000"/>
              </a:lnSpc>
              <a:spcBef>
                <a:spcPts val="500"/>
              </a:spcBef>
              <a:spcAft>
                <a:spcPts val="0"/>
              </a:spcAft>
              <a:buSzPts val="1800"/>
              <a:buChar char="▪"/>
              <a:defRPr/>
            </a:lvl3pPr>
            <a:lvl4pPr marL="1828800" lvl="3" indent="-342900" algn="l">
              <a:lnSpc>
                <a:spcPct val="90000"/>
              </a:lnSpc>
              <a:spcBef>
                <a:spcPts val="500"/>
              </a:spcBef>
              <a:spcAft>
                <a:spcPts val="0"/>
              </a:spcAft>
              <a:buSzPts val="1800"/>
              <a:buChar char="o"/>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30" name="Google Shape;130;p4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1" name="Google Shape;131;p4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2" name="Google Shape;132;p4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ctr" rtl="0">
              <a:lnSpc>
                <a:spcPct val="90000"/>
              </a:lnSpc>
              <a:spcBef>
                <a:spcPts val="0"/>
              </a:spcBef>
              <a:spcAft>
                <a:spcPts val="0"/>
              </a:spcAft>
              <a:buClr>
                <a:schemeClr val="accent4"/>
              </a:buClr>
              <a:buSzPts val="4400"/>
              <a:buFont typeface="Trebuchet MS"/>
              <a:buNone/>
              <a:defRPr sz="4400" b="0" i="0" u="none" strike="noStrike" cap="none">
                <a:solidFill>
                  <a:schemeClr val="accent4"/>
                </a:solidFill>
                <a:latin typeface="Trebuchet MS"/>
                <a:ea typeface="Trebuchet MS"/>
                <a:cs typeface="Trebuchet MS"/>
                <a:sym typeface="Trebuchet M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3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228600" algn="l" rtl="0">
              <a:lnSpc>
                <a:spcPct val="90000"/>
              </a:lnSpc>
              <a:spcBef>
                <a:spcPts val="1000"/>
              </a:spcBef>
              <a:spcAft>
                <a:spcPts val="0"/>
              </a:spcAft>
              <a:buClr>
                <a:schemeClr val="accent1"/>
              </a:buClr>
              <a:buSzPts val="2200"/>
              <a:buFont typeface="Trebuchet MS"/>
              <a:buNone/>
              <a:defRPr sz="2200" b="0" i="0" u="none" strike="noStrike" cap="none">
                <a:solidFill>
                  <a:schemeClr val="dk1"/>
                </a:solidFill>
                <a:latin typeface="Trebuchet MS"/>
                <a:ea typeface="Trebuchet MS"/>
                <a:cs typeface="Trebuchet MS"/>
                <a:sym typeface="Trebuchet MS"/>
              </a:defRPr>
            </a:lvl1pPr>
            <a:lvl2pPr marL="914400" marR="0" lvl="1" indent="-368300" algn="l" rtl="0">
              <a:lnSpc>
                <a:spcPct val="90000"/>
              </a:lnSpc>
              <a:spcBef>
                <a:spcPts val="500"/>
              </a:spcBef>
              <a:spcAft>
                <a:spcPts val="0"/>
              </a:spcAft>
              <a:buClr>
                <a:schemeClr val="accent1"/>
              </a:buClr>
              <a:buSzPts val="2200"/>
              <a:buFont typeface="Arial"/>
              <a:buChar char="•"/>
              <a:defRPr sz="2200" b="0" i="0" u="none" strike="noStrike" cap="none">
                <a:solidFill>
                  <a:schemeClr val="dk1"/>
                </a:solidFill>
                <a:latin typeface="Trebuchet MS"/>
                <a:ea typeface="Trebuchet MS"/>
                <a:cs typeface="Trebuchet MS"/>
                <a:sym typeface="Trebuchet MS"/>
              </a:defRPr>
            </a:lvl2pPr>
            <a:lvl3pPr marL="1371600" marR="0" lvl="2" indent="-355600" algn="l" rtl="0">
              <a:lnSpc>
                <a:spcPct val="90000"/>
              </a:lnSpc>
              <a:spcBef>
                <a:spcPts val="500"/>
              </a:spcBef>
              <a:spcAft>
                <a:spcPts val="0"/>
              </a:spcAft>
              <a:buClr>
                <a:schemeClr val="accent1"/>
              </a:buClr>
              <a:buSzPts val="2000"/>
              <a:buFont typeface="Noto Sans Symbols"/>
              <a:buChar char="▪"/>
              <a:defRPr sz="2000" b="0" i="0" u="none" strike="noStrike" cap="none">
                <a:solidFill>
                  <a:schemeClr val="dk1"/>
                </a:solidFill>
                <a:latin typeface="Trebuchet MS"/>
                <a:ea typeface="Trebuchet MS"/>
                <a:cs typeface="Trebuchet MS"/>
                <a:sym typeface="Trebuchet MS"/>
              </a:defRPr>
            </a:lvl3pPr>
            <a:lvl4pPr marL="1828800" marR="0" lvl="3" indent="-342900" algn="l" rtl="0">
              <a:lnSpc>
                <a:spcPct val="90000"/>
              </a:lnSpc>
              <a:spcBef>
                <a:spcPts val="500"/>
              </a:spcBef>
              <a:spcAft>
                <a:spcPts val="0"/>
              </a:spcAft>
              <a:buClr>
                <a:schemeClr val="accent1"/>
              </a:buClr>
              <a:buSzPts val="1800"/>
              <a:buFont typeface="Courier New"/>
              <a:buChar char="o"/>
              <a:defRPr sz="1800" b="0" i="0" u="none" strike="noStrike" cap="none">
                <a:solidFill>
                  <a:schemeClr val="dk1"/>
                </a:solidFill>
                <a:latin typeface="Trebuchet MS"/>
                <a:ea typeface="Trebuchet MS"/>
                <a:cs typeface="Trebuchet MS"/>
                <a:sym typeface="Trebuchet MS"/>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12" name="Google Shape;12;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08080"/>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3" name="Google Shape;13;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08080"/>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4" name="Google Shape;14;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08080"/>
                </a:solidFill>
                <a:latin typeface="Trebuchet MS"/>
                <a:ea typeface="Trebuchet MS"/>
                <a:cs typeface="Trebuchet MS"/>
                <a:sym typeface="Trebuchet MS"/>
              </a:defRPr>
            </a:lvl1pPr>
            <a:lvl2pPr marL="0" marR="0" lvl="1" indent="0" algn="r" rtl="0">
              <a:spcBef>
                <a:spcPts val="0"/>
              </a:spcBef>
              <a:buNone/>
              <a:defRPr sz="1200" b="0" i="0" u="none" strike="noStrike" cap="none">
                <a:solidFill>
                  <a:srgbClr val="808080"/>
                </a:solidFill>
                <a:latin typeface="Trebuchet MS"/>
                <a:ea typeface="Trebuchet MS"/>
                <a:cs typeface="Trebuchet MS"/>
                <a:sym typeface="Trebuchet MS"/>
              </a:defRPr>
            </a:lvl2pPr>
            <a:lvl3pPr marL="0" marR="0" lvl="2" indent="0" algn="r" rtl="0">
              <a:spcBef>
                <a:spcPts val="0"/>
              </a:spcBef>
              <a:buNone/>
              <a:defRPr sz="1200" b="0" i="0" u="none" strike="noStrike" cap="none">
                <a:solidFill>
                  <a:srgbClr val="808080"/>
                </a:solidFill>
                <a:latin typeface="Trebuchet MS"/>
                <a:ea typeface="Trebuchet MS"/>
                <a:cs typeface="Trebuchet MS"/>
                <a:sym typeface="Trebuchet MS"/>
              </a:defRPr>
            </a:lvl3pPr>
            <a:lvl4pPr marL="0" marR="0" lvl="3" indent="0" algn="r" rtl="0">
              <a:spcBef>
                <a:spcPts val="0"/>
              </a:spcBef>
              <a:buNone/>
              <a:defRPr sz="1200" b="0" i="0" u="none" strike="noStrike" cap="none">
                <a:solidFill>
                  <a:srgbClr val="808080"/>
                </a:solidFill>
                <a:latin typeface="Trebuchet MS"/>
                <a:ea typeface="Trebuchet MS"/>
                <a:cs typeface="Trebuchet MS"/>
                <a:sym typeface="Trebuchet MS"/>
              </a:defRPr>
            </a:lvl4pPr>
            <a:lvl5pPr marL="0" marR="0" lvl="4" indent="0" algn="r" rtl="0">
              <a:spcBef>
                <a:spcPts val="0"/>
              </a:spcBef>
              <a:buNone/>
              <a:defRPr sz="1200" b="0" i="0" u="none" strike="noStrike" cap="none">
                <a:solidFill>
                  <a:srgbClr val="808080"/>
                </a:solidFill>
                <a:latin typeface="Trebuchet MS"/>
                <a:ea typeface="Trebuchet MS"/>
                <a:cs typeface="Trebuchet MS"/>
                <a:sym typeface="Trebuchet MS"/>
              </a:defRPr>
            </a:lvl5pPr>
            <a:lvl6pPr marL="0" marR="0" lvl="5" indent="0" algn="r" rtl="0">
              <a:spcBef>
                <a:spcPts val="0"/>
              </a:spcBef>
              <a:buNone/>
              <a:defRPr sz="1200" b="0" i="0" u="none" strike="noStrike" cap="none">
                <a:solidFill>
                  <a:srgbClr val="808080"/>
                </a:solidFill>
                <a:latin typeface="Trebuchet MS"/>
                <a:ea typeface="Trebuchet MS"/>
                <a:cs typeface="Trebuchet MS"/>
                <a:sym typeface="Trebuchet MS"/>
              </a:defRPr>
            </a:lvl6pPr>
            <a:lvl7pPr marL="0" marR="0" lvl="6" indent="0" algn="r" rtl="0">
              <a:spcBef>
                <a:spcPts val="0"/>
              </a:spcBef>
              <a:buNone/>
              <a:defRPr sz="1200" b="0" i="0" u="none" strike="noStrike" cap="none">
                <a:solidFill>
                  <a:srgbClr val="808080"/>
                </a:solidFill>
                <a:latin typeface="Trebuchet MS"/>
                <a:ea typeface="Trebuchet MS"/>
                <a:cs typeface="Trebuchet MS"/>
                <a:sym typeface="Trebuchet MS"/>
              </a:defRPr>
            </a:lvl7pPr>
            <a:lvl8pPr marL="0" marR="0" lvl="7" indent="0" algn="r" rtl="0">
              <a:spcBef>
                <a:spcPts val="0"/>
              </a:spcBef>
              <a:buNone/>
              <a:defRPr sz="1200" b="0" i="0" u="none" strike="noStrike" cap="none">
                <a:solidFill>
                  <a:srgbClr val="808080"/>
                </a:solidFill>
                <a:latin typeface="Trebuchet MS"/>
                <a:ea typeface="Trebuchet MS"/>
                <a:cs typeface="Trebuchet MS"/>
                <a:sym typeface="Trebuchet MS"/>
              </a:defRPr>
            </a:lvl8pPr>
            <a:lvl9pPr marL="0" marR="0" lvl="8" indent="0" algn="r" rtl="0">
              <a:spcBef>
                <a:spcPts val="0"/>
              </a:spcBef>
              <a:buNone/>
              <a:defRPr sz="1200" b="0" i="0" u="none" strike="noStrike" cap="none">
                <a:solidFill>
                  <a:srgbClr val="808080"/>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openwho.org/courses/cholera-introduction-en"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descr="A person in a lab coat&#10;&#10;Description automatically generated">
            <a:extLst>
              <a:ext uri="{FF2B5EF4-FFF2-40B4-BE49-F238E27FC236}">
                <a16:creationId xmlns:a16="http://schemas.microsoft.com/office/drawing/2014/main" id="{33059F37-31D9-B3CA-D667-B64A20C3D59F}"/>
              </a:ext>
            </a:extLst>
          </p:cNvPr>
          <p:cNvPicPr>
            <a:picLocks noChangeAspect="1"/>
          </p:cNvPicPr>
          <p:nvPr/>
        </p:nvPicPr>
        <p:blipFill>
          <a:blip r:embed="rId3" cstate="screen">
            <a:extLst>
              <a:ext uri="{28A0092B-C50C-407E-A947-70E740481C1C}">
                <a14:useLocalDpi xmlns:a14="http://schemas.microsoft.com/office/drawing/2010/main"/>
              </a:ext>
            </a:extLst>
          </a:blip>
          <a:srcRect r="-49"/>
          <a:stretch/>
        </p:blipFill>
        <p:spPr>
          <a:xfrm>
            <a:off x="1957" y="0"/>
            <a:ext cx="12191999" cy="6874225"/>
          </a:xfrm>
          <a:prstGeom prst="rect">
            <a:avLst/>
          </a:prstGeom>
        </p:spPr>
      </p:pic>
      <p:grpSp>
        <p:nvGrpSpPr>
          <p:cNvPr id="2" name="Google Shape;187;p5">
            <a:extLst>
              <a:ext uri="{FF2B5EF4-FFF2-40B4-BE49-F238E27FC236}">
                <a16:creationId xmlns:a16="http://schemas.microsoft.com/office/drawing/2014/main" id="{4242F460-B6BF-CD17-3F41-C33EA977D2C5}"/>
              </a:ext>
            </a:extLst>
          </p:cNvPr>
          <p:cNvGrpSpPr/>
          <p:nvPr/>
        </p:nvGrpSpPr>
        <p:grpSpPr>
          <a:xfrm>
            <a:off x="200425" y="603661"/>
            <a:ext cx="6183604" cy="3747970"/>
            <a:chOff x="665542" y="3463635"/>
            <a:chExt cx="6183604" cy="3747970"/>
          </a:xfrm>
        </p:grpSpPr>
        <p:grpSp>
          <p:nvGrpSpPr>
            <p:cNvPr id="4" name="Google Shape;188;p5">
              <a:extLst>
                <a:ext uri="{FF2B5EF4-FFF2-40B4-BE49-F238E27FC236}">
                  <a16:creationId xmlns:a16="http://schemas.microsoft.com/office/drawing/2014/main" id="{5E492704-8122-A2A5-9487-F0D58CFBD60A}"/>
                </a:ext>
              </a:extLst>
            </p:cNvPr>
            <p:cNvGrpSpPr/>
            <p:nvPr/>
          </p:nvGrpSpPr>
          <p:grpSpPr>
            <a:xfrm>
              <a:off x="665542" y="3463636"/>
              <a:ext cx="603712" cy="3747969"/>
              <a:chOff x="665542" y="3463636"/>
              <a:chExt cx="603712" cy="3747969"/>
            </a:xfrm>
          </p:grpSpPr>
          <p:sp>
            <p:nvSpPr>
              <p:cNvPr id="10" name="Google Shape;189;p5">
                <a:extLst>
                  <a:ext uri="{FF2B5EF4-FFF2-40B4-BE49-F238E27FC236}">
                    <a16:creationId xmlns:a16="http://schemas.microsoft.com/office/drawing/2014/main" id="{48022AA2-0595-9EED-5F78-81E63886CA0C}"/>
                  </a:ext>
                </a:extLst>
              </p:cNvPr>
              <p:cNvSpPr/>
              <p:nvPr/>
            </p:nvSpPr>
            <p:spPr>
              <a:xfrm>
                <a:off x="665542" y="3463636"/>
                <a:ext cx="262890" cy="3715788"/>
              </a:xfrm>
              <a:prstGeom prst="rect">
                <a:avLst/>
              </a:prstGeom>
              <a:solidFill>
                <a:schemeClr val="accent1"/>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11" name="Google Shape;190;p5">
                <a:extLst>
                  <a:ext uri="{FF2B5EF4-FFF2-40B4-BE49-F238E27FC236}">
                    <a16:creationId xmlns:a16="http://schemas.microsoft.com/office/drawing/2014/main" id="{1C304E10-C386-BD22-5F51-3032E3150994}"/>
                  </a:ext>
                </a:extLst>
              </p:cNvPr>
              <p:cNvSpPr/>
              <p:nvPr/>
            </p:nvSpPr>
            <p:spPr>
              <a:xfrm rot="-5400000">
                <a:off x="835953" y="3293225"/>
                <a:ext cx="262890" cy="603712"/>
              </a:xfrm>
              <a:prstGeom prst="rect">
                <a:avLst/>
              </a:prstGeom>
              <a:solidFill>
                <a:schemeClr val="accent1"/>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12" name="Google Shape;191;p5">
                <a:extLst>
                  <a:ext uri="{FF2B5EF4-FFF2-40B4-BE49-F238E27FC236}">
                    <a16:creationId xmlns:a16="http://schemas.microsoft.com/office/drawing/2014/main" id="{F5F0620A-0EE3-CD7F-9B9E-618D230E1F2D}"/>
                  </a:ext>
                </a:extLst>
              </p:cNvPr>
              <p:cNvSpPr/>
              <p:nvPr/>
            </p:nvSpPr>
            <p:spPr>
              <a:xfrm rot="16200000">
                <a:off x="835953" y="6778304"/>
                <a:ext cx="262890" cy="603712"/>
              </a:xfrm>
              <a:prstGeom prst="rect">
                <a:avLst/>
              </a:prstGeom>
              <a:solidFill>
                <a:schemeClr val="accent1"/>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grpSp>
        <p:grpSp>
          <p:nvGrpSpPr>
            <p:cNvPr id="5" name="Google Shape;192;p5">
              <a:extLst>
                <a:ext uri="{FF2B5EF4-FFF2-40B4-BE49-F238E27FC236}">
                  <a16:creationId xmlns:a16="http://schemas.microsoft.com/office/drawing/2014/main" id="{4E3DCA64-F0B7-DDB6-8FC8-E2E8105E3229}"/>
                </a:ext>
              </a:extLst>
            </p:cNvPr>
            <p:cNvGrpSpPr/>
            <p:nvPr/>
          </p:nvGrpSpPr>
          <p:grpSpPr>
            <a:xfrm rot="10800000">
              <a:off x="6216219" y="3463635"/>
              <a:ext cx="632927" cy="3747970"/>
              <a:chOff x="6031144" y="2756047"/>
              <a:chExt cx="632927" cy="3747970"/>
            </a:xfrm>
          </p:grpSpPr>
          <p:sp>
            <p:nvSpPr>
              <p:cNvPr id="7" name="Google Shape;193;p5">
                <a:extLst>
                  <a:ext uri="{FF2B5EF4-FFF2-40B4-BE49-F238E27FC236}">
                    <a16:creationId xmlns:a16="http://schemas.microsoft.com/office/drawing/2014/main" id="{411AB129-8DD9-75DA-9CE0-49460ACA8E3F}"/>
                  </a:ext>
                </a:extLst>
              </p:cNvPr>
              <p:cNvSpPr/>
              <p:nvPr/>
            </p:nvSpPr>
            <p:spPr>
              <a:xfrm>
                <a:off x="6031144" y="2788228"/>
                <a:ext cx="262890" cy="3715789"/>
              </a:xfrm>
              <a:prstGeom prst="rect">
                <a:avLst/>
              </a:prstGeom>
              <a:solidFill>
                <a:schemeClr val="accent1"/>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8" name="Google Shape;194;p5">
                <a:extLst>
                  <a:ext uri="{FF2B5EF4-FFF2-40B4-BE49-F238E27FC236}">
                    <a16:creationId xmlns:a16="http://schemas.microsoft.com/office/drawing/2014/main" id="{35A53C37-7C39-6E30-E212-6494DC344207}"/>
                  </a:ext>
                </a:extLst>
              </p:cNvPr>
              <p:cNvSpPr/>
              <p:nvPr/>
            </p:nvSpPr>
            <p:spPr>
              <a:xfrm rot="16200000">
                <a:off x="6205497" y="2585636"/>
                <a:ext cx="262890" cy="603712"/>
              </a:xfrm>
              <a:prstGeom prst="rect">
                <a:avLst/>
              </a:prstGeom>
              <a:solidFill>
                <a:schemeClr val="accent1"/>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9" name="Google Shape;195;p5">
                <a:extLst>
                  <a:ext uri="{FF2B5EF4-FFF2-40B4-BE49-F238E27FC236}">
                    <a16:creationId xmlns:a16="http://schemas.microsoft.com/office/drawing/2014/main" id="{1302F28A-ED1D-F523-3085-CEBBF489E4E4}"/>
                  </a:ext>
                </a:extLst>
              </p:cNvPr>
              <p:cNvSpPr/>
              <p:nvPr/>
            </p:nvSpPr>
            <p:spPr>
              <a:xfrm rot="16200000">
                <a:off x="6218134" y="6055871"/>
                <a:ext cx="262890" cy="628984"/>
              </a:xfrm>
              <a:prstGeom prst="rect">
                <a:avLst/>
              </a:prstGeom>
              <a:solidFill>
                <a:schemeClr val="accent1"/>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grpSp>
        <p:sp>
          <p:nvSpPr>
            <p:cNvPr id="6" name="Google Shape;196;p5">
              <a:extLst>
                <a:ext uri="{FF2B5EF4-FFF2-40B4-BE49-F238E27FC236}">
                  <a16:creationId xmlns:a16="http://schemas.microsoft.com/office/drawing/2014/main" id="{6955463C-9897-09FE-50D2-2537154582F4}"/>
                </a:ext>
              </a:extLst>
            </p:cNvPr>
            <p:cNvSpPr/>
            <p:nvPr/>
          </p:nvSpPr>
          <p:spPr>
            <a:xfrm>
              <a:off x="928433" y="3726527"/>
              <a:ext cx="5662386" cy="3226921"/>
            </a:xfrm>
            <a:prstGeom prst="rect">
              <a:avLst/>
            </a:prstGeom>
            <a:solidFill>
              <a:schemeClr val="lt1">
                <a:alpha val="92941"/>
              </a:schemeClr>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grpSp>
      <p:pic>
        <p:nvPicPr>
          <p:cNvPr id="3" name="Google Shape;200;p5">
            <a:extLst>
              <a:ext uri="{FF2B5EF4-FFF2-40B4-BE49-F238E27FC236}">
                <a16:creationId xmlns:a16="http://schemas.microsoft.com/office/drawing/2014/main" id="{E92E77AC-77A3-9B1F-D0A5-B35A57C9B500}"/>
              </a:ext>
            </a:extLst>
          </p:cNvPr>
          <p:cNvPicPr preferRelativeResize="0"/>
          <p:nvPr/>
        </p:nvPicPr>
        <p:blipFill rotWithShape="1">
          <a:blip r:embed="rId4">
            <a:alphaModFix/>
          </a:blip>
          <a:srcRect/>
          <a:stretch/>
        </p:blipFill>
        <p:spPr>
          <a:xfrm>
            <a:off x="804137" y="1030511"/>
            <a:ext cx="3546764" cy="709352"/>
          </a:xfrm>
          <a:prstGeom prst="rect">
            <a:avLst/>
          </a:prstGeom>
          <a:noFill/>
          <a:ln>
            <a:noFill/>
          </a:ln>
        </p:spPr>
      </p:pic>
      <p:sp>
        <p:nvSpPr>
          <p:cNvPr id="13" name="Google Shape;197;p5">
            <a:extLst>
              <a:ext uri="{FF2B5EF4-FFF2-40B4-BE49-F238E27FC236}">
                <a16:creationId xmlns:a16="http://schemas.microsoft.com/office/drawing/2014/main" id="{EE6816C8-CDD3-70DA-8D49-2ABFCB19B38E}"/>
              </a:ext>
            </a:extLst>
          </p:cNvPr>
          <p:cNvSpPr txBox="1">
            <a:spLocks noGrp="1"/>
          </p:cNvSpPr>
          <p:nvPr/>
        </p:nvSpPr>
        <p:spPr>
          <a:xfrm>
            <a:off x="692428" y="2275514"/>
            <a:ext cx="5399495" cy="1455949"/>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228600" algn="l" rtl="0">
              <a:lnSpc>
                <a:spcPct val="90000"/>
              </a:lnSpc>
              <a:spcBef>
                <a:spcPts val="1000"/>
              </a:spcBef>
              <a:spcAft>
                <a:spcPts val="0"/>
              </a:spcAft>
              <a:buClr>
                <a:schemeClr val="accent1"/>
              </a:buClr>
              <a:buSzPts val="2400"/>
              <a:buFont typeface="Trebuchet MS"/>
              <a:buNone/>
              <a:defRPr sz="2400" b="1" i="0" u="none" strike="noStrike" cap="none">
                <a:solidFill>
                  <a:schemeClr val="accent4"/>
                </a:solidFill>
                <a:latin typeface="Trebuchet MS"/>
                <a:ea typeface="Trebuchet MS"/>
                <a:cs typeface="Trebuchet MS"/>
                <a:sym typeface="Trebuchet MS"/>
              </a:defRPr>
            </a:lvl1pPr>
            <a:lvl2pPr marL="914400" marR="0" lvl="1" indent="-342900" algn="l" rtl="0">
              <a:lnSpc>
                <a:spcPct val="90000"/>
              </a:lnSpc>
              <a:spcBef>
                <a:spcPts val="500"/>
              </a:spcBef>
              <a:spcAft>
                <a:spcPts val="0"/>
              </a:spcAft>
              <a:buClr>
                <a:schemeClr val="accent1"/>
              </a:buClr>
              <a:buSzPts val="1800"/>
              <a:buFont typeface="Arial"/>
              <a:buChar char="•"/>
              <a:defRPr sz="2200" b="0" i="0" u="none" strike="noStrike" cap="none">
                <a:solidFill>
                  <a:schemeClr val="dk1"/>
                </a:solidFill>
                <a:latin typeface="Trebuchet MS"/>
                <a:ea typeface="Trebuchet MS"/>
                <a:cs typeface="Trebuchet MS"/>
                <a:sym typeface="Trebuchet MS"/>
              </a:defRPr>
            </a:lvl2pPr>
            <a:lvl3pPr marL="1371600" marR="0" lvl="2" indent="-342900" algn="l" rtl="0">
              <a:lnSpc>
                <a:spcPct val="90000"/>
              </a:lnSpc>
              <a:spcBef>
                <a:spcPts val="500"/>
              </a:spcBef>
              <a:spcAft>
                <a:spcPts val="0"/>
              </a:spcAft>
              <a:buClr>
                <a:schemeClr val="accent1"/>
              </a:buClr>
              <a:buSzPts val="1800"/>
              <a:buFont typeface="Noto Sans Symbols"/>
              <a:buChar char="▪"/>
              <a:defRPr sz="2000" b="0" i="0" u="none" strike="noStrike" cap="none">
                <a:solidFill>
                  <a:schemeClr val="dk1"/>
                </a:solidFill>
                <a:latin typeface="Trebuchet MS"/>
                <a:ea typeface="Trebuchet MS"/>
                <a:cs typeface="Trebuchet MS"/>
                <a:sym typeface="Trebuchet MS"/>
              </a:defRPr>
            </a:lvl3pPr>
            <a:lvl4pPr marL="1828800" marR="0" lvl="3" indent="-342900" algn="l" rtl="0">
              <a:lnSpc>
                <a:spcPct val="90000"/>
              </a:lnSpc>
              <a:spcBef>
                <a:spcPts val="500"/>
              </a:spcBef>
              <a:spcAft>
                <a:spcPts val="0"/>
              </a:spcAft>
              <a:buClr>
                <a:schemeClr val="accent1"/>
              </a:buClr>
              <a:buSzPts val="1800"/>
              <a:buFont typeface="Courier New"/>
              <a:buChar char="o"/>
              <a:defRPr sz="1800" b="0" i="0" u="none" strike="noStrike" cap="none">
                <a:solidFill>
                  <a:schemeClr val="dk1"/>
                </a:solidFill>
                <a:latin typeface="Trebuchet MS"/>
                <a:ea typeface="Trebuchet MS"/>
                <a:cs typeface="Trebuchet MS"/>
                <a:sym typeface="Trebuchet MS"/>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pPr marL="0" indent="0">
              <a:spcBef>
                <a:spcPts val="0"/>
              </a:spcBef>
            </a:pPr>
            <a:r>
              <a:rPr lang="en-US" sz="2600" dirty="0"/>
              <a:t>SAMPLE COLLECTION AND TESTING WITH RAPID DIAGNOSTIC TESTS FOR CHOLERA </a:t>
            </a:r>
            <a:br>
              <a:rPr lang="en-US" sz="2600" dirty="0"/>
            </a:br>
            <a:r>
              <a:rPr lang="en-US" sz="2600" dirty="0"/>
              <a:t>FOR HEALTH CARE WORKERS</a:t>
            </a:r>
          </a:p>
          <a:p>
            <a:pPr marL="0" lvl="0" indent="0" algn="l" rtl="0">
              <a:lnSpc>
                <a:spcPct val="90000"/>
              </a:lnSpc>
              <a:spcBef>
                <a:spcPts val="1000"/>
              </a:spcBef>
              <a:spcAft>
                <a:spcPts val="0"/>
              </a:spcAft>
              <a:buSzPts val="2400"/>
              <a:buFont typeface="Trebuchet MS"/>
              <a:buNone/>
            </a:pPr>
            <a:endParaRPr dirty="0"/>
          </a:p>
        </p:txBody>
      </p:sp>
      <p:sp>
        <p:nvSpPr>
          <p:cNvPr id="14" name="Google Shape;199;p5">
            <a:extLst>
              <a:ext uri="{FF2B5EF4-FFF2-40B4-BE49-F238E27FC236}">
                <a16:creationId xmlns:a16="http://schemas.microsoft.com/office/drawing/2014/main" id="{905787EB-2CAC-2784-9B51-D3F9536EA5DA}"/>
              </a:ext>
            </a:extLst>
          </p:cNvPr>
          <p:cNvSpPr txBox="1">
            <a:spLocks noGrp="1"/>
          </p:cNvSpPr>
          <p:nvPr/>
        </p:nvSpPr>
        <p:spPr>
          <a:xfrm>
            <a:off x="685390" y="1938256"/>
            <a:ext cx="5065713" cy="361950"/>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228600" algn="l" rtl="0">
              <a:lnSpc>
                <a:spcPct val="90000"/>
              </a:lnSpc>
              <a:spcBef>
                <a:spcPts val="1000"/>
              </a:spcBef>
              <a:spcAft>
                <a:spcPts val="0"/>
              </a:spcAft>
              <a:buClr>
                <a:schemeClr val="accent1"/>
              </a:buClr>
              <a:buSzPts val="1700"/>
              <a:buFont typeface="Trebuchet MS"/>
              <a:buNone/>
              <a:defRPr sz="1700" b="0" i="0" u="none" strike="noStrike" cap="none">
                <a:solidFill>
                  <a:schemeClr val="accent1"/>
                </a:solidFill>
                <a:latin typeface="Trebuchet MS"/>
                <a:ea typeface="Trebuchet MS"/>
                <a:cs typeface="Trebuchet MS"/>
                <a:sym typeface="Trebuchet MS"/>
              </a:defRPr>
            </a:lvl1pPr>
            <a:lvl2pPr marL="914400" marR="0" lvl="1" indent="-342900" algn="l" rtl="0">
              <a:lnSpc>
                <a:spcPct val="90000"/>
              </a:lnSpc>
              <a:spcBef>
                <a:spcPts val="500"/>
              </a:spcBef>
              <a:spcAft>
                <a:spcPts val="0"/>
              </a:spcAft>
              <a:buClr>
                <a:schemeClr val="accent1"/>
              </a:buClr>
              <a:buSzPts val="1800"/>
              <a:buFont typeface="Arial"/>
              <a:buChar char="•"/>
              <a:defRPr sz="2200" b="0" i="0" u="none" strike="noStrike" cap="none">
                <a:solidFill>
                  <a:schemeClr val="dk1"/>
                </a:solidFill>
                <a:latin typeface="Trebuchet MS"/>
                <a:ea typeface="Trebuchet MS"/>
                <a:cs typeface="Trebuchet MS"/>
                <a:sym typeface="Trebuchet MS"/>
              </a:defRPr>
            </a:lvl2pPr>
            <a:lvl3pPr marL="1371600" marR="0" lvl="2" indent="-342900" algn="l" rtl="0">
              <a:lnSpc>
                <a:spcPct val="90000"/>
              </a:lnSpc>
              <a:spcBef>
                <a:spcPts val="500"/>
              </a:spcBef>
              <a:spcAft>
                <a:spcPts val="0"/>
              </a:spcAft>
              <a:buClr>
                <a:schemeClr val="accent1"/>
              </a:buClr>
              <a:buSzPts val="1800"/>
              <a:buFont typeface="Noto Sans Symbols"/>
              <a:buChar char="▪"/>
              <a:defRPr sz="2000" b="0" i="0" u="none" strike="noStrike" cap="none">
                <a:solidFill>
                  <a:schemeClr val="dk1"/>
                </a:solidFill>
                <a:latin typeface="Trebuchet MS"/>
                <a:ea typeface="Trebuchet MS"/>
                <a:cs typeface="Trebuchet MS"/>
                <a:sym typeface="Trebuchet MS"/>
              </a:defRPr>
            </a:lvl3pPr>
            <a:lvl4pPr marL="1828800" marR="0" lvl="3" indent="-342900" algn="l" rtl="0">
              <a:lnSpc>
                <a:spcPct val="90000"/>
              </a:lnSpc>
              <a:spcBef>
                <a:spcPts val="500"/>
              </a:spcBef>
              <a:spcAft>
                <a:spcPts val="0"/>
              </a:spcAft>
              <a:buClr>
                <a:schemeClr val="accent1"/>
              </a:buClr>
              <a:buSzPts val="1800"/>
              <a:buFont typeface="Courier New"/>
              <a:buChar char="o"/>
              <a:defRPr sz="1800" b="0" i="0" u="none" strike="noStrike" cap="none">
                <a:solidFill>
                  <a:schemeClr val="dk1"/>
                </a:solidFill>
                <a:latin typeface="Trebuchet MS"/>
                <a:ea typeface="Trebuchet MS"/>
                <a:cs typeface="Trebuchet MS"/>
                <a:sym typeface="Trebuchet MS"/>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pPr marL="0" lvl="0" indent="0" algn="l" rtl="0">
              <a:lnSpc>
                <a:spcPct val="90000"/>
              </a:lnSpc>
              <a:spcBef>
                <a:spcPts val="0"/>
              </a:spcBef>
              <a:spcAft>
                <a:spcPts val="0"/>
              </a:spcAft>
              <a:buSzPts val="1700"/>
              <a:buFont typeface="Trebuchet MS"/>
              <a:buNone/>
            </a:pPr>
            <a:r>
              <a:rPr lang="en-US" sz="1700">
                <a:latin typeface="Trebuchet MS"/>
                <a:ea typeface="Trebuchet MS"/>
                <a:cs typeface="Trebuchet MS"/>
                <a:sym typeface="Trebuchet MS"/>
              </a:rPr>
              <a:t>GTFCC recommendations</a:t>
            </a:r>
            <a:endParaRPr/>
          </a:p>
          <a:p>
            <a:pPr marL="0" lvl="0" indent="0" algn="l" rtl="0">
              <a:lnSpc>
                <a:spcPct val="90000"/>
              </a:lnSpc>
              <a:spcBef>
                <a:spcPts val="1000"/>
              </a:spcBef>
              <a:spcAft>
                <a:spcPts val="0"/>
              </a:spcAft>
              <a:buSzPts val="1700"/>
              <a:buFont typeface="Trebuchet MS"/>
              <a:buNone/>
            </a:pPr>
            <a:endParaRPr/>
          </a:p>
        </p:txBody>
      </p:sp>
      <p:sp>
        <p:nvSpPr>
          <p:cNvPr id="15" name="Google Shape;198;p5">
            <a:extLst>
              <a:ext uri="{FF2B5EF4-FFF2-40B4-BE49-F238E27FC236}">
                <a16:creationId xmlns:a16="http://schemas.microsoft.com/office/drawing/2014/main" id="{3B6520D7-85AA-24D1-EA5A-F885F12B291E}"/>
              </a:ext>
            </a:extLst>
          </p:cNvPr>
          <p:cNvSpPr txBox="1">
            <a:spLocks noGrp="1"/>
          </p:cNvSpPr>
          <p:nvPr/>
        </p:nvSpPr>
        <p:spPr>
          <a:xfrm>
            <a:off x="4172966" y="3800564"/>
            <a:ext cx="1763154" cy="21907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228600" algn="r" rtl="0">
              <a:lnSpc>
                <a:spcPct val="90000"/>
              </a:lnSpc>
              <a:spcBef>
                <a:spcPts val="1000"/>
              </a:spcBef>
              <a:spcAft>
                <a:spcPts val="0"/>
              </a:spcAft>
              <a:buClr>
                <a:schemeClr val="accent1"/>
              </a:buClr>
              <a:buSzPts val="1200"/>
              <a:buFont typeface="Trebuchet MS"/>
              <a:buNone/>
              <a:defRPr sz="1200" b="0" i="1" u="none" strike="noStrike" cap="none">
                <a:solidFill>
                  <a:srgbClr val="8D8D8D"/>
                </a:solidFill>
                <a:latin typeface="Trebuchet MS"/>
                <a:ea typeface="Trebuchet MS"/>
                <a:cs typeface="Trebuchet MS"/>
                <a:sym typeface="Trebuchet MS"/>
              </a:defRPr>
            </a:lvl1pPr>
            <a:lvl2pPr marL="914400" marR="0" lvl="1" indent="-342900" algn="l" rtl="0">
              <a:lnSpc>
                <a:spcPct val="90000"/>
              </a:lnSpc>
              <a:spcBef>
                <a:spcPts val="500"/>
              </a:spcBef>
              <a:spcAft>
                <a:spcPts val="0"/>
              </a:spcAft>
              <a:buClr>
                <a:schemeClr val="accent1"/>
              </a:buClr>
              <a:buSzPts val="1800"/>
              <a:buFont typeface="Arial"/>
              <a:buChar char="•"/>
              <a:defRPr sz="2200" b="0" i="0" u="none" strike="noStrike" cap="none">
                <a:solidFill>
                  <a:schemeClr val="dk1"/>
                </a:solidFill>
                <a:latin typeface="Trebuchet MS"/>
                <a:ea typeface="Trebuchet MS"/>
                <a:cs typeface="Trebuchet MS"/>
                <a:sym typeface="Trebuchet MS"/>
              </a:defRPr>
            </a:lvl2pPr>
            <a:lvl3pPr marL="1371600" marR="0" lvl="2" indent="-342900" algn="l" rtl="0">
              <a:lnSpc>
                <a:spcPct val="90000"/>
              </a:lnSpc>
              <a:spcBef>
                <a:spcPts val="500"/>
              </a:spcBef>
              <a:spcAft>
                <a:spcPts val="0"/>
              </a:spcAft>
              <a:buClr>
                <a:schemeClr val="accent1"/>
              </a:buClr>
              <a:buSzPts val="1800"/>
              <a:buFont typeface="Noto Sans Symbols"/>
              <a:buChar char="▪"/>
              <a:defRPr sz="2000" b="0" i="0" u="none" strike="noStrike" cap="none">
                <a:solidFill>
                  <a:schemeClr val="dk1"/>
                </a:solidFill>
                <a:latin typeface="Trebuchet MS"/>
                <a:ea typeface="Trebuchet MS"/>
                <a:cs typeface="Trebuchet MS"/>
                <a:sym typeface="Trebuchet MS"/>
              </a:defRPr>
            </a:lvl3pPr>
            <a:lvl4pPr marL="1828800" marR="0" lvl="3" indent="-342900" algn="l" rtl="0">
              <a:lnSpc>
                <a:spcPct val="90000"/>
              </a:lnSpc>
              <a:spcBef>
                <a:spcPts val="500"/>
              </a:spcBef>
              <a:spcAft>
                <a:spcPts val="0"/>
              </a:spcAft>
              <a:buClr>
                <a:schemeClr val="accent1"/>
              </a:buClr>
              <a:buSzPts val="1800"/>
              <a:buFont typeface="Courier New"/>
              <a:buChar char="o"/>
              <a:defRPr sz="1800" b="0" i="0" u="none" strike="noStrike" cap="none">
                <a:solidFill>
                  <a:schemeClr val="dk1"/>
                </a:solidFill>
                <a:latin typeface="Trebuchet MS"/>
                <a:ea typeface="Trebuchet MS"/>
                <a:cs typeface="Trebuchet MS"/>
                <a:sym typeface="Trebuchet MS"/>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pPr marL="0" indent="0" algn="l">
              <a:spcBef>
                <a:spcPts val="0"/>
              </a:spcBef>
            </a:pPr>
            <a:r>
              <a:rPr lang="en-US"/>
              <a:t>V1.0 November 2024</a:t>
            </a:r>
            <a:endParaRPr/>
          </a:p>
        </p:txBody>
      </p:sp>
      <p:sp>
        <p:nvSpPr>
          <p:cNvPr id="18" name="TextBox 2">
            <a:extLst>
              <a:ext uri="{FF2B5EF4-FFF2-40B4-BE49-F238E27FC236}">
                <a16:creationId xmlns:a16="http://schemas.microsoft.com/office/drawing/2014/main" id="{2D2ADFD3-85A7-95B6-52D8-13390CFB7CAB}"/>
              </a:ext>
            </a:extLst>
          </p:cNvPr>
          <p:cNvSpPr txBox="1"/>
          <p:nvPr/>
        </p:nvSpPr>
        <p:spPr>
          <a:xfrm>
            <a:off x="10504264" y="6248600"/>
            <a:ext cx="1687736" cy="276999"/>
          </a:xfrm>
          <a:prstGeom prst="rect">
            <a:avLst/>
          </a:prstGeom>
          <a:solidFill>
            <a:srgbClr val="BBE2E4">
              <a:alpha val="75000"/>
            </a:srgbClr>
          </a:solidFill>
        </p:spPr>
        <p:txBody>
          <a:bodyPr wrap="square" lIns="91440" tIns="45720" rIns="91440" bIns="4572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1371600">
              <a:buClrTx/>
              <a:defRPr/>
            </a:pPr>
            <a:r>
              <a:rPr kumimoji="0" lang="en-GB" sz="1200" u="none" strike="noStrike" kern="1200" cap="none" spc="0" normalizeH="0" baseline="0" noProof="0">
                <a:ln>
                  <a:noFill/>
                </a:ln>
                <a:solidFill>
                  <a:schemeClr val="bg2"/>
                </a:solidFill>
                <a:effectLst/>
                <a:uLnTx/>
                <a:uFillTx/>
                <a:latin typeface="Trebuchet MS" panose="020B0703020202090204" pitchFamily="34" charset="0"/>
                <a:ea typeface="Calibri"/>
                <a:cs typeface="Arial"/>
              </a:rPr>
              <a:t>© </a:t>
            </a:r>
            <a:r>
              <a:rPr lang="en-GB" sz="1200">
                <a:solidFill>
                  <a:schemeClr val="bg2"/>
                </a:solidFill>
                <a:effectLst/>
                <a:latin typeface="Trebuchet MS" panose="020B0703020202090204" pitchFamily="34" charset="0"/>
                <a:cs typeface="Segoe UI"/>
              </a:rPr>
              <a:t>WHO / </a:t>
            </a:r>
            <a:r>
              <a:rPr lang="en-GB" sz="1200">
                <a:solidFill>
                  <a:schemeClr val="bg2"/>
                </a:solidFill>
                <a:latin typeface="Trebuchet MS" panose="020B0703020202090204" pitchFamily="34" charset="0"/>
                <a:cs typeface="Segoe UI"/>
              </a:rPr>
              <a:t>Genna Print</a:t>
            </a:r>
            <a:endParaRPr lang="en-US" sz="1200">
              <a:solidFill>
                <a:schemeClr val="bg2"/>
              </a:solidFill>
              <a:latin typeface="Trebuchet MS" panose="020B0703020202090204" pitchFamily="34" charset="0"/>
            </a:endParaRPr>
          </a:p>
        </p:txBody>
      </p:sp>
    </p:spTree>
    <p:extLst>
      <p:ext uri="{BB962C8B-B14F-4D97-AF65-F5344CB8AC3E}">
        <p14:creationId xmlns:p14="http://schemas.microsoft.com/office/powerpoint/2010/main" val="1537182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74" name="Google Shape;174;p3"/>
          <p:cNvSpPr txBox="1"/>
          <p:nvPr/>
        </p:nvSpPr>
        <p:spPr>
          <a:xfrm>
            <a:off x="986426" y="2489974"/>
            <a:ext cx="10217419" cy="837112"/>
          </a:xfrm>
          <a:prstGeom prst="rect">
            <a:avLst/>
          </a:prstGeom>
          <a:noFill/>
          <a:ln>
            <a:noFill/>
          </a:ln>
        </p:spPr>
        <p:txBody>
          <a:bodyPr spcFirstLastPara="1" wrap="square" lIns="91425" tIns="45700" rIns="91425" bIns="45700" anchor="t" anchorCtr="0">
            <a:spAutoFit/>
          </a:bodyPr>
          <a:lstStyle/>
          <a:p>
            <a:pPr algn="ctr">
              <a:lnSpc>
                <a:spcPct val="110000"/>
              </a:lnSpc>
              <a:buClr>
                <a:schemeClr val="accent3"/>
              </a:buClr>
              <a:buSzPts val="2200"/>
            </a:pPr>
            <a:r>
              <a:rPr lang="en-US" sz="2200">
                <a:solidFill>
                  <a:schemeClr val="dk1"/>
                </a:solidFill>
                <a:latin typeface="Trebuchet MS"/>
                <a:ea typeface="Trebuchet MS"/>
                <a:cs typeface="Trebuchet MS"/>
                <a:sym typeface="Trebuchet MS"/>
              </a:rPr>
              <a:t>This course was developed by the Laboratory Working Group </a:t>
            </a:r>
            <a:br>
              <a:rPr lang="en-US" sz="2200">
                <a:solidFill>
                  <a:schemeClr val="dk1"/>
                </a:solidFill>
                <a:latin typeface="Trebuchet MS"/>
                <a:ea typeface="Trebuchet MS"/>
                <a:cs typeface="Trebuchet MS"/>
                <a:sym typeface="Trebuchet MS"/>
              </a:rPr>
            </a:br>
            <a:r>
              <a:rPr lang="en-US" sz="2200">
                <a:solidFill>
                  <a:schemeClr val="dk1"/>
                </a:solidFill>
                <a:latin typeface="Trebuchet MS"/>
                <a:ea typeface="Trebuchet MS"/>
                <a:cs typeface="Trebuchet MS"/>
                <a:sym typeface="Trebuchet MS"/>
              </a:rPr>
              <a:t>of the Global Task Force on Cholera Control. </a:t>
            </a:r>
            <a:endParaRPr>
              <a:solidFill>
                <a:schemeClr val="dk1"/>
              </a:solidFill>
            </a:endParaRPr>
          </a:p>
        </p:txBody>
      </p:sp>
      <p:sp>
        <p:nvSpPr>
          <p:cNvPr id="2" name="Google Shape;174;p3">
            <a:extLst>
              <a:ext uri="{FF2B5EF4-FFF2-40B4-BE49-F238E27FC236}">
                <a16:creationId xmlns:a16="http://schemas.microsoft.com/office/drawing/2014/main" id="{EA3DEB00-4F21-4A90-E03D-2E9D45F19C21}"/>
              </a:ext>
            </a:extLst>
          </p:cNvPr>
          <p:cNvSpPr txBox="1"/>
          <p:nvPr/>
        </p:nvSpPr>
        <p:spPr>
          <a:xfrm>
            <a:off x="986425" y="4368026"/>
            <a:ext cx="10217419" cy="1920485"/>
          </a:xfrm>
          <a:prstGeom prst="rect">
            <a:avLst/>
          </a:prstGeom>
          <a:noFill/>
          <a:ln>
            <a:noFill/>
          </a:ln>
        </p:spPr>
        <p:txBody>
          <a:bodyPr spcFirstLastPara="1" wrap="square" lIns="91425" tIns="45700" rIns="91425" bIns="45700" anchor="t" anchorCtr="0">
            <a:spAutoFit/>
          </a:bodyPr>
          <a:lstStyle/>
          <a:p>
            <a:pPr algn="ctr">
              <a:lnSpc>
                <a:spcPct val="110000"/>
              </a:lnSpc>
              <a:buClr>
                <a:schemeClr val="accent3"/>
              </a:buClr>
              <a:buSzPts val="2200"/>
            </a:pPr>
            <a:r>
              <a:rPr lang="en-US" sz="1800">
                <a:solidFill>
                  <a:schemeClr val="dk1"/>
                </a:solidFill>
                <a:latin typeface="Trebuchet MS" panose="020B0703020202090204" pitchFamily="34" charset="0"/>
                <a:ea typeface="Trebuchet MS"/>
                <a:cs typeface="Trebuchet MS"/>
                <a:sym typeface="Trebuchet MS"/>
              </a:rPr>
              <a:t>The development of the materials was coordinated by the World Health Organization.</a:t>
            </a:r>
            <a:endParaRPr lang="en-US" sz="1800">
              <a:solidFill>
                <a:schemeClr val="dk1"/>
              </a:solidFill>
              <a:latin typeface="Trebuchet MS" panose="020B0703020202090204" pitchFamily="34" charset="0"/>
              <a:ea typeface="Trebuchet MS"/>
              <a:sym typeface="Trebuchet MS"/>
            </a:endParaRPr>
          </a:p>
          <a:p>
            <a:pPr algn="ctr">
              <a:lnSpc>
                <a:spcPct val="110000"/>
              </a:lnSpc>
              <a:buSzPts val="2200"/>
            </a:pPr>
            <a:endParaRPr lang="en-US" sz="1800">
              <a:solidFill>
                <a:schemeClr val="dk1"/>
              </a:solidFill>
              <a:latin typeface="Trebuchet MS" panose="020B0703020202090204" pitchFamily="34" charset="0"/>
              <a:ea typeface="Trebuchet MS"/>
            </a:endParaRPr>
          </a:p>
          <a:p>
            <a:pPr algn="ctr">
              <a:lnSpc>
                <a:spcPct val="110000"/>
              </a:lnSpc>
              <a:buSzPts val="2200"/>
            </a:pPr>
            <a:r>
              <a:rPr lang="en-US" sz="1800">
                <a:solidFill>
                  <a:schemeClr val="dk1"/>
                </a:solidFill>
                <a:latin typeface="Trebuchet MS"/>
                <a:ea typeface="Trebuchet MS"/>
                <a:cs typeface="Trebuchet MS"/>
                <a:sym typeface="Trebuchet MS"/>
              </a:rPr>
              <a:t>The development of the materials was supported by Cooperative Agreement number </a:t>
            </a:r>
            <a:r>
              <a:rPr lang="en-US" sz="1800">
                <a:solidFill>
                  <a:schemeClr val="dk1"/>
                </a:solidFill>
                <a:latin typeface="Trebuchet MS"/>
                <a:ea typeface="Trebuchet MS"/>
                <a:cs typeface="Segoe UI"/>
                <a:sym typeface="Trebuchet MS"/>
              </a:rPr>
              <a:t>GH19-1967 GH002225</a:t>
            </a:r>
            <a:r>
              <a:rPr lang="en-US" sz="1800">
                <a:solidFill>
                  <a:schemeClr val="dk1"/>
                </a:solidFill>
                <a:latin typeface="Trebuchet MS"/>
                <a:ea typeface="Trebuchet MS"/>
                <a:cs typeface="Trebuchet MS"/>
                <a:sym typeface="Trebuchet MS"/>
              </a:rPr>
              <a:t>, funded by the Centers for Disease Control and Prevention. Its contents are solely the responsibility of the authors and do not necessarily represent the official views of the Centers for Disease Control and Prevention or the Department of Health and Human Services. </a:t>
            </a:r>
            <a:endParaRPr lang="en-US" sz="1800">
              <a:solidFill>
                <a:schemeClr val="dk1"/>
              </a:solidFill>
              <a:latin typeface="Trebuchet MS"/>
            </a:endParaRPr>
          </a:p>
        </p:txBody>
      </p:sp>
      <p:pic>
        <p:nvPicPr>
          <p:cNvPr id="4" name="Google Shape;200;p5" descr="A black and white logo&#10;&#10;Description automatically generated">
            <a:extLst>
              <a:ext uri="{FF2B5EF4-FFF2-40B4-BE49-F238E27FC236}">
                <a16:creationId xmlns:a16="http://schemas.microsoft.com/office/drawing/2014/main" id="{1390D302-B894-5D21-F81F-F856876B0623}"/>
              </a:ext>
            </a:extLst>
          </p:cNvPr>
          <p:cNvPicPr preferRelativeResize="0"/>
          <p:nvPr/>
        </p:nvPicPr>
        <p:blipFill rotWithShape="1">
          <a:blip r:embed="rId3">
            <a:alphaModFix/>
          </a:blip>
          <a:srcRect/>
          <a:stretch/>
        </p:blipFill>
        <p:spPr>
          <a:xfrm>
            <a:off x="804137" y="743128"/>
            <a:ext cx="3546764" cy="709352"/>
          </a:xfrm>
          <a:prstGeom prst="rect">
            <a:avLst/>
          </a:prstGeom>
          <a:noFill/>
          <a:ln>
            <a:noFill/>
          </a:ln>
        </p:spPr>
      </p:pic>
      <p:sp>
        <p:nvSpPr>
          <p:cNvPr id="3" name="Google Shape;18;p31">
            <a:extLst>
              <a:ext uri="{FF2B5EF4-FFF2-40B4-BE49-F238E27FC236}">
                <a16:creationId xmlns:a16="http://schemas.microsoft.com/office/drawing/2014/main" id="{66758818-9129-3304-8D51-742A7B39DEA7}"/>
              </a:ext>
            </a:extLst>
          </p:cNvPr>
          <p:cNvSpPr txBox="1">
            <a:spLocks noGrp="1"/>
          </p:cNvSpPr>
          <p:nvPr/>
        </p:nvSpPr>
        <p:spPr>
          <a:xfrm>
            <a:off x="9237133" y="6356350"/>
            <a:ext cx="27432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RPr lang="en-US"/>
            </a:defPPr>
            <a:lvl1pPr marL="0" marR="0" lvl="0"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1pPr>
            <a:lvl2pPr marL="0" marR="0" lvl="1"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2pPr>
            <a:lvl3pPr marL="0" marR="0" lvl="2"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3pPr>
            <a:lvl4pPr marL="0" marR="0" lvl="3"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4pPr>
            <a:lvl5pPr marL="0" marR="0" lvl="4"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5pPr>
            <a:lvl6pPr marL="0" marR="0" lvl="5"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6pPr>
            <a:lvl7pPr marL="0" marR="0" lvl="6"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7pPr>
            <a:lvl8pPr marL="0" marR="0" lvl="7"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8pPr>
            <a:lvl9pPr marL="0" marR="0" lvl="8"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9pPr>
          </a:lstStyle>
          <a:p>
            <a:r>
              <a:rPr lang="en-US">
                <a:solidFill>
                  <a:schemeClr val="tx1">
                    <a:lumMod val="40000"/>
                    <a:lumOff val="60000"/>
                  </a:schemeClr>
                </a:solidFill>
              </a:rPr>
              <a:t>0 /</a:t>
            </a:r>
            <a:fld id="{00000000-1234-1234-1234-123412341234}" type="slidenum">
              <a:rPr lang="en-US" b="1" dirty="0" smtClean="0">
                <a:solidFill>
                  <a:schemeClr val="tx1">
                    <a:lumMod val="40000"/>
                    <a:lumOff val="60000"/>
                  </a:schemeClr>
                </a:solidFill>
              </a:rPr>
              <a:pPr/>
              <a:t>2</a:t>
            </a:fld>
            <a:endParaRPr b="1" dirty="0">
              <a:solidFill>
                <a:schemeClr val="tx1">
                  <a:lumMod val="40000"/>
                  <a:lumOff val="60000"/>
                </a:schemeClr>
              </a:solidFill>
            </a:endParaRPr>
          </a:p>
        </p:txBody>
      </p:sp>
    </p:spTree>
    <p:extLst>
      <p:ext uri="{BB962C8B-B14F-4D97-AF65-F5344CB8AC3E}">
        <p14:creationId xmlns:p14="http://schemas.microsoft.com/office/powerpoint/2010/main" val="1746178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1"/>
          <p:cNvSpPr txBox="1">
            <a:spLocks noGrp="1"/>
          </p:cNvSpPr>
          <p:nvPr>
            <p:ph type="title"/>
          </p:nvPr>
        </p:nvSpPr>
        <p:spPr>
          <a:xfrm>
            <a:off x="5554996" y="95723"/>
            <a:ext cx="5923268" cy="146304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accent4"/>
              </a:buClr>
              <a:buSzPts val="4400"/>
              <a:buFont typeface="Trebuchet MS"/>
              <a:buNone/>
            </a:pPr>
            <a:r>
              <a:rPr lang="en-US"/>
              <a:t>COURSE OUTLINE</a:t>
            </a:r>
            <a:endParaRPr/>
          </a:p>
        </p:txBody>
      </p:sp>
      <p:sp>
        <p:nvSpPr>
          <p:cNvPr id="139" name="Google Shape;139;p1"/>
          <p:cNvSpPr txBox="1">
            <a:spLocks noGrp="1"/>
          </p:cNvSpPr>
          <p:nvPr>
            <p:ph type="body" idx="1"/>
          </p:nvPr>
        </p:nvSpPr>
        <p:spPr>
          <a:xfrm>
            <a:off x="5576998" y="1799923"/>
            <a:ext cx="5923268" cy="1224000"/>
          </a:xfrm>
          <a:prstGeom prst="rect">
            <a:avLst/>
          </a:prstGeom>
          <a:noFill/>
          <a:ln w="9525" cap="flat" cmpd="sng">
            <a:solidFill>
              <a:schemeClr val="dk1"/>
            </a:solidFill>
            <a:prstDash val="solid"/>
            <a:round/>
            <a:headEnd type="none" w="sm" len="sm"/>
            <a:tailEnd type="none" w="sm" len="sm"/>
          </a:ln>
        </p:spPr>
        <p:txBody>
          <a:bodyPr spcFirstLastPara="1" wrap="square" lIns="144000" tIns="144000" rIns="144000" bIns="144000" anchor="ctr" anchorCtr="0">
            <a:noAutofit/>
          </a:bodyPr>
          <a:lstStyle/>
          <a:p>
            <a:pPr marL="0" lvl="0" indent="0" algn="l" rtl="0">
              <a:lnSpc>
                <a:spcPct val="90000"/>
              </a:lnSpc>
              <a:spcBef>
                <a:spcPts val="0"/>
              </a:spcBef>
              <a:spcAft>
                <a:spcPts val="0"/>
              </a:spcAft>
              <a:buSzPts val="2200"/>
              <a:buFont typeface="Trebuchet MS"/>
              <a:buNone/>
            </a:pPr>
            <a:r>
              <a:rPr lang="en-US"/>
              <a:t>Introduction to cholera and testing for cholera</a:t>
            </a:r>
            <a:endParaRPr/>
          </a:p>
        </p:txBody>
      </p:sp>
      <p:sp>
        <p:nvSpPr>
          <p:cNvPr id="140" name="Google Shape;140;p1"/>
          <p:cNvSpPr txBox="1">
            <a:spLocks noGrp="1"/>
          </p:cNvSpPr>
          <p:nvPr>
            <p:ph type="body" idx="4294967295"/>
          </p:nvPr>
        </p:nvSpPr>
        <p:spPr>
          <a:xfrm>
            <a:off x="5576998" y="3398962"/>
            <a:ext cx="5901266" cy="1224000"/>
          </a:xfrm>
          <a:prstGeom prst="rect">
            <a:avLst/>
          </a:prstGeom>
          <a:noFill/>
          <a:ln w="9525" cap="flat" cmpd="sng">
            <a:solidFill>
              <a:schemeClr val="dk1"/>
            </a:solidFill>
            <a:prstDash val="solid"/>
            <a:round/>
            <a:headEnd type="none" w="sm" len="sm"/>
            <a:tailEnd type="none" w="sm" len="sm"/>
          </a:ln>
        </p:spPr>
        <p:txBody>
          <a:bodyPr spcFirstLastPara="1" wrap="square" lIns="144000" tIns="144000" rIns="144000" bIns="144000" anchor="ctr" anchorCtr="0">
            <a:noAutofit/>
          </a:bodyPr>
          <a:lstStyle/>
          <a:p>
            <a:pPr marL="0" lvl="0" indent="0" algn="l" rtl="0">
              <a:lnSpc>
                <a:spcPct val="90000"/>
              </a:lnSpc>
              <a:spcBef>
                <a:spcPts val="0"/>
              </a:spcBef>
              <a:spcAft>
                <a:spcPts val="0"/>
              </a:spcAft>
              <a:buSzPts val="2200"/>
              <a:buFont typeface="Trebuchet MS"/>
              <a:buNone/>
            </a:pPr>
            <a:r>
              <a:rPr lang="en-US"/>
              <a:t>Sample collection, preparation and transport for cholera</a:t>
            </a:r>
            <a:endParaRPr/>
          </a:p>
        </p:txBody>
      </p:sp>
      <p:sp>
        <p:nvSpPr>
          <p:cNvPr id="141" name="Google Shape;141;p1"/>
          <p:cNvSpPr txBox="1">
            <a:spLocks noGrp="1"/>
          </p:cNvSpPr>
          <p:nvPr>
            <p:ph type="body" idx="4294967295"/>
          </p:nvPr>
        </p:nvSpPr>
        <p:spPr>
          <a:xfrm>
            <a:off x="5576998" y="4998001"/>
            <a:ext cx="5923268" cy="1224000"/>
          </a:xfrm>
          <a:prstGeom prst="rect">
            <a:avLst/>
          </a:prstGeom>
          <a:noFill/>
          <a:ln w="9525" cap="flat" cmpd="sng">
            <a:solidFill>
              <a:schemeClr val="dk1"/>
            </a:solidFill>
            <a:prstDash val="solid"/>
            <a:round/>
            <a:headEnd type="none" w="sm" len="sm"/>
            <a:tailEnd type="none" w="sm" len="sm"/>
          </a:ln>
        </p:spPr>
        <p:txBody>
          <a:bodyPr spcFirstLastPara="1" wrap="square" lIns="144000" tIns="144000" rIns="144000" bIns="144000" anchor="ctr" anchorCtr="0">
            <a:noAutofit/>
          </a:bodyPr>
          <a:lstStyle/>
          <a:p>
            <a:pPr marL="0" lvl="0" indent="0" algn="l" rtl="0">
              <a:lnSpc>
                <a:spcPct val="90000"/>
              </a:lnSpc>
              <a:spcBef>
                <a:spcPts val="0"/>
              </a:spcBef>
              <a:spcAft>
                <a:spcPts val="0"/>
              </a:spcAft>
              <a:buSzPts val="2200"/>
              <a:buFont typeface="Trebuchet MS"/>
              <a:buNone/>
            </a:pPr>
            <a:r>
              <a:rPr lang="en-US"/>
              <a:t>Cholera rapid diagnostic tests (RDTs)</a:t>
            </a:r>
            <a:endParaRPr b="0" i="0" u="none" strike="noStrike" cap="none">
              <a:solidFill>
                <a:srgbClr val="414142"/>
              </a:solidFill>
            </a:endParaRPr>
          </a:p>
        </p:txBody>
      </p:sp>
      <p:sp>
        <p:nvSpPr>
          <p:cNvPr id="143" name="Google Shape;143;p1"/>
          <p:cNvSpPr txBox="1"/>
          <p:nvPr/>
        </p:nvSpPr>
        <p:spPr>
          <a:xfrm>
            <a:off x="5744632" y="1543659"/>
            <a:ext cx="1327727" cy="437290"/>
          </a:xfrm>
          <a:prstGeom prst="rect">
            <a:avLst/>
          </a:prstGeom>
          <a:solidFill>
            <a:schemeClr val="accent2"/>
          </a:solidFill>
          <a:ln>
            <a:noFill/>
          </a:ln>
        </p:spPr>
        <p:txBody>
          <a:bodyPr spcFirstLastPara="1" wrap="square" lIns="108000" tIns="0" rIns="108000" bIns="72000" anchor="ctr" anchorCtr="0">
            <a:spAutoFit/>
          </a:bodyPr>
          <a:lstStyle/>
          <a:p>
            <a:pPr marL="0" marR="0" lvl="0" indent="0" algn="l" rtl="0">
              <a:lnSpc>
                <a:spcPct val="150000"/>
              </a:lnSpc>
              <a:spcBef>
                <a:spcPts val="0"/>
              </a:spcBef>
              <a:spcAft>
                <a:spcPts val="0"/>
              </a:spcAft>
              <a:buNone/>
            </a:pPr>
            <a:r>
              <a:rPr lang="en-US" sz="1800" b="1" i="0" u="none" strike="noStrike" cap="none">
                <a:solidFill>
                  <a:schemeClr val="dk1"/>
                </a:solidFill>
                <a:latin typeface="Trebuchet MS"/>
                <a:ea typeface="Trebuchet MS"/>
                <a:cs typeface="Trebuchet MS"/>
                <a:sym typeface="Trebuchet MS"/>
              </a:rPr>
              <a:t>MODULE 1</a:t>
            </a:r>
            <a:endParaRPr/>
          </a:p>
        </p:txBody>
      </p:sp>
      <p:sp>
        <p:nvSpPr>
          <p:cNvPr id="144" name="Google Shape;144;p1"/>
          <p:cNvSpPr txBox="1"/>
          <p:nvPr/>
        </p:nvSpPr>
        <p:spPr>
          <a:xfrm>
            <a:off x="5722630" y="3151576"/>
            <a:ext cx="1327727" cy="437290"/>
          </a:xfrm>
          <a:prstGeom prst="rect">
            <a:avLst/>
          </a:prstGeom>
          <a:solidFill>
            <a:schemeClr val="accent2"/>
          </a:solidFill>
          <a:ln>
            <a:noFill/>
          </a:ln>
        </p:spPr>
        <p:txBody>
          <a:bodyPr spcFirstLastPara="1" wrap="square" lIns="108000" tIns="0" rIns="108000" bIns="72000" anchor="ctr" anchorCtr="0">
            <a:spAutoFit/>
          </a:bodyPr>
          <a:lstStyle/>
          <a:p>
            <a:pPr marL="0" marR="0" lvl="0" indent="0" algn="l" rtl="0">
              <a:lnSpc>
                <a:spcPct val="150000"/>
              </a:lnSpc>
              <a:spcBef>
                <a:spcPts val="0"/>
              </a:spcBef>
              <a:spcAft>
                <a:spcPts val="0"/>
              </a:spcAft>
              <a:buNone/>
            </a:pPr>
            <a:r>
              <a:rPr lang="en-US" sz="1800" b="1" i="0" u="none" strike="noStrike" cap="none">
                <a:solidFill>
                  <a:schemeClr val="dk1"/>
                </a:solidFill>
                <a:latin typeface="Trebuchet MS"/>
                <a:ea typeface="Trebuchet MS"/>
                <a:cs typeface="Trebuchet MS"/>
                <a:sym typeface="Trebuchet MS"/>
              </a:rPr>
              <a:t>MODULE 2</a:t>
            </a:r>
            <a:endParaRPr/>
          </a:p>
        </p:txBody>
      </p:sp>
      <p:sp>
        <p:nvSpPr>
          <p:cNvPr id="145" name="Google Shape;145;p1"/>
          <p:cNvSpPr txBox="1"/>
          <p:nvPr/>
        </p:nvSpPr>
        <p:spPr>
          <a:xfrm>
            <a:off x="5744632" y="4759493"/>
            <a:ext cx="1327727" cy="437290"/>
          </a:xfrm>
          <a:prstGeom prst="rect">
            <a:avLst/>
          </a:prstGeom>
          <a:solidFill>
            <a:schemeClr val="accent2"/>
          </a:solidFill>
          <a:ln>
            <a:noFill/>
          </a:ln>
        </p:spPr>
        <p:txBody>
          <a:bodyPr spcFirstLastPara="1" wrap="square" lIns="108000" tIns="0" rIns="108000" bIns="72000" anchor="ctr" anchorCtr="0">
            <a:spAutoFit/>
          </a:bodyPr>
          <a:lstStyle/>
          <a:p>
            <a:pPr marL="0" marR="0" lvl="0" indent="0" algn="l" rtl="0">
              <a:lnSpc>
                <a:spcPct val="150000"/>
              </a:lnSpc>
              <a:spcBef>
                <a:spcPts val="0"/>
              </a:spcBef>
              <a:spcAft>
                <a:spcPts val="0"/>
              </a:spcAft>
              <a:buNone/>
            </a:pPr>
            <a:r>
              <a:rPr lang="en-US" sz="1800" b="1" i="0" u="none" strike="noStrike" cap="none">
                <a:solidFill>
                  <a:schemeClr val="dk1"/>
                </a:solidFill>
                <a:latin typeface="Trebuchet MS"/>
                <a:ea typeface="Trebuchet MS"/>
                <a:cs typeface="Trebuchet MS"/>
                <a:sym typeface="Trebuchet MS"/>
              </a:rPr>
              <a:t>MODULE 3</a:t>
            </a:r>
            <a:endParaRPr/>
          </a:p>
        </p:txBody>
      </p:sp>
      <p:pic>
        <p:nvPicPr>
          <p:cNvPr id="4" name="Picture 3" descr="A person in protective gear and a person in a white tent&#10;&#10;Description automatically generated">
            <a:extLst>
              <a:ext uri="{FF2B5EF4-FFF2-40B4-BE49-F238E27FC236}">
                <a16:creationId xmlns:a16="http://schemas.microsoft.com/office/drawing/2014/main" id="{17C41CBA-87CA-4D2F-9556-407FE29720EF}"/>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0" y="0"/>
            <a:ext cx="4905791" cy="6858000"/>
          </a:xfrm>
          <a:prstGeom prst="rect">
            <a:avLst/>
          </a:prstGeom>
        </p:spPr>
      </p:pic>
      <p:sp>
        <p:nvSpPr>
          <p:cNvPr id="3" name="TextBox 2">
            <a:extLst>
              <a:ext uri="{FF2B5EF4-FFF2-40B4-BE49-F238E27FC236}">
                <a16:creationId xmlns:a16="http://schemas.microsoft.com/office/drawing/2014/main" id="{C224F471-EA17-1FA9-4FE0-7A3AE4A04EE6}"/>
              </a:ext>
            </a:extLst>
          </p:cNvPr>
          <p:cNvSpPr txBox="1"/>
          <p:nvPr/>
        </p:nvSpPr>
        <p:spPr>
          <a:xfrm>
            <a:off x="0" y="176767"/>
            <a:ext cx="1963225" cy="276999"/>
          </a:xfrm>
          <a:prstGeom prst="rect">
            <a:avLst/>
          </a:prstGeom>
          <a:solidFill>
            <a:srgbClr val="BBE2E4">
              <a:alpha val="75000"/>
            </a:srgbClr>
          </a:solidFill>
        </p:spPr>
        <p:txBody>
          <a:bodyPr wrap="square" lIns="91440" tIns="45720" rIns="91440" bIns="4572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1371600">
              <a:buClrTx/>
              <a:defRPr/>
            </a:pPr>
            <a:r>
              <a:rPr lang="en-GB" sz="1200">
                <a:solidFill>
                  <a:schemeClr val="bg2"/>
                </a:solidFill>
                <a:latin typeface="Trebuchet MS" panose="020B0703020202090204" pitchFamily="34" charset="0"/>
                <a:cs typeface="Arial"/>
              </a:rPr>
              <a:t>© WHO / Mulugeta </a:t>
            </a:r>
            <a:r>
              <a:rPr lang="en-GB" sz="1200" err="1">
                <a:solidFill>
                  <a:schemeClr val="bg2"/>
                </a:solidFill>
                <a:latin typeface="Trebuchet MS" panose="020B0703020202090204" pitchFamily="34" charset="0"/>
                <a:cs typeface="Arial"/>
              </a:rPr>
              <a:t>Ayene</a:t>
            </a:r>
            <a:endParaRPr lang="en-GB" sz="1200">
              <a:solidFill>
                <a:schemeClr val="bg2"/>
              </a:solidFill>
              <a:latin typeface="Trebuchet MS" panose="020B0703020202090204" pitchFamily="34" charset="0"/>
              <a:cs typeface="Arial"/>
            </a:endParaRPr>
          </a:p>
        </p:txBody>
      </p:sp>
      <p:sp>
        <p:nvSpPr>
          <p:cNvPr id="2" name="Google Shape;18;p31">
            <a:extLst>
              <a:ext uri="{FF2B5EF4-FFF2-40B4-BE49-F238E27FC236}">
                <a16:creationId xmlns:a16="http://schemas.microsoft.com/office/drawing/2014/main" id="{66758818-9129-3304-8D51-742A7B39DEA7}"/>
              </a:ext>
            </a:extLst>
          </p:cNvPr>
          <p:cNvSpPr txBox="1">
            <a:spLocks noGrp="1"/>
          </p:cNvSpPr>
          <p:nvPr/>
        </p:nvSpPr>
        <p:spPr>
          <a:xfrm>
            <a:off x="9237133" y="6356350"/>
            <a:ext cx="27432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RPr lang="en-US"/>
            </a:defPPr>
            <a:lvl1pPr marL="0" marR="0" lvl="0"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1pPr>
            <a:lvl2pPr marL="0" marR="0" lvl="1"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2pPr>
            <a:lvl3pPr marL="0" marR="0" lvl="2"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3pPr>
            <a:lvl4pPr marL="0" marR="0" lvl="3"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4pPr>
            <a:lvl5pPr marL="0" marR="0" lvl="4"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5pPr>
            <a:lvl6pPr marL="0" marR="0" lvl="5"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6pPr>
            <a:lvl7pPr marL="0" marR="0" lvl="6"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7pPr>
            <a:lvl8pPr marL="0" marR="0" lvl="7"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8pPr>
            <a:lvl9pPr marL="0" marR="0" lvl="8"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9pPr>
          </a:lstStyle>
          <a:p>
            <a:r>
              <a:rPr lang="en-US">
                <a:solidFill>
                  <a:schemeClr val="tx1">
                    <a:lumMod val="40000"/>
                    <a:lumOff val="60000"/>
                  </a:schemeClr>
                </a:solidFill>
              </a:rPr>
              <a:t>0 /</a:t>
            </a:r>
            <a:fld id="{00000000-1234-1234-1234-123412341234}" type="slidenum">
              <a:rPr lang="en-US" b="1" dirty="0" smtClean="0">
                <a:solidFill>
                  <a:schemeClr val="tx1">
                    <a:lumMod val="40000"/>
                    <a:lumOff val="60000"/>
                  </a:schemeClr>
                </a:solidFill>
              </a:rPr>
              <a:pPr/>
              <a:t>3</a:t>
            </a:fld>
            <a:endParaRPr b="1" dirty="0">
              <a:solidFill>
                <a:schemeClr val="tx1">
                  <a:lumMod val="40000"/>
                  <a:lumOff val="6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3"/>
          <p:cNvSpPr/>
          <p:nvPr/>
        </p:nvSpPr>
        <p:spPr>
          <a:xfrm>
            <a:off x="887413" y="4816724"/>
            <a:ext cx="10497862" cy="1399430"/>
          </a:xfrm>
          <a:prstGeom prst="rect">
            <a:avLst/>
          </a:prstGeom>
          <a:solidFill>
            <a:schemeClr val="lt1"/>
          </a:solidFill>
          <a:ln w="9525" cap="flat" cmpd="sng">
            <a:solidFill>
              <a:srgbClr val="30303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Trebuchet MS"/>
              <a:ea typeface="Trebuchet MS"/>
              <a:cs typeface="Trebuchet MS"/>
              <a:sym typeface="Trebuchet MS"/>
            </a:endParaRPr>
          </a:p>
        </p:txBody>
      </p:sp>
      <p:sp>
        <p:nvSpPr>
          <p:cNvPr id="167" name="Google Shape;167;p3"/>
          <p:cNvSpPr txBox="1">
            <a:spLocks noGrp="1"/>
          </p:cNvSpPr>
          <p:nvPr>
            <p:ph type="title" idx="4294967295"/>
          </p:nvPr>
        </p:nvSpPr>
        <p:spPr>
          <a:xfrm>
            <a:off x="448686" y="355168"/>
            <a:ext cx="11304587" cy="1500187"/>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accent4"/>
              </a:buClr>
              <a:buSzPts val="4400"/>
              <a:buFont typeface="Trebuchet MS"/>
              <a:buNone/>
            </a:pPr>
            <a:r>
              <a:rPr lang="en-US" sz="4400" cap="none"/>
              <a:t>Target audience</a:t>
            </a:r>
            <a:endParaRPr/>
          </a:p>
        </p:txBody>
      </p:sp>
      <p:sp>
        <p:nvSpPr>
          <p:cNvPr id="168" name="Google Shape;168;p3"/>
          <p:cNvSpPr txBox="1">
            <a:spLocks noGrp="1"/>
          </p:cNvSpPr>
          <p:nvPr>
            <p:ph type="body" idx="4294967295"/>
          </p:nvPr>
        </p:nvSpPr>
        <p:spPr>
          <a:xfrm>
            <a:off x="887413" y="2212975"/>
            <a:ext cx="11304588" cy="3448050"/>
          </a:xfrm>
          <a:prstGeom prst="rect">
            <a:avLst/>
          </a:prstGeom>
          <a:noFill/>
          <a:ln>
            <a:noFill/>
          </a:ln>
        </p:spPr>
        <p:txBody>
          <a:bodyPr spcFirstLastPara="1" wrap="square" lIns="91425" tIns="45700" rIns="91425" bIns="45700" anchor="t" anchorCtr="0">
            <a:normAutofit/>
          </a:bodyPr>
          <a:lstStyle/>
          <a:p>
            <a:pPr marL="0" indent="-152400" algn="just">
              <a:spcBef>
                <a:spcPts val="0"/>
              </a:spcBef>
              <a:buClr>
                <a:schemeClr val="accent3"/>
              </a:buClr>
              <a:buSzPts val="2400"/>
              <a:buFont typeface="Arial"/>
              <a:buChar char="•"/>
            </a:pPr>
            <a:r>
              <a:rPr lang="en-US" sz="2400"/>
              <a:t> </a:t>
            </a:r>
            <a:r>
              <a:rPr lang="en-US"/>
              <a:t>Rapid response teams and local health authorities</a:t>
            </a:r>
            <a:endParaRPr/>
          </a:p>
          <a:p>
            <a:pPr marL="0" lvl="0" indent="-139700" algn="just" rtl="0">
              <a:lnSpc>
                <a:spcPct val="90000"/>
              </a:lnSpc>
              <a:spcBef>
                <a:spcPts val="2800"/>
              </a:spcBef>
              <a:spcAft>
                <a:spcPts val="0"/>
              </a:spcAft>
              <a:buClr>
                <a:schemeClr val="accent3"/>
              </a:buClr>
              <a:buSzPts val="2200"/>
              <a:buFont typeface="Arial"/>
              <a:buChar char="•"/>
            </a:pPr>
            <a:r>
              <a:rPr lang="en-US"/>
              <a:t> Nurses, medical doctors, other primary healthcare workers</a:t>
            </a:r>
            <a:endParaRPr/>
          </a:p>
          <a:p>
            <a:pPr marL="0" lvl="0" indent="-139700" algn="just" rtl="0">
              <a:lnSpc>
                <a:spcPct val="90000"/>
              </a:lnSpc>
              <a:spcBef>
                <a:spcPts val="2800"/>
              </a:spcBef>
              <a:spcAft>
                <a:spcPts val="0"/>
              </a:spcAft>
              <a:buClr>
                <a:schemeClr val="accent3"/>
              </a:buClr>
              <a:buSzPts val="2200"/>
              <a:buFont typeface="Arial"/>
              <a:buChar char="•"/>
            </a:pPr>
            <a:r>
              <a:rPr lang="en-US"/>
              <a:t> Laboratory personnel</a:t>
            </a:r>
            <a:endParaRPr/>
          </a:p>
        </p:txBody>
      </p:sp>
      <p:grpSp>
        <p:nvGrpSpPr>
          <p:cNvPr id="169" name="Google Shape;169;p3"/>
          <p:cNvGrpSpPr/>
          <p:nvPr/>
        </p:nvGrpSpPr>
        <p:grpSpPr>
          <a:xfrm>
            <a:off x="1167855" y="2679869"/>
            <a:ext cx="10217420" cy="1321438"/>
            <a:chOff x="1133475" y="2855068"/>
            <a:chExt cx="10554942" cy="1321438"/>
          </a:xfrm>
        </p:grpSpPr>
        <p:cxnSp>
          <p:nvCxnSpPr>
            <p:cNvPr id="170" name="Google Shape;170;p3"/>
            <p:cNvCxnSpPr/>
            <p:nvPr/>
          </p:nvCxnSpPr>
          <p:spPr>
            <a:xfrm>
              <a:off x="1133475" y="2855068"/>
              <a:ext cx="10554942" cy="0"/>
            </a:xfrm>
            <a:prstGeom prst="straightConnector1">
              <a:avLst/>
            </a:prstGeom>
            <a:noFill/>
            <a:ln w="12700" cap="flat" cmpd="sng">
              <a:solidFill>
                <a:schemeClr val="accent3"/>
              </a:solidFill>
              <a:prstDash val="solid"/>
              <a:miter lim="800000"/>
              <a:headEnd type="none" w="sm" len="sm"/>
              <a:tailEnd type="none" w="sm" len="sm"/>
            </a:ln>
          </p:spPr>
        </p:cxnSp>
        <p:cxnSp>
          <p:nvCxnSpPr>
            <p:cNvPr id="171" name="Google Shape;171;p3"/>
            <p:cNvCxnSpPr/>
            <p:nvPr/>
          </p:nvCxnSpPr>
          <p:spPr>
            <a:xfrm>
              <a:off x="1133475" y="3517621"/>
              <a:ext cx="10554942" cy="0"/>
            </a:xfrm>
            <a:prstGeom prst="straightConnector1">
              <a:avLst/>
            </a:prstGeom>
            <a:noFill/>
            <a:ln w="12700" cap="flat" cmpd="sng">
              <a:solidFill>
                <a:schemeClr val="accent3"/>
              </a:solidFill>
              <a:prstDash val="solid"/>
              <a:miter lim="800000"/>
              <a:headEnd type="none" w="sm" len="sm"/>
              <a:tailEnd type="none" w="sm" len="sm"/>
            </a:ln>
          </p:spPr>
        </p:cxnSp>
        <p:cxnSp>
          <p:nvCxnSpPr>
            <p:cNvPr id="172" name="Google Shape;172;p3"/>
            <p:cNvCxnSpPr/>
            <p:nvPr/>
          </p:nvCxnSpPr>
          <p:spPr>
            <a:xfrm>
              <a:off x="1133475" y="4176506"/>
              <a:ext cx="10554942" cy="0"/>
            </a:xfrm>
            <a:prstGeom prst="straightConnector1">
              <a:avLst/>
            </a:prstGeom>
            <a:noFill/>
            <a:ln w="12700" cap="flat" cmpd="sng">
              <a:solidFill>
                <a:schemeClr val="accent3"/>
              </a:solidFill>
              <a:prstDash val="solid"/>
              <a:miter lim="800000"/>
              <a:headEnd type="none" w="sm" len="sm"/>
              <a:tailEnd type="none" w="sm" len="sm"/>
            </a:ln>
          </p:spPr>
        </p:cxnSp>
      </p:grpSp>
      <p:sp>
        <p:nvSpPr>
          <p:cNvPr id="173" name="Google Shape;173;p3"/>
          <p:cNvSpPr/>
          <p:nvPr/>
        </p:nvSpPr>
        <p:spPr>
          <a:xfrm rot="10800000">
            <a:off x="1158329" y="4714776"/>
            <a:ext cx="384198" cy="214686"/>
          </a:xfrm>
          <a:prstGeom prst="triangle">
            <a:avLst>
              <a:gd name="adj" fmla="val 50000"/>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Trebuchet MS"/>
              <a:ea typeface="Trebuchet MS"/>
              <a:cs typeface="Trebuchet MS"/>
              <a:sym typeface="Trebuchet MS"/>
            </a:endParaRPr>
          </a:p>
        </p:txBody>
      </p:sp>
      <p:sp>
        <p:nvSpPr>
          <p:cNvPr id="174" name="Google Shape;174;p3"/>
          <p:cNvSpPr txBox="1"/>
          <p:nvPr/>
        </p:nvSpPr>
        <p:spPr>
          <a:xfrm>
            <a:off x="1167854" y="4959848"/>
            <a:ext cx="10217419" cy="1209522"/>
          </a:xfrm>
          <a:prstGeom prst="rect">
            <a:avLst/>
          </a:prstGeom>
          <a:noFill/>
          <a:ln>
            <a:noFill/>
          </a:ln>
        </p:spPr>
        <p:txBody>
          <a:bodyPr spcFirstLastPara="1" wrap="square" lIns="91425" tIns="45700" rIns="91425" bIns="45700" anchor="t" anchorCtr="0">
            <a:spAutoFit/>
          </a:bodyPr>
          <a:lstStyle/>
          <a:p>
            <a:pPr marL="0" marR="0" lvl="0" indent="0" algn="l" rtl="0">
              <a:lnSpc>
                <a:spcPct val="110000"/>
              </a:lnSpc>
              <a:spcBef>
                <a:spcPts val="0"/>
              </a:spcBef>
              <a:spcAft>
                <a:spcPts val="0"/>
              </a:spcAft>
              <a:buClr>
                <a:schemeClr val="accent3"/>
              </a:buClr>
              <a:buSzPts val="2200"/>
              <a:buFont typeface="Trebuchet MS"/>
              <a:buNone/>
            </a:pPr>
            <a:r>
              <a:rPr lang="en-US" sz="2200" b="0" i="0" u="none" strike="noStrike" cap="none">
                <a:solidFill>
                  <a:schemeClr val="dk1"/>
                </a:solidFill>
                <a:latin typeface="Trebuchet MS"/>
                <a:ea typeface="Trebuchet MS"/>
                <a:cs typeface="Trebuchet MS"/>
                <a:sym typeface="Trebuchet MS"/>
              </a:rPr>
              <a:t>Anyone who is involved in sample collection, in sample preparation for transport and shipment, in performing Rapid Diagnostic Tests (RDTs) or anyone responsible for the training of staff on these topics. </a:t>
            </a:r>
            <a:endParaRPr>
              <a:solidFill>
                <a:schemeClr val="dk1"/>
              </a:solidFill>
            </a:endParaRPr>
          </a:p>
        </p:txBody>
      </p:sp>
      <p:sp>
        <p:nvSpPr>
          <p:cNvPr id="2" name="Google Shape;18;p31">
            <a:extLst>
              <a:ext uri="{FF2B5EF4-FFF2-40B4-BE49-F238E27FC236}">
                <a16:creationId xmlns:a16="http://schemas.microsoft.com/office/drawing/2014/main" id="{66758818-9129-3304-8D51-742A7B39DEA7}"/>
              </a:ext>
            </a:extLst>
          </p:cNvPr>
          <p:cNvSpPr txBox="1">
            <a:spLocks noGrp="1"/>
          </p:cNvSpPr>
          <p:nvPr/>
        </p:nvSpPr>
        <p:spPr>
          <a:xfrm>
            <a:off x="9237133" y="6356350"/>
            <a:ext cx="27432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RPr lang="en-US"/>
            </a:defPPr>
            <a:lvl1pPr marL="0" marR="0" lvl="0"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1pPr>
            <a:lvl2pPr marL="0" marR="0" lvl="1"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2pPr>
            <a:lvl3pPr marL="0" marR="0" lvl="2"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3pPr>
            <a:lvl4pPr marL="0" marR="0" lvl="3"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4pPr>
            <a:lvl5pPr marL="0" marR="0" lvl="4"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5pPr>
            <a:lvl6pPr marL="0" marR="0" lvl="5"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6pPr>
            <a:lvl7pPr marL="0" marR="0" lvl="6"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7pPr>
            <a:lvl8pPr marL="0" marR="0" lvl="7"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8pPr>
            <a:lvl9pPr marL="0" marR="0" lvl="8"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9pPr>
          </a:lstStyle>
          <a:p>
            <a:r>
              <a:rPr lang="en-US">
                <a:solidFill>
                  <a:schemeClr val="tx1">
                    <a:lumMod val="40000"/>
                    <a:lumOff val="60000"/>
                  </a:schemeClr>
                </a:solidFill>
              </a:rPr>
              <a:t>0 /</a:t>
            </a:r>
            <a:fld id="{00000000-1234-1234-1234-123412341234}" type="slidenum">
              <a:rPr lang="en-US" b="1" dirty="0" smtClean="0">
                <a:solidFill>
                  <a:schemeClr val="tx1">
                    <a:lumMod val="40000"/>
                    <a:lumOff val="60000"/>
                  </a:schemeClr>
                </a:solidFill>
              </a:rPr>
              <a:pPr/>
              <a:t>4</a:t>
            </a:fld>
            <a:endParaRPr b="1" dirty="0">
              <a:solidFill>
                <a:schemeClr val="tx1">
                  <a:lumMod val="40000"/>
                  <a:lumOff val="6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4" name="Google Shape;180;p4">
            <a:extLst>
              <a:ext uri="{FF2B5EF4-FFF2-40B4-BE49-F238E27FC236}">
                <a16:creationId xmlns:a16="http://schemas.microsoft.com/office/drawing/2014/main" id="{E2978229-24E0-921C-C5F4-58EF3D293381}"/>
              </a:ext>
            </a:extLst>
          </p:cNvPr>
          <p:cNvSpPr txBox="1"/>
          <p:nvPr/>
        </p:nvSpPr>
        <p:spPr>
          <a:xfrm>
            <a:off x="1003300" y="2302966"/>
            <a:ext cx="10160100" cy="2031900"/>
          </a:xfrm>
          <a:prstGeom prst="rect">
            <a:avLst/>
          </a:prstGeom>
          <a:noFill/>
          <a:ln w="31750">
            <a:solidFill>
              <a:schemeClr val="accent4"/>
            </a:solidFill>
          </a:ln>
        </p:spPr>
        <p:txBody>
          <a:bodyPr spcFirstLastPara="1" wrap="square" lIns="91425" tIns="45700" rIns="91425" bIns="45700" anchor="ctr" anchorCtr="0">
            <a:noAutofit/>
          </a:bodyPr>
          <a:lstStyle/>
          <a:p>
            <a:pPr marL="457200" lvl="1" algn="ctr"/>
            <a:r>
              <a:rPr lang="en-GB" sz="3600" b="0" i="0" u="none" strike="noStrike" cap="none">
                <a:solidFill>
                  <a:schemeClr val="tx1"/>
                </a:solidFill>
                <a:latin typeface="Trebuchet MS" panose="020B0703020202090204" pitchFamily="34" charset="0"/>
                <a:ea typeface="Trebuchet MS"/>
                <a:cs typeface="Trebuchet MS"/>
                <a:sym typeface="Trebuchet MS"/>
              </a:rPr>
              <a:t>For a general overview on cholera including prevention and control principles:</a:t>
            </a:r>
            <a:r>
              <a:rPr lang="en-GB" sz="3600">
                <a:solidFill>
                  <a:schemeClr val="tx1"/>
                </a:solidFill>
                <a:latin typeface="Trebuchet MS" panose="020B0703020202090204" pitchFamily="34" charset="0"/>
                <a:ea typeface="Trebuchet MS"/>
                <a:cs typeface="Trebuchet MS"/>
                <a:sym typeface="Trebuchet MS"/>
              </a:rPr>
              <a:t> </a:t>
            </a:r>
            <a:endParaRPr lang="en-GB">
              <a:solidFill>
                <a:schemeClr val="tx1"/>
              </a:solidFill>
              <a:latin typeface="Trebuchet MS" panose="020B0703020202090204" pitchFamily="34" charset="0"/>
            </a:endParaRPr>
          </a:p>
          <a:p>
            <a:pPr marL="457200" lvl="1" algn="ctr"/>
            <a:r>
              <a:rPr lang="en-GB" sz="3600">
                <a:solidFill>
                  <a:schemeClr val="tx1"/>
                </a:solidFill>
                <a:latin typeface="Trebuchet MS" panose="020B0703020202090204" pitchFamily="34" charset="0"/>
                <a:ea typeface="Trebuchet MS"/>
                <a:cs typeface="Trebuchet MS"/>
                <a:sym typeface="Trebuchet MS"/>
              </a:rPr>
              <a:t>Open WHO</a:t>
            </a:r>
            <a:r>
              <a:rPr lang="en-GB" sz="3600" b="0" i="0" u="none" strike="noStrike" cap="none">
                <a:solidFill>
                  <a:schemeClr val="tx1"/>
                </a:solidFill>
                <a:latin typeface="Trebuchet MS" panose="020B0703020202090204" pitchFamily="34" charset="0"/>
                <a:ea typeface="Trebuchet MS"/>
                <a:cs typeface="Trebuchet MS"/>
                <a:sym typeface="Trebuchet MS"/>
              </a:rPr>
              <a:t> course </a:t>
            </a:r>
            <a:r>
              <a:rPr lang="en-GB" sz="3600" b="0" i="0" u="none" strike="noStrike" cap="none">
                <a:solidFill>
                  <a:schemeClr val="tx1"/>
                </a:solidFill>
                <a:latin typeface="Trebuchet MS" panose="020B0703020202090204" pitchFamily="34" charset="0"/>
                <a:ea typeface="Trebuchet MS"/>
                <a:cs typeface="Trebuchet MS"/>
                <a:sym typeface="Trebuchet MS"/>
                <a:hlinkClick r:id="rId3"/>
              </a:rPr>
              <a:t>Cholera: Introduction</a:t>
            </a:r>
            <a:r>
              <a:rPr lang="en-GB" sz="3600">
                <a:solidFill>
                  <a:schemeClr val="tx1"/>
                </a:solidFill>
                <a:latin typeface="Trebuchet MS" panose="020B0703020202090204" pitchFamily="34" charset="0"/>
                <a:ea typeface="Trebuchet MS"/>
                <a:cs typeface="Trebuchet MS"/>
                <a:sym typeface="Trebuchet MS"/>
              </a:rPr>
              <a:t> </a:t>
            </a:r>
            <a:endParaRPr lang="en-GB">
              <a:solidFill>
                <a:schemeClr val="tx1"/>
              </a:solidFill>
              <a:latin typeface="Trebuchet MS" panose="020B0703020202090204" pitchFamily="34" charset="0"/>
            </a:endParaRPr>
          </a:p>
        </p:txBody>
      </p:sp>
      <p:sp>
        <p:nvSpPr>
          <p:cNvPr id="2" name="Google Shape;18;p31">
            <a:extLst>
              <a:ext uri="{FF2B5EF4-FFF2-40B4-BE49-F238E27FC236}">
                <a16:creationId xmlns:a16="http://schemas.microsoft.com/office/drawing/2014/main" id="{66758818-9129-3304-8D51-742A7B39DEA7}"/>
              </a:ext>
            </a:extLst>
          </p:cNvPr>
          <p:cNvSpPr txBox="1">
            <a:spLocks noGrp="1"/>
          </p:cNvSpPr>
          <p:nvPr/>
        </p:nvSpPr>
        <p:spPr>
          <a:xfrm>
            <a:off x="9237133" y="6356350"/>
            <a:ext cx="27432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RPr lang="en-US"/>
            </a:defPPr>
            <a:lvl1pPr marL="0" marR="0" lvl="0"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1pPr>
            <a:lvl2pPr marL="0" marR="0" lvl="1"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2pPr>
            <a:lvl3pPr marL="0" marR="0" lvl="2"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3pPr>
            <a:lvl4pPr marL="0" marR="0" lvl="3"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4pPr>
            <a:lvl5pPr marL="0" marR="0" lvl="4"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5pPr>
            <a:lvl6pPr marL="0" marR="0" lvl="5"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6pPr>
            <a:lvl7pPr marL="0" marR="0" lvl="6"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7pPr>
            <a:lvl8pPr marL="0" marR="0" lvl="7"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8pPr>
            <a:lvl9pPr marL="0" marR="0" lvl="8"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9pPr>
          </a:lstStyle>
          <a:p>
            <a:r>
              <a:rPr lang="en-US">
                <a:solidFill>
                  <a:schemeClr val="tx1">
                    <a:lumMod val="40000"/>
                    <a:lumOff val="60000"/>
                  </a:schemeClr>
                </a:solidFill>
              </a:rPr>
              <a:t>0 /</a:t>
            </a:r>
            <a:fld id="{00000000-1234-1234-1234-123412341234}" type="slidenum">
              <a:rPr lang="en-US" b="1" dirty="0" smtClean="0">
                <a:solidFill>
                  <a:schemeClr val="tx1">
                    <a:lumMod val="40000"/>
                    <a:lumOff val="60000"/>
                  </a:schemeClr>
                </a:solidFill>
              </a:rPr>
              <a:pPr/>
              <a:t>5</a:t>
            </a:fld>
            <a:endParaRPr b="1" dirty="0">
              <a:solidFill>
                <a:schemeClr val="tx1">
                  <a:lumMod val="40000"/>
                  <a:lumOff val="60000"/>
                </a:schemeClr>
              </a:solidFill>
            </a:endParaRPr>
          </a:p>
        </p:txBody>
      </p:sp>
    </p:spTree>
  </p:cSld>
  <p:clrMapOvr>
    <a:masterClrMapping/>
  </p:clrMapOvr>
</p:sld>
</file>

<file path=ppt/theme/theme1.xml><?xml version="1.0" encoding="utf-8"?>
<a:theme xmlns:a="http://schemas.openxmlformats.org/drawingml/2006/main" name="Office Theme">
  <a:themeElements>
    <a:clrScheme name="GTFCC_THIS ONE">
      <a:dk1>
        <a:srgbClr val="414141"/>
      </a:dk1>
      <a:lt1>
        <a:srgbClr val="FFFFFF"/>
      </a:lt1>
      <a:dk2>
        <a:srgbClr val="0E2841"/>
      </a:dk2>
      <a:lt2>
        <a:srgbClr val="E8E8E8"/>
      </a:lt2>
      <a:accent1>
        <a:srgbClr val="099E93"/>
      </a:accent1>
      <a:accent2>
        <a:srgbClr val="1ABBB3"/>
      </a:accent2>
      <a:accent3>
        <a:srgbClr val="76CCCE"/>
      </a:accent3>
      <a:accent4>
        <a:srgbClr val="D99228"/>
      </a:accent4>
      <a:accent5>
        <a:srgbClr val="F8C056"/>
      </a:accent5>
      <a:accent6>
        <a:srgbClr val="AAAAAA"/>
      </a:accent6>
      <a:hlink>
        <a:srgbClr val="099E93"/>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6b3de2de-4ca2-4ad1-8c6e-008e70a43a87">
      <UserInfo>
        <DisplayName>WAUQUIER, Nadia</DisplayName>
        <AccountId>11</AccountId>
        <AccountType/>
      </UserInfo>
      <UserInfo>
        <DisplayName>Amanda Debes</DisplayName>
        <AccountId>16</AccountId>
        <AccountType/>
      </UserInfo>
      <UserInfo>
        <DisplayName>ABOU FAYAD, Antoine</DisplayName>
        <AccountId>67</AccountId>
        <AccountType/>
      </UserInfo>
      <UserInfo>
        <DisplayName>BARAKAT, Amal</DisplayName>
        <AccountId>20</AccountId>
        <AccountType/>
      </UserInfo>
      <UserInfo>
        <DisplayName>MEREDITH, Luke William</DisplayName>
        <AccountId>52</AccountId>
        <AccountType/>
      </UserInfo>
      <UserInfo>
        <DisplayName>ELNOSSERY, Sherein</DisplayName>
        <AccountId>23</AccountId>
        <AccountType/>
      </UserInfo>
      <UserInfo>
        <DisplayName>INBANATHAN, Francis Yesurajan</DisplayName>
        <AccountId>21</AccountId>
        <AccountType/>
      </UserInfo>
      <UserInfo>
        <DisplayName>NAIDOO, Dhamari</DisplayName>
        <AccountId>73</AccountId>
        <AccountType/>
      </UserInfo>
      <UserInfo>
        <DisplayName>SODJINOU, Vincent Dossou</DisplayName>
        <AccountId>22</AccountId>
        <AccountType/>
      </UserInfo>
      <UserInfo>
        <DisplayName>Uzma Bashir</DisplayName>
        <AccountId>59</AccountId>
        <AccountType/>
      </UserInfo>
      <UserInfo>
        <DisplayName>IKEJEZIE, Juniorcaius</DisplayName>
        <AccountId>79</AccountId>
        <AccountType/>
      </UserInfo>
      <UserInfo>
        <DisplayName>Rangel de Almeida, João</DisplayName>
        <AccountId>80</AccountId>
        <AccountType/>
      </UserInfo>
      <UserInfo>
        <DisplayName>MARTINEZ VALIENTE, Marion</DisplayName>
        <AccountId>81</AccountId>
        <AccountType/>
      </UserInfo>
      <UserInfo>
        <DisplayName>BARON, Emmanuel</DisplayName>
        <AccountId>82</AccountId>
        <AccountType/>
      </UserInfo>
      <UserInfo>
        <DisplayName>DOMINGUEZ, Morgane</DisplayName>
        <AccountId>26</AccountId>
        <AccountType/>
      </UserInfo>
      <UserInfo>
        <DisplayName>SAX, Laurent</DisplayName>
        <AccountId>35</AccountId>
        <AccountType/>
      </UserInfo>
      <UserInfo>
        <DisplayName>ALBERTI, Kathryn</DisplayName>
        <AccountId>27</AccountId>
        <AccountType/>
      </UserInfo>
      <UserInfo>
        <DisplayName>BOUHENIA, Malika</DisplayName>
        <AccountId>25</AccountId>
        <AccountType/>
      </UserInfo>
      <UserInfo>
        <DisplayName>BARBOZA, Philippe</DisplayName>
        <AccountId>24</AccountId>
        <AccountType/>
      </UserInfo>
    </SharedWithUsers>
    <TaxCatchAll xmlns="6b3de2de-4ca2-4ad1-8c6e-008e70a43a87" xsi:nil="true"/>
    <lcf76f155ced4ddcb4097134ff3c332f xmlns="0225443d-76f0-4d33-b010-b7398fa8165d">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E3EB4B607C9824E82320D8BCD40CAAE" ma:contentTypeVersion="18" ma:contentTypeDescription="Crée un document." ma:contentTypeScope="" ma:versionID="27bb3742408b7043f227e248dbf0a780">
  <xsd:schema xmlns:xsd="http://www.w3.org/2001/XMLSchema" xmlns:xs="http://www.w3.org/2001/XMLSchema" xmlns:p="http://schemas.microsoft.com/office/2006/metadata/properties" xmlns:ns2="0225443d-76f0-4d33-b010-b7398fa8165d" xmlns:ns3="6b3de2de-4ca2-4ad1-8c6e-008e70a43a87" targetNamespace="http://schemas.microsoft.com/office/2006/metadata/properties" ma:root="true" ma:fieldsID="e4bef22b89c2b23ad8d16e94d13416e5" ns2:_="" ns3:_="">
    <xsd:import namespace="0225443d-76f0-4d33-b010-b7398fa8165d"/>
    <xsd:import namespace="6b3de2de-4ca2-4ad1-8c6e-008e70a43a8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25443d-76f0-4d33-b010-b7398fa816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alises d’images" ma:readOnly="false" ma:fieldId="{5cf76f15-5ced-4ddc-b409-7134ff3c332f}" ma:taxonomyMulti="true" ma:sspId="aa6a15b7-5206-4000-972f-8382a086709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b3de2de-4ca2-4ad1-8c6e-008e70a43a87" elementFormDefault="qualified">
    <xsd:import namespace="http://schemas.microsoft.com/office/2006/documentManagement/types"/>
    <xsd:import namespace="http://schemas.microsoft.com/office/infopath/2007/PartnerControls"/>
    <xsd:element name="SharedWithUsers" ma:index="1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Partagé avec détails" ma:internalName="SharedWithDetails" ma:readOnly="true">
      <xsd:simpleType>
        <xsd:restriction base="dms:Note">
          <xsd:maxLength value="255"/>
        </xsd:restriction>
      </xsd:simpleType>
    </xsd:element>
    <xsd:element name="TaxCatchAll" ma:index="23" nillable="true" ma:displayName="Taxonomy Catch All Column" ma:hidden="true" ma:list="{acf52e35-a597-44e4-9350-432286d65e17}" ma:internalName="TaxCatchAll" ma:showField="CatchAllData" ma:web="6b3de2de-4ca2-4ad1-8c6e-008e70a43a8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4E4C7AF-6DED-4D23-85FC-4AFDFAA5132E}">
  <ds:schemaRefs>
    <ds:schemaRef ds:uri="http://purl.org/dc/dcmitype/"/>
    <ds:schemaRef ds:uri="http://purl.org/dc/elements/1.1/"/>
    <ds:schemaRef ds:uri="http://schemas.microsoft.com/office/2006/documentManagement/types"/>
    <ds:schemaRef ds:uri="http://schemas.microsoft.com/office/2006/metadata/properties"/>
    <ds:schemaRef ds:uri="http://www.w3.org/XML/1998/namespace"/>
    <ds:schemaRef ds:uri="http://purl.org/dc/terms/"/>
    <ds:schemaRef ds:uri="http://schemas.microsoft.com/office/infopath/2007/PartnerControls"/>
    <ds:schemaRef ds:uri="0225443d-76f0-4d33-b010-b7398fa8165d"/>
    <ds:schemaRef ds:uri="http://schemas.openxmlformats.org/package/2006/metadata/core-properties"/>
    <ds:schemaRef ds:uri="6b3de2de-4ca2-4ad1-8c6e-008e70a43a87"/>
  </ds:schemaRefs>
</ds:datastoreItem>
</file>

<file path=customXml/itemProps2.xml><?xml version="1.0" encoding="utf-8"?>
<ds:datastoreItem xmlns:ds="http://schemas.openxmlformats.org/officeDocument/2006/customXml" ds:itemID="{901955A5-5F91-4A11-8C1A-55590D76CC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225443d-76f0-4d33-b010-b7398fa8165d"/>
    <ds:schemaRef ds:uri="6b3de2de-4ca2-4ad1-8c6e-008e70a43a8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9244B7B-156F-4840-B323-DC316BFE708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TotalTime>
  <Words>501</Words>
  <Application>Microsoft Office PowerPoint</Application>
  <PresentationFormat>Widescreen</PresentationFormat>
  <Paragraphs>37</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Wingdings</vt:lpstr>
      <vt:lpstr>Arial</vt:lpstr>
      <vt:lpstr>Times New Roman</vt:lpstr>
      <vt:lpstr>Trebuchet MS</vt:lpstr>
      <vt:lpstr>Calibri</vt:lpstr>
      <vt:lpstr>Courier New</vt:lpstr>
      <vt:lpstr>Office Theme</vt:lpstr>
      <vt:lpstr>PowerPoint Presentation</vt:lpstr>
      <vt:lpstr>PowerPoint Presentation</vt:lpstr>
      <vt:lpstr>COURSE OUTLINE</vt:lpstr>
      <vt:lpstr>Target audience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1 - Module 0: Course outline</dc:title>
  <dc:creator>Hadley Kincade Kincade</dc:creator>
  <cp:lastModifiedBy>Jason SOFFE</cp:lastModifiedBy>
  <cp:revision>68</cp:revision>
  <dcterms:created xsi:type="dcterms:W3CDTF">2024-03-20T09:07:49Z</dcterms:created>
  <dcterms:modified xsi:type="dcterms:W3CDTF">2025-01-14T10:27:57Z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0x010100CE3EB4B607C9824E82320D8BCD40CAAE</vt:lpwstr>
  </property>
  <property fmtid="{D5CDD505-2E9C-101B-9397-08002B2CF9AE}" pid="3" name="MSIP_Label_8af03ff0-41c5-4c41-b55e-fabb8fae94be_Enabled">
    <vt:lpwstr>true</vt:lpwstr>
  </property>
  <property fmtid="{D5CDD505-2E9C-101B-9397-08002B2CF9AE}" pid="4" name="MSIP_Label_8af03ff0-41c5-4c41-b55e-fabb8fae94be_SetDate">
    <vt:lpwstr>2024-05-22T12:59:45Z</vt:lpwstr>
  </property>
  <property fmtid="{D5CDD505-2E9C-101B-9397-08002B2CF9AE}" pid="5" name="MSIP_Label_8af03ff0-41c5-4c41-b55e-fabb8fae94be_Method">
    <vt:lpwstr>Privileged</vt:lpwstr>
  </property>
  <property fmtid="{D5CDD505-2E9C-101B-9397-08002B2CF9AE}" pid="6" name="MSIP_Label_8af03ff0-41c5-4c41-b55e-fabb8fae94be_Name">
    <vt:lpwstr>8af03ff0-41c5-4c41-b55e-fabb8fae94be</vt:lpwstr>
  </property>
  <property fmtid="{D5CDD505-2E9C-101B-9397-08002B2CF9AE}" pid="7" name="MSIP_Label_8af03ff0-41c5-4c41-b55e-fabb8fae94be_SiteId">
    <vt:lpwstr>9ce70869-60db-44fd-abe8-d2767077fc8f</vt:lpwstr>
  </property>
  <property fmtid="{D5CDD505-2E9C-101B-9397-08002B2CF9AE}" pid="8" name="MSIP_Label_8af03ff0-41c5-4c41-b55e-fabb8fae94be_ActionId">
    <vt:lpwstr>5872a960-7502-4cc7-b905-13774aede01e</vt:lpwstr>
  </property>
  <property fmtid="{D5CDD505-2E9C-101B-9397-08002B2CF9AE}" pid="9" name="MSIP_Label_8af03ff0-41c5-4c41-b55e-fabb8fae94be_ContentBits">
    <vt:lpwstr>0</vt:lpwstr>
  </property>
  <property fmtid="{D5CDD505-2E9C-101B-9397-08002B2CF9AE}" pid="10" name="MediaServiceImageTags">
    <vt:lpwstr/>
  </property>
</Properties>
</file>