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4"/>
  </p:sldMasterIdLst>
  <p:notesMasterIdLst>
    <p:notesMasterId r:id="rId10"/>
  </p:notesMasterIdLst>
  <p:sldIdLst>
    <p:sldId id="260" r:id="rId5"/>
    <p:sldId id="262" r:id="rId6"/>
    <p:sldId id="256" r:id="rId7"/>
    <p:sldId id="258" r:id="rId8"/>
    <p:sldId id="259" r:id="rId9"/>
  </p:sldIdLst>
  <p:sldSz cx="12192000" cy="6858000"/>
  <p:notesSz cx="6858000" cy="9144000"/>
  <p:embeddedFontLst>
    <p:embeddedFont>
      <p:font typeface="Trebuchet MS" panose="020B0603020202020204" pitchFamily="3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6425" userDrawn="1">
          <p15:clr>
            <a:srgbClr val="A4A3A4"/>
          </p15:clr>
        </p15:guide>
        <p15:guide id="4" pos="7680" userDrawn="1">
          <p15:clr>
            <a:srgbClr val="A4A3A4"/>
          </p15:clr>
        </p15:guide>
        <p15:guide id="5" pos="1255" userDrawn="1">
          <p15:clr>
            <a:srgbClr val="A4A3A4"/>
          </p15:clr>
        </p15:guide>
        <p15:guide id="6" userDrawn="1">
          <p15:clr>
            <a:srgbClr val="A4A3A4"/>
          </p15:clr>
        </p15:guide>
        <p15:guide id="7" pos="5133" userDrawn="1">
          <p15:clr>
            <a:srgbClr val="A4A3A4"/>
          </p15:clr>
        </p15:guide>
        <p15:guide id="8" pos="2547" userDrawn="1">
          <p15:clr>
            <a:srgbClr val="A4A3A4"/>
          </p15:clr>
        </p15:guide>
        <p15:guide id="9" orient="horz" pos="436" userDrawn="1">
          <p15:clr>
            <a:srgbClr val="A4A3A4"/>
          </p15:clr>
        </p15:guide>
        <p15:guide id="10" orient="horz" pos="867" userDrawn="1">
          <p15:clr>
            <a:srgbClr val="A4A3A4"/>
          </p15:clr>
        </p15:guide>
        <p15:guide id="11" orient="horz" pos="1298" userDrawn="1">
          <p15:clr>
            <a:srgbClr val="A4A3A4"/>
          </p15:clr>
        </p15:guide>
        <p15:guide id="12" orient="horz" pos="1729" userDrawn="1">
          <p15:clr>
            <a:srgbClr val="A4A3A4"/>
          </p15:clr>
        </p15:guide>
        <p15:guide id="13" orient="horz" pos="2591" userDrawn="1">
          <p15:clr>
            <a:srgbClr val="A4A3A4"/>
          </p15:clr>
        </p15:guide>
        <p15:guide id="14" orient="horz" pos="3022" userDrawn="1">
          <p15:clr>
            <a:srgbClr val="A4A3A4"/>
          </p15:clr>
        </p15:guide>
        <p15:guide id="15" orient="horz" pos="3453" userDrawn="1">
          <p15:clr>
            <a:srgbClr val="A4A3A4"/>
          </p15:clr>
        </p15:guide>
        <p15:guide id="16" orient="horz" pos="3884" userDrawn="1">
          <p15:clr>
            <a:srgbClr val="A4A3A4"/>
          </p15:clr>
        </p15:guide>
      </p15:sldGuideLst>
    </p:ext>
    <p:ext uri="GoogleSlidesCustomDataVersion2">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r:id="rId52" roundtripDataSignature="AMtx7mjjAFWRux/kj5RHbSRycdUR4g4zOA=="/>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0617E0E-4374-7AD3-5EEE-33533827B7F7}" name="WAUQUIER, Nadia" initials="WN" userId="S::wauquiern@who.int::9aff5815-3c2f-4de1-a1ad-7f60375e98d2" providerId="AD"/>
  <p188:author id="{2DA48B2E-B5E0-96BA-6E5E-1F2094DDB7A2}" name="ABOU FAYAD, Antoine" initials="AA" userId="S::aboua@who.int::3b04f215-735a-4bd0-aeb5-18cce15699c1" providerId="AD"/>
  <p188:author id="{1388D9E1-2183-DC03-BA2D-B69AC68614AF}" name="HARRIS, Victoria Louise" initials="HV" userId="S::harrisv@who.int::77d83ea0-bc42-459a-b288-1c4c0bdb19c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WAUQUIER, Nadia" initials="" lastIdx="13" clrIdx="0"/>
  <p:cmAuthor id="7" name="wendelin.moser@epicentre.msf.org" initials="we" lastIdx="1" clrIdx="7">
    <p:extLst>
      <p:ext uri="{19B8F6BF-5375-455C-9EA6-DF929625EA0E}">
        <p15:presenceInfo xmlns:p15="http://schemas.microsoft.com/office/powerpoint/2012/main" userId="S::urn:spo:guest#wendelin.moser@epicentre.msf.org::" providerId="AD"/>
      </p:ext>
    </p:extLst>
  </p:cmAuthor>
  <p:cmAuthor id="1" name="WAUQUIER, Nadia" initials="WN" lastIdx="39" clrIdx="1">
    <p:extLst>
      <p:ext uri="{19B8F6BF-5375-455C-9EA6-DF929625EA0E}">
        <p15:presenceInfo xmlns:p15="http://schemas.microsoft.com/office/powerpoint/2012/main" userId="S::wauquiern@who.int::9aff5815-3c2f-4de1-a1ad-7f60375e98d2" providerId="AD"/>
      </p:ext>
    </p:extLst>
  </p:cmAuthor>
  <p:cmAuthor id="8" name="Flavio FINGER" initials="FF" lastIdx="1" clrIdx="8">
    <p:extLst>
      <p:ext uri="{19B8F6BF-5375-455C-9EA6-DF929625EA0E}">
        <p15:presenceInfo xmlns:p15="http://schemas.microsoft.com/office/powerpoint/2012/main" userId="S::flavio.finger_epicentre.msf.org#ext#@worldhealthorg.onmicrosoft.com::de158966-4029-4a1f-af38-a0ca51a1341e" providerId="AD"/>
      </p:ext>
    </p:extLst>
  </p:cmAuthor>
  <p:cmAuthor id="2" name="Duncan Steele (Duncan.Steele@gatesfoundation.org)" initials="D(" lastIdx="5" clrIdx="2">
    <p:extLst>
      <p:ext uri="{19B8F6BF-5375-455C-9EA6-DF929625EA0E}">
        <p15:presenceInfo xmlns:p15="http://schemas.microsoft.com/office/powerpoint/2012/main" userId="S::duncan.steele_gatesfoundation.org#ext#@worldhealthorg.onmicrosoft.com::feaf263d-3208-488e-bd65-4c8a08738d56" providerId="AD"/>
      </p:ext>
    </p:extLst>
  </p:cmAuthor>
  <p:cmAuthor id="9" name="HARRIS, Victoria Louise" initials="HL" lastIdx="6" clrIdx="9">
    <p:extLst>
      <p:ext uri="{19B8F6BF-5375-455C-9EA6-DF929625EA0E}">
        <p15:presenceInfo xmlns:p15="http://schemas.microsoft.com/office/powerpoint/2012/main" userId="S::harrisv@who.int::77d83ea0-bc42-459a-b288-1c4c0bdb19c2" providerId="AD"/>
      </p:ext>
    </p:extLst>
  </p:cmAuthor>
  <p:cmAuthor id="3" name="SODJINOU, Vincent Dossou" initials="SD" lastIdx="1" clrIdx="3">
    <p:extLst>
      <p:ext uri="{19B8F6BF-5375-455C-9EA6-DF929625EA0E}">
        <p15:presenceInfo xmlns:p15="http://schemas.microsoft.com/office/powerpoint/2012/main" userId="S::sodjinouv@who.int::d67b8fc7-79b5-4d02-9612-50837a6f22a0" providerId="AD"/>
      </p:ext>
    </p:extLst>
  </p:cmAuthor>
  <p:cmAuthor id="4" name="amorais@gavi.org" initials="am" lastIdx="10" clrIdx="4">
    <p:extLst>
      <p:ext uri="{19B8F6BF-5375-455C-9EA6-DF929625EA0E}">
        <p15:presenceInfo xmlns:p15="http://schemas.microsoft.com/office/powerpoint/2012/main" userId="S::urn:spo:guest#amorais@gavi.org::" providerId="AD"/>
      </p:ext>
    </p:extLst>
  </p:cmAuthor>
  <p:cmAuthor id="5" name="Marie-Laure  QUILICI" initials="MQ" lastIdx="9" clrIdx="5">
    <p:extLst>
      <p:ext uri="{19B8F6BF-5375-455C-9EA6-DF929625EA0E}">
        <p15:presenceInfo xmlns:p15="http://schemas.microsoft.com/office/powerpoint/2012/main" userId="S::marie-laure.quilici_pasteur.fr#ext#@worldhealthorg.onmicrosoft.com::64e3560b-0d64-44cc-bb94-453fa14be284" providerId="AD"/>
      </p:ext>
    </p:extLst>
  </p:cmAuthor>
  <p:cmAuthor id="6" name="ALBERTI, Kathryn" initials="AK" lastIdx="10" clrIdx="6">
    <p:extLst>
      <p:ext uri="{19B8F6BF-5375-455C-9EA6-DF929625EA0E}">
        <p15:presenceInfo xmlns:p15="http://schemas.microsoft.com/office/powerpoint/2012/main" userId="S::albertik@who.int::b6ab0193-bb89-4217-858a-2e968de9a5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E0A0CA-D6AE-42FC-BC02-C4C01B4CA243}" v="1" dt="2025-03-17T16:19:40.315"/>
    <p1510:client id="{4C5AFA08-684F-491B-7789-36B772364264}" v="1" dt="2025-03-17T11:58:42.9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283" autoAdjust="0"/>
  </p:normalViewPr>
  <p:slideViewPr>
    <p:cSldViewPr snapToGrid="0">
      <p:cViewPr varScale="1">
        <p:scale>
          <a:sx n="79" d="100"/>
          <a:sy n="79" d="100"/>
        </p:scale>
        <p:origin x="1656" y="96"/>
      </p:cViewPr>
      <p:guideLst>
        <p:guide orient="horz" pos="2160"/>
        <p:guide pos="3840"/>
        <p:guide pos="6425"/>
        <p:guide pos="7680"/>
        <p:guide pos="1255"/>
        <p:guide/>
        <p:guide pos="5133"/>
        <p:guide pos="2547"/>
        <p:guide orient="horz" pos="436"/>
        <p:guide orient="horz" pos="867"/>
        <p:guide orient="horz" pos="1298"/>
        <p:guide orient="horz" pos="1729"/>
        <p:guide orient="horz" pos="2591"/>
        <p:guide orient="horz" pos="3022"/>
        <p:guide orient="horz" pos="3453"/>
        <p:guide orient="horz" pos="388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3.fntdata"/><Relationship Id="rId3" Type="http://schemas.openxmlformats.org/officeDocument/2006/relationships/customXml" Target="../customXml/item3.xml"/><Relationship Id="rId55"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font" Target="fonts/font2.fntdata"/><Relationship Id="rId59" Type="http://schemas.microsoft.com/office/2015/10/relationships/revisionInfo" Target="revisionInfo.xml"/><Relationship Id="rId2" Type="http://schemas.openxmlformats.org/officeDocument/2006/relationships/customXml" Target="../customXml/item2.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1.fntdata"/><Relationship Id="rId53" Type="http://schemas.openxmlformats.org/officeDocument/2006/relationships/commentAuthors" Target="commentAuthors.xml"/><Relationship Id="rId58" Type="http://schemas.microsoft.com/office/2016/11/relationships/changesInfo" Target="changesInfos/changesInfo1.xml"/><Relationship Id="rId5" Type="http://schemas.openxmlformats.org/officeDocument/2006/relationships/slide" Target="slides/slide1.xml"/><Relationship Id="rId57" Type="http://schemas.openxmlformats.org/officeDocument/2006/relationships/tableStyles" Target="tableStyles.xml"/><Relationship Id="rId10" Type="http://schemas.openxmlformats.org/officeDocument/2006/relationships/notesMaster" Target="notesMasters/notesMaster1.xml"/><Relationship Id="rId52" Type="http://customschemas.google.com/relationships/presentationmetadata" Target="metadata"/><Relationship Id="rId60"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4.fntdata"/><Relationship Id="rId56"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OU FAYAD, Antoine" userId="S::aboua@who.int::3b04f215-735a-4bd0-aeb5-18cce15699c1" providerId="AD" clId="Web-{4C5AFA08-684F-491B-7789-36B772364264}"/>
    <pc:docChg chg="modSld">
      <pc:chgData name="ABOU FAYAD, Antoine" userId="S::aboua@who.int::3b04f215-735a-4bd0-aeb5-18cce15699c1" providerId="AD" clId="Web-{4C5AFA08-684F-491B-7789-36B772364264}" dt="2025-03-17T12:00:17.328" v="26"/>
      <pc:docMkLst>
        <pc:docMk/>
      </pc:docMkLst>
      <pc:sldChg chg="modNotes">
        <pc:chgData name="ABOU FAYAD, Antoine" userId="S::aboua@who.int::3b04f215-735a-4bd0-aeb5-18cce15699c1" providerId="AD" clId="Web-{4C5AFA08-684F-491B-7789-36B772364264}" dt="2025-03-17T11:59:23.280" v="22"/>
        <pc:sldMkLst>
          <pc:docMk/>
          <pc:sldMk cId="0" sldId="256"/>
        </pc:sldMkLst>
      </pc:sldChg>
      <pc:sldChg chg="modNotes">
        <pc:chgData name="ABOU FAYAD, Antoine" userId="S::aboua@who.int::3b04f215-735a-4bd0-aeb5-18cce15699c1" providerId="AD" clId="Web-{4C5AFA08-684F-491B-7789-36B772364264}" dt="2025-03-17T12:00:00.859" v="24"/>
        <pc:sldMkLst>
          <pc:docMk/>
          <pc:sldMk cId="0" sldId="258"/>
        </pc:sldMkLst>
      </pc:sldChg>
      <pc:sldChg chg="modNotes">
        <pc:chgData name="ABOU FAYAD, Antoine" userId="S::aboua@who.int::3b04f215-735a-4bd0-aeb5-18cce15699c1" providerId="AD" clId="Web-{4C5AFA08-684F-491B-7789-36B772364264}" dt="2025-03-17T12:00:17.328" v="26"/>
        <pc:sldMkLst>
          <pc:docMk/>
          <pc:sldMk cId="0" sldId="259"/>
        </pc:sldMkLst>
      </pc:sldChg>
      <pc:sldChg chg="modNotes">
        <pc:chgData name="ABOU FAYAD, Antoine" userId="S::aboua@who.int::3b04f215-735a-4bd0-aeb5-18cce15699c1" providerId="AD" clId="Web-{4C5AFA08-684F-491B-7789-36B772364264}" dt="2025-03-17T11:58:14.450" v="16"/>
        <pc:sldMkLst>
          <pc:docMk/>
          <pc:sldMk cId="1537182994" sldId="260"/>
        </pc:sldMkLst>
      </pc:sldChg>
      <pc:sldChg chg="modNotes">
        <pc:chgData name="ABOU FAYAD, Antoine" userId="S::aboua@who.int::3b04f215-735a-4bd0-aeb5-18cce15699c1" providerId="AD" clId="Web-{4C5AFA08-684F-491B-7789-36B772364264}" dt="2025-03-17T11:58:35.263" v="19"/>
        <pc:sldMkLst>
          <pc:docMk/>
          <pc:sldMk cId="1746178172" sldId="262"/>
        </pc:sldMkLst>
      </pc:sldChg>
    </pc:docChg>
  </pc:docChgLst>
  <pc:docChgLst>
    <pc:chgData name="WAUQUIER, Nadia" userId="9aff5815-3c2f-4de1-a1ad-7f60375e98d2" providerId="ADAL" clId="{31E0A0CA-D6AE-42FC-BC02-C4C01B4CA243}"/>
    <pc:docChg chg="undo custSel modSld">
      <pc:chgData name="WAUQUIER, Nadia" userId="9aff5815-3c2f-4de1-a1ad-7f60375e98d2" providerId="ADAL" clId="{31E0A0CA-D6AE-42FC-BC02-C4C01B4CA243}" dt="2025-03-17T16:19:26.968" v="59" actId="20577"/>
      <pc:docMkLst>
        <pc:docMk/>
      </pc:docMkLst>
      <pc:sldChg chg="modSp mod">
        <pc:chgData name="WAUQUIER, Nadia" userId="9aff5815-3c2f-4de1-a1ad-7f60375e98d2" providerId="ADAL" clId="{31E0A0CA-D6AE-42FC-BC02-C4C01B4CA243}" dt="2025-03-17T16:19:26.968" v="59" actId="20577"/>
        <pc:sldMkLst>
          <pc:docMk/>
          <pc:sldMk cId="0" sldId="259"/>
        </pc:sldMkLst>
        <pc:spChg chg="mod">
          <ac:chgData name="WAUQUIER, Nadia" userId="9aff5815-3c2f-4de1-a1ad-7f60375e98d2" providerId="ADAL" clId="{31E0A0CA-D6AE-42FC-BC02-C4C01B4CA243}" dt="2025-03-17T16:19:26.968" v="59" actId="20577"/>
          <ac:spMkLst>
            <pc:docMk/>
            <pc:sldMk cId="0" sldId="259"/>
            <ac:spMk id="4" creationId="{E2978229-24E0-921C-C5F4-58EF3D293381}"/>
          </ac:spMkLst>
        </pc:spChg>
      </pc:sldChg>
      <pc:sldChg chg="modNotesTx">
        <pc:chgData name="WAUQUIER, Nadia" userId="9aff5815-3c2f-4de1-a1ad-7f60375e98d2" providerId="ADAL" clId="{31E0A0CA-D6AE-42FC-BC02-C4C01B4CA243}" dt="2025-03-14T13:35:29.993" v="52" actId="20577"/>
        <pc:sldMkLst>
          <pc:docMk/>
          <pc:sldMk cId="1537182994" sldId="260"/>
        </pc:sldMkLst>
      </pc:sldChg>
      <pc:sldChg chg="modNotesTx">
        <pc:chgData name="WAUQUIER, Nadia" userId="9aff5815-3c2f-4de1-a1ad-7f60375e98d2" providerId="ADAL" clId="{31E0A0CA-D6AE-42FC-BC02-C4C01B4CA243}" dt="2025-03-14T13:35:59.666" v="55" actId="121"/>
        <pc:sldMkLst>
          <pc:docMk/>
          <pc:sldMk cId="1746178172" sldId="262"/>
        </pc:sldMkLst>
      </pc:sldChg>
    </pc:docChg>
  </pc:docChgLst>
  <pc:docChgLst>
    <pc:chgData name="WAUQUIER, Nadia" userId="S::wauquiern@who.int::9aff5815-3c2f-4de1-a1ad-7f60375e98d2" providerId="AD" clId="Web-{B0E13732-0322-78BC-675A-64214E0D747C}"/>
    <pc:docChg chg="modSld">
      <pc:chgData name="WAUQUIER, Nadia" userId="S::wauquiern@who.int::9aff5815-3c2f-4de1-a1ad-7f60375e98d2" providerId="AD" clId="Web-{B0E13732-0322-78BC-675A-64214E0D747C}" dt="2025-02-10T10:10:32.333" v="0" actId="14100"/>
      <pc:docMkLst>
        <pc:docMk/>
      </pc:docMkLst>
      <pc:sldChg chg="modSp">
        <pc:chgData name="WAUQUIER, Nadia" userId="S::wauquiern@who.int::9aff5815-3c2f-4de1-a1ad-7f60375e98d2" providerId="AD" clId="Web-{B0E13732-0322-78BC-675A-64214E0D747C}" dt="2025-02-10T10:10:32.333" v="0" actId="14100"/>
        <pc:sldMkLst>
          <pc:docMk/>
          <pc:sldMk cId="0" sldId="258"/>
        </pc:sldMkLst>
        <pc:spChg chg="mod">
          <ac:chgData name="WAUQUIER, Nadia" userId="S::wauquiern@who.int::9aff5815-3c2f-4de1-a1ad-7f60375e98d2" providerId="AD" clId="Web-{B0E13732-0322-78BC-675A-64214E0D747C}" dt="2025-02-10T10:10:32.333" v="0" actId="14100"/>
          <ac:spMkLst>
            <pc:docMk/>
            <pc:sldMk cId="0" sldId="258"/>
            <ac:spMk id="168" creationId="{00000000-0000-0000-0000-000000000000}"/>
          </ac:spMkLst>
        </pc:spChg>
      </pc:sldChg>
    </pc:docChg>
  </pc:docChgLst>
  <pc:docChgLst>
    <pc:chgData name="Antoine Abou Fayad" userId="3fce6120-de9e-4fb6-b353-a273a5c24602" providerId="ADAL" clId="{EDF48338-182F-482D-8140-22A2E61036AD}"/>
    <pc:docChg chg="undo custSel modSld">
      <pc:chgData name="Antoine Abou Fayad" userId="3fce6120-de9e-4fb6-b353-a273a5c24602" providerId="ADAL" clId="{EDF48338-182F-482D-8140-22A2E61036AD}" dt="2025-02-10T06:31:23.903" v="176" actId="20577"/>
      <pc:docMkLst>
        <pc:docMk/>
      </pc:docMkLst>
      <pc:sldChg chg="modSp mod modNotesTx">
        <pc:chgData name="Antoine Abou Fayad" userId="3fce6120-de9e-4fb6-b353-a273a5c24602" providerId="ADAL" clId="{EDF48338-182F-482D-8140-22A2E61036AD}" dt="2025-02-10T06:27:15.149" v="55" actId="20577"/>
        <pc:sldMkLst>
          <pc:docMk/>
          <pc:sldMk cId="0" sldId="256"/>
        </pc:sldMkLst>
        <pc:spChg chg="mod">
          <ac:chgData name="Antoine Abou Fayad" userId="3fce6120-de9e-4fb6-b353-a273a5c24602" providerId="ADAL" clId="{EDF48338-182F-482D-8140-22A2E61036AD}" dt="2025-02-10T06:20:40.136" v="0" actId="121"/>
          <ac:spMkLst>
            <pc:docMk/>
            <pc:sldMk cId="0" sldId="256"/>
            <ac:spMk id="139" creationId="{00000000-0000-0000-0000-000000000000}"/>
          </ac:spMkLst>
        </pc:spChg>
        <pc:spChg chg="mod">
          <ac:chgData name="Antoine Abou Fayad" userId="3fce6120-de9e-4fb6-b353-a273a5c24602" providerId="ADAL" clId="{EDF48338-182F-482D-8140-22A2E61036AD}" dt="2025-02-10T06:20:53.649" v="3" actId="121"/>
          <ac:spMkLst>
            <pc:docMk/>
            <pc:sldMk cId="0" sldId="256"/>
            <ac:spMk id="140" creationId="{00000000-0000-0000-0000-000000000000}"/>
          </ac:spMkLst>
        </pc:spChg>
        <pc:spChg chg="mod">
          <ac:chgData name="Antoine Abou Fayad" userId="3fce6120-de9e-4fb6-b353-a273a5c24602" providerId="ADAL" clId="{EDF48338-182F-482D-8140-22A2E61036AD}" dt="2025-02-10T06:21:09.326" v="6" actId="121"/>
          <ac:spMkLst>
            <pc:docMk/>
            <pc:sldMk cId="0" sldId="256"/>
            <ac:spMk id="141" creationId="{00000000-0000-0000-0000-000000000000}"/>
          </ac:spMkLst>
        </pc:spChg>
        <pc:spChg chg="mod">
          <ac:chgData name="Antoine Abou Fayad" userId="3fce6120-de9e-4fb6-b353-a273a5c24602" providerId="ADAL" clId="{EDF48338-182F-482D-8140-22A2E61036AD}" dt="2025-02-10T06:20:49.971" v="2" actId="1076"/>
          <ac:spMkLst>
            <pc:docMk/>
            <pc:sldMk cId="0" sldId="256"/>
            <ac:spMk id="143" creationId="{00000000-0000-0000-0000-000000000000}"/>
          </ac:spMkLst>
        </pc:spChg>
        <pc:spChg chg="mod">
          <ac:chgData name="Antoine Abou Fayad" userId="3fce6120-de9e-4fb6-b353-a273a5c24602" providerId="ADAL" clId="{EDF48338-182F-482D-8140-22A2E61036AD}" dt="2025-02-10T06:21:03.076" v="5" actId="1076"/>
          <ac:spMkLst>
            <pc:docMk/>
            <pc:sldMk cId="0" sldId="256"/>
            <ac:spMk id="144" creationId="{00000000-0000-0000-0000-000000000000}"/>
          </ac:spMkLst>
        </pc:spChg>
        <pc:spChg chg="mod">
          <ac:chgData name="Antoine Abou Fayad" userId="3fce6120-de9e-4fb6-b353-a273a5c24602" providerId="ADAL" clId="{EDF48338-182F-482D-8140-22A2E61036AD}" dt="2025-02-10T06:21:19.914" v="8" actId="1076"/>
          <ac:spMkLst>
            <pc:docMk/>
            <pc:sldMk cId="0" sldId="256"/>
            <ac:spMk id="145" creationId="{00000000-0000-0000-0000-000000000000}"/>
          </ac:spMkLst>
        </pc:spChg>
      </pc:sldChg>
      <pc:sldChg chg="modSp mod modNotesTx">
        <pc:chgData name="Antoine Abou Fayad" userId="3fce6120-de9e-4fb6-b353-a273a5c24602" providerId="ADAL" clId="{EDF48338-182F-482D-8140-22A2E61036AD}" dt="2025-02-10T06:27:51.862" v="60"/>
        <pc:sldMkLst>
          <pc:docMk/>
          <pc:sldMk cId="0" sldId="258"/>
        </pc:sldMkLst>
        <pc:spChg chg="mod">
          <ac:chgData name="Antoine Abou Fayad" userId="3fce6120-de9e-4fb6-b353-a273a5c24602" providerId="ADAL" clId="{EDF48338-182F-482D-8140-22A2E61036AD}" dt="2025-02-10T06:21:25.935" v="9" actId="121"/>
          <ac:spMkLst>
            <pc:docMk/>
            <pc:sldMk cId="0" sldId="258"/>
            <ac:spMk id="166" creationId="{00000000-0000-0000-0000-000000000000}"/>
          </ac:spMkLst>
        </pc:spChg>
      </pc:sldChg>
      <pc:sldChg chg="modNotesTx">
        <pc:chgData name="Antoine Abou Fayad" userId="3fce6120-de9e-4fb6-b353-a273a5c24602" providerId="ADAL" clId="{EDF48338-182F-482D-8140-22A2E61036AD}" dt="2025-02-10T06:31:23.903" v="176" actId="20577"/>
        <pc:sldMkLst>
          <pc:docMk/>
          <pc:sldMk cId="0" sldId="259"/>
        </pc:sldMkLst>
      </pc:sldChg>
      <pc:sldChg chg="modSp mod modNotesTx">
        <pc:chgData name="Antoine Abou Fayad" userId="3fce6120-de9e-4fb6-b353-a273a5c24602" providerId="ADAL" clId="{EDF48338-182F-482D-8140-22A2E61036AD}" dt="2025-02-10T06:23:03.879" v="12"/>
        <pc:sldMkLst>
          <pc:docMk/>
          <pc:sldMk cId="1537182994" sldId="260"/>
        </pc:sldMkLst>
        <pc:picChg chg="mod">
          <ac:chgData name="Antoine Abou Fayad" userId="3fce6120-de9e-4fb6-b353-a273a5c24602" providerId="ADAL" clId="{EDF48338-182F-482D-8140-22A2E61036AD}" dt="2025-02-10T06:22:13.850" v="11" actId="1076"/>
          <ac:picMkLst>
            <pc:docMk/>
            <pc:sldMk cId="1537182994" sldId="260"/>
            <ac:picMk id="19" creationId="{33059F37-31D9-B3CA-D667-B64A20C3D59F}"/>
          </ac:picMkLst>
        </pc:picChg>
      </pc:sldChg>
      <pc:sldChg chg="modNotesTx">
        <pc:chgData name="Antoine Abou Fayad" userId="3fce6120-de9e-4fb6-b353-a273a5c24602" providerId="ADAL" clId="{EDF48338-182F-482D-8140-22A2E61036AD}" dt="2025-02-10T06:24:17.283" v="26" actId="20577"/>
        <pc:sldMkLst>
          <pc:docMk/>
          <pc:sldMk cId="1746178172" sldId="262"/>
        </pc:sldMkLst>
      </pc:sldChg>
    </pc:docChg>
  </pc:docChgLst>
  <pc:docChgLst>
    <pc:chgData name="ELNOSSERY, Sherein" userId="S::elnosserys@who.int::920a591a-a1bb-49da-ac78-1c7e1dc87a4f" providerId="AD" clId="Web-{F17B55E2-5739-50E2-2987-394928D54A84}"/>
    <pc:docChg chg="modSld">
      <pc:chgData name="ELNOSSERY, Sherein" userId="S::elnosserys@who.int::920a591a-a1bb-49da-ac78-1c7e1dc87a4f" providerId="AD" clId="Web-{F17B55E2-5739-50E2-2987-394928D54A84}" dt="2025-02-25T14:03:24.745" v="2" actId="20577"/>
      <pc:docMkLst>
        <pc:docMk/>
      </pc:docMkLst>
      <pc:sldChg chg="modSp">
        <pc:chgData name="ELNOSSERY, Sherein" userId="S::elnosserys@who.int::920a591a-a1bb-49da-ac78-1c7e1dc87a4f" providerId="AD" clId="Web-{F17B55E2-5739-50E2-2987-394928D54A84}" dt="2025-02-25T14:03:24.745" v="2" actId="20577"/>
        <pc:sldMkLst>
          <pc:docMk/>
          <pc:sldMk cId="1746178172" sldId="262"/>
        </pc:sldMkLst>
        <pc:spChg chg="mod">
          <ac:chgData name="ELNOSSERY, Sherein" userId="S::elnosserys@who.int::920a591a-a1bb-49da-ac78-1c7e1dc87a4f" providerId="AD" clId="Web-{F17B55E2-5739-50E2-2987-394928D54A84}" dt="2025-02-25T14:03:24.745" v="2" actId="20577"/>
          <ac:spMkLst>
            <pc:docMk/>
            <pc:sldMk cId="1746178172" sldId="262"/>
            <ac:spMk id="174" creationId="{00000000-0000-0000-0000-000000000000}"/>
          </ac:spMkLst>
        </pc:spChg>
      </pc:sldChg>
    </pc:docChg>
  </pc:docChgLst>
  <pc:docChgLst>
    <pc:chgData name="WAUQUIER, Nadia" userId="S::wauquiern@who.int::9aff5815-3c2f-4de1-a1ad-7f60375e98d2" providerId="AD" clId="Web-{E26F396E-9248-6064-ECAC-F69D901D9D73}"/>
    <pc:docChg chg="modSld">
      <pc:chgData name="WAUQUIER, Nadia" userId="S::wauquiern@who.int::9aff5815-3c2f-4de1-a1ad-7f60375e98d2" providerId="AD" clId="Web-{E26F396E-9248-6064-ECAC-F69D901D9D73}" dt="2025-02-19T14:52:27.590" v="9" actId="1076"/>
      <pc:docMkLst>
        <pc:docMk/>
      </pc:docMkLst>
      <pc:sldChg chg="modSp">
        <pc:chgData name="WAUQUIER, Nadia" userId="S::wauquiern@who.int::9aff5815-3c2f-4de1-a1ad-7f60375e98d2" providerId="AD" clId="Web-{E26F396E-9248-6064-ECAC-F69D901D9D73}" dt="2025-02-19T14:52:27.590" v="9" actId="1076"/>
        <pc:sldMkLst>
          <pc:docMk/>
          <pc:sldMk cId="0" sldId="258"/>
        </pc:sldMkLst>
        <pc:spChg chg="mod">
          <ac:chgData name="WAUQUIER, Nadia" userId="S::wauquiern@who.int::9aff5815-3c2f-4de1-a1ad-7f60375e98d2" providerId="AD" clId="Web-{E26F396E-9248-6064-ECAC-F69D901D9D73}" dt="2025-02-19T14:52:27.590" v="9" actId="1076"/>
          <ac:spMkLst>
            <pc:docMk/>
            <pc:sldMk cId="0" sldId="258"/>
            <ac:spMk id="174" creationId="{00000000-0000-0000-0000-000000000000}"/>
          </ac:spMkLst>
        </pc:spChg>
      </pc:sldChg>
      <pc:sldChg chg="modSp">
        <pc:chgData name="WAUQUIER, Nadia" userId="S::wauquiern@who.int::9aff5815-3c2f-4de1-a1ad-7f60375e98d2" providerId="AD" clId="Web-{E26F396E-9248-6064-ECAC-F69D901D9D73}" dt="2025-02-19T14:51:02.197" v="5" actId="20577"/>
        <pc:sldMkLst>
          <pc:docMk/>
          <pc:sldMk cId="1537182994" sldId="260"/>
        </pc:sldMkLst>
        <pc:spChg chg="mod">
          <ac:chgData name="WAUQUIER, Nadia" userId="S::wauquiern@who.int::9aff5815-3c2f-4de1-a1ad-7f60375e98d2" providerId="AD" clId="Web-{E26F396E-9248-6064-ECAC-F69D901D9D73}" dt="2025-02-19T14:49:58.633" v="2" actId="20577"/>
          <ac:spMkLst>
            <pc:docMk/>
            <pc:sldMk cId="1537182994" sldId="260"/>
            <ac:spMk id="13" creationId="{EE6816C8-CDD3-70DA-8D49-2ABFCB19B38E}"/>
          </ac:spMkLst>
        </pc:spChg>
        <pc:spChg chg="mod">
          <ac:chgData name="WAUQUIER, Nadia" userId="S::wauquiern@who.int::9aff5815-3c2f-4de1-a1ad-7f60375e98d2" providerId="AD" clId="Web-{E26F396E-9248-6064-ECAC-F69D901D9D73}" dt="2025-02-19T14:51:02.197" v="5" actId="20577"/>
          <ac:spMkLst>
            <pc:docMk/>
            <pc:sldMk cId="1537182994" sldId="260"/>
            <ac:spMk id="14" creationId="{905787EB-2CAC-2784-9B51-D3F9536EA5DA}"/>
          </ac:spMkLst>
        </pc:spChg>
        <pc:spChg chg="mod">
          <ac:chgData name="WAUQUIER, Nadia" userId="S::wauquiern@who.int::9aff5815-3c2f-4de1-a1ad-7f60375e98d2" providerId="AD" clId="Web-{E26F396E-9248-6064-ECAC-F69D901D9D73}" dt="2025-02-19T14:50:13.992" v="4" actId="1076"/>
          <ac:spMkLst>
            <pc:docMk/>
            <pc:sldMk cId="1537182994" sldId="260"/>
            <ac:spMk id="15" creationId="{3B6520D7-85AA-24D1-EA5A-F885F12B291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800"/>
              </a:spcAft>
            </a:pPr>
            <a:r>
              <a:rPr lang="en-US" sz="1800" kern="100" dirty="0">
                <a:effectLst/>
                <a:latin typeface="Aptos" panose="020B0004020202020204" pitchFamily="34" charset="0"/>
                <a:ea typeface="Aptos" panose="020B0004020202020204" pitchFamily="34" charset="0"/>
                <a:cs typeface="Arial" panose="020B0604020202020204" pitchFamily="34" charset="0"/>
              </a:rPr>
              <a:t> </a:t>
            </a:r>
          </a:p>
          <a:p>
            <a:pPr marL="0" algn="r">
              <a:lnSpc>
                <a:spcPct val="107000"/>
              </a:lnSpc>
              <a:spcAft>
                <a:spcPts val="800"/>
              </a:spcAft>
            </a:pPr>
            <a:r>
              <a:rPr lang="ar-SA" sz="1800" kern="100" dirty="0">
                <a:effectLst/>
                <a:ea typeface="Arial" panose="020B0604020202020204" pitchFamily="34" charset="0"/>
              </a:rPr>
              <a:t>: </a:t>
            </a:r>
            <a:r>
              <a:rPr lang="ar-SA" kern="100" dirty="0">
                <a:ea typeface="Arial" panose="020B0604020202020204" pitchFamily="34" charset="0"/>
              </a:rPr>
              <a:t>مرحبًا</a:t>
            </a:r>
            <a:r>
              <a:rPr lang="ar-SA" kern="100" dirty="0">
                <a:effectLst/>
              </a:rPr>
              <a:t> بكم في دورة فرقة العمل العالمية لمكافحة الكوليرا حول جمع العينات وفحصها باستخدام اختبارات التشخيص السريع، للعاملين في مجال الرعاية </a:t>
            </a:r>
            <a:r>
              <a:rPr lang="ar-SA" kern="100" dirty="0"/>
              <a:t>الصحية</a:t>
            </a:r>
            <a:r>
              <a:rPr lang="en-US" kern="100" dirty="0"/>
              <a:t> </a:t>
            </a:r>
            <a:endParaRPr lang="ar-SA" sz="1800" kern="100" dirty="0">
              <a:latin typeface="Calibri"/>
              <a:ea typeface="Calibri"/>
              <a:cs typeface="Calibri"/>
            </a:endParaRPr>
          </a:p>
          <a:p>
            <a:pPr marL="0">
              <a:lnSpc>
                <a:spcPct val="114999"/>
              </a:lnSpc>
              <a:spcAft>
                <a:spcPts val="800"/>
              </a:spcAft>
            </a:pPr>
            <a:r>
              <a:rPr lang="en-US" sz="1800" kern="100" dirty="0">
                <a:effectLst/>
                <a:latin typeface="Aptos"/>
                <a:ea typeface="Aptos" panose="020B0004020202020204" pitchFamily="34" charset="0"/>
                <a:cs typeface="Arial" panose="020B0604020202020204" pitchFamily="34" charset="0"/>
              </a:rPr>
              <a:t> </a:t>
            </a:r>
            <a:endParaRPr lang="en-US"/>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1</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44423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3" name="Google Shape;163;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algn="r">
              <a:lnSpc>
                <a:spcPct val="107000"/>
              </a:lnSpc>
              <a:spcAft>
                <a:spcPts val="800"/>
              </a:spcAft>
            </a:pPr>
            <a:r>
              <a:rPr lang="en-US" sz="1800" kern="100" dirty="0"/>
              <a:t> </a:t>
            </a:r>
            <a:r>
              <a:rPr lang="ar-SA" kern="100" dirty="0"/>
              <a:t>تم  تطوير محتوى الدورة من قبل فريق العمل المخبري لفرقة العمل العالمية لمكافحة الكوليرا.  تم تنسيق تطوير المواد من قبل مراكز السيطرة على الأمراض والوقاية منها في الولايات المتحدة</a:t>
            </a:r>
            <a:endParaRPr lang="en-US" altLang="zh-CN" dirty="0"/>
          </a:p>
        </p:txBody>
      </p:sp>
      <p:sp>
        <p:nvSpPr>
          <p:cNvPr id="164" name="Google Shape;164;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extLst>
      <p:ext uri="{BB962C8B-B14F-4D97-AF65-F5344CB8AC3E}">
        <p14:creationId xmlns:p14="http://schemas.microsoft.com/office/powerpoint/2010/main" val="3713531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indent="0" algn="r">
              <a:lnSpc>
                <a:spcPct val="107000"/>
              </a:lnSpc>
            </a:pPr>
            <a:r>
              <a:rPr lang="en-US" dirty="0" err="1"/>
              <a:t>تنقسم</a:t>
            </a:r>
            <a:r>
              <a:rPr lang="en-US" dirty="0"/>
              <a:t> </a:t>
            </a:r>
            <a:r>
              <a:rPr lang="en-US" dirty="0" err="1"/>
              <a:t>هذه</a:t>
            </a:r>
            <a:r>
              <a:rPr lang="en-US" dirty="0"/>
              <a:t> </a:t>
            </a:r>
            <a:r>
              <a:rPr lang="en-US" dirty="0" err="1"/>
              <a:t>الدورة</a:t>
            </a:r>
            <a:r>
              <a:rPr lang="en-US" dirty="0"/>
              <a:t> </a:t>
            </a:r>
            <a:r>
              <a:rPr lang="en-US" dirty="0" err="1"/>
              <a:t>إلى</a:t>
            </a:r>
            <a:r>
              <a:rPr lang="en-US" dirty="0"/>
              <a:t> </a:t>
            </a:r>
            <a:r>
              <a:rPr lang="en-US" dirty="0" err="1"/>
              <a:t>ثلاثة</a:t>
            </a:r>
            <a:r>
              <a:rPr lang="en-US" dirty="0"/>
              <a:t> </a:t>
            </a:r>
            <a:r>
              <a:rPr lang="en-US" dirty="0" err="1"/>
              <a:t>وحدات</a:t>
            </a:r>
            <a:r>
              <a:rPr lang="en-US" dirty="0"/>
              <a:t>. </a:t>
            </a:r>
            <a:r>
              <a:rPr lang="en-US" dirty="0" err="1"/>
              <a:t>في</a:t>
            </a:r>
            <a:r>
              <a:rPr lang="en-US" dirty="0"/>
              <a:t> </a:t>
            </a:r>
            <a:r>
              <a:rPr lang="en-US" dirty="0" err="1"/>
              <a:t>الوحدة</a:t>
            </a:r>
            <a:r>
              <a:rPr lang="en-US" dirty="0"/>
              <a:t> </a:t>
            </a:r>
            <a:r>
              <a:rPr lang="en-US" dirty="0" err="1"/>
              <a:t>الأولى</a:t>
            </a:r>
            <a:r>
              <a:rPr lang="en-US" dirty="0"/>
              <a:t>، </a:t>
            </a:r>
            <a:r>
              <a:rPr lang="en-US" dirty="0" err="1"/>
              <a:t>سنقدم</a:t>
            </a:r>
            <a:r>
              <a:rPr lang="en-US" dirty="0"/>
              <a:t> </a:t>
            </a:r>
            <a:r>
              <a:rPr lang="en-US" dirty="0" err="1"/>
              <a:t>لكم</a:t>
            </a:r>
            <a:r>
              <a:rPr lang="en-US" dirty="0"/>
              <a:t> </a:t>
            </a:r>
            <a:r>
              <a:rPr lang="en-US" dirty="0" err="1"/>
              <a:t>مقدمة</a:t>
            </a:r>
            <a:r>
              <a:rPr lang="en-US" dirty="0"/>
              <a:t> </a:t>
            </a:r>
            <a:r>
              <a:rPr lang="en-US" dirty="0" err="1"/>
              <a:t>عن</a:t>
            </a:r>
            <a:r>
              <a:rPr lang="en-US" dirty="0"/>
              <a:t> </a:t>
            </a:r>
            <a:r>
              <a:rPr lang="en-US" dirty="0" err="1"/>
              <a:t>الكوليرا</a:t>
            </a:r>
            <a:r>
              <a:rPr lang="en-US" dirty="0"/>
              <a:t> </a:t>
            </a:r>
            <a:r>
              <a:rPr lang="en-US" dirty="0" err="1"/>
              <a:t>وفحص</a:t>
            </a:r>
            <a:r>
              <a:rPr lang="en-US" dirty="0"/>
              <a:t> </a:t>
            </a:r>
            <a:r>
              <a:rPr lang="en-US" dirty="0" err="1"/>
              <a:t>الكوليرا</a:t>
            </a:r>
            <a:r>
              <a:rPr lang="en-US" dirty="0"/>
              <a:t>. </a:t>
            </a:r>
            <a:r>
              <a:rPr lang="en-US" dirty="0" err="1"/>
              <a:t>في</a:t>
            </a:r>
            <a:r>
              <a:rPr lang="en-US" dirty="0"/>
              <a:t> </a:t>
            </a:r>
            <a:r>
              <a:rPr lang="en-US" dirty="0" err="1"/>
              <a:t>الوحدة</a:t>
            </a:r>
            <a:r>
              <a:rPr lang="en-US" dirty="0"/>
              <a:t> </a:t>
            </a:r>
            <a:r>
              <a:rPr lang="en-US" dirty="0" err="1"/>
              <a:t>الثانية</a:t>
            </a:r>
            <a:r>
              <a:rPr lang="en-US" dirty="0"/>
              <a:t>، </a:t>
            </a:r>
            <a:r>
              <a:rPr lang="en-US" dirty="0" err="1"/>
              <a:t>سنتعمق</a:t>
            </a:r>
            <a:r>
              <a:rPr lang="en-US" dirty="0"/>
              <a:t> </a:t>
            </a:r>
            <a:r>
              <a:rPr lang="en-US" dirty="0" err="1"/>
              <a:t>في</a:t>
            </a:r>
            <a:r>
              <a:rPr lang="en-US" dirty="0"/>
              <a:t> </a:t>
            </a:r>
            <a:r>
              <a:rPr lang="en-US" dirty="0" err="1"/>
              <a:t>أفضل</a:t>
            </a:r>
            <a:r>
              <a:rPr lang="en-US" dirty="0"/>
              <a:t> </a:t>
            </a:r>
            <a:r>
              <a:rPr lang="en-US" dirty="0" err="1"/>
              <a:t>الممارسات</a:t>
            </a:r>
            <a:r>
              <a:rPr lang="en-US" dirty="0"/>
              <a:t> </a:t>
            </a:r>
            <a:r>
              <a:rPr lang="en-US" dirty="0" err="1"/>
              <a:t>والإجراءات</a:t>
            </a:r>
            <a:r>
              <a:rPr lang="en-US" dirty="0"/>
              <a:t> </a:t>
            </a:r>
            <a:r>
              <a:rPr lang="en-US" dirty="0" err="1"/>
              <a:t>لجمع</a:t>
            </a:r>
            <a:r>
              <a:rPr lang="en-US" dirty="0"/>
              <a:t> </a:t>
            </a:r>
            <a:r>
              <a:rPr lang="en-US" dirty="0" err="1"/>
              <a:t>العينات</a:t>
            </a:r>
            <a:r>
              <a:rPr lang="en-US" dirty="0"/>
              <a:t>، </a:t>
            </a:r>
            <a:r>
              <a:rPr lang="en-US" dirty="0" err="1"/>
              <a:t>وإعدادها</a:t>
            </a:r>
            <a:r>
              <a:rPr lang="en-US" dirty="0"/>
              <a:t> </a:t>
            </a:r>
            <a:r>
              <a:rPr lang="en-US" dirty="0" err="1"/>
              <a:t>ونقلها</a:t>
            </a:r>
            <a:r>
              <a:rPr lang="en-US" dirty="0"/>
              <a:t> </a:t>
            </a:r>
            <a:r>
              <a:rPr lang="en-US" dirty="0" err="1"/>
              <a:t>للكوليرا</a:t>
            </a:r>
            <a:r>
              <a:rPr lang="en-US" dirty="0"/>
              <a:t>. </a:t>
            </a:r>
            <a:r>
              <a:rPr lang="en-US" dirty="0" err="1"/>
              <a:t>في</a:t>
            </a:r>
            <a:r>
              <a:rPr lang="en-US" dirty="0"/>
              <a:t> </a:t>
            </a:r>
            <a:r>
              <a:rPr lang="en-US" dirty="0" err="1"/>
              <a:t>الوحدة</a:t>
            </a:r>
            <a:r>
              <a:rPr lang="en-US" dirty="0"/>
              <a:t> </a:t>
            </a:r>
            <a:r>
              <a:rPr lang="en-US" dirty="0" err="1"/>
              <a:t>الثالثة</a:t>
            </a:r>
            <a:r>
              <a:rPr lang="en-US" dirty="0"/>
              <a:t>، </a:t>
            </a:r>
            <a:r>
              <a:rPr lang="en-US" dirty="0" err="1"/>
              <a:t>سنقدم</a:t>
            </a:r>
            <a:r>
              <a:rPr lang="en-US" dirty="0"/>
              <a:t> </a:t>
            </a:r>
            <a:r>
              <a:rPr lang="en-US" dirty="0" err="1"/>
              <a:t>لكم</a:t>
            </a:r>
            <a:r>
              <a:rPr lang="en-US" dirty="0"/>
              <a:t> </a:t>
            </a:r>
            <a:r>
              <a:rPr lang="en-US" dirty="0" err="1"/>
              <a:t>أفضل</a:t>
            </a:r>
            <a:r>
              <a:rPr lang="en-US" dirty="0"/>
              <a:t> </a:t>
            </a:r>
            <a:r>
              <a:rPr lang="en-US" dirty="0" err="1"/>
              <a:t>الممارسات</a:t>
            </a:r>
            <a:r>
              <a:rPr lang="en-US" dirty="0"/>
              <a:t> </a:t>
            </a:r>
            <a:r>
              <a:rPr lang="en-US" dirty="0" err="1"/>
              <a:t>والإجراءات</a:t>
            </a:r>
            <a:r>
              <a:rPr lang="en-US" dirty="0"/>
              <a:t> </a:t>
            </a:r>
            <a:r>
              <a:rPr lang="en-US" dirty="0" err="1"/>
              <a:t>لاستخدام</a:t>
            </a:r>
            <a:r>
              <a:rPr lang="en-US" dirty="0"/>
              <a:t> </a:t>
            </a:r>
            <a:r>
              <a:rPr lang="en-US" dirty="0" err="1"/>
              <a:t>اختبارات</a:t>
            </a:r>
            <a:r>
              <a:rPr lang="en-US" dirty="0"/>
              <a:t> </a:t>
            </a:r>
            <a:r>
              <a:rPr lang="en-US" dirty="0" err="1"/>
              <a:t>التشخيص</a:t>
            </a:r>
            <a:r>
              <a:rPr lang="en-US" dirty="0"/>
              <a:t> </a:t>
            </a:r>
            <a:r>
              <a:rPr lang="en-US" dirty="0" err="1"/>
              <a:t>السريع</a:t>
            </a:r>
            <a:r>
              <a:rPr lang="en-US" dirty="0"/>
              <a:t> </a:t>
            </a:r>
            <a:r>
              <a:rPr lang="en-US" dirty="0" err="1"/>
              <a:t>للكوليرا</a:t>
            </a:r>
          </a:p>
        </p:txBody>
      </p:sp>
      <p:sp>
        <p:nvSpPr>
          <p:cNvPr id="136" name="Google Shape;136;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3" name="Google Shape;163;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indent="0" algn="r"/>
            <a:r>
              <a:rPr lang="ar-SA" dirty="0">
                <a:effectLst/>
              </a:rPr>
              <a:t>تم تصميم هذه الدورة لفرق الاستجابة السريعة، والسلطات الصحية المحلية، والممرضات، والأطباء، وغيرهم من العاملين في الرعاية الصحية الأولية، وأفراد المختبر، وأي شخص يشارك في جمع العينات، أو إعداد العينات للنقل والشحن، أو إجراء اختبارات التشخيص السريع للكوليرا، أو حتى تدريب الموظفين على هذه المواضيع. قد يكون الأفراد الذين يتابعون هذه الدورة مرتبطين بوزارات الصحة، أو المنظمات غير الحكومية، أو أي منظمة أخرى تشارك في مراقبة الكوليرا أو الاستجابة لتفشي </a:t>
            </a:r>
            <a:r>
              <a:rPr lang="ar-SA" dirty="0" err="1"/>
              <a:t>الكولير</a:t>
            </a:r>
            <a:endParaRPr lang="en-US" dirty="0" err="1"/>
          </a:p>
        </p:txBody>
      </p:sp>
      <p:sp>
        <p:nvSpPr>
          <p:cNvPr id="164" name="Google Shape;164;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7" name="Google Shape;177;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indent="0" algn="r">
              <a:lnSpc>
                <a:spcPct val="107000"/>
              </a:lnSpc>
            </a:pPr>
            <a:r>
              <a:rPr lang="ar-SA">
                <a:effectLst/>
              </a:rPr>
              <a:t>قبل أن نبدأ، قد يكون من المفيد لكم حضور الدورة الإلكترونية المفتوحة لمنظمة الصحة العالمية بعنوان </a:t>
            </a:r>
            <a:r>
              <a:rPr lang="ar-SA"/>
              <a:t>"</a:t>
            </a:r>
            <a:r>
              <a:rPr lang="ar-SA">
                <a:effectLst/>
              </a:rPr>
              <a:t>الكوليرا: </a:t>
            </a:r>
            <a:r>
              <a:rPr lang="ar-SA"/>
              <a:t>مقدمة"</a:t>
            </a:r>
            <a:r>
              <a:rPr lang="ar-SA">
                <a:effectLst/>
              </a:rPr>
              <a:t> للحصول على نظرة عامة على الكوليرا بما في ذلك مبادئ الوقاية والسيطرة</a:t>
            </a:r>
            <a:endParaRPr lang="en-US"/>
          </a:p>
        </p:txBody>
      </p:sp>
      <p:sp>
        <p:nvSpPr>
          <p:cNvPr id="178" name="Google Shape;178;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sp>
        <p:nvSpPr>
          <p:cNvPr id="16" name="Google Shape;16;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9" name="Google Shape;19;p31"/>
          <p:cNvSpPr/>
          <p:nvPr/>
        </p:nvSpPr>
        <p:spPr>
          <a:xfrm>
            <a:off x="1" y="0"/>
            <a:ext cx="2957884" cy="6858000"/>
          </a:xfrm>
          <a:prstGeom prst="rect">
            <a:avLst/>
          </a:prstGeom>
          <a:solidFill>
            <a:srgbClr val="138C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1"/>
          <p:cNvSpPr txBox="1">
            <a:spLocks noGrp="1"/>
          </p:cNvSpPr>
          <p:nvPr>
            <p:ph type="title"/>
          </p:nvPr>
        </p:nvSpPr>
        <p:spPr>
          <a:xfrm>
            <a:off x="3551766" y="245013"/>
            <a:ext cx="7772400" cy="146304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accent4"/>
              </a:buClr>
              <a:buSzPts val="4400"/>
              <a:buFont typeface="Trebuchet MS"/>
              <a:buNone/>
              <a:defRPr sz="4400" b="1" i="0" cap="none">
                <a:latin typeface="Trebuchet MS"/>
                <a:ea typeface="Trebuchet MS"/>
                <a:cs typeface="Trebuchet MS"/>
                <a:sym typeface="Trebuchet M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31"/>
          <p:cNvSpPr txBox="1">
            <a:spLocks noGrp="1"/>
          </p:cNvSpPr>
          <p:nvPr>
            <p:ph type="body" idx="1"/>
          </p:nvPr>
        </p:nvSpPr>
        <p:spPr>
          <a:xfrm>
            <a:off x="3551766" y="2270098"/>
            <a:ext cx="7772400" cy="402336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200"/>
              <a:buFont typeface="Trebuchet MS"/>
              <a:buNone/>
              <a:defRPr b="0" i="0">
                <a:latin typeface="Trebuchet MS"/>
                <a:ea typeface="Trebuchet MS"/>
                <a:cs typeface="Trebuchet MS"/>
                <a:sym typeface="Trebuchet MS"/>
              </a:defRPr>
            </a:lvl1pPr>
            <a:lvl2pPr marL="914400" lvl="1" indent="-368300" algn="l">
              <a:lnSpc>
                <a:spcPct val="90000"/>
              </a:lnSpc>
              <a:spcBef>
                <a:spcPts val="500"/>
              </a:spcBef>
              <a:spcAft>
                <a:spcPts val="0"/>
              </a:spcAft>
              <a:buSzPts val="2200"/>
              <a:buFont typeface="Arial"/>
              <a:buChar char="•"/>
              <a:defRPr b="0" i="0">
                <a:latin typeface="Trebuchet MS"/>
                <a:ea typeface="Trebuchet MS"/>
                <a:cs typeface="Trebuchet MS"/>
                <a:sym typeface="Trebuchet MS"/>
              </a:defRPr>
            </a:lvl2pPr>
            <a:lvl3pPr marL="1371600" lvl="2" indent="-355600" algn="l">
              <a:lnSpc>
                <a:spcPct val="90000"/>
              </a:lnSpc>
              <a:spcBef>
                <a:spcPts val="500"/>
              </a:spcBef>
              <a:spcAft>
                <a:spcPts val="0"/>
              </a:spcAft>
              <a:buSzPts val="2000"/>
              <a:buChar char="▪"/>
              <a:defRPr b="0" i="0">
                <a:latin typeface="Trebuchet MS"/>
                <a:ea typeface="Trebuchet MS"/>
                <a:cs typeface="Trebuchet MS"/>
                <a:sym typeface="Trebuchet MS"/>
              </a:defRPr>
            </a:lvl3pPr>
            <a:lvl4pPr marL="1828800" lvl="3" indent="-342900" algn="l">
              <a:lnSpc>
                <a:spcPct val="90000"/>
              </a:lnSpc>
              <a:spcBef>
                <a:spcPts val="500"/>
              </a:spcBef>
              <a:spcAft>
                <a:spcPts val="0"/>
              </a:spcAft>
              <a:buSzPts val="1800"/>
              <a:buFont typeface="Courier New"/>
              <a:buChar char="o"/>
              <a:defRPr b="0" i="0">
                <a:latin typeface="Trebuchet MS"/>
                <a:ea typeface="Trebuchet MS"/>
                <a:cs typeface="Trebuchet MS"/>
                <a:sym typeface="Trebuchet MS"/>
              </a:defRPr>
            </a:lvl4pPr>
            <a:lvl5pPr marL="2286000" lvl="4" indent="-342900" algn="l">
              <a:lnSpc>
                <a:spcPct val="90000"/>
              </a:lnSpc>
              <a:spcBef>
                <a:spcPts val="500"/>
              </a:spcBef>
              <a:spcAft>
                <a:spcPts val="0"/>
              </a:spcAft>
              <a:buClr>
                <a:schemeClr val="dk1"/>
              </a:buClr>
              <a:buSzPts val="1800"/>
              <a:buChar char="•"/>
              <a:defRPr b="0" i="0">
                <a:latin typeface="Trebuchet MS"/>
                <a:ea typeface="Trebuchet MS"/>
                <a:cs typeface="Trebuchet MS"/>
                <a:sym typeface="Trebuchet MS"/>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046863"/>
            <a:ext cx="7772400" cy="1289588"/>
          </a:xfrm>
        </p:spPr>
        <p:txBody>
          <a:bodyPr anchor="ctr">
            <a:normAutofit/>
          </a:bodyPr>
          <a:lstStyle>
            <a:lvl1pPr algn="r">
              <a:defRPr sz="5000" b="1" i="0" spc="200" baseline="0">
                <a:latin typeface="Trebuchet MS" panose="020B0703020202090204" pitchFamily="34" charset="0"/>
              </a:defRPr>
            </a:lvl1pPr>
          </a:lstStyle>
          <a:p>
            <a:r>
              <a:rPr lang="en-US"/>
              <a:t>Click to edit Master title style</a:t>
            </a:r>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a:t>‹#›</a:t>
            </a:fld>
            <a:endParaRPr lang="en-US"/>
          </a:p>
        </p:txBody>
      </p:sp>
      <p:cxnSp>
        <p:nvCxnSpPr>
          <p:cNvPr id="8" name="Straight Connector 7"/>
          <p:cNvCxnSpPr>
            <a:cxnSpLocks/>
          </p:cNvCxnSpPr>
          <p:nvPr/>
        </p:nvCxnSpPr>
        <p:spPr>
          <a:xfrm flipV="1">
            <a:off x="8386843" y="5234457"/>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385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35964" y="254442"/>
            <a:ext cx="9720072" cy="1499616"/>
          </a:xfrm>
        </p:spPr>
        <p:txBody>
          <a:bodyPr>
            <a:normAutofit/>
          </a:bodyPr>
          <a:lstStyle>
            <a:lvl1pPr algn="ctr">
              <a:defRPr sz="4400" b="1" i="0" cap="none">
                <a:solidFill>
                  <a:schemeClr val="accent2"/>
                </a:solidFill>
                <a:latin typeface="Trebuchet MS" panose="020B0703020202090204" pitchFamily="34" charset="0"/>
                <a:ea typeface="Tahoma" panose="020B0604030504040204" pitchFamily="34" charset="0"/>
                <a:cs typeface="Tahom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1235964" y="2286000"/>
            <a:ext cx="9720073" cy="4023360"/>
          </a:xfrm>
        </p:spPr>
        <p:txBody>
          <a:bodyPr/>
          <a:lstStyle>
            <a:lvl1pPr>
              <a:defRPr b="0" i="0">
                <a:latin typeface="Trebuchet MS" panose="020B0703020202090204" pitchFamily="34" charset="0"/>
              </a:defRPr>
            </a:lvl1pPr>
            <a:lvl2pPr marL="266400" indent="-259200">
              <a:buFont typeface="Arial" panose="020B0604020202020204" pitchFamily="34" charset="0"/>
              <a:buChar char="•"/>
              <a:defRPr b="0" i="0">
                <a:latin typeface="Trebuchet MS" panose="020B0703020202090204" pitchFamily="34" charset="0"/>
              </a:defRPr>
            </a:lvl2pPr>
            <a:lvl3pPr marL="520056" indent="-259200">
              <a:defRPr b="0" i="0">
                <a:latin typeface="Trebuchet MS" panose="020B0703020202090204" pitchFamily="34" charset="0"/>
              </a:defRPr>
            </a:lvl3pPr>
            <a:lvl4pPr marL="774360" indent="-259200">
              <a:buFont typeface="Wingdings" pitchFamily="2" charset="2"/>
              <a:buChar char="§"/>
              <a:defRPr b="0" i="0">
                <a:latin typeface="Trebuchet MS" panose="020B0703020202090204" pitchFamily="34" charset="0"/>
              </a:defRPr>
            </a:lvl4pPr>
            <a:lvl5pPr>
              <a:defRPr b="0" i="0">
                <a:latin typeface="Trebuchet MS" panose="020B070302020209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1235964" y="6470704"/>
            <a:ext cx="2154143" cy="274320"/>
          </a:xfrm>
        </p:spPr>
        <p:txBody>
          <a:bodyPr/>
          <a:lstStyle/>
          <a:p>
            <a:fld id="{A5D3794B-289A-4A80-97D7-111025398D45}" type="datetimeFigureOut">
              <a:rPr lang="en-US"/>
              <a:t>3/17/2025</a:t>
            </a:fld>
            <a:endParaRPr lang="en-US"/>
          </a:p>
        </p:txBody>
      </p:sp>
      <p:sp>
        <p:nvSpPr>
          <p:cNvPr id="5" name="Footer Placeholder 4"/>
          <p:cNvSpPr>
            <a:spLocks noGrp="1"/>
          </p:cNvSpPr>
          <p:nvPr>
            <p:ph type="ftr" sz="quarter" idx="11"/>
          </p:nvPr>
        </p:nvSpPr>
        <p:spPr/>
        <p:txBody>
          <a:bodyPr/>
          <a:lstStyle>
            <a:lvl1pPr>
              <a:defRPr/>
            </a:lvl1pPr>
          </a:lstStyle>
          <a:p>
            <a:r>
              <a:rPr lang="en-US"/>
              <a:t>© Global Task force for cholera control 2017                                                                                                               </a:t>
            </a:r>
            <a:r>
              <a:rPr lang="en-US" err="1"/>
              <a:t>www.who.int</a:t>
            </a:r>
            <a:r>
              <a:rPr lang="en-US"/>
              <a:t>/cholera</a:t>
            </a:r>
          </a:p>
        </p:txBody>
      </p:sp>
      <p:sp>
        <p:nvSpPr>
          <p:cNvPr id="8" name="Slide Number Placeholder 5">
            <a:extLst>
              <a:ext uri="{FF2B5EF4-FFF2-40B4-BE49-F238E27FC236}">
                <a16:creationId xmlns:a16="http://schemas.microsoft.com/office/drawing/2014/main" id="{7AFD5D04-99BE-44EC-80F8-426FC1CDB548}"/>
              </a:ext>
            </a:extLst>
          </p:cNvPr>
          <p:cNvSpPr>
            <a:spLocks noGrp="1"/>
          </p:cNvSpPr>
          <p:nvPr>
            <p:ph type="sldNum" sz="quarter" idx="12"/>
          </p:nvPr>
        </p:nvSpPr>
        <p:spPr>
          <a:xfrm>
            <a:off x="10837333" y="6470704"/>
            <a:ext cx="973667" cy="274320"/>
          </a:xfrm>
        </p:spPr>
        <p:txBody>
          <a:bodyPr/>
          <a:lstStyle/>
          <a:p>
            <a:fld id="{4FAB73BC-B049-4115-A692-8D63A059BFB8}" type="slidenum">
              <a:rPr lang="en-US"/>
              <a:t>‹#›</a:t>
            </a:fld>
            <a:endParaRPr lang="en-US"/>
          </a:p>
        </p:txBody>
      </p:sp>
      <p:sp>
        <p:nvSpPr>
          <p:cNvPr id="7" name="Rectangle 6">
            <a:extLst>
              <a:ext uri="{FF2B5EF4-FFF2-40B4-BE49-F238E27FC236}">
                <a16:creationId xmlns:a16="http://schemas.microsoft.com/office/drawing/2014/main" id="{D912340D-B351-685E-52CA-4E6F770CA638}"/>
              </a:ext>
            </a:extLst>
          </p:cNvPr>
          <p:cNvSpPr/>
          <p:nvPr userDrawn="1"/>
        </p:nvSpPr>
        <p:spPr>
          <a:xfrm>
            <a:off x="-71562" y="-79513"/>
            <a:ext cx="12348376" cy="333955"/>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HU"/>
          </a:p>
        </p:txBody>
      </p:sp>
    </p:spTree>
    <p:extLst>
      <p:ext uri="{BB962C8B-B14F-4D97-AF65-F5344CB8AC3E}">
        <p14:creationId xmlns:p14="http://schemas.microsoft.com/office/powerpoint/2010/main" val="2729830959"/>
      </p:ext>
    </p:extLst>
  </p:cSld>
  <p:clrMapOvr>
    <a:masterClrMapping/>
  </p:clrMapOvr>
  <p:hf hdr="0" ftr="0" dt="0"/>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22"/>
        <p:cNvGrpSpPr/>
        <p:nvPr/>
      </p:nvGrpSpPr>
      <p:grpSpPr>
        <a:xfrm>
          <a:off x="0" y="0"/>
          <a:ext cx="0" cy="0"/>
          <a:chOff x="0" y="0"/>
          <a:chExt cx="0" cy="0"/>
        </a:xfrm>
      </p:grpSpPr>
      <p:sp>
        <p:nvSpPr>
          <p:cNvPr id="23" name="Google Shape;23;p32"/>
          <p:cNvSpPr/>
          <p:nvPr/>
        </p:nvSpPr>
        <p:spPr>
          <a:xfrm>
            <a:off x="-71562" y="-79513"/>
            <a:ext cx="12348376" cy="33395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Trebuchet MS"/>
              <a:ea typeface="Trebuchet MS"/>
              <a:cs typeface="Trebuchet MS"/>
              <a:sym typeface="Trebuchet M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Blank" type="blank">
  <p:cSld name="BLANK">
    <p:spTree>
      <p:nvGrpSpPr>
        <p:cNvPr id="1" name="Shape 24"/>
        <p:cNvGrpSpPr/>
        <p:nvPr/>
      </p:nvGrpSpPr>
      <p:grpSpPr>
        <a:xfrm>
          <a:off x="0" y="0"/>
          <a:ext cx="0" cy="0"/>
          <a:chOff x="0" y="0"/>
          <a:chExt cx="0" cy="0"/>
        </a:xfrm>
      </p:grpSpPr>
      <p:sp>
        <p:nvSpPr>
          <p:cNvPr id="25" name="Google Shape;25;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28" name="Google Shape;28;p33"/>
          <p:cNvSpPr/>
          <p:nvPr/>
        </p:nvSpPr>
        <p:spPr>
          <a:xfrm>
            <a:off x="-55659" y="0"/>
            <a:ext cx="12247659" cy="685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b="0" i="0" u="none" strike="noStrike" cap="none">
              <a:solidFill>
                <a:schemeClr val="lt1"/>
              </a:solidFill>
              <a:latin typeface="Trebuchet MS"/>
              <a:ea typeface="Trebuchet MS"/>
              <a:cs typeface="Trebuchet MS"/>
              <a:sym typeface="Trebuchet M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82"/>
        <p:cNvGrpSpPr/>
        <p:nvPr/>
      </p:nvGrpSpPr>
      <p:grpSpPr>
        <a:xfrm>
          <a:off x="0" y="0"/>
          <a:ext cx="0" cy="0"/>
          <a:chOff x="0" y="0"/>
          <a:chExt cx="0" cy="0"/>
        </a:xfrm>
      </p:grpSpPr>
      <p:cxnSp>
        <p:nvCxnSpPr>
          <p:cNvPr id="83" name="Google Shape;83;p41"/>
          <p:cNvCxnSpPr/>
          <p:nvPr/>
        </p:nvCxnSpPr>
        <p:spPr>
          <a:xfrm>
            <a:off x="8386843" y="5234457"/>
            <a:ext cx="0" cy="0"/>
          </a:xfrm>
          <a:prstGeom prst="straightConnector1">
            <a:avLst/>
          </a:prstGeom>
          <a:noFill/>
          <a:ln w="19050" cap="flat" cmpd="sng">
            <a:solidFill>
              <a:srgbClr val="06766E"/>
            </a:solidFill>
            <a:prstDash val="solid"/>
            <a:miter lim="800000"/>
            <a:headEnd type="none" w="sm" len="sm"/>
            <a:tailEnd type="none" w="sm" len="sm"/>
          </a:ln>
        </p:spPr>
      </p:cxnSp>
      <p:grpSp>
        <p:nvGrpSpPr>
          <p:cNvPr id="84" name="Google Shape;84;p41"/>
          <p:cNvGrpSpPr/>
          <p:nvPr/>
        </p:nvGrpSpPr>
        <p:grpSpPr>
          <a:xfrm>
            <a:off x="629334" y="3255557"/>
            <a:ext cx="6076459" cy="3040380"/>
            <a:chOff x="420416" y="3551614"/>
            <a:chExt cx="6076459" cy="3040380"/>
          </a:xfrm>
        </p:grpSpPr>
        <p:grpSp>
          <p:nvGrpSpPr>
            <p:cNvPr id="85" name="Google Shape;85;p41"/>
            <p:cNvGrpSpPr/>
            <p:nvPr/>
          </p:nvGrpSpPr>
          <p:grpSpPr>
            <a:xfrm>
              <a:off x="420416" y="3551614"/>
              <a:ext cx="603712" cy="3040380"/>
              <a:chOff x="1748790" y="3177540"/>
              <a:chExt cx="603712" cy="3040380"/>
            </a:xfrm>
          </p:grpSpPr>
          <p:sp>
            <p:nvSpPr>
              <p:cNvPr id="86" name="Google Shape;86;p41"/>
              <p:cNvSpPr/>
              <p:nvPr/>
            </p:nvSpPr>
            <p:spPr>
              <a:xfrm>
                <a:off x="1748790" y="3177540"/>
                <a:ext cx="262890" cy="304038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87" name="Google Shape;87;p41"/>
              <p:cNvSpPr/>
              <p:nvPr/>
            </p:nvSpPr>
            <p:spPr>
              <a:xfrm rot="-5400000">
                <a:off x="1919201" y="3007129"/>
                <a:ext cx="262890" cy="60371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88" name="Google Shape;88;p41"/>
              <p:cNvSpPr/>
              <p:nvPr/>
            </p:nvSpPr>
            <p:spPr>
              <a:xfrm rot="-5400000">
                <a:off x="1919201" y="5782413"/>
                <a:ext cx="262890" cy="60371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grpSp>
        <p:grpSp>
          <p:nvGrpSpPr>
            <p:cNvPr id="89" name="Google Shape;89;p41"/>
            <p:cNvGrpSpPr/>
            <p:nvPr/>
          </p:nvGrpSpPr>
          <p:grpSpPr>
            <a:xfrm rot="10800000">
              <a:off x="5893163" y="3551614"/>
              <a:ext cx="603712" cy="3040380"/>
              <a:chOff x="1689568" y="3177540"/>
              <a:chExt cx="603712" cy="3040380"/>
            </a:xfrm>
          </p:grpSpPr>
          <p:sp>
            <p:nvSpPr>
              <p:cNvPr id="90" name="Google Shape;90;p41"/>
              <p:cNvSpPr/>
              <p:nvPr/>
            </p:nvSpPr>
            <p:spPr>
              <a:xfrm>
                <a:off x="1689568" y="3177540"/>
                <a:ext cx="262890" cy="304038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91" name="Google Shape;91;p41"/>
              <p:cNvSpPr/>
              <p:nvPr/>
            </p:nvSpPr>
            <p:spPr>
              <a:xfrm rot="-5400000">
                <a:off x="1859979" y="3007129"/>
                <a:ext cx="262890" cy="60371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92" name="Google Shape;92;p41"/>
              <p:cNvSpPr/>
              <p:nvPr/>
            </p:nvSpPr>
            <p:spPr>
              <a:xfrm rot="-5400000">
                <a:off x="1859979" y="5784619"/>
                <a:ext cx="262890" cy="60371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grpSp>
        <p:sp>
          <p:nvSpPr>
            <p:cNvPr id="93" name="Google Shape;93;p41"/>
            <p:cNvSpPr/>
            <p:nvPr/>
          </p:nvSpPr>
          <p:spPr>
            <a:xfrm>
              <a:off x="683307" y="3814505"/>
              <a:ext cx="5550678" cy="2510188"/>
            </a:xfrm>
            <a:prstGeom prst="rect">
              <a:avLst/>
            </a:prstGeom>
            <a:solidFill>
              <a:schemeClr val="lt1">
                <a:alpha val="92941"/>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grpSp>
      <p:pic>
        <p:nvPicPr>
          <p:cNvPr id="94" name="Google Shape;94;p41"/>
          <p:cNvPicPr preferRelativeResize="0"/>
          <p:nvPr/>
        </p:nvPicPr>
        <p:blipFill rotWithShape="1">
          <a:blip r:embed="rId2">
            <a:alphaModFix/>
          </a:blip>
          <a:srcRect/>
          <a:stretch/>
        </p:blipFill>
        <p:spPr>
          <a:xfrm>
            <a:off x="1155114" y="3661387"/>
            <a:ext cx="3546764" cy="709352"/>
          </a:xfrm>
          <a:prstGeom prst="rect">
            <a:avLst/>
          </a:prstGeom>
          <a:noFill/>
          <a:ln>
            <a:noFill/>
          </a:ln>
        </p:spPr>
      </p:pic>
      <p:sp>
        <p:nvSpPr>
          <p:cNvPr id="95" name="Google Shape;95;p41"/>
          <p:cNvSpPr txBox="1"/>
          <p:nvPr/>
        </p:nvSpPr>
        <p:spPr>
          <a:xfrm>
            <a:off x="1053491" y="4486276"/>
            <a:ext cx="5251427" cy="35394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700">
                <a:solidFill>
                  <a:schemeClr val="accent1"/>
                </a:solidFill>
                <a:latin typeface="Trebuchet MS"/>
                <a:ea typeface="Trebuchet MS"/>
                <a:cs typeface="Trebuchet MS"/>
                <a:sym typeface="Trebuchet MS"/>
              </a:rPr>
              <a:t>GTFCC recommendations for cholera surveillance</a:t>
            </a:r>
            <a:endParaRPr/>
          </a:p>
        </p:txBody>
      </p:sp>
      <p:sp>
        <p:nvSpPr>
          <p:cNvPr id="96" name="Google Shape;96;p41"/>
          <p:cNvSpPr txBox="1">
            <a:spLocks noGrp="1"/>
          </p:cNvSpPr>
          <p:nvPr>
            <p:ph type="body" idx="1"/>
          </p:nvPr>
        </p:nvSpPr>
        <p:spPr>
          <a:xfrm>
            <a:off x="1030209" y="4893908"/>
            <a:ext cx="5066721" cy="79533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200"/>
              <a:buFont typeface="Trebuchet MS"/>
              <a:buNone/>
              <a:defRPr b="1">
                <a:solidFill>
                  <a:schemeClr val="accent4"/>
                </a:solidFill>
              </a:defRPr>
            </a:lvl1pPr>
            <a:lvl2pPr marL="914400" lvl="1" indent="-342900" algn="l">
              <a:lnSpc>
                <a:spcPct val="90000"/>
              </a:lnSpc>
              <a:spcBef>
                <a:spcPts val="500"/>
              </a:spcBef>
              <a:spcAft>
                <a:spcPts val="0"/>
              </a:spcAft>
              <a:buSzPts val="1800"/>
              <a:buChar char="•"/>
              <a:defRPr/>
            </a:lvl2pPr>
            <a:lvl3pPr marL="1371600" lvl="2" indent="-342900" algn="l">
              <a:lnSpc>
                <a:spcPct val="90000"/>
              </a:lnSpc>
              <a:spcBef>
                <a:spcPts val="500"/>
              </a:spcBef>
              <a:spcAft>
                <a:spcPts val="0"/>
              </a:spcAft>
              <a:buSzPts val="1800"/>
              <a:buChar char="▪"/>
              <a:defRPr/>
            </a:lvl3pPr>
            <a:lvl4pPr marL="1828800" lvl="3" indent="-342900" algn="l">
              <a:lnSpc>
                <a:spcPct val="90000"/>
              </a:lnSpc>
              <a:spcBef>
                <a:spcPts val="500"/>
              </a:spcBef>
              <a:spcAft>
                <a:spcPts val="0"/>
              </a:spcAft>
              <a:buSzPts val="1800"/>
              <a:buChar char="o"/>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7" name="Google Shape;97;p41"/>
          <p:cNvSpPr txBox="1">
            <a:spLocks noGrp="1"/>
          </p:cNvSpPr>
          <p:nvPr>
            <p:ph type="body" idx="2"/>
          </p:nvPr>
        </p:nvSpPr>
        <p:spPr>
          <a:xfrm>
            <a:off x="4824835" y="5742935"/>
            <a:ext cx="1397000" cy="219075"/>
          </a:xfrm>
          <a:prstGeom prst="rect">
            <a:avLst/>
          </a:prstGeom>
          <a:noFill/>
          <a:ln>
            <a:noFill/>
          </a:ln>
        </p:spPr>
        <p:txBody>
          <a:bodyPr spcFirstLastPara="1" wrap="square" lIns="91425" tIns="45700" rIns="91425" bIns="45700" anchor="t" anchorCtr="0">
            <a:noAutofit/>
          </a:bodyPr>
          <a:lstStyle>
            <a:lvl1pPr marL="457200" lvl="0" indent="-228600" algn="r">
              <a:lnSpc>
                <a:spcPct val="90000"/>
              </a:lnSpc>
              <a:spcBef>
                <a:spcPts val="1000"/>
              </a:spcBef>
              <a:spcAft>
                <a:spcPts val="0"/>
              </a:spcAft>
              <a:buSzPts val="1200"/>
              <a:buFont typeface="Trebuchet MS"/>
              <a:buNone/>
              <a:defRPr sz="1200" b="0" i="1">
                <a:solidFill>
                  <a:srgbClr val="8D8D8D"/>
                </a:solidFill>
                <a:latin typeface="Trebuchet MS"/>
                <a:ea typeface="Trebuchet MS"/>
                <a:cs typeface="Trebuchet MS"/>
                <a:sym typeface="Trebuchet MS"/>
              </a:defRPr>
            </a:lvl1pPr>
            <a:lvl2pPr marL="914400" lvl="1" indent="-342900" algn="l">
              <a:lnSpc>
                <a:spcPct val="90000"/>
              </a:lnSpc>
              <a:spcBef>
                <a:spcPts val="500"/>
              </a:spcBef>
              <a:spcAft>
                <a:spcPts val="0"/>
              </a:spcAft>
              <a:buSzPts val="1800"/>
              <a:buChar char="•"/>
              <a:defRPr/>
            </a:lvl2pPr>
            <a:lvl3pPr marL="1371600" lvl="2" indent="-342900" algn="l">
              <a:lnSpc>
                <a:spcPct val="90000"/>
              </a:lnSpc>
              <a:spcBef>
                <a:spcPts val="500"/>
              </a:spcBef>
              <a:spcAft>
                <a:spcPts val="0"/>
              </a:spcAft>
              <a:buSzPts val="1800"/>
              <a:buChar char="▪"/>
              <a:defRPr/>
            </a:lvl3pPr>
            <a:lvl4pPr marL="1828800" lvl="3" indent="-342900" algn="l">
              <a:lnSpc>
                <a:spcPct val="90000"/>
              </a:lnSpc>
              <a:spcBef>
                <a:spcPts val="500"/>
              </a:spcBef>
              <a:spcAft>
                <a:spcPts val="0"/>
              </a:spcAft>
              <a:buSzPts val="1800"/>
              <a:buChar char="o"/>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98"/>
        <p:cNvGrpSpPr/>
        <p:nvPr/>
      </p:nvGrpSpPr>
      <p:grpSpPr>
        <a:xfrm>
          <a:off x="0" y="0"/>
          <a:ext cx="0" cy="0"/>
          <a:chOff x="0" y="0"/>
          <a:chExt cx="0" cy="0"/>
        </a:xfrm>
      </p:grpSpPr>
      <p:sp>
        <p:nvSpPr>
          <p:cNvPr id="99" name="Google Shape;99;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42"/>
          <p:cNvSpPr/>
          <p:nvPr/>
        </p:nvSpPr>
        <p:spPr>
          <a:xfrm>
            <a:off x="1" y="0"/>
            <a:ext cx="2957884" cy="6858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42"/>
          <p:cNvSpPr txBox="1">
            <a:spLocks noGrp="1"/>
          </p:cNvSpPr>
          <p:nvPr>
            <p:ph type="title"/>
          </p:nvPr>
        </p:nvSpPr>
        <p:spPr>
          <a:xfrm>
            <a:off x="3551766" y="245013"/>
            <a:ext cx="7772400" cy="146304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accent4"/>
              </a:buClr>
              <a:buSzPts val="4400"/>
              <a:buFont typeface="Trebuchet MS"/>
              <a:buNone/>
              <a:defRPr sz="4400" b="1" i="0" cap="none">
                <a:latin typeface="Trebuchet MS"/>
                <a:ea typeface="Trebuchet MS"/>
                <a:cs typeface="Trebuchet MS"/>
                <a:sym typeface="Trebuchet M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4" name="Google Shape;104;p42"/>
          <p:cNvSpPr txBox="1">
            <a:spLocks noGrp="1"/>
          </p:cNvSpPr>
          <p:nvPr>
            <p:ph type="body" idx="1"/>
          </p:nvPr>
        </p:nvSpPr>
        <p:spPr>
          <a:xfrm>
            <a:off x="3551766" y="2270098"/>
            <a:ext cx="7772400" cy="402336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200"/>
              <a:buFont typeface="Trebuchet MS"/>
              <a:buNone/>
              <a:defRPr b="0" i="0">
                <a:latin typeface="Trebuchet MS"/>
                <a:ea typeface="Trebuchet MS"/>
                <a:cs typeface="Trebuchet MS"/>
                <a:sym typeface="Trebuchet MS"/>
              </a:defRPr>
            </a:lvl1pPr>
            <a:lvl2pPr marL="914400" lvl="1" indent="-368300" algn="l">
              <a:lnSpc>
                <a:spcPct val="90000"/>
              </a:lnSpc>
              <a:spcBef>
                <a:spcPts val="500"/>
              </a:spcBef>
              <a:spcAft>
                <a:spcPts val="0"/>
              </a:spcAft>
              <a:buSzPts val="2200"/>
              <a:buFont typeface="Arial"/>
              <a:buChar char="•"/>
              <a:defRPr b="0" i="0">
                <a:latin typeface="Trebuchet MS"/>
                <a:ea typeface="Trebuchet MS"/>
                <a:cs typeface="Trebuchet MS"/>
                <a:sym typeface="Trebuchet MS"/>
              </a:defRPr>
            </a:lvl2pPr>
            <a:lvl3pPr marL="1371600" lvl="2" indent="-355600" algn="l">
              <a:lnSpc>
                <a:spcPct val="90000"/>
              </a:lnSpc>
              <a:spcBef>
                <a:spcPts val="500"/>
              </a:spcBef>
              <a:spcAft>
                <a:spcPts val="0"/>
              </a:spcAft>
              <a:buSzPts val="2000"/>
              <a:buChar char="▪"/>
              <a:defRPr b="0" i="0">
                <a:latin typeface="Trebuchet MS"/>
                <a:ea typeface="Trebuchet MS"/>
                <a:cs typeface="Trebuchet MS"/>
                <a:sym typeface="Trebuchet MS"/>
              </a:defRPr>
            </a:lvl3pPr>
            <a:lvl4pPr marL="1828800" lvl="3" indent="-342900" algn="l">
              <a:lnSpc>
                <a:spcPct val="90000"/>
              </a:lnSpc>
              <a:spcBef>
                <a:spcPts val="500"/>
              </a:spcBef>
              <a:spcAft>
                <a:spcPts val="0"/>
              </a:spcAft>
              <a:buSzPts val="1800"/>
              <a:buFont typeface="Courier New"/>
              <a:buChar char="o"/>
              <a:defRPr b="0" i="0">
                <a:latin typeface="Trebuchet MS"/>
                <a:ea typeface="Trebuchet MS"/>
                <a:cs typeface="Trebuchet MS"/>
                <a:sym typeface="Trebuchet MS"/>
              </a:defRPr>
            </a:lvl4pPr>
            <a:lvl5pPr marL="2286000" lvl="4" indent="-342900" algn="l">
              <a:lnSpc>
                <a:spcPct val="90000"/>
              </a:lnSpc>
              <a:spcBef>
                <a:spcPts val="500"/>
              </a:spcBef>
              <a:spcAft>
                <a:spcPts val="0"/>
              </a:spcAft>
              <a:buClr>
                <a:schemeClr val="dk1"/>
              </a:buClr>
              <a:buSzPts val="1800"/>
              <a:buChar char="•"/>
              <a:defRPr b="0" i="0">
                <a:latin typeface="Trebuchet MS"/>
                <a:ea typeface="Trebuchet MS"/>
                <a:cs typeface="Trebuchet MS"/>
                <a:sym typeface="Trebuchet MS"/>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5" name="Google Shape;105;p42"/>
          <p:cNvSpPr txBox="1">
            <a:spLocks noGrp="1"/>
          </p:cNvSpPr>
          <p:nvPr>
            <p:ph type="body" idx="2"/>
          </p:nvPr>
        </p:nvSpPr>
        <p:spPr>
          <a:xfrm>
            <a:off x="322516" y="1106433"/>
            <a:ext cx="2385262" cy="79375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Font typeface="Trebuchet MS"/>
              <a:buNone/>
              <a:defRPr sz="2400">
                <a:solidFill>
                  <a:srgbClr val="044F49"/>
                </a:solidFill>
              </a:defRPr>
            </a:lvl1pPr>
            <a:lvl2pPr marL="914400" lvl="1" indent="-342900" algn="l">
              <a:lnSpc>
                <a:spcPct val="90000"/>
              </a:lnSpc>
              <a:spcBef>
                <a:spcPts val="500"/>
              </a:spcBef>
              <a:spcAft>
                <a:spcPts val="0"/>
              </a:spcAft>
              <a:buSzPts val="1800"/>
              <a:buChar char="•"/>
              <a:defRPr/>
            </a:lvl2pPr>
            <a:lvl3pPr marL="1371600" lvl="2" indent="-342900" algn="l">
              <a:lnSpc>
                <a:spcPct val="90000"/>
              </a:lnSpc>
              <a:spcBef>
                <a:spcPts val="500"/>
              </a:spcBef>
              <a:spcAft>
                <a:spcPts val="0"/>
              </a:spcAft>
              <a:buSzPts val="1800"/>
              <a:buChar char="▪"/>
              <a:defRPr/>
            </a:lvl3pPr>
            <a:lvl4pPr marL="1828800" lvl="3" indent="-342900" algn="l">
              <a:lnSpc>
                <a:spcPct val="90000"/>
              </a:lnSpc>
              <a:spcBef>
                <a:spcPts val="500"/>
              </a:spcBef>
              <a:spcAft>
                <a:spcPts val="0"/>
              </a:spcAft>
              <a:buSzPts val="1800"/>
              <a:buChar char="o"/>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grpSp>
        <p:nvGrpSpPr>
          <p:cNvPr id="106" name="Google Shape;106;p42"/>
          <p:cNvGrpSpPr/>
          <p:nvPr/>
        </p:nvGrpSpPr>
        <p:grpSpPr>
          <a:xfrm>
            <a:off x="405135" y="348710"/>
            <a:ext cx="646849" cy="627823"/>
            <a:chOff x="220985" y="1325244"/>
            <a:chExt cx="646849" cy="627823"/>
          </a:xfrm>
        </p:grpSpPr>
        <p:sp>
          <p:nvSpPr>
            <p:cNvPr id="107" name="Google Shape;107;p42"/>
            <p:cNvSpPr/>
            <p:nvPr/>
          </p:nvSpPr>
          <p:spPr>
            <a:xfrm>
              <a:off x="230497" y="1325244"/>
              <a:ext cx="627823" cy="627823"/>
            </a:xfrm>
            <a:prstGeom prst="ellipse">
              <a:avLst/>
            </a:prstGeom>
            <a:noFill/>
            <a:ln w="28575" cap="flat" cmpd="sng">
              <a:solidFill>
                <a:srgbClr val="044F4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108" name="Google Shape;108;p42"/>
            <p:cNvSpPr txBox="1"/>
            <p:nvPr/>
          </p:nvSpPr>
          <p:spPr>
            <a:xfrm>
              <a:off x="220985" y="1448399"/>
              <a:ext cx="646849" cy="36933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800" b="1">
                  <a:solidFill>
                    <a:schemeClr val="accent4"/>
                  </a:solidFill>
                  <a:latin typeface="Trebuchet MS"/>
                  <a:ea typeface="Trebuchet MS"/>
                  <a:cs typeface="Trebuchet MS"/>
                  <a:sym typeface="Trebuchet MS"/>
                </a:rPr>
                <a:t>SOP</a:t>
              </a: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109"/>
        <p:cNvGrpSpPr/>
        <p:nvPr/>
      </p:nvGrpSpPr>
      <p:grpSpPr>
        <a:xfrm>
          <a:off x="0" y="0"/>
          <a:ext cx="0" cy="0"/>
          <a:chOff x="0" y="0"/>
          <a:chExt cx="0" cy="0"/>
        </a:xfrm>
      </p:grpSpPr>
      <p:sp>
        <p:nvSpPr>
          <p:cNvPr id="110" name="Google Shape;110;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1" name="Google Shape;111;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2" name="Google Shape;112;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13" name="Google Shape;113;p43"/>
          <p:cNvSpPr/>
          <p:nvPr/>
        </p:nvSpPr>
        <p:spPr>
          <a:xfrm>
            <a:off x="-55659" y="0"/>
            <a:ext cx="12247659" cy="6858000"/>
          </a:xfrm>
          <a:prstGeom prst="rect">
            <a:avLst/>
          </a:prstGeom>
          <a:solidFill>
            <a:srgbClr val="F7E9D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b="0" i="0">
              <a:solidFill>
                <a:schemeClr val="lt1"/>
              </a:solidFill>
              <a:latin typeface="Trebuchet MS"/>
              <a:ea typeface="Trebuchet MS"/>
              <a:cs typeface="Trebuchet MS"/>
              <a:sym typeface="Trebuchet M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14"/>
        <p:cNvGrpSpPr/>
        <p:nvPr/>
      </p:nvGrpSpPr>
      <p:grpSpPr>
        <a:xfrm>
          <a:off x="0" y="0"/>
          <a:ext cx="0" cy="0"/>
          <a:chOff x="0" y="0"/>
          <a:chExt cx="0" cy="0"/>
        </a:xfrm>
      </p:grpSpPr>
      <p:sp>
        <p:nvSpPr>
          <p:cNvPr id="115" name="Google Shape;115;p4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accent4"/>
              </a:buClr>
              <a:buSzPts val="3200"/>
              <a:buFont typeface="Trebuchet MS"/>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6" name="Google Shape;116;p44"/>
          <p:cNvSpPr>
            <a:spLocks noGrp="1"/>
          </p:cNvSpPr>
          <p:nvPr>
            <p:ph type="pic" idx="2"/>
          </p:nvPr>
        </p:nvSpPr>
        <p:spPr>
          <a:xfrm>
            <a:off x="5183188" y="987425"/>
            <a:ext cx="6172200" cy="4873625"/>
          </a:xfrm>
          <a:prstGeom prst="rect">
            <a:avLst/>
          </a:prstGeom>
          <a:noFill/>
          <a:ln>
            <a:noFill/>
          </a:ln>
        </p:spPr>
      </p:sp>
      <p:sp>
        <p:nvSpPr>
          <p:cNvPr id="117" name="Google Shape;117;p4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Font typeface="Trebuchet MS"/>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120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18" name="Google Shape;118;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9" name="Google Shape;119;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0" name="Google Shape;120;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21"/>
        <p:cNvGrpSpPr/>
        <p:nvPr/>
      </p:nvGrpSpPr>
      <p:grpSpPr>
        <a:xfrm>
          <a:off x="0" y="0"/>
          <a:ext cx="0" cy="0"/>
          <a:chOff x="0" y="0"/>
          <a:chExt cx="0" cy="0"/>
        </a:xfrm>
      </p:grpSpPr>
      <p:sp>
        <p:nvSpPr>
          <p:cNvPr id="122" name="Google Shape;122;p4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accent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3" name="Google Shape;123;p4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800"/>
              <a:buNone/>
              <a:defRPr/>
            </a:lvl1pPr>
            <a:lvl2pPr marL="914400" lvl="1" indent="-342900" algn="l">
              <a:lnSpc>
                <a:spcPct val="90000"/>
              </a:lnSpc>
              <a:spcBef>
                <a:spcPts val="500"/>
              </a:spcBef>
              <a:spcAft>
                <a:spcPts val="0"/>
              </a:spcAft>
              <a:buSzPts val="1800"/>
              <a:buChar char="•"/>
              <a:defRPr/>
            </a:lvl2pPr>
            <a:lvl3pPr marL="1371600" lvl="2" indent="-342900" algn="l">
              <a:lnSpc>
                <a:spcPct val="90000"/>
              </a:lnSpc>
              <a:spcBef>
                <a:spcPts val="500"/>
              </a:spcBef>
              <a:spcAft>
                <a:spcPts val="0"/>
              </a:spcAft>
              <a:buSzPts val="1800"/>
              <a:buChar char="▪"/>
              <a:defRPr/>
            </a:lvl3pPr>
            <a:lvl4pPr marL="1828800" lvl="3" indent="-342900" algn="l">
              <a:lnSpc>
                <a:spcPct val="90000"/>
              </a:lnSpc>
              <a:spcBef>
                <a:spcPts val="500"/>
              </a:spcBef>
              <a:spcAft>
                <a:spcPts val="0"/>
              </a:spcAft>
              <a:buSzPts val="1800"/>
              <a:buChar char="o"/>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4" name="Google Shape;124;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27"/>
        <p:cNvGrpSpPr/>
        <p:nvPr/>
      </p:nvGrpSpPr>
      <p:grpSpPr>
        <a:xfrm>
          <a:off x="0" y="0"/>
          <a:ext cx="0" cy="0"/>
          <a:chOff x="0" y="0"/>
          <a:chExt cx="0" cy="0"/>
        </a:xfrm>
      </p:grpSpPr>
      <p:sp>
        <p:nvSpPr>
          <p:cNvPr id="128" name="Google Shape;128;p4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accent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9" name="Google Shape;129;p4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800"/>
              <a:buNone/>
              <a:defRPr/>
            </a:lvl1pPr>
            <a:lvl2pPr marL="914400" lvl="1" indent="-342900" algn="l">
              <a:lnSpc>
                <a:spcPct val="90000"/>
              </a:lnSpc>
              <a:spcBef>
                <a:spcPts val="500"/>
              </a:spcBef>
              <a:spcAft>
                <a:spcPts val="0"/>
              </a:spcAft>
              <a:buSzPts val="1800"/>
              <a:buChar char="•"/>
              <a:defRPr/>
            </a:lvl2pPr>
            <a:lvl3pPr marL="1371600" lvl="2" indent="-342900" algn="l">
              <a:lnSpc>
                <a:spcPct val="90000"/>
              </a:lnSpc>
              <a:spcBef>
                <a:spcPts val="500"/>
              </a:spcBef>
              <a:spcAft>
                <a:spcPts val="0"/>
              </a:spcAft>
              <a:buSzPts val="1800"/>
              <a:buChar char="▪"/>
              <a:defRPr/>
            </a:lvl3pPr>
            <a:lvl4pPr marL="1828800" lvl="3" indent="-342900" algn="l">
              <a:lnSpc>
                <a:spcPct val="90000"/>
              </a:lnSpc>
              <a:spcBef>
                <a:spcPts val="500"/>
              </a:spcBef>
              <a:spcAft>
                <a:spcPts val="0"/>
              </a:spcAft>
              <a:buSzPts val="1800"/>
              <a:buChar char="o"/>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0" name="Google Shape;130;p4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1" name="Google Shape;131;p4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2" name="Google Shape;132;p4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ctr" rtl="0">
              <a:lnSpc>
                <a:spcPct val="90000"/>
              </a:lnSpc>
              <a:spcBef>
                <a:spcPts val="0"/>
              </a:spcBef>
              <a:spcAft>
                <a:spcPts val="0"/>
              </a:spcAft>
              <a:buClr>
                <a:schemeClr val="accent4"/>
              </a:buClr>
              <a:buSzPts val="4400"/>
              <a:buFont typeface="Trebuchet MS"/>
              <a:buNone/>
              <a:defRPr sz="4400" b="0" i="0" u="none" strike="noStrike" cap="none">
                <a:solidFill>
                  <a:schemeClr val="accent4"/>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3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90000"/>
              </a:lnSpc>
              <a:spcBef>
                <a:spcPts val="1000"/>
              </a:spcBef>
              <a:spcAft>
                <a:spcPts val="0"/>
              </a:spcAft>
              <a:buClr>
                <a:schemeClr val="accent1"/>
              </a:buClr>
              <a:buSzPts val="2200"/>
              <a:buFont typeface="Trebuchet MS"/>
              <a:buNone/>
              <a:defRPr sz="2200" b="0" i="0" u="none" strike="noStrike" cap="none">
                <a:solidFill>
                  <a:schemeClr val="dk1"/>
                </a:solidFill>
                <a:latin typeface="Trebuchet MS"/>
                <a:ea typeface="Trebuchet MS"/>
                <a:cs typeface="Trebuchet MS"/>
                <a:sym typeface="Trebuchet MS"/>
              </a:defRPr>
            </a:lvl1pPr>
            <a:lvl2pPr marL="914400" marR="0" lvl="1" indent="-368300" algn="l" rtl="0">
              <a:lnSpc>
                <a:spcPct val="90000"/>
              </a:lnSpc>
              <a:spcBef>
                <a:spcPts val="500"/>
              </a:spcBef>
              <a:spcAft>
                <a:spcPts val="0"/>
              </a:spcAft>
              <a:buClr>
                <a:schemeClr val="accent1"/>
              </a:buClr>
              <a:buSzPts val="2200"/>
              <a:buFont typeface="Arial"/>
              <a:buChar char="•"/>
              <a:defRPr sz="2200" b="0" i="0" u="none" strike="noStrike" cap="none">
                <a:solidFill>
                  <a:schemeClr val="dk1"/>
                </a:solidFill>
                <a:latin typeface="Trebuchet MS"/>
                <a:ea typeface="Trebuchet MS"/>
                <a:cs typeface="Trebuchet MS"/>
                <a:sym typeface="Trebuchet MS"/>
              </a:defRPr>
            </a:lvl2pPr>
            <a:lvl3pPr marL="1371600" marR="0" lvl="2" indent="-355600" algn="l" rtl="0">
              <a:lnSpc>
                <a:spcPct val="90000"/>
              </a:lnSpc>
              <a:spcBef>
                <a:spcPts val="500"/>
              </a:spcBef>
              <a:spcAft>
                <a:spcPts val="0"/>
              </a:spcAft>
              <a:buClr>
                <a:schemeClr val="accent1"/>
              </a:buClr>
              <a:buSzPts val="2000"/>
              <a:buFont typeface="Noto Sans Symbols"/>
              <a:buChar char="▪"/>
              <a:defRPr sz="2000" b="0" i="0" u="none" strike="noStrike" cap="none">
                <a:solidFill>
                  <a:schemeClr val="dk1"/>
                </a:solidFill>
                <a:latin typeface="Trebuchet MS"/>
                <a:ea typeface="Trebuchet MS"/>
                <a:cs typeface="Trebuchet MS"/>
                <a:sym typeface="Trebuchet MS"/>
              </a:defRPr>
            </a:lvl3pPr>
            <a:lvl4pPr marL="1828800" marR="0" lvl="3" indent="-342900" algn="l" rtl="0">
              <a:lnSpc>
                <a:spcPct val="90000"/>
              </a:lnSpc>
              <a:spcBef>
                <a:spcPts val="500"/>
              </a:spcBef>
              <a:spcAft>
                <a:spcPts val="0"/>
              </a:spcAft>
              <a:buClr>
                <a:schemeClr val="accent1"/>
              </a:buClr>
              <a:buSzPts val="1800"/>
              <a:buFont typeface="Courier New"/>
              <a:buChar char="o"/>
              <a:defRPr sz="1800" b="0" i="0" u="none" strike="noStrike" cap="none">
                <a:solidFill>
                  <a:schemeClr val="dk1"/>
                </a:solidFill>
                <a:latin typeface="Trebuchet MS"/>
                <a:ea typeface="Trebuchet MS"/>
                <a:cs typeface="Trebuchet MS"/>
                <a:sym typeface="Trebuchet MS"/>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12" name="Google Shape;12;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08080"/>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3" name="Google Shape;13;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08080"/>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4" name="Google Shape;14;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08080"/>
                </a:solidFill>
                <a:latin typeface="Trebuchet MS"/>
                <a:ea typeface="Trebuchet MS"/>
                <a:cs typeface="Trebuchet MS"/>
                <a:sym typeface="Trebuchet MS"/>
              </a:defRPr>
            </a:lvl1pPr>
            <a:lvl2pPr marL="0" marR="0" lvl="1" indent="0" algn="r" rtl="0">
              <a:spcBef>
                <a:spcPts val="0"/>
              </a:spcBef>
              <a:buNone/>
              <a:defRPr sz="1200" b="0" i="0" u="none" strike="noStrike" cap="none">
                <a:solidFill>
                  <a:srgbClr val="808080"/>
                </a:solidFill>
                <a:latin typeface="Trebuchet MS"/>
                <a:ea typeface="Trebuchet MS"/>
                <a:cs typeface="Trebuchet MS"/>
                <a:sym typeface="Trebuchet MS"/>
              </a:defRPr>
            </a:lvl2pPr>
            <a:lvl3pPr marL="0" marR="0" lvl="2" indent="0" algn="r" rtl="0">
              <a:spcBef>
                <a:spcPts val="0"/>
              </a:spcBef>
              <a:buNone/>
              <a:defRPr sz="1200" b="0" i="0" u="none" strike="noStrike" cap="none">
                <a:solidFill>
                  <a:srgbClr val="808080"/>
                </a:solidFill>
                <a:latin typeface="Trebuchet MS"/>
                <a:ea typeface="Trebuchet MS"/>
                <a:cs typeface="Trebuchet MS"/>
                <a:sym typeface="Trebuchet MS"/>
              </a:defRPr>
            </a:lvl3pPr>
            <a:lvl4pPr marL="0" marR="0" lvl="3" indent="0" algn="r" rtl="0">
              <a:spcBef>
                <a:spcPts val="0"/>
              </a:spcBef>
              <a:buNone/>
              <a:defRPr sz="1200" b="0" i="0" u="none" strike="noStrike" cap="none">
                <a:solidFill>
                  <a:srgbClr val="808080"/>
                </a:solidFill>
                <a:latin typeface="Trebuchet MS"/>
                <a:ea typeface="Trebuchet MS"/>
                <a:cs typeface="Trebuchet MS"/>
                <a:sym typeface="Trebuchet MS"/>
              </a:defRPr>
            </a:lvl4pPr>
            <a:lvl5pPr marL="0" marR="0" lvl="4" indent="0" algn="r" rtl="0">
              <a:spcBef>
                <a:spcPts val="0"/>
              </a:spcBef>
              <a:buNone/>
              <a:defRPr sz="1200" b="0" i="0" u="none" strike="noStrike" cap="none">
                <a:solidFill>
                  <a:srgbClr val="808080"/>
                </a:solidFill>
                <a:latin typeface="Trebuchet MS"/>
                <a:ea typeface="Trebuchet MS"/>
                <a:cs typeface="Trebuchet MS"/>
                <a:sym typeface="Trebuchet MS"/>
              </a:defRPr>
            </a:lvl5pPr>
            <a:lvl6pPr marL="0" marR="0" lvl="5" indent="0" algn="r" rtl="0">
              <a:spcBef>
                <a:spcPts val="0"/>
              </a:spcBef>
              <a:buNone/>
              <a:defRPr sz="1200" b="0" i="0" u="none" strike="noStrike" cap="none">
                <a:solidFill>
                  <a:srgbClr val="808080"/>
                </a:solidFill>
                <a:latin typeface="Trebuchet MS"/>
                <a:ea typeface="Trebuchet MS"/>
                <a:cs typeface="Trebuchet MS"/>
                <a:sym typeface="Trebuchet MS"/>
              </a:defRPr>
            </a:lvl6pPr>
            <a:lvl7pPr marL="0" marR="0" lvl="6" indent="0" algn="r" rtl="0">
              <a:spcBef>
                <a:spcPts val="0"/>
              </a:spcBef>
              <a:buNone/>
              <a:defRPr sz="1200" b="0" i="0" u="none" strike="noStrike" cap="none">
                <a:solidFill>
                  <a:srgbClr val="808080"/>
                </a:solidFill>
                <a:latin typeface="Trebuchet MS"/>
                <a:ea typeface="Trebuchet MS"/>
                <a:cs typeface="Trebuchet MS"/>
                <a:sym typeface="Trebuchet MS"/>
              </a:defRPr>
            </a:lvl7pPr>
            <a:lvl8pPr marL="0" marR="0" lvl="7" indent="0" algn="r" rtl="0">
              <a:spcBef>
                <a:spcPts val="0"/>
              </a:spcBef>
              <a:buNone/>
              <a:defRPr sz="1200" b="0" i="0" u="none" strike="noStrike" cap="none">
                <a:solidFill>
                  <a:srgbClr val="808080"/>
                </a:solidFill>
                <a:latin typeface="Trebuchet MS"/>
                <a:ea typeface="Trebuchet MS"/>
                <a:cs typeface="Trebuchet MS"/>
                <a:sym typeface="Trebuchet MS"/>
              </a:defRPr>
            </a:lvl8pPr>
            <a:lvl9pPr marL="0" marR="0" lvl="8" indent="0" algn="r" rtl="0">
              <a:spcBef>
                <a:spcPts val="0"/>
              </a:spcBef>
              <a:buNone/>
              <a:defRPr sz="1200" b="0" i="0" u="none" strike="noStrike" cap="none">
                <a:solidFill>
                  <a:srgbClr val="808080"/>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334.mediaspace.eu2.kaltura.com/playlist/dedicated/493105/0_4z8e91wd/0_x8d33v7a"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A person in a lab coat  Description automatically generated">
            <a:extLst>
              <a:ext uri="{FF2B5EF4-FFF2-40B4-BE49-F238E27FC236}">
                <a16:creationId xmlns:a16="http://schemas.microsoft.com/office/drawing/2014/main" id="{33059F37-31D9-B3CA-D667-B64A20C3D59F}"/>
              </a:ext>
            </a:extLst>
          </p:cNvPr>
          <p:cNvPicPr>
            <a:picLocks noChangeAspect="1"/>
          </p:cNvPicPr>
          <p:nvPr/>
        </p:nvPicPr>
        <p:blipFill>
          <a:blip r:embed="rId3" cstate="screen">
            <a:extLst>
              <a:ext uri="{28A0092B-C50C-407E-A947-70E740481C1C}">
                <a14:useLocalDpi xmlns:a14="http://schemas.microsoft.com/office/drawing/2010/main"/>
              </a:ext>
            </a:extLst>
          </a:blip>
          <a:srcRect r="-49"/>
          <a:stretch/>
        </p:blipFill>
        <p:spPr>
          <a:xfrm>
            <a:off x="1957" y="0"/>
            <a:ext cx="12191999" cy="6874225"/>
          </a:xfrm>
          <a:prstGeom prst="rect">
            <a:avLst/>
          </a:prstGeom>
        </p:spPr>
      </p:pic>
      <p:grpSp>
        <p:nvGrpSpPr>
          <p:cNvPr id="2" name="Google Shape;187;p5">
            <a:extLst>
              <a:ext uri="{FF2B5EF4-FFF2-40B4-BE49-F238E27FC236}">
                <a16:creationId xmlns:a16="http://schemas.microsoft.com/office/drawing/2014/main" id="{4242F460-B6BF-CD17-3F41-C33EA977D2C5}"/>
              </a:ext>
            </a:extLst>
          </p:cNvPr>
          <p:cNvGrpSpPr/>
          <p:nvPr/>
        </p:nvGrpSpPr>
        <p:grpSpPr>
          <a:xfrm>
            <a:off x="200425" y="603661"/>
            <a:ext cx="6183604" cy="3747970"/>
            <a:chOff x="665542" y="3463635"/>
            <a:chExt cx="6183604" cy="3747970"/>
          </a:xfrm>
        </p:grpSpPr>
        <p:grpSp>
          <p:nvGrpSpPr>
            <p:cNvPr id="4" name="Google Shape;188;p5">
              <a:extLst>
                <a:ext uri="{FF2B5EF4-FFF2-40B4-BE49-F238E27FC236}">
                  <a16:creationId xmlns:a16="http://schemas.microsoft.com/office/drawing/2014/main" id="{5E492704-8122-A2A5-9487-F0D58CFBD60A}"/>
                </a:ext>
              </a:extLst>
            </p:cNvPr>
            <p:cNvGrpSpPr/>
            <p:nvPr/>
          </p:nvGrpSpPr>
          <p:grpSpPr>
            <a:xfrm>
              <a:off x="665542" y="3463636"/>
              <a:ext cx="603712" cy="3747969"/>
              <a:chOff x="665542" y="3463636"/>
              <a:chExt cx="603712" cy="3747969"/>
            </a:xfrm>
          </p:grpSpPr>
          <p:sp>
            <p:nvSpPr>
              <p:cNvPr id="10" name="Google Shape;189;p5">
                <a:extLst>
                  <a:ext uri="{FF2B5EF4-FFF2-40B4-BE49-F238E27FC236}">
                    <a16:creationId xmlns:a16="http://schemas.microsoft.com/office/drawing/2014/main" id="{48022AA2-0595-9EED-5F78-81E63886CA0C}"/>
                  </a:ext>
                </a:extLst>
              </p:cNvPr>
              <p:cNvSpPr/>
              <p:nvPr/>
            </p:nvSpPr>
            <p:spPr>
              <a:xfrm>
                <a:off x="665542" y="3463636"/>
                <a:ext cx="262890" cy="3715788"/>
              </a:xfrm>
              <a:prstGeom prst="rect">
                <a:avLst/>
              </a:prstGeom>
              <a:solidFill>
                <a:schemeClr val="accent1"/>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11" name="Google Shape;190;p5">
                <a:extLst>
                  <a:ext uri="{FF2B5EF4-FFF2-40B4-BE49-F238E27FC236}">
                    <a16:creationId xmlns:a16="http://schemas.microsoft.com/office/drawing/2014/main" id="{1C304E10-C386-BD22-5F51-3032E3150994}"/>
                  </a:ext>
                </a:extLst>
              </p:cNvPr>
              <p:cNvSpPr/>
              <p:nvPr/>
            </p:nvSpPr>
            <p:spPr>
              <a:xfrm rot="-5400000">
                <a:off x="835953" y="3293225"/>
                <a:ext cx="262890" cy="603712"/>
              </a:xfrm>
              <a:prstGeom prst="rect">
                <a:avLst/>
              </a:prstGeom>
              <a:solidFill>
                <a:schemeClr val="accent1"/>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12" name="Google Shape;191;p5">
                <a:extLst>
                  <a:ext uri="{FF2B5EF4-FFF2-40B4-BE49-F238E27FC236}">
                    <a16:creationId xmlns:a16="http://schemas.microsoft.com/office/drawing/2014/main" id="{F5F0620A-0EE3-CD7F-9B9E-618D230E1F2D}"/>
                  </a:ext>
                </a:extLst>
              </p:cNvPr>
              <p:cNvSpPr/>
              <p:nvPr/>
            </p:nvSpPr>
            <p:spPr>
              <a:xfrm rot="16200000">
                <a:off x="835953" y="6778304"/>
                <a:ext cx="262890" cy="603712"/>
              </a:xfrm>
              <a:prstGeom prst="rect">
                <a:avLst/>
              </a:prstGeom>
              <a:solidFill>
                <a:schemeClr val="accent1"/>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grpSp>
        <p:grpSp>
          <p:nvGrpSpPr>
            <p:cNvPr id="5" name="Google Shape;192;p5">
              <a:extLst>
                <a:ext uri="{FF2B5EF4-FFF2-40B4-BE49-F238E27FC236}">
                  <a16:creationId xmlns:a16="http://schemas.microsoft.com/office/drawing/2014/main" id="{4E3DCA64-F0B7-DDB6-8FC8-E2E8105E3229}"/>
                </a:ext>
              </a:extLst>
            </p:cNvPr>
            <p:cNvGrpSpPr/>
            <p:nvPr/>
          </p:nvGrpSpPr>
          <p:grpSpPr>
            <a:xfrm rot="10800000">
              <a:off x="6216219" y="3463635"/>
              <a:ext cx="632927" cy="3747970"/>
              <a:chOff x="6031144" y="2756047"/>
              <a:chExt cx="632927" cy="3747970"/>
            </a:xfrm>
          </p:grpSpPr>
          <p:sp>
            <p:nvSpPr>
              <p:cNvPr id="7" name="Google Shape;193;p5">
                <a:extLst>
                  <a:ext uri="{FF2B5EF4-FFF2-40B4-BE49-F238E27FC236}">
                    <a16:creationId xmlns:a16="http://schemas.microsoft.com/office/drawing/2014/main" id="{411AB129-8DD9-75DA-9CE0-49460ACA8E3F}"/>
                  </a:ext>
                </a:extLst>
              </p:cNvPr>
              <p:cNvSpPr/>
              <p:nvPr/>
            </p:nvSpPr>
            <p:spPr>
              <a:xfrm>
                <a:off x="6031144" y="2788228"/>
                <a:ext cx="262890" cy="3715789"/>
              </a:xfrm>
              <a:prstGeom prst="rect">
                <a:avLst/>
              </a:prstGeom>
              <a:solidFill>
                <a:schemeClr val="accent1"/>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8" name="Google Shape;194;p5">
                <a:extLst>
                  <a:ext uri="{FF2B5EF4-FFF2-40B4-BE49-F238E27FC236}">
                    <a16:creationId xmlns:a16="http://schemas.microsoft.com/office/drawing/2014/main" id="{35A53C37-7C39-6E30-E212-6494DC344207}"/>
                  </a:ext>
                </a:extLst>
              </p:cNvPr>
              <p:cNvSpPr/>
              <p:nvPr/>
            </p:nvSpPr>
            <p:spPr>
              <a:xfrm rot="16200000">
                <a:off x="6205497" y="2585636"/>
                <a:ext cx="262890" cy="603712"/>
              </a:xfrm>
              <a:prstGeom prst="rect">
                <a:avLst/>
              </a:prstGeom>
              <a:solidFill>
                <a:schemeClr val="accent1"/>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9" name="Google Shape;195;p5">
                <a:extLst>
                  <a:ext uri="{FF2B5EF4-FFF2-40B4-BE49-F238E27FC236}">
                    <a16:creationId xmlns:a16="http://schemas.microsoft.com/office/drawing/2014/main" id="{1302F28A-ED1D-F523-3085-CEBBF489E4E4}"/>
                  </a:ext>
                </a:extLst>
              </p:cNvPr>
              <p:cNvSpPr/>
              <p:nvPr/>
            </p:nvSpPr>
            <p:spPr>
              <a:xfrm rot="16200000">
                <a:off x="6218134" y="6055871"/>
                <a:ext cx="262890" cy="628984"/>
              </a:xfrm>
              <a:prstGeom prst="rect">
                <a:avLst/>
              </a:prstGeom>
              <a:solidFill>
                <a:schemeClr val="accent1"/>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grpSp>
        <p:sp>
          <p:nvSpPr>
            <p:cNvPr id="6" name="Google Shape;196;p5">
              <a:extLst>
                <a:ext uri="{FF2B5EF4-FFF2-40B4-BE49-F238E27FC236}">
                  <a16:creationId xmlns:a16="http://schemas.microsoft.com/office/drawing/2014/main" id="{6955463C-9897-09FE-50D2-2537154582F4}"/>
                </a:ext>
              </a:extLst>
            </p:cNvPr>
            <p:cNvSpPr/>
            <p:nvPr/>
          </p:nvSpPr>
          <p:spPr>
            <a:xfrm>
              <a:off x="928433" y="3726527"/>
              <a:ext cx="5662386" cy="3226921"/>
            </a:xfrm>
            <a:prstGeom prst="rect">
              <a:avLst/>
            </a:prstGeom>
            <a:solidFill>
              <a:schemeClr val="lt1">
                <a:alpha val="92941"/>
              </a:schemeClr>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grpSp>
      <p:pic>
        <p:nvPicPr>
          <p:cNvPr id="3" name="Google Shape;200;p5">
            <a:extLst>
              <a:ext uri="{FF2B5EF4-FFF2-40B4-BE49-F238E27FC236}">
                <a16:creationId xmlns:a16="http://schemas.microsoft.com/office/drawing/2014/main" id="{E92E77AC-77A3-9B1F-D0A5-B35A57C9B500}"/>
              </a:ext>
            </a:extLst>
          </p:cNvPr>
          <p:cNvPicPr preferRelativeResize="0"/>
          <p:nvPr/>
        </p:nvPicPr>
        <p:blipFill rotWithShape="1">
          <a:blip r:embed="rId4">
            <a:alphaModFix/>
          </a:blip>
          <a:srcRect/>
          <a:stretch/>
        </p:blipFill>
        <p:spPr>
          <a:xfrm>
            <a:off x="804137" y="1030511"/>
            <a:ext cx="3546764" cy="709352"/>
          </a:xfrm>
          <a:prstGeom prst="rect">
            <a:avLst/>
          </a:prstGeom>
          <a:noFill/>
          <a:ln>
            <a:noFill/>
          </a:ln>
        </p:spPr>
      </p:pic>
      <p:sp>
        <p:nvSpPr>
          <p:cNvPr id="13" name="Google Shape;197;p5">
            <a:extLst>
              <a:ext uri="{FF2B5EF4-FFF2-40B4-BE49-F238E27FC236}">
                <a16:creationId xmlns:a16="http://schemas.microsoft.com/office/drawing/2014/main" id="{EE6816C8-CDD3-70DA-8D49-2ABFCB19B38E}"/>
              </a:ext>
            </a:extLst>
          </p:cNvPr>
          <p:cNvSpPr txBox="1">
            <a:spLocks noGrp="1"/>
          </p:cNvSpPr>
          <p:nvPr/>
        </p:nvSpPr>
        <p:spPr>
          <a:xfrm>
            <a:off x="692428" y="2275514"/>
            <a:ext cx="5399495" cy="1455949"/>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228600" algn="l" rtl="0">
              <a:lnSpc>
                <a:spcPct val="90000"/>
              </a:lnSpc>
              <a:spcBef>
                <a:spcPts val="1000"/>
              </a:spcBef>
              <a:spcAft>
                <a:spcPts val="0"/>
              </a:spcAft>
              <a:buClr>
                <a:schemeClr val="accent1"/>
              </a:buClr>
              <a:buSzPts val="2400"/>
              <a:buFont typeface="Trebuchet MS"/>
              <a:buNone/>
              <a:defRPr sz="2400" b="1" i="0" u="none" strike="noStrike" cap="none">
                <a:solidFill>
                  <a:schemeClr val="accent4"/>
                </a:solidFill>
                <a:latin typeface="Trebuchet MS"/>
                <a:ea typeface="Trebuchet MS"/>
                <a:cs typeface="Trebuchet MS"/>
                <a:sym typeface="Trebuchet MS"/>
              </a:defRPr>
            </a:lvl1pPr>
            <a:lvl2pPr marL="914400" marR="0" lvl="1" indent="-342900" algn="l" rtl="0">
              <a:lnSpc>
                <a:spcPct val="90000"/>
              </a:lnSpc>
              <a:spcBef>
                <a:spcPts val="500"/>
              </a:spcBef>
              <a:spcAft>
                <a:spcPts val="0"/>
              </a:spcAft>
              <a:buClr>
                <a:schemeClr val="accent1"/>
              </a:buClr>
              <a:buSzPts val="1800"/>
              <a:buFont typeface="Arial"/>
              <a:buChar char="•"/>
              <a:defRPr sz="2200" b="0" i="0" u="none" strike="noStrike" cap="none">
                <a:solidFill>
                  <a:schemeClr val="dk1"/>
                </a:solidFill>
                <a:latin typeface="Trebuchet MS"/>
                <a:ea typeface="Trebuchet MS"/>
                <a:cs typeface="Trebuchet MS"/>
                <a:sym typeface="Trebuchet MS"/>
              </a:defRPr>
            </a:lvl2pPr>
            <a:lvl3pPr marL="1371600" marR="0" lvl="2" indent="-342900" algn="l" rtl="0">
              <a:lnSpc>
                <a:spcPct val="90000"/>
              </a:lnSpc>
              <a:spcBef>
                <a:spcPts val="500"/>
              </a:spcBef>
              <a:spcAft>
                <a:spcPts val="0"/>
              </a:spcAft>
              <a:buClr>
                <a:schemeClr val="accent1"/>
              </a:buClr>
              <a:buSzPts val="1800"/>
              <a:buFont typeface="Noto Sans Symbols"/>
              <a:buChar char="▪"/>
              <a:defRPr sz="2000" b="0" i="0" u="none" strike="noStrike" cap="none">
                <a:solidFill>
                  <a:schemeClr val="dk1"/>
                </a:solidFill>
                <a:latin typeface="Trebuchet MS"/>
                <a:ea typeface="Trebuchet MS"/>
                <a:cs typeface="Trebuchet MS"/>
                <a:sym typeface="Trebuchet MS"/>
              </a:defRPr>
            </a:lvl3pPr>
            <a:lvl4pPr marL="1828800" marR="0" lvl="3" indent="-342900" algn="l" rtl="0">
              <a:lnSpc>
                <a:spcPct val="90000"/>
              </a:lnSpc>
              <a:spcBef>
                <a:spcPts val="500"/>
              </a:spcBef>
              <a:spcAft>
                <a:spcPts val="0"/>
              </a:spcAft>
              <a:buClr>
                <a:schemeClr val="accent1"/>
              </a:buClr>
              <a:buSzPts val="1800"/>
              <a:buFont typeface="Courier New"/>
              <a:buChar char="o"/>
              <a:defRPr sz="1800" b="0" i="0" u="none" strike="noStrike" cap="none">
                <a:solidFill>
                  <a:schemeClr val="dk1"/>
                </a:solidFill>
                <a:latin typeface="Trebuchet MS"/>
                <a:ea typeface="Trebuchet MS"/>
                <a:cs typeface="Trebuchet MS"/>
                <a:sym typeface="Trebuchet MS"/>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pPr marL="0" indent="0" algn="r" rtl="1">
              <a:spcBef>
                <a:spcPts val="0"/>
              </a:spcBef>
            </a:pPr>
            <a:r>
              <a:rPr lang="ar-SA" altLang="en-US" sz="2600" dirty="0"/>
              <a:t>جمع العينات وفحصها باستخدام اختبارات التشخيص السريع للكوليرا 
للعاملين الصحيين</a:t>
            </a:r>
            <a:endParaRPr lang="en-US"/>
          </a:p>
          <a:p>
            <a:pPr marL="0" lvl="0" indent="0" algn="r" rtl="0">
              <a:lnSpc>
                <a:spcPct val="90000"/>
              </a:lnSpc>
              <a:spcBef>
                <a:spcPts val="1000"/>
              </a:spcBef>
              <a:spcAft>
                <a:spcPts val="0"/>
              </a:spcAft>
              <a:buSzPts val="2400"/>
              <a:buFont typeface="Trebuchet MS"/>
              <a:buNone/>
            </a:pPr>
            <a:endParaRPr dirty="0"/>
          </a:p>
        </p:txBody>
      </p:sp>
      <p:sp>
        <p:nvSpPr>
          <p:cNvPr id="14" name="Google Shape;199;p5">
            <a:extLst>
              <a:ext uri="{FF2B5EF4-FFF2-40B4-BE49-F238E27FC236}">
                <a16:creationId xmlns:a16="http://schemas.microsoft.com/office/drawing/2014/main" id="{905787EB-2CAC-2784-9B51-D3F9536EA5DA}"/>
              </a:ext>
            </a:extLst>
          </p:cNvPr>
          <p:cNvSpPr txBox="1">
            <a:spLocks noGrp="1"/>
          </p:cNvSpPr>
          <p:nvPr/>
        </p:nvSpPr>
        <p:spPr>
          <a:xfrm>
            <a:off x="685390" y="1938256"/>
            <a:ext cx="5065713" cy="36195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228600" algn="l" rtl="0">
              <a:lnSpc>
                <a:spcPct val="90000"/>
              </a:lnSpc>
              <a:spcBef>
                <a:spcPts val="1000"/>
              </a:spcBef>
              <a:spcAft>
                <a:spcPts val="0"/>
              </a:spcAft>
              <a:buClr>
                <a:schemeClr val="accent1"/>
              </a:buClr>
              <a:buSzPts val="1700"/>
              <a:buFont typeface="Trebuchet MS"/>
              <a:buNone/>
              <a:defRPr sz="1700" b="0" i="0" u="none" strike="noStrike" cap="none">
                <a:solidFill>
                  <a:schemeClr val="accent1"/>
                </a:solidFill>
                <a:latin typeface="Trebuchet MS"/>
                <a:ea typeface="Trebuchet MS"/>
                <a:cs typeface="Trebuchet MS"/>
                <a:sym typeface="Trebuchet MS"/>
              </a:defRPr>
            </a:lvl1pPr>
            <a:lvl2pPr marL="914400" marR="0" lvl="1" indent="-342900" algn="l" rtl="0">
              <a:lnSpc>
                <a:spcPct val="90000"/>
              </a:lnSpc>
              <a:spcBef>
                <a:spcPts val="500"/>
              </a:spcBef>
              <a:spcAft>
                <a:spcPts val="0"/>
              </a:spcAft>
              <a:buClr>
                <a:schemeClr val="accent1"/>
              </a:buClr>
              <a:buSzPts val="1800"/>
              <a:buFont typeface="Arial"/>
              <a:buChar char="•"/>
              <a:defRPr sz="2200" b="0" i="0" u="none" strike="noStrike" cap="none">
                <a:solidFill>
                  <a:schemeClr val="dk1"/>
                </a:solidFill>
                <a:latin typeface="Trebuchet MS"/>
                <a:ea typeface="Trebuchet MS"/>
                <a:cs typeface="Trebuchet MS"/>
                <a:sym typeface="Trebuchet MS"/>
              </a:defRPr>
            </a:lvl2pPr>
            <a:lvl3pPr marL="1371600" marR="0" lvl="2" indent="-342900" algn="l" rtl="0">
              <a:lnSpc>
                <a:spcPct val="90000"/>
              </a:lnSpc>
              <a:spcBef>
                <a:spcPts val="500"/>
              </a:spcBef>
              <a:spcAft>
                <a:spcPts val="0"/>
              </a:spcAft>
              <a:buClr>
                <a:schemeClr val="accent1"/>
              </a:buClr>
              <a:buSzPts val="1800"/>
              <a:buFont typeface="Noto Sans Symbols"/>
              <a:buChar char="▪"/>
              <a:defRPr sz="2000" b="0" i="0" u="none" strike="noStrike" cap="none">
                <a:solidFill>
                  <a:schemeClr val="dk1"/>
                </a:solidFill>
                <a:latin typeface="Trebuchet MS"/>
                <a:ea typeface="Trebuchet MS"/>
                <a:cs typeface="Trebuchet MS"/>
                <a:sym typeface="Trebuchet MS"/>
              </a:defRPr>
            </a:lvl3pPr>
            <a:lvl4pPr marL="1828800" marR="0" lvl="3" indent="-342900" algn="l" rtl="0">
              <a:lnSpc>
                <a:spcPct val="90000"/>
              </a:lnSpc>
              <a:spcBef>
                <a:spcPts val="500"/>
              </a:spcBef>
              <a:spcAft>
                <a:spcPts val="0"/>
              </a:spcAft>
              <a:buClr>
                <a:schemeClr val="accent1"/>
              </a:buClr>
              <a:buSzPts val="1800"/>
              <a:buFont typeface="Courier New"/>
              <a:buChar char="o"/>
              <a:defRPr sz="1800" b="0" i="0" u="none" strike="noStrike" cap="none">
                <a:solidFill>
                  <a:schemeClr val="dk1"/>
                </a:solidFill>
                <a:latin typeface="Trebuchet MS"/>
                <a:ea typeface="Trebuchet MS"/>
                <a:cs typeface="Trebuchet MS"/>
                <a:sym typeface="Trebuchet MS"/>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pPr marL="0" lvl="0" indent="0" algn="r" rtl="1">
              <a:lnSpc>
                <a:spcPct val="90000"/>
              </a:lnSpc>
              <a:spcBef>
                <a:spcPts val="0"/>
              </a:spcBef>
              <a:spcAft>
                <a:spcPts val="0"/>
              </a:spcAft>
              <a:buSzPts val="1700"/>
              <a:buFont typeface="Trebuchet MS"/>
              <a:buNone/>
            </a:pPr>
            <a:r>
              <a:rPr lang="ar-SA" altLang="en-US" dirty="0">
                <a:latin typeface="Trebuchet MS"/>
                <a:ea typeface="Trebuchet MS"/>
                <a:cs typeface="Trebuchet MS"/>
                <a:sym typeface="Trebuchet MS"/>
              </a:rPr>
              <a:t>توصيات فرقة العمل العالمية لمكافحة الكوليرا</a:t>
            </a:r>
            <a:endParaRPr lang="en-US"/>
          </a:p>
          <a:p>
            <a:pPr marL="0" lvl="0" indent="0" algn="r" rtl="0">
              <a:lnSpc>
                <a:spcPct val="90000"/>
              </a:lnSpc>
              <a:spcBef>
                <a:spcPts val="1000"/>
              </a:spcBef>
              <a:spcAft>
                <a:spcPts val="0"/>
              </a:spcAft>
              <a:buSzPts val="1700"/>
              <a:buFont typeface="Trebuchet MS"/>
              <a:buNone/>
            </a:pPr>
            <a:endParaRPr/>
          </a:p>
        </p:txBody>
      </p:sp>
      <p:sp>
        <p:nvSpPr>
          <p:cNvPr id="15" name="Google Shape;198;p5">
            <a:extLst>
              <a:ext uri="{FF2B5EF4-FFF2-40B4-BE49-F238E27FC236}">
                <a16:creationId xmlns:a16="http://schemas.microsoft.com/office/drawing/2014/main" id="{3B6520D7-85AA-24D1-EA5A-F885F12B291E}"/>
              </a:ext>
            </a:extLst>
          </p:cNvPr>
          <p:cNvSpPr txBox="1">
            <a:spLocks noGrp="1"/>
          </p:cNvSpPr>
          <p:nvPr/>
        </p:nvSpPr>
        <p:spPr>
          <a:xfrm>
            <a:off x="683808" y="3730380"/>
            <a:ext cx="1763154" cy="21907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228600" algn="r" rtl="0">
              <a:lnSpc>
                <a:spcPct val="90000"/>
              </a:lnSpc>
              <a:spcBef>
                <a:spcPts val="1000"/>
              </a:spcBef>
              <a:spcAft>
                <a:spcPts val="0"/>
              </a:spcAft>
              <a:buClr>
                <a:schemeClr val="accent1"/>
              </a:buClr>
              <a:buSzPts val="1200"/>
              <a:buFont typeface="Trebuchet MS"/>
              <a:buNone/>
              <a:defRPr sz="1200" b="0" i="1" u="none" strike="noStrike" cap="none">
                <a:solidFill>
                  <a:srgbClr val="8D8D8D"/>
                </a:solidFill>
                <a:latin typeface="Trebuchet MS"/>
                <a:ea typeface="Trebuchet MS"/>
                <a:cs typeface="Trebuchet MS"/>
                <a:sym typeface="Trebuchet MS"/>
              </a:defRPr>
            </a:lvl1pPr>
            <a:lvl2pPr marL="914400" marR="0" lvl="1" indent="-342900" algn="l" rtl="0">
              <a:lnSpc>
                <a:spcPct val="90000"/>
              </a:lnSpc>
              <a:spcBef>
                <a:spcPts val="500"/>
              </a:spcBef>
              <a:spcAft>
                <a:spcPts val="0"/>
              </a:spcAft>
              <a:buClr>
                <a:schemeClr val="accent1"/>
              </a:buClr>
              <a:buSzPts val="1800"/>
              <a:buFont typeface="Arial"/>
              <a:buChar char="•"/>
              <a:defRPr sz="2200" b="0" i="0" u="none" strike="noStrike" cap="none">
                <a:solidFill>
                  <a:schemeClr val="dk1"/>
                </a:solidFill>
                <a:latin typeface="Trebuchet MS"/>
                <a:ea typeface="Trebuchet MS"/>
                <a:cs typeface="Trebuchet MS"/>
                <a:sym typeface="Trebuchet MS"/>
              </a:defRPr>
            </a:lvl2pPr>
            <a:lvl3pPr marL="1371600" marR="0" lvl="2" indent="-342900" algn="l" rtl="0">
              <a:lnSpc>
                <a:spcPct val="90000"/>
              </a:lnSpc>
              <a:spcBef>
                <a:spcPts val="500"/>
              </a:spcBef>
              <a:spcAft>
                <a:spcPts val="0"/>
              </a:spcAft>
              <a:buClr>
                <a:schemeClr val="accent1"/>
              </a:buClr>
              <a:buSzPts val="1800"/>
              <a:buFont typeface="Noto Sans Symbols"/>
              <a:buChar char="▪"/>
              <a:defRPr sz="2000" b="0" i="0" u="none" strike="noStrike" cap="none">
                <a:solidFill>
                  <a:schemeClr val="dk1"/>
                </a:solidFill>
                <a:latin typeface="Trebuchet MS"/>
                <a:ea typeface="Trebuchet MS"/>
                <a:cs typeface="Trebuchet MS"/>
                <a:sym typeface="Trebuchet MS"/>
              </a:defRPr>
            </a:lvl3pPr>
            <a:lvl4pPr marL="1828800" marR="0" lvl="3" indent="-342900" algn="l" rtl="0">
              <a:lnSpc>
                <a:spcPct val="90000"/>
              </a:lnSpc>
              <a:spcBef>
                <a:spcPts val="500"/>
              </a:spcBef>
              <a:spcAft>
                <a:spcPts val="0"/>
              </a:spcAft>
              <a:buClr>
                <a:schemeClr val="accent1"/>
              </a:buClr>
              <a:buSzPts val="1800"/>
              <a:buFont typeface="Courier New"/>
              <a:buChar char="o"/>
              <a:defRPr sz="1800" b="0" i="0" u="none" strike="noStrike" cap="none">
                <a:solidFill>
                  <a:schemeClr val="dk1"/>
                </a:solidFill>
                <a:latin typeface="Trebuchet MS"/>
                <a:ea typeface="Trebuchet MS"/>
                <a:cs typeface="Trebuchet MS"/>
                <a:sym typeface="Trebuchet MS"/>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pPr marL="0" indent="0" algn="l" rtl="1">
              <a:spcBef>
                <a:spcPts val="0"/>
              </a:spcBef>
            </a:pPr>
            <a:r>
              <a:rPr lang="ar-SA" altLang="en-US"/>
              <a:t>V1.0 نوفمبر 2024</a:t>
            </a:r>
            <a:endParaRPr/>
          </a:p>
        </p:txBody>
      </p:sp>
      <p:sp>
        <p:nvSpPr>
          <p:cNvPr id="18" name="TextBox 2">
            <a:extLst>
              <a:ext uri="{FF2B5EF4-FFF2-40B4-BE49-F238E27FC236}">
                <a16:creationId xmlns:a16="http://schemas.microsoft.com/office/drawing/2014/main" id="{2D2ADFD3-85A7-95B6-52D8-13390CFB7CAB}"/>
              </a:ext>
            </a:extLst>
          </p:cNvPr>
          <p:cNvSpPr txBox="1"/>
          <p:nvPr/>
        </p:nvSpPr>
        <p:spPr>
          <a:xfrm>
            <a:off x="10504264" y="6248600"/>
            <a:ext cx="1687736" cy="276999"/>
          </a:xfrm>
          <a:prstGeom prst="rect">
            <a:avLst/>
          </a:prstGeom>
          <a:solidFill>
            <a:srgbClr val="BBE2E4">
              <a:alpha val="75000"/>
            </a:srgbClr>
          </a:solidFill>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1371600" rtl="1">
              <a:buClrTx/>
              <a:defRPr/>
            </a:pPr>
            <a:r>
              <a:rPr kumimoji="0" lang="ar-SA" altLang="en-US" sz="800" u="none" strike="noStrike" kern="1200" cap="none" spc="0" normalizeH="0" baseline="0" noProof="0">
                <a:ln>
                  <a:noFill/>
                </a:ln>
                <a:solidFill>
                  <a:schemeClr val="bg2"/>
                </a:solidFill>
                <a:effectLst/>
                <a:uLnTx/>
                <a:uFillTx/>
                <a:latin typeface="Trebuchet MS" panose="020B0703020202090204" pitchFamily="34" charset="0"/>
                <a:ea typeface="Calibri"/>
                <a:cs typeface="Arial"/>
              </a:rPr>
              <a:t>© منظمة الصحة العالمية / جينا برنت</a:t>
            </a:r>
            <a:endParaRPr lang="en-US" sz="1200">
              <a:solidFill>
                <a:schemeClr val="bg2"/>
              </a:solidFill>
              <a:latin typeface="Trebuchet MS" panose="020B0703020202090204" pitchFamily="34" charset="0"/>
            </a:endParaRPr>
          </a:p>
        </p:txBody>
      </p:sp>
    </p:spTree>
    <p:extLst>
      <p:ext uri="{BB962C8B-B14F-4D97-AF65-F5344CB8AC3E}">
        <p14:creationId xmlns:p14="http://schemas.microsoft.com/office/powerpoint/2010/main" val="1537182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74" name="Google Shape;174;p3"/>
          <p:cNvSpPr txBox="1"/>
          <p:nvPr/>
        </p:nvSpPr>
        <p:spPr>
          <a:xfrm>
            <a:off x="986426" y="2489974"/>
            <a:ext cx="10217419" cy="769401"/>
          </a:xfrm>
          <a:prstGeom prst="rect">
            <a:avLst/>
          </a:prstGeom>
          <a:noFill/>
          <a:ln>
            <a:noFill/>
          </a:ln>
        </p:spPr>
        <p:txBody>
          <a:bodyPr spcFirstLastPara="1" wrap="square" lIns="91425" tIns="45700" rIns="91425" bIns="45700" anchor="t" anchorCtr="0">
            <a:spAutoFit/>
          </a:bodyPr>
          <a:lstStyle/>
          <a:p>
            <a:pPr algn="ctr" rtl="1">
              <a:lnSpc>
                <a:spcPct val="110000"/>
              </a:lnSpc>
              <a:buClr>
                <a:schemeClr val="accent3"/>
              </a:buClr>
              <a:buSzPts val="2200"/>
            </a:pPr>
            <a:r>
              <a:rPr lang="ar-SA" altLang="en-US" sz="2000" dirty="0">
                <a:solidFill>
                  <a:schemeClr val="dk1"/>
                </a:solidFill>
                <a:latin typeface="Trebuchet MS"/>
                <a:ea typeface="Trebuchet MS"/>
                <a:cs typeface="Trebuchet MS"/>
                <a:sym typeface="Trebuchet MS"/>
              </a:rPr>
              <a:t>تم تطوير هذا البرنامج التدريبي من قبل فريق العمل المخبري 
لفرقة العمل العالمية لمكافحة الكوليرا.</a:t>
            </a:r>
            <a:endParaRPr dirty="0">
              <a:solidFill>
                <a:schemeClr val="dk1"/>
              </a:solidFill>
            </a:endParaRPr>
          </a:p>
        </p:txBody>
      </p:sp>
      <p:sp>
        <p:nvSpPr>
          <p:cNvPr id="2" name="Google Shape;174;p3">
            <a:extLst>
              <a:ext uri="{FF2B5EF4-FFF2-40B4-BE49-F238E27FC236}">
                <a16:creationId xmlns:a16="http://schemas.microsoft.com/office/drawing/2014/main" id="{EA3DEB00-4F21-4A90-E03D-2E9D45F19C21}"/>
              </a:ext>
            </a:extLst>
          </p:cNvPr>
          <p:cNvSpPr txBox="1"/>
          <p:nvPr/>
        </p:nvSpPr>
        <p:spPr>
          <a:xfrm>
            <a:off x="986425" y="4368026"/>
            <a:ext cx="10217419" cy="1920485"/>
          </a:xfrm>
          <a:prstGeom prst="rect">
            <a:avLst/>
          </a:prstGeom>
          <a:noFill/>
          <a:ln>
            <a:noFill/>
          </a:ln>
        </p:spPr>
        <p:txBody>
          <a:bodyPr spcFirstLastPara="1" wrap="square" lIns="91425" tIns="45700" rIns="91425" bIns="45700" anchor="t" anchorCtr="0">
            <a:spAutoFit/>
          </a:bodyPr>
          <a:lstStyle/>
          <a:p>
            <a:pPr algn="ctr" rtl="1">
              <a:lnSpc>
                <a:spcPct val="110000"/>
              </a:lnSpc>
              <a:buClr>
                <a:schemeClr val="accent3"/>
              </a:buClr>
              <a:buSzPts val="2200"/>
            </a:pPr>
            <a:r>
              <a:rPr lang="ar-SA" altLang="en-US" sz="1800">
                <a:solidFill>
                  <a:schemeClr val="dk1"/>
                </a:solidFill>
                <a:latin typeface="Trebuchet MS" panose="020B0703020202090204" pitchFamily="34" charset="0"/>
                <a:ea typeface="Trebuchet MS"/>
                <a:cs typeface="Trebuchet MS"/>
                <a:sym typeface="Trebuchet MS"/>
              </a:rPr>
              <a:t>قامت منظمة الصحة العالمية بتنسيق تطوير المواد.</a:t>
            </a:r>
            <a:endParaRPr lang="en-US" sz="1800">
              <a:solidFill>
                <a:schemeClr val="dk1"/>
              </a:solidFill>
              <a:latin typeface="Trebuchet MS" panose="020B0703020202090204" pitchFamily="34" charset="0"/>
              <a:ea typeface="Trebuchet MS"/>
              <a:sym typeface="Trebuchet MS"/>
            </a:endParaRPr>
          </a:p>
          <a:p>
            <a:pPr algn="ctr">
              <a:lnSpc>
                <a:spcPct val="110000"/>
              </a:lnSpc>
              <a:buSzPts val="2200"/>
            </a:pPr>
            <a:endParaRPr lang="en-US" sz="1800">
              <a:solidFill>
                <a:schemeClr val="dk1"/>
              </a:solidFill>
              <a:latin typeface="Trebuchet MS" panose="020B0703020202090204" pitchFamily="34" charset="0"/>
              <a:ea typeface="Trebuchet MS"/>
            </a:endParaRPr>
          </a:p>
          <a:p>
            <a:pPr algn="ctr" rtl="1">
              <a:lnSpc>
                <a:spcPct val="110000"/>
              </a:lnSpc>
              <a:buSzPts val="2200"/>
            </a:pPr>
            <a:r>
              <a:rPr lang="ar-SA" altLang="en-US" sz="1800">
                <a:solidFill>
                  <a:schemeClr val="dk1"/>
                </a:solidFill>
                <a:latin typeface="Trebuchet MS"/>
                <a:ea typeface="Trebuchet MS"/>
                <a:cs typeface="Trebuchet MS"/>
                <a:sym typeface="Trebuchet MS"/>
              </a:rPr>
              <a:t>تم دعم تطوير المواد من خلال اتفاقية التعاون رقم GH19-1967 GH002225، التي تم تمويلها من قبل مراكز مكافحة الأمراض والوقاية منها. تقع مسؤولية محتوياتها فقط على عاتق المؤلفين، ولا تمثل بالضرورة وجهات نظر رسمية لمراكز مكافحة الأمراض والوقاية منها أو وزارة الصحة والخدمات الإنسانية.</a:t>
            </a:r>
            <a:endParaRPr lang="en-US" sz="1800">
              <a:solidFill>
                <a:schemeClr val="dk1"/>
              </a:solidFill>
              <a:latin typeface="Trebuchet MS"/>
            </a:endParaRPr>
          </a:p>
        </p:txBody>
      </p:sp>
      <p:pic>
        <p:nvPicPr>
          <p:cNvPr id="4" name="Google Shape;200;p5" descr="A black and white logo  Description automatically generated">
            <a:extLst>
              <a:ext uri="{FF2B5EF4-FFF2-40B4-BE49-F238E27FC236}">
                <a16:creationId xmlns:a16="http://schemas.microsoft.com/office/drawing/2014/main" id="{1390D302-B894-5D21-F81F-F856876B0623}"/>
              </a:ext>
            </a:extLst>
          </p:cNvPr>
          <p:cNvPicPr preferRelativeResize="0"/>
          <p:nvPr/>
        </p:nvPicPr>
        <p:blipFill rotWithShape="1">
          <a:blip r:embed="rId3">
            <a:alphaModFix/>
          </a:blip>
          <a:srcRect/>
          <a:stretch/>
        </p:blipFill>
        <p:spPr>
          <a:xfrm>
            <a:off x="804137" y="743128"/>
            <a:ext cx="3546764" cy="709352"/>
          </a:xfrm>
          <a:prstGeom prst="rect">
            <a:avLst/>
          </a:prstGeom>
          <a:noFill/>
          <a:ln>
            <a:noFill/>
          </a:ln>
        </p:spPr>
      </p:pic>
      <p:sp>
        <p:nvSpPr>
          <p:cNvPr id="3" name="Google Shape;18;p31">
            <a:extLst>
              <a:ext uri="{FF2B5EF4-FFF2-40B4-BE49-F238E27FC236}">
                <a16:creationId xmlns:a16="http://schemas.microsoft.com/office/drawing/2014/main" id="{66758818-9129-3304-8D51-742A7B39DEA7}"/>
              </a:ext>
            </a:extLst>
          </p:cNvPr>
          <p:cNvSpPr txBox="1">
            <a:spLocks noGrp="1"/>
          </p:cNvSpPr>
          <p:nvPr/>
        </p:nvSpPr>
        <p:spPr>
          <a:xfrm>
            <a:off x="9237133" y="6356350"/>
            <a:ext cx="27432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RPr lang="en-US"/>
            </a:defPPr>
            <a:lvl1pPr marL="0" marR="0" lvl="0"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1pPr>
            <a:lvl2pPr marL="0" marR="0" lvl="1"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2pPr>
            <a:lvl3pPr marL="0" marR="0" lvl="2"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3pPr>
            <a:lvl4pPr marL="0" marR="0" lvl="3"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4pPr>
            <a:lvl5pPr marL="0" marR="0" lvl="4"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5pPr>
            <a:lvl6pPr marL="0" marR="0" lvl="5"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6pPr>
            <a:lvl7pPr marL="0" marR="0" lvl="6"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7pPr>
            <a:lvl8pPr marL="0" marR="0" lvl="7"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8pPr>
            <a:lvl9pPr marL="0" marR="0" lvl="8"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9pPr>
          </a:lstStyle>
          <a:p>
            <a:pPr rtl="1"/>
            <a:r>
              <a:rPr lang="zh-CN" altLang="en-US" sz="1200">
                <a:solidFill>
                  <a:schemeClr val="tx1">
                    <a:lumMod val="40000"/>
                    <a:lumOff val="60000"/>
                  </a:schemeClr>
                </a:solidFill>
              </a:rPr>
              <a:t>0 /</a:t>
            </a:r>
            <a:fld id="{00000000-1234-1234-1234-123412341234}" type="slidenum">
              <a:rPr lang="en-US" b="1" dirty="0" smtClean="0">
                <a:solidFill>
                  <a:schemeClr val="tx1">
                    <a:lumMod val="40000"/>
                    <a:lumOff val="60000"/>
                  </a:schemeClr>
                </a:solidFill>
              </a:rPr>
              <a:pPr/>
              <a:t>2</a:t>
            </a:fld>
            <a:endParaRPr b="1" dirty="0">
              <a:solidFill>
                <a:schemeClr val="tx1">
                  <a:lumMod val="40000"/>
                  <a:lumOff val="60000"/>
                </a:schemeClr>
              </a:solidFill>
            </a:endParaRPr>
          </a:p>
        </p:txBody>
      </p:sp>
    </p:spTree>
    <p:extLst>
      <p:ext uri="{BB962C8B-B14F-4D97-AF65-F5344CB8AC3E}">
        <p14:creationId xmlns:p14="http://schemas.microsoft.com/office/powerpoint/2010/main" val="1746178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1"/>
          <p:cNvSpPr txBox="1">
            <a:spLocks noGrp="1"/>
          </p:cNvSpPr>
          <p:nvPr>
            <p:ph type="title"/>
          </p:nvPr>
        </p:nvSpPr>
        <p:spPr>
          <a:xfrm>
            <a:off x="5554996" y="95723"/>
            <a:ext cx="5923268" cy="1463040"/>
          </a:xfrm>
          <a:prstGeom prst="rect">
            <a:avLst/>
          </a:prstGeom>
          <a:noFill/>
          <a:ln>
            <a:noFill/>
          </a:ln>
        </p:spPr>
        <p:txBody>
          <a:bodyPr spcFirstLastPara="1" wrap="square" lIns="91425" tIns="45700" rIns="91425" bIns="45700" anchor="ctr" anchorCtr="0">
            <a:normAutofit/>
          </a:bodyPr>
          <a:lstStyle/>
          <a:p>
            <a:pPr marL="0" lvl="0" indent="0" algn="ctr" rtl="1">
              <a:lnSpc>
                <a:spcPct val="90000"/>
              </a:lnSpc>
              <a:spcBef>
                <a:spcPts val="0"/>
              </a:spcBef>
              <a:spcAft>
                <a:spcPts val="0"/>
              </a:spcAft>
              <a:buClr>
                <a:schemeClr val="accent4"/>
              </a:buClr>
              <a:buSzPts val="4400"/>
              <a:buFont typeface="Trebuchet MS"/>
              <a:buNone/>
            </a:pPr>
            <a:r>
              <a:rPr lang="ar-SA" altLang="en-US" sz="4000"/>
              <a:t>مخطط الدورة التدريبية</a:t>
            </a:r>
            <a:endParaRPr/>
          </a:p>
        </p:txBody>
      </p:sp>
      <p:sp>
        <p:nvSpPr>
          <p:cNvPr id="139" name="Google Shape;139;p1"/>
          <p:cNvSpPr txBox="1">
            <a:spLocks noGrp="1"/>
          </p:cNvSpPr>
          <p:nvPr>
            <p:ph type="body" idx="1"/>
          </p:nvPr>
        </p:nvSpPr>
        <p:spPr>
          <a:xfrm>
            <a:off x="5576998" y="1799923"/>
            <a:ext cx="5923268" cy="1224000"/>
          </a:xfrm>
          <a:prstGeom prst="rect">
            <a:avLst/>
          </a:prstGeom>
          <a:noFill/>
          <a:ln w="9525" cap="flat" cmpd="sng">
            <a:solidFill>
              <a:schemeClr val="dk1"/>
            </a:solidFill>
            <a:prstDash val="solid"/>
            <a:round/>
            <a:headEnd type="none" w="sm" len="sm"/>
            <a:tailEnd type="none" w="sm" len="sm"/>
          </a:ln>
        </p:spPr>
        <p:txBody>
          <a:bodyPr spcFirstLastPara="1" wrap="square" lIns="144000" tIns="144000" rIns="144000" bIns="144000" anchor="ctr" anchorCtr="0">
            <a:noAutofit/>
          </a:bodyPr>
          <a:lstStyle/>
          <a:p>
            <a:pPr marL="0" lvl="0" indent="0" algn="r" rtl="1">
              <a:lnSpc>
                <a:spcPct val="90000"/>
              </a:lnSpc>
              <a:spcBef>
                <a:spcPts val="0"/>
              </a:spcBef>
              <a:spcAft>
                <a:spcPts val="0"/>
              </a:spcAft>
              <a:buSzPts val="2200"/>
              <a:buFont typeface="Trebuchet MS"/>
              <a:buNone/>
            </a:pPr>
            <a:r>
              <a:rPr lang="ar-SA" altLang="en-US"/>
              <a:t>مقدمة عن الكوليرا وفحص الكوليرا</a:t>
            </a:r>
            <a:endParaRPr/>
          </a:p>
        </p:txBody>
      </p:sp>
      <p:sp>
        <p:nvSpPr>
          <p:cNvPr id="140" name="Google Shape;140;p1"/>
          <p:cNvSpPr txBox="1">
            <a:spLocks noGrp="1"/>
          </p:cNvSpPr>
          <p:nvPr>
            <p:ph type="body" idx="4294967295"/>
          </p:nvPr>
        </p:nvSpPr>
        <p:spPr>
          <a:xfrm>
            <a:off x="5576998" y="3398962"/>
            <a:ext cx="5901266" cy="1224000"/>
          </a:xfrm>
          <a:prstGeom prst="rect">
            <a:avLst/>
          </a:prstGeom>
          <a:noFill/>
          <a:ln w="9525" cap="flat" cmpd="sng">
            <a:solidFill>
              <a:schemeClr val="dk1"/>
            </a:solidFill>
            <a:prstDash val="solid"/>
            <a:round/>
            <a:headEnd type="none" w="sm" len="sm"/>
            <a:tailEnd type="none" w="sm" len="sm"/>
          </a:ln>
        </p:spPr>
        <p:txBody>
          <a:bodyPr spcFirstLastPara="1" wrap="square" lIns="144000" tIns="144000" rIns="144000" bIns="144000" anchor="ctr" anchorCtr="0">
            <a:noAutofit/>
          </a:bodyPr>
          <a:lstStyle/>
          <a:p>
            <a:pPr marL="0" lvl="0" indent="0" algn="r" rtl="1">
              <a:lnSpc>
                <a:spcPct val="90000"/>
              </a:lnSpc>
              <a:spcBef>
                <a:spcPts val="0"/>
              </a:spcBef>
              <a:spcAft>
                <a:spcPts val="0"/>
              </a:spcAft>
              <a:buSzPts val="2200"/>
              <a:buFont typeface="Trebuchet MS"/>
              <a:buNone/>
            </a:pPr>
            <a:r>
              <a:rPr lang="ar-SA" altLang="en-US"/>
              <a:t>جمع العينات وإعدادها ونقلها للكوليرا</a:t>
            </a:r>
            <a:endParaRPr/>
          </a:p>
        </p:txBody>
      </p:sp>
      <p:sp>
        <p:nvSpPr>
          <p:cNvPr id="141" name="Google Shape;141;p1"/>
          <p:cNvSpPr txBox="1">
            <a:spLocks noGrp="1"/>
          </p:cNvSpPr>
          <p:nvPr>
            <p:ph type="body" idx="4294967295"/>
          </p:nvPr>
        </p:nvSpPr>
        <p:spPr>
          <a:xfrm>
            <a:off x="5576998" y="4998001"/>
            <a:ext cx="5923268" cy="1224000"/>
          </a:xfrm>
          <a:prstGeom prst="rect">
            <a:avLst/>
          </a:prstGeom>
          <a:noFill/>
          <a:ln w="9525" cap="flat" cmpd="sng">
            <a:solidFill>
              <a:schemeClr val="dk1"/>
            </a:solidFill>
            <a:prstDash val="solid"/>
            <a:round/>
            <a:headEnd type="none" w="sm" len="sm"/>
            <a:tailEnd type="none" w="sm" len="sm"/>
          </a:ln>
        </p:spPr>
        <p:txBody>
          <a:bodyPr spcFirstLastPara="1" wrap="square" lIns="144000" tIns="144000" rIns="144000" bIns="144000" anchor="ctr" anchorCtr="0">
            <a:noAutofit/>
          </a:bodyPr>
          <a:lstStyle/>
          <a:p>
            <a:pPr marL="0" lvl="0" indent="0" algn="r" rtl="1">
              <a:lnSpc>
                <a:spcPct val="90000"/>
              </a:lnSpc>
              <a:spcBef>
                <a:spcPts val="0"/>
              </a:spcBef>
              <a:spcAft>
                <a:spcPts val="0"/>
              </a:spcAft>
              <a:buSzPts val="2200"/>
              <a:buFont typeface="Trebuchet MS"/>
              <a:buNone/>
            </a:pPr>
            <a:r>
              <a:rPr lang="ar-SA" altLang="en-US" sz="2000"/>
              <a:t>اختبارات التشخيص السريع للكوليرا (RDTs)</a:t>
            </a:r>
            <a:endParaRPr b="0" i="0" u="none" strike="noStrike" cap="none">
              <a:solidFill>
                <a:srgbClr val="414142"/>
              </a:solidFill>
            </a:endParaRPr>
          </a:p>
        </p:txBody>
      </p:sp>
      <p:sp>
        <p:nvSpPr>
          <p:cNvPr id="143" name="Google Shape;143;p1"/>
          <p:cNvSpPr txBox="1"/>
          <p:nvPr/>
        </p:nvSpPr>
        <p:spPr>
          <a:xfrm>
            <a:off x="10150537" y="1445601"/>
            <a:ext cx="1327727" cy="488201"/>
          </a:xfrm>
          <a:prstGeom prst="rect">
            <a:avLst/>
          </a:prstGeom>
          <a:solidFill>
            <a:schemeClr val="accent2"/>
          </a:solidFill>
          <a:ln>
            <a:noFill/>
          </a:ln>
        </p:spPr>
        <p:txBody>
          <a:bodyPr spcFirstLastPara="1" wrap="square" lIns="108000" tIns="0" rIns="108000" bIns="72000" anchor="ctr" anchorCtr="0">
            <a:spAutoFit/>
          </a:bodyPr>
          <a:lstStyle/>
          <a:p>
            <a:pPr marL="0" marR="0" lvl="0" indent="0" algn="r" rtl="1">
              <a:lnSpc>
                <a:spcPct val="150000"/>
              </a:lnSpc>
              <a:spcBef>
                <a:spcPts val="0"/>
              </a:spcBef>
              <a:spcAft>
                <a:spcPts val="0"/>
              </a:spcAft>
              <a:buNone/>
            </a:pPr>
            <a:r>
              <a:rPr lang="ar-SA" altLang="en-US" sz="1800" b="1" i="0" u="none" strike="noStrike" cap="none">
                <a:solidFill>
                  <a:schemeClr val="dk1"/>
                </a:solidFill>
                <a:latin typeface="Trebuchet MS"/>
                <a:ea typeface="Trebuchet MS"/>
                <a:cs typeface="Trebuchet MS"/>
                <a:sym typeface="Trebuchet MS"/>
              </a:rPr>
              <a:t>النموذج 1</a:t>
            </a:r>
            <a:endParaRPr/>
          </a:p>
        </p:txBody>
      </p:sp>
      <p:sp>
        <p:nvSpPr>
          <p:cNvPr id="144" name="Google Shape;144;p1"/>
          <p:cNvSpPr txBox="1"/>
          <p:nvPr/>
        </p:nvSpPr>
        <p:spPr>
          <a:xfrm>
            <a:off x="10150536" y="3184899"/>
            <a:ext cx="1327727" cy="488201"/>
          </a:xfrm>
          <a:prstGeom prst="rect">
            <a:avLst/>
          </a:prstGeom>
          <a:solidFill>
            <a:schemeClr val="accent2"/>
          </a:solidFill>
          <a:ln>
            <a:noFill/>
          </a:ln>
        </p:spPr>
        <p:txBody>
          <a:bodyPr spcFirstLastPara="1" wrap="square" lIns="108000" tIns="0" rIns="108000" bIns="72000" anchor="ctr" anchorCtr="0">
            <a:spAutoFit/>
          </a:bodyPr>
          <a:lstStyle/>
          <a:p>
            <a:pPr marL="0" marR="0" lvl="0" indent="0" algn="r" rtl="1">
              <a:lnSpc>
                <a:spcPct val="150000"/>
              </a:lnSpc>
              <a:spcBef>
                <a:spcPts val="0"/>
              </a:spcBef>
              <a:spcAft>
                <a:spcPts val="0"/>
              </a:spcAft>
              <a:buNone/>
            </a:pPr>
            <a:r>
              <a:rPr lang="ar-SA" altLang="en-US" sz="1800" b="1" i="0" u="none" strike="noStrike" cap="none" dirty="0">
                <a:solidFill>
                  <a:schemeClr val="dk1"/>
                </a:solidFill>
                <a:latin typeface="Trebuchet MS"/>
                <a:ea typeface="Trebuchet MS"/>
                <a:cs typeface="Trebuchet MS"/>
                <a:sym typeface="Trebuchet MS"/>
              </a:rPr>
              <a:t>النموذج 2</a:t>
            </a:r>
            <a:endParaRPr dirty="0"/>
          </a:p>
        </p:txBody>
      </p:sp>
      <p:sp>
        <p:nvSpPr>
          <p:cNvPr id="145" name="Google Shape;145;p1"/>
          <p:cNvSpPr txBox="1"/>
          <p:nvPr/>
        </p:nvSpPr>
        <p:spPr>
          <a:xfrm>
            <a:off x="10150536" y="4757311"/>
            <a:ext cx="1327727" cy="488201"/>
          </a:xfrm>
          <a:prstGeom prst="rect">
            <a:avLst/>
          </a:prstGeom>
          <a:solidFill>
            <a:schemeClr val="accent2"/>
          </a:solidFill>
          <a:ln>
            <a:noFill/>
          </a:ln>
        </p:spPr>
        <p:txBody>
          <a:bodyPr spcFirstLastPara="1" wrap="square" lIns="108000" tIns="0" rIns="108000" bIns="72000" anchor="ctr" anchorCtr="0">
            <a:spAutoFit/>
          </a:bodyPr>
          <a:lstStyle/>
          <a:p>
            <a:pPr marL="0" marR="0" lvl="0" indent="0" algn="r" rtl="1">
              <a:lnSpc>
                <a:spcPct val="150000"/>
              </a:lnSpc>
              <a:spcBef>
                <a:spcPts val="0"/>
              </a:spcBef>
              <a:spcAft>
                <a:spcPts val="0"/>
              </a:spcAft>
              <a:buNone/>
            </a:pPr>
            <a:r>
              <a:rPr lang="ar-SA" altLang="en-US" sz="1800" b="1" i="0" u="none" strike="noStrike" cap="none">
                <a:solidFill>
                  <a:schemeClr val="dk1"/>
                </a:solidFill>
                <a:latin typeface="Trebuchet MS"/>
                <a:ea typeface="Trebuchet MS"/>
                <a:cs typeface="Trebuchet MS"/>
                <a:sym typeface="Trebuchet MS"/>
              </a:rPr>
              <a:t>النموذج 3</a:t>
            </a:r>
            <a:endParaRPr/>
          </a:p>
        </p:txBody>
      </p:sp>
      <p:pic>
        <p:nvPicPr>
          <p:cNvPr id="4" name="Picture 3" descr="A person in protective gear and a person in a white tent  Description automatically generated">
            <a:extLst>
              <a:ext uri="{FF2B5EF4-FFF2-40B4-BE49-F238E27FC236}">
                <a16:creationId xmlns:a16="http://schemas.microsoft.com/office/drawing/2014/main" id="{17C41CBA-87CA-4D2F-9556-407FE29720EF}"/>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0" y="0"/>
            <a:ext cx="4905791" cy="6858000"/>
          </a:xfrm>
          <a:prstGeom prst="rect">
            <a:avLst/>
          </a:prstGeom>
        </p:spPr>
      </p:pic>
      <p:sp>
        <p:nvSpPr>
          <p:cNvPr id="3" name="TextBox 2">
            <a:extLst>
              <a:ext uri="{FF2B5EF4-FFF2-40B4-BE49-F238E27FC236}">
                <a16:creationId xmlns:a16="http://schemas.microsoft.com/office/drawing/2014/main" id="{C224F471-EA17-1FA9-4FE0-7A3AE4A04EE6}"/>
              </a:ext>
            </a:extLst>
          </p:cNvPr>
          <p:cNvSpPr txBox="1"/>
          <p:nvPr/>
        </p:nvSpPr>
        <p:spPr>
          <a:xfrm>
            <a:off x="0" y="176767"/>
            <a:ext cx="1963225" cy="276999"/>
          </a:xfrm>
          <a:prstGeom prst="rect">
            <a:avLst/>
          </a:prstGeom>
          <a:solidFill>
            <a:srgbClr val="BBE2E4">
              <a:alpha val="75000"/>
            </a:srgbClr>
          </a:solidFill>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1371600" rtl="1">
              <a:buClrTx/>
              <a:defRPr/>
            </a:pPr>
            <a:r>
              <a:rPr lang="ar-SA" altLang="en-US" sz="800" dirty="0">
                <a:solidFill>
                  <a:schemeClr val="bg2"/>
                </a:solidFill>
                <a:latin typeface="Trebuchet MS" panose="020B0703020202090204" pitchFamily="34" charset="0"/>
                <a:cs typeface="Arial"/>
              </a:rPr>
              <a:t>© منظمة الصحة العالمية / موليجيتا آيين</a:t>
            </a:r>
            <a:endParaRPr lang="en-GB" sz="1200" dirty="0">
              <a:solidFill>
                <a:schemeClr val="bg2"/>
              </a:solidFill>
              <a:latin typeface="Trebuchet MS" panose="020B0703020202090204" pitchFamily="34" charset="0"/>
              <a:cs typeface="Arial"/>
            </a:endParaRPr>
          </a:p>
        </p:txBody>
      </p:sp>
      <p:sp>
        <p:nvSpPr>
          <p:cNvPr id="2" name="Google Shape;18;p31">
            <a:extLst>
              <a:ext uri="{FF2B5EF4-FFF2-40B4-BE49-F238E27FC236}">
                <a16:creationId xmlns:a16="http://schemas.microsoft.com/office/drawing/2014/main" id="{66758818-9129-3304-8D51-742A7B39DEA7}"/>
              </a:ext>
            </a:extLst>
          </p:cNvPr>
          <p:cNvSpPr txBox="1">
            <a:spLocks noGrp="1"/>
          </p:cNvSpPr>
          <p:nvPr/>
        </p:nvSpPr>
        <p:spPr>
          <a:xfrm>
            <a:off x="9237133" y="6356350"/>
            <a:ext cx="27432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RPr lang="en-US"/>
            </a:defPPr>
            <a:lvl1pPr marL="0" marR="0" lvl="0"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1pPr>
            <a:lvl2pPr marL="0" marR="0" lvl="1"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2pPr>
            <a:lvl3pPr marL="0" marR="0" lvl="2"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3pPr>
            <a:lvl4pPr marL="0" marR="0" lvl="3"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4pPr>
            <a:lvl5pPr marL="0" marR="0" lvl="4"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5pPr>
            <a:lvl6pPr marL="0" marR="0" lvl="5"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6pPr>
            <a:lvl7pPr marL="0" marR="0" lvl="6"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7pPr>
            <a:lvl8pPr marL="0" marR="0" lvl="7"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8pPr>
            <a:lvl9pPr marL="0" marR="0" lvl="8"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9pPr>
          </a:lstStyle>
          <a:p>
            <a:pPr rtl="1"/>
            <a:r>
              <a:rPr lang="zh-CN" altLang="en-US" sz="1200">
                <a:solidFill>
                  <a:schemeClr val="tx1">
                    <a:lumMod val="40000"/>
                    <a:lumOff val="60000"/>
                  </a:schemeClr>
                </a:solidFill>
              </a:rPr>
              <a:t>0 /</a:t>
            </a:r>
            <a:fld id="{00000000-1234-1234-1234-123412341234}" type="slidenum">
              <a:rPr lang="en-US" b="1" dirty="0" smtClean="0">
                <a:solidFill>
                  <a:schemeClr val="tx1">
                    <a:lumMod val="40000"/>
                    <a:lumOff val="60000"/>
                  </a:schemeClr>
                </a:solidFill>
              </a:rPr>
              <a:pPr/>
              <a:t>3</a:t>
            </a:fld>
            <a:endParaRPr b="1" dirty="0">
              <a:solidFill>
                <a:schemeClr val="tx1">
                  <a:lumMod val="40000"/>
                  <a:lumOff val="6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3"/>
          <p:cNvSpPr/>
          <p:nvPr/>
        </p:nvSpPr>
        <p:spPr>
          <a:xfrm>
            <a:off x="887413" y="4816724"/>
            <a:ext cx="10497862" cy="1399430"/>
          </a:xfrm>
          <a:prstGeom prst="rect">
            <a:avLst/>
          </a:prstGeom>
          <a:solidFill>
            <a:schemeClr val="lt1"/>
          </a:solidFill>
          <a:ln w="9525" cap="flat" cmpd="sng">
            <a:solidFill>
              <a:srgbClr val="30303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0">
              <a:spcBef>
                <a:spcPts val="0"/>
              </a:spcBef>
              <a:spcAft>
                <a:spcPts val="0"/>
              </a:spcAft>
              <a:buNone/>
            </a:pPr>
            <a:endParaRPr sz="1800" b="0" i="0" u="none" strike="noStrike" cap="none" dirty="0">
              <a:solidFill>
                <a:schemeClr val="lt1"/>
              </a:solidFill>
              <a:latin typeface="Trebuchet MS"/>
              <a:ea typeface="Trebuchet MS"/>
              <a:cs typeface="Trebuchet MS"/>
              <a:sym typeface="Trebuchet MS"/>
            </a:endParaRPr>
          </a:p>
        </p:txBody>
      </p:sp>
      <p:sp>
        <p:nvSpPr>
          <p:cNvPr id="167" name="Google Shape;167;p3"/>
          <p:cNvSpPr txBox="1">
            <a:spLocks noGrp="1"/>
          </p:cNvSpPr>
          <p:nvPr>
            <p:ph type="title" idx="4294967295"/>
          </p:nvPr>
        </p:nvSpPr>
        <p:spPr>
          <a:xfrm>
            <a:off x="448686" y="355168"/>
            <a:ext cx="11304587" cy="1500187"/>
          </a:xfrm>
          <a:prstGeom prst="rect">
            <a:avLst/>
          </a:prstGeom>
          <a:noFill/>
          <a:ln>
            <a:noFill/>
          </a:ln>
        </p:spPr>
        <p:txBody>
          <a:bodyPr spcFirstLastPara="1" wrap="square" lIns="91425" tIns="45700" rIns="91425" bIns="45700" anchor="ctr" anchorCtr="0">
            <a:normAutofit/>
          </a:bodyPr>
          <a:lstStyle/>
          <a:p>
            <a:pPr marL="0" lvl="0" indent="0" algn="ctr" rtl="1">
              <a:lnSpc>
                <a:spcPct val="90000"/>
              </a:lnSpc>
              <a:spcBef>
                <a:spcPts val="0"/>
              </a:spcBef>
              <a:spcAft>
                <a:spcPts val="0"/>
              </a:spcAft>
              <a:buClr>
                <a:schemeClr val="accent4"/>
              </a:buClr>
              <a:buSzPts val="4400"/>
              <a:buFont typeface="Trebuchet MS"/>
              <a:buNone/>
            </a:pPr>
            <a:r>
              <a:rPr lang="ar-SA" altLang="en-US" sz="4200" cap="none"/>
              <a:t>الفئة المستهدفة</a:t>
            </a:r>
            <a:endParaRPr/>
          </a:p>
        </p:txBody>
      </p:sp>
      <p:sp>
        <p:nvSpPr>
          <p:cNvPr id="168" name="Google Shape;168;p3"/>
          <p:cNvSpPr txBox="1">
            <a:spLocks noGrp="1"/>
          </p:cNvSpPr>
          <p:nvPr>
            <p:ph type="body" idx="4294967295"/>
          </p:nvPr>
        </p:nvSpPr>
        <p:spPr>
          <a:xfrm>
            <a:off x="887413" y="2212975"/>
            <a:ext cx="10494208" cy="3448050"/>
          </a:xfrm>
          <a:prstGeom prst="rect">
            <a:avLst/>
          </a:prstGeom>
          <a:noFill/>
          <a:ln>
            <a:noFill/>
          </a:ln>
        </p:spPr>
        <p:txBody>
          <a:bodyPr spcFirstLastPara="1" wrap="square" lIns="91425" tIns="45700" rIns="91425" bIns="45700" anchor="t" anchorCtr="0">
            <a:normAutofit/>
          </a:bodyPr>
          <a:lstStyle/>
          <a:p>
            <a:pPr marL="0" indent="-152400" algn="just" rtl="1">
              <a:spcBef>
                <a:spcPts val="0"/>
              </a:spcBef>
              <a:buClr>
                <a:schemeClr val="accent3"/>
              </a:buClr>
              <a:buSzPts val="2400"/>
              <a:buFont typeface="Arial"/>
              <a:buChar char="•"/>
            </a:pPr>
            <a:r>
              <a:rPr lang="ar-SA" altLang="en-US" sz="2200" dirty="0"/>
              <a:t>فرق الاستجابة السريعة والسلطات الصحية المحلية</a:t>
            </a:r>
            <a:endParaRPr dirty="0"/>
          </a:p>
          <a:p>
            <a:pPr marL="0" lvl="0" indent="-139700" algn="just" rtl="1">
              <a:lnSpc>
                <a:spcPct val="90000"/>
              </a:lnSpc>
              <a:spcBef>
                <a:spcPts val="2800"/>
              </a:spcBef>
              <a:spcAft>
                <a:spcPts val="0"/>
              </a:spcAft>
              <a:buClr>
                <a:schemeClr val="accent3"/>
              </a:buClr>
              <a:buSzPts val="2200"/>
              <a:buFont typeface="Arial"/>
              <a:buChar char="•"/>
            </a:pPr>
            <a:r>
              <a:rPr lang="ar-SA" altLang="en-US" sz="2200" dirty="0"/>
              <a:t>الممرضات، والأطباء، وغيرهم من العاملين في الرعاية الصحية الأولية</a:t>
            </a:r>
            <a:endParaRPr dirty="0"/>
          </a:p>
          <a:p>
            <a:pPr marL="0" lvl="0" indent="-139700" algn="just" rtl="1">
              <a:lnSpc>
                <a:spcPct val="90000"/>
              </a:lnSpc>
              <a:spcBef>
                <a:spcPts val="2800"/>
              </a:spcBef>
              <a:spcAft>
                <a:spcPts val="0"/>
              </a:spcAft>
              <a:buClr>
                <a:schemeClr val="accent3"/>
              </a:buClr>
              <a:buSzPts val="2200"/>
              <a:buFont typeface="Arial"/>
              <a:buChar char="•"/>
            </a:pPr>
            <a:r>
              <a:rPr lang="ar-SA" altLang="en-US" sz="2200" dirty="0"/>
              <a:t>أفراد المختبر</a:t>
            </a:r>
            <a:endParaRPr dirty="0"/>
          </a:p>
        </p:txBody>
      </p:sp>
      <p:grpSp>
        <p:nvGrpSpPr>
          <p:cNvPr id="169" name="Google Shape;169;p3"/>
          <p:cNvGrpSpPr/>
          <p:nvPr/>
        </p:nvGrpSpPr>
        <p:grpSpPr>
          <a:xfrm>
            <a:off x="1167855" y="2679869"/>
            <a:ext cx="10217420" cy="1321438"/>
            <a:chOff x="1133475" y="2855068"/>
            <a:chExt cx="10554942" cy="1321438"/>
          </a:xfrm>
        </p:grpSpPr>
        <p:cxnSp>
          <p:nvCxnSpPr>
            <p:cNvPr id="170" name="Google Shape;170;p3"/>
            <p:cNvCxnSpPr/>
            <p:nvPr/>
          </p:nvCxnSpPr>
          <p:spPr>
            <a:xfrm>
              <a:off x="1133475" y="2855068"/>
              <a:ext cx="10554942" cy="0"/>
            </a:xfrm>
            <a:prstGeom prst="straightConnector1">
              <a:avLst/>
            </a:prstGeom>
            <a:noFill/>
            <a:ln w="12700" cap="flat" cmpd="sng">
              <a:solidFill>
                <a:schemeClr val="accent3"/>
              </a:solidFill>
              <a:prstDash val="solid"/>
              <a:miter lim="800000"/>
              <a:headEnd type="none" w="sm" len="sm"/>
              <a:tailEnd type="none" w="sm" len="sm"/>
            </a:ln>
          </p:spPr>
        </p:cxnSp>
        <p:cxnSp>
          <p:nvCxnSpPr>
            <p:cNvPr id="171" name="Google Shape;171;p3"/>
            <p:cNvCxnSpPr/>
            <p:nvPr/>
          </p:nvCxnSpPr>
          <p:spPr>
            <a:xfrm>
              <a:off x="1133475" y="3517621"/>
              <a:ext cx="10554942" cy="0"/>
            </a:xfrm>
            <a:prstGeom prst="straightConnector1">
              <a:avLst/>
            </a:prstGeom>
            <a:noFill/>
            <a:ln w="12700" cap="flat" cmpd="sng">
              <a:solidFill>
                <a:schemeClr val="accent3"/>
              </a:solidFill>
              <a:prstDash val="solid"/>
              <a:miter lim="800000"/>
              <a:headEnd type="none" w="sm" len="sm"/>
              <a:tailEnd type="none" w="sm" len="sm"/>
            </a:ln>
          </p:spPr>
        </p:cxnSp>
        <p:cxnSp>
          <p:nvCxnSpPr>
            <p:cNvPr id="172" name="Google Shape;172;p3"/>
            <p:cNvCxnSpPr/>
            <p:nvPr/>
          </p:nvCxnSpPr>
          <p:spPr>
            <a:xfrm>
              <a:off x="1133475" y="4176506"/>
              <a:ext cx="10554942" cy="0"/>
            </a:xfrm>
            <a:prstGeom prst="straightConnector1">
              <a:avLst/>
            </a:prstGeom>
            <a:noFill/>
            <a:ln w="12700" cap="flat" cmpd="sng">
              <a:solidFill>
                <a:schemeClr val="accent3"/>
              </a:solidFill>
              <a:prstDash val="solid"/>
              <a:miter lim="800000"/>
              <a:headEnd type="none" w="sm" len="sm"/>
              <a:tailEnd type="none" w="sm" len="sm"/>
            </a:ln>
          </p:spPr>
        </p:cxnSp>
      </p:grpSp>
      <p:sp>
        <p:nvSpPr>
          <p:cNvPr id="173" name="Google Shape;173;p3"/>
          <p:cNvSpPr/>
          <p:nvPr/>
        </p:nvSpPr>
        <p:spPr>
          <a:xfrm rot="10800000">
            <a:off x="1158329" y="4714776"/>
            <a:ext cx="384198" cy="214686"/>
          </a:xfrm>
          <a:prstGeom prst="triangle">
            <a:avLst>
              <a:gd name="adj" fmla="val 50000"/>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Trebuchet MS"/>
              <a:ea typeface="Trebuchet MS"/>
              <a:cs typeface="Trebuchet MS"/>
              <a:sym typeface="Trebuchet MS"/>
            </a:endParaRPr>
          </a:p>
        </p:txBody>
      </p:sp>
      <p:sp>
        <p:nvSpPr>
          <p:cNvPr id="174" name="Google Shape;174;p3"/>
          <p:cNvSpPr txBox="1"/>
          <p:nvPr/>
        </p:nvSpPr>
        <p:spPr>
          <a:xfrm>
            <a:off x="786854" y="4959848"/>
            <a:ext cx="10217419" cy="837112"/>
          </a:xfrm>
          <a:prstGeom prst="rect">
            <a:avLst/>
          </a:prstGeom>
          <a:noFill/>
          <a:ln>
            <a:noFill/>
          </a:ln>
        </p:spPr>
        <p:txBody>
          <a:bodyPr spcFirstLastPara="1" wrap="square" lIns="91425" tIns="45700" rIns="91425" bIns="45700" anchor="t" anchorCtr="0">
            <a:spAutoFit/>
          </a:bodyPr>
          <a:lstStyle/>
          <a:p>
            <a:pPr marL="0" marR="0" lvl="0" indent="0" algn="r" rtl="1">
              <a:lnSpc>
                <a:spcPct val="110000"/>
              </a:lnSpc>
              <a:spcBef>
                <a:spcPts val="0"/>
              </a:spcBef>
              <a:spcAft>
                <a:spcPts val="0"/>
              </a:spcAft>
              <a:buClr>
                <a:schemeClr val="accent3"/>
              </a:buClr>
              <a:buSzPts val="2200"/>
              <a:buFont typeface="Trebuchet MS"/>
              <a:buNone/>
            </a:pPr>
            <a:r>
              <a:rPr lang="ar-SA" altLang="en-US" sz="2200" b="0" i="0" u="none" strike="noStrike" cap="none" dirty="0">
                <a:solidFill>
                  <a:schemeClr val="dk1"/>
                </a:solidFill>
                <a:latin typeface="Trebuchet MS"/>
                <a:ea typeface="Trebuchet MS"/>
                <a:cs typeface="Trebuchet MS"/>
                <a:sym typeface="Trebuchet MS"/>
              </a:rPr>
              <a:t>أي شخص يشارك في جمع العينات، أو إعداد العينات للنقل والشحن، أو إجراء اختبارات التشخيص السريع (</a:t>
            </a:r>
            <a:r>
              <a:rPr lang="ar-SA" altLang="en-US" sz="2200" b="0" i="0" u="none" strike="noStrike" cap="none" dirty="0" err="1">
                <a:solidFill>
                  <a:schemeClr val="dk1"/>
                </a:solidFill>
                <a:latin typeface="Trebuchet MS"/>
                <a:ea typeface="Trebuchet MS"/>
                <a:cs typeface="Trebuchet MS"/>
                <a:sym typeface="Trebuchet MS"/>
              </a:rPr>
              <a:t>RDTs</a:t>
            </a:r>
            <a:r>
              <a:rPr lang="ar-SA" altLang="en-US" sz="2200" b="0" i="0" u="none" strike="noStrike" cap="none" dirty="0">
                <a:solidFill>
                  <a:schemeClr val="dk1"/>
                </a:solidFill>
                <a:latin typeface="Trebuchet MS"/>
                <a:ea typeface="Trebuchet MS"/>
                <a:cs typeface="Trebuchet MS"/>
                <a:sym typeface="Trebuchet MS"/>
              </a:rPr>
              <a:t>)، أو أي شخص مسؤول عن تدريب الموظفين على هذه المواضيع.</a:t>
            </a:r>
            <a:endParaRPr lang="en-US" dirty="0">
              <a:solidFill>
                <a:schemeClr val="dk1"/>
              </a:solidFill>
            </a:endParaRPr>
          </a:p>
        </p:txBody>
      </p:sp>
      <p:sp>
        <p:nvSpPr>
          <p:cNvPr id="2" name="Google Shape;18;p31">
            <a:extLst>
              <a:ext uri="{FF2B5EF4-FFF2-40B4-BE49-F238E27FC236}">
                <a16:creationId xmlns:a16="http://schemas.microsoft.com/office/drawing/2014/main" id="{66758818-9129-3304-8D51-742A7B39DEA7}"/>
              </a:ext>
            </a:extLst>
          </p:cNvPr>
          <p:cNvSpPr txBox="1">
            <a:spLocks noGrp="1"/>
          </p:cNvSpPr>
          <p:nvPr/>
        </p:nvSpPr>
        <p:spPr>
          <a:xfrm>
            <a:off x="9237133" y="6356350"/>
            <a:ext cx="27432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RPr lang="en-US"/>
            </a:defPPr>
            <a:lvl1pPr marL="0" marR="0" lvl="0"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1pPr>
            <a:lvl2pPr marL="0" marR="0" lvl="1"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2pPr>
            <a:lvl3pPr marL="0" marR="0" lvl="2"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3pPr>
            <a:lvl4pPr marL="0" marR="0" lvl="3"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4pPr>
            <a:lvl5pPr marL="0" marR="0" lvl="4"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5pPr>
            <a:lvl6pPr marL="0" marR="0" lvl="5"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6pPr>
            <a:lvl7pPr marL="0" marR="0" lvl="6"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7pPr>
            <a:lvl8pPr marL="0" marR="0" lvl="7"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8pPr>
            <a:lvl9pPr marL="0" marR="0" lvl="8"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9pPr>
          </a:lstStyle>
          <a:p>
            <a:pPr rtl="1"/>
            <a:r>
              <a:rPr lang="zh-CN" altLang="en-US" sz="1200">
                <a:solidFill>
                  <a:schemeClr val="tx1">
                    <a:lumMod val="40000"/>
                    <a:lumOff val="60000"/>
                  </a:schemeClr>
                </a:solidFill>
              </a:rPr>
              <a:t>0 /</a:t>
            </a:r>
            <a:fld id="{00000000-1234-1234-1234-123412341234}" type="slidenum">
              <a:rPr lang="en-US" b="1" dirty="0" smtClean="0">
                <a:solidFill>
                  <a:schemeClr val="tx1">
                    <a:lumMod val="40000"/>
                    <a:lumOff val="60000"/>
                  </a:schemeClr>
                </a:solidFill>
              </a:rPr>
              <a:pPr/>
              <a:t>4</a:t>
            </a:fld>
            <a:endParaRPr b="1" dirty="0">
              <a:solidFill>
                <a:schemeClr val="tx1">
                  <a:lumMod val="40000"/>
                  <a:lumOff val="6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4" name="Google Shape;180;p4">
            <a:extLst>
              <a:ext uri="{FF2B5EF4-FFF2-40B4-BE49-F238E27FC236}">
                <a16:creationId xmlns:a16="http://schemas.microsoft.com/office/drawing/2014/main" id="{E2978229-24E0-921C-C5F4-58EF3D293381}"/>
              </a:ext>
            </a:extLst>
          </p:cNvPr>
          <p:cNvSpPr txBox="1"/>
          <p:nvPr/>
        </p:nvSpPr>
        <p:spPr>
          <a:xfrm>
            <a:off x="1003300" y="2302966"/>
            <a:ext cx="10160100" cy="2031900"/>
          </a:xfrm>
          <a:prstGeom prst="rect">
            <a:avLst/>
          </a:prstGeom>
          <a:noFill/>
          <a:ln w="31750">
            <a:solidFill>
              <a:schemeClr val="accent4"/>
            </a:solidFill>
          </a:ln>
        </p:spPr>
        <p:txBody>
          <a:bodyPr spcFirstLastPara="1" wrap="square" lIns="91425" tIns="45700" rIns="91425" bIns="45700" anchor="ctr" anchorCtr="0">
            <a:noAutofit/>
          </a:bodyPr>
          <a:lstStyle/>
          <a:p>
            <a:pPr marL="457200" lvl="1" algn="ctr" rtl="1"/>
            <a:r>
              <a:rPr lang="ar-SA" altLang="en-US" sz="3400" b="0" i="0" u="none" strike="noStrike" cap="none" dirty="0">
                <a:solidFill>
                  <a:schemeClr val="tx1"/>
                </a:solidFill>
                <a:latin typeface="Trebuchet MS" panose="020B0703020202090204" pitchFamily="34" charset="0"/>
                <a:ea typeface="Trebuchet MS"/>
                <a:cs typeface="Trebuchet MS"/>
                <a:sym typeface="Trebuchet MS"/>
              </a:rPr>
              <a:t>للحصول على نظرة عامة على الكوليرا، بما في ذلك مبادئ الوقاية والسيطرة:</a:t>
            </a:r>
            <a:endParaRPr lang="en-GB" dirty="0">
              <a:solidFill>
                <a:schemeClr val="tx1"/>
              </a:solidFill>
              <a:latin typeface="Trebuchet MS" panose="020B0703020202090204" pitchFamily="34" charset="0"/>
            </a:endParaRPr>
          </a:p>
          <a:p>
            <a:pPr marL="457200" lvl="1" algn="ctr" rtl="1"/>
            <a:r>
              <a:rPr lang="ar-SA" altLang="en-US" sz="3400" dirty="0">
                <a:solidFill>
                  <a:schemeClr val="tx1"/>
                </a:solidFill>
                <a:latin typeface="Trebuchet MS" panose="020B0703020202090204" pitchFamily="34" charset="0"/>
                <a:ea typeface="Trebuchet MS"/>
                <a:cs typeface="Trebuchet MS"/>
                <a:sym typeface="Trebuchet MS"/>
              </a:rPr>
              <a:t>دورة منظمة الصحة العالمية المفتوحة الكوليرا: </a:t>
            </a:r>
            <a:r>
              <a:rPr lang="ar-SA" altLang="en-US" sz="3400" u="sng" dirty="0">
                <a:solidFill>
                  <a:srgbClr val="009999"/>
                </a:solidFill>
                <a:latin typeface="Trebuchet MS" panose="020B0703020202090204" pitchFamily="34" charset="0"/>
                <a:ea typeface="Trebuchet MS"/>
                <a:cs typeface="Trebuchet MS"/>
                <a:sym typeface="Trebuchet MS"/>
                <a:hlinkClick r:id="rId3"/>
              </a:rPr>
              <a:t>مقدمة</a:t>
            </a:r>
            <a:endParaRPr lang="en-GB" u="sng" dirty="0">
              <a:solidFill>
                <a:srgbClr val="009999"/>
              </a:solidFill>
              <a:latin typeface="Trebuchet MS" panose="020B0703020202090204" pitchFamily="34" charset="0"/>
            </a:endParaRPr>
          </a:p>
        </p:txBody>
      </p:sp>
      <p:sp>
        <p:nvSpPr>
          <p:cNvPr id="2" name="Google Shape;18;p31">
            <a:extLst>
              <a:ext uri="{FF2B5EF4-FFF2-40B4-BE49-F238E27FC236}">
                <a16:creationId xmlns:a16="http://schemas.microsoft.com/office/drawing/2014/main" id="{66758818-9129-3304-8D51-742A7B39DEA7}"/>
              </a:ext>
            </a:extLst>
          </p:cNvPr>
          <p:cNvSpPr txBox="1">
            <a:spLocks noGrp="1"/>
          </p:cNvSpPr>
          <p:nvPr/>
        </p:nvSpPr>
        <p:spPr>
          <a:xfrm>
            <a:off x="9237133" y="6356350"/>
            <a:ext cx="27432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RPr lang="en-US"/>
            </a:defPPr>
            <a:lvl1pPr marL="0" marR="0" lvl="0"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1pPr>
            <a:lvl2pPr marL="0" marR="0" lvl="1"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2pPr>
            <a:lvl3pPr marL="0" marR="0" lvl="2"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3pPr>
            <a:lvl4pPr marL="0" marR="0" lvl="3"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4pPr>
            <a:lvl5pPr marL="0" marR="0" lvl="4"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5pPr>
            <a:lvl6pPr marL="0" marR="0" lvl="5"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6pPr>
            <a:lvl7pPr marL="0" marR="0" lvl="6"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7pPr>
            <a:lvl8pPr marL="0" marR="0" lvl="7"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8pPr>
            <a:lvl9pPr marL="0" marR="0" lvl="8" indent="0" algn="r" defTabSz="457200" rtl="0" eaLnBrk="1" latinLnBrk="0" hangingPunct="1">
              <a:lnSpc>
                <a:spcPct val="100000"/>
              </a:lnSpc>
              <a:spcBef>
                <a:spcPts val="0"/>
              </a:spcBef>
              <a:spcAft>
                <a:spcPts val="0"/>
              </a:spcAft>
              <a:buClr>
                <a:srgbClr val="000000"/>
              </a:buClr>
              <a:buFont typeface="Arial"/>
              <a:buNone/>
              <a:defRPr sz="1200" b="0" i="0" u="none" strike="noStrike" kern="1200" cap="none">
                <a:solidFill>
                  <a:srgbClr val="808080"/>
                </a:solidFill>
                <a:latin typeface="Trebuchet MS"/>
                <a:ea typeface="Trebuchet MS"/>
                <a:cs typeface="Trebuchet MS"/>
                <a:sym typeface="Trebuchet MS"/>
              </a:defRPr>
            </a:lvl9pPr>
          </a:lstStyle>
          <a:p>
            <a:pPr rtl="1"/>
            <a:r>
              <a:rPr lang="zh-CN" altLang="en-US" sz="1200">
                <a:solidFill>
                  <a:schemeClr val="tx1">
                    <a:lumMod val="40000"/>
                    <a:lumOff val="60000"/>
                  </a:schemeClr>
                </a:solidFill>
              </a:rPr>
              <a:t>0 /</a:t>
            </a:r>
            <a:fld id="{00000000-1234-1234-1234-123412341234}" type="slidenum">
              <a:rPr lang="en-US" b="1" dirty="0" smtClean="0">
                <a:solidFill>
                  <a:schemeClr val="tx1">
                    <a:lumMod val="40000"/>
                    <a:lumOff val="60000"/>
                  </a:schemeClr>
                </a:solidFill>
              </a:rPr>
              <a:pPr/>
              <a:t>5</a:t>
            </a:fld>
            <a:endParaRPr b="1" dirty="0">
              <a:solidFill>
                <a:schemeClr val="tx1">
                  <a:lumMod val="40000"/>
                  <a:lumOff val="60000"/>
                </a:schemeClr>
              </a:solidFill>
            </a:endParaRPr>
          </a:p>
        </p:txBody>
      </p:sp>
    </p:spTree>
  </p:cSld>
  <p:clrMapOvr>
    <a:masterClrMapping/>
  </p:clrMapOvr>
</p:sld>
</file>

<file path=ppt/theme/theme1.xml><?xml version="1.0" encoding="utf-8"?>
<a:theme xmlns:a="http://schemas.openxmlformats.org/drawingml/2006/main" name="Office Theme">
  <a:themeElements>
    <a:clrScheme name="GTFCC_THIS ONE">
      <a:dk1>
        <a:srgbClr val="414141"/>
      </a:dk1>
      <a:lt1>
        <a:srgbClr val="FFFFFF"/>
      </a:lt1>
      <a:dk2>
        <a:srgbClr val="0E2841"/>
      </a:dk2>
      <a:lt2>
        <a:srgbClr val="E8E8E8"/>
      </a:lt2>
      <a:accent1>
        <a:srgbClr val="099E93"/>
      </a:accent1>
      <a:accent2>
        <a:srgbClr val="1ABBB3"/>
      </a:accent2>
      <a:accent3>
        <a:srgbClr val="76CCCE"/>
      </a:accent3>
      <a:accent4>
        <a:srgbClr val="D99228"/>
      </a:accent4>
      <a:accent5>
        <a:srgbClr val="F8C056"/>
      </a:accent5>
      <a:accent6>
        <a:srgbClr val="AAAAAA"/>
      </a:accent6>
      <a:hlink>
        <a:srgbClr val="099E93"/>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E3EB4B607C9824E82320D8BCD40CAAE" ma:contentTypeVersion="18" ma:contentTypeDescription="Create a new document." ma:contentTypeScope="" ma:versionID="2769bdfea546f6b83c3a8c4542c69a27">
  <xsd:schema xmlns:xsd="http://www.w3.org/2001/XMLSchema" xmlns:xs="http://www.w3.org/2001/XMLSchema" xmlns:p="http://schemas.microsoft.com/office/2006/metadata/properties" xmlns:ns2="0225443d-76f0-4d33-b010-b7398fa8165d" xmlns:ns3="6b3de2de-4ca2-4ad1-8c6e-008e70a43a87" targetNamespace="http://schemas.microsoft.com/office/2006/metadata/properties" ma:root="true" ma:fieldsID="e6e7a565027dd4e3662471f936244fe5" ns2:_="" ns3:_="">
    <xsd:import namespace="0225443d-76f0-4d33-b010-b7398fa8165d"/>
    <xsd:import namespace="6b3de2de-4ca2-4ad1-8c6e-008e70a43a8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25443d-76f0-4d33-b010-b7398fa816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a6a15b7-5206-4000-972f-8382a086709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b3de2de-4ca2-4ad1-8c6e-008e70a43a8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cf52e35-a597-44e4-9350-432286d65e17}" ma:internalName="TaxCatchAll" ma:showField="CatchAllData" ma:web="6b3de2de-4ca2-4ad1-8c6e-008e70a43a8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6b3de2de-4ca2-4ad1-8c6e-008e70a43a87">
      <UserInfo>
        <DisplayName>WAUQUIER, Nadia</DisplayName>
        <AccountId>11</AccountId>
        <AccountType/>
      </UserInfo>
      <UserInfo>
        <DisplayName>Amanda Debes</DisplayName>
        <AccountId>16</AccountId>
        <AccountType/>
      </UserInfo>
      <UserInfo>
        <DisplayName>ABOU FAYAD, Antoine</DisplayName>
        <AccountId>67</AccountId>
        <AccountType/>
      </UserInfo>
      <UserInfo>
        <DisplayName>BARAKAT, Amal</DisplayName>
        <AccountId>20</AccountId>
        <AccountType/>
      </UserInfo>
      <UserInfo>
        <DisplayName>MEREDITH, Luke William</DisplayName>
        <AccountId>52</AccountId>
        <AccountType/>
      </UserInfo>
      <UserInfo>
        <DisplayName>ELNOSSERY, Sherein</DisplayName>
        <AccountId>23</AccountId>
        <AccountType/>
      </UserInfo>
      <UserInfo>
        <DisplayName>INBANATHAN, Francis Yesurajan</DisplayName>
        <AccountId>21</AccountId>
        <AccountType/>
      </UserInfo>
      <UserInfo>
        <DisplayName>NAIDOO, Dhamari</DisplayName>
        <AccountId>73</AccountId>
        <AccountType/>
      </UserInfo>
      <UserInfo>
        <DisplayName>SODJINOU, Vincent Dossou</DisplayName>
        <AccountId>22</AccountId>
        <AccountType/>
      </UserInfo>
      <UserInfo>
        <DisplayName>Uzma Bashir</DisplayName>
        <AccountId>59</AccountId>
        <AccountType/>
      </UserInfo>
      <UserInfo>
        <DisplayName>IKEJEZIE, Juniorcaius</DisplayName>
        <AccountId>79</AccountId>
        <AccountType/>
      </UserInfo>
      <UserInfo>
        <DisplayName>Rangel de Almeida, João</DisplayName>
        <AccountId>80</AccountId>
        <AccountType/>
      </UserInfo>
      <UserInfo>
        <DisplayName>MARTINEZ VALIENTE, Marion</DisplayName>
        <AccountId>81</AccountId>
        <AccountType/>
      </UserInfo>
      <UserInfo>
        <DisplayName>BARON, Emmanuel</DisplayName>
        <AccountId>82</AccountId>
        <AccountType/>
      </UserInfo>
      <UserInfo>
        <DisplayName>DOMINGUEZ, Morgane</DisplayName>
        <AccountId>26</AccountId>
        <AccountType/>
      </UserInfo>
      <UserInfo>
        <DisplayName>SAX, Laurent</DisplayName>
        <AccountId>35</AccountId>
        <AccountType/>
      </UserInfo>
      <UserInfo>
        <DisplayName>ALBERTI, Kathryn</DisplayName>
        <AccountId>27</AccountId>
        <AccountType/>
      </UserInfo>
      <UserInfo>
        <DisplayName>BOUHENIA, Malika</DisplayName>
        <AccountId>25</AccountId>
        <AccountType/>
      </UserInfo>
      <UserInfo>
        <DisplayName>BARBOZA, Philippe</DisplayName>
        <AccountId>24</AccountId>
        <AccountType/>
      </UserInfo>
    </SharedWithUsers>
    <TaxCatchAll xmlns="6b3de2de-4ca2-4ad1-8c6e-008e70a43a87" xsi:nil="true"/>
    <lcf76f155ced4ddcb4097134ff3c332f xmlns="0225443d-76f0-4d33-b010-b7398fa8165d">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8B544C9-DE0D-486A-920B-A16B1BB64BA2}"/>
</file>

<file path=customXml/itemProps2.xml><?xml version="1.0" encoding="utf-8"?>
<ds:datastoreItem xmlns:ds="http://schemas.openxmlformats.org/officeDocument/2006/customXml" ds:itemID="{04E4C7AF-6DED-4D23-85FC-4AFDFAA5132E}">
  <ds:schemaRefs>
    <ds:schemaRef ds:uri="http://purl.org/dc/dcmitype/"/>
    <ds:schemaRef ds:uri="http://purl.org/dc/elements/1.1/"/>
    <ds:schemaRef ds:uri="http://schemas.microsoft.com/office/2006/documentManagement/types"/>
    <ds:schemaRef ds:uri="http://schemas.microsoft.com/office/2006/metadata/properties"/>
    <ds:schemaRef ds:uri="http://www.w3.org/XML/1998/namespace"/>
    <ds:schemaRef ds:uri="http://purl.org/dc/terms/"/>
    <ds:schemaRef ds:uri="http://schemas.microsoft.com/office/infopath/2007/PartnerControls"/>
    <ds:schemaRef ds:uri="0225443d-76f0-4d33-b010-b7398fa8165d"/>
    <ds:schemaRef ds:uri="http://schemas.openxmlformats.org/package/2006/metadata/core-properties"/>
    <ds:schemaRef ds:uri="6b3de2de-4ca2-4ad1-8c6e-008e70a43a87"/>
    <ds:schemaRef ds:uri="c1d3f722-9873-401b-afb3-c19158721c8c"/>
    <ds:schemaRef ds:uri="377f6b08-aae8-43f5-a56a-7242e87ca57e"/>
  </ds:schemaRefs>
</ds:datastoreItem>
</file>

<file path=customXml/itemProps3.xml><?xml version="1.0" encoding="utf-8"?>
<ds:datastoreItem xmlns:ds="http://schemas.openxmlformats.org/officeDocument/2006/customXml" ds:itemID="{B9244B7B-156F-4840-B323-DC316BFE708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TotalTime>
  <Words>448</Words>
  <Application>Microsoft Office PowerPoint</Application>
  <PresentationFormat>Widescreen</PresentationFormat>
  <Paragraphs>39</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Aptos</vt:lpstr>
      <vt:lpstr>Wingdings</vt:lpstr>
      <vt:lpstr>Arial</vt:lpstr>
      <vt:lpstr>Courier New</vt:lpstr>
      <vt:lpstr>Trebuchet MS</vt:lpstr>
      <vt:lpstr>Calibri</vt:lpstr>
      <vt:lpstr>Office Theme</vt:lpstr>
      <vt:lpstr>PowerPoint Presentation</vt:lpstr>
      <vt:lpstr>PowerPoint Presentation</vt:lpstr>
      <vt:lpstr>مخطط الدورة التدريبية</vt:lpstr>
      <vt:lpstr>الفئة المستهدفة</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1 - Module 0: Course outline</dc:title>
  <dc:creator>Hadley Kincade Kincade</dc:creator>
  <cp:lastModifiedBy>WAUQUIER, Nadia</cp:lastModifiedBy>
  <cp:revision>95</cp:revision>
  <dcterms:created xsi:type="dcterms:W3CDTF">2024-03-20T09:07:49Z</dcterms:created>
  <dcterms:modified xsi:type="dcterms:W3CDTF">2025-03-17T16:19:50Z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0x010100CE3EB4B607C9824E82320D8BCD40CAAE</vt:lpwstr>
  </property>
  <property fmtid="{D5CDD505-2E9C-101B-9397-08002B2CF9AE}" pid="3" name="MSIP_Label_8af03ff0-41c5-4c41-b55e-fabb8fae94be_Enabled">
    <vt:lpwstr>true</vt:lpwstr>
  </property>
  <property fmtid="{D5CDD505-2E9C-101B-9397-08002B2CF9AE}" pid="4" name="MSIP_Label_8af03ff0-41c5-4c41-b55e-fabb8fae94be_SetDate">
    <vt:lpwstr>2024-05-22T12:59:45Z</vt:lpwstr>
  </property>
  <property fmtid="{D5CDD505-2E9C-101B-9397-08002B2CF9AE}" pid="5" name="MSIP_Label_8af03ff0-41c5-4c41-b55e-fabb8fae94be_Method">
    <vt:lpwstr>Privileged</vt:lpwstr>
  </property>
  <property fmtid="{D5CDD505-2E9C-101B-9397-08002B2CF9AE}" pid="6" name="MSIP_Label_8af03ff0-41c5-4c41-b55e-fabb8fae94be_Name">
    <vt:lpwstr>8af03ff0-41c5-4c41-b55e-fabb8fae94be</vt:lpwstr>
  </property>
  <property fmtid="{D5CDD505-2E9C-101B-9397-08002B2CF9AE}" pid="7" name="MSIP_Label_8af03ff0-41c5-4c41-b55e-fabb8fae94be_SiteId">
    <vt:lpwstr>9ce70869-60db-44fd-abe8-d2767077fc8f</vt:lpwstr>
  </property>
  <property fmtid="{D5CDD505-2E9C-101B-9397-08002B2CF9AE}" pid="8" name="MSIP_Label_8af03ff0-41c5-4c41-b55e-fabb8fae94be_ActionId">
    <vt:lpwstr>5872a960-7502-4cc7-b905-13774aede01e</vt:lpwstr>
  </property>
  <property fmtid="{D5CDD505-2E9C-101B-9397-08002B2CF9AE}" pid="9" name="MSIP_Label_8af03ff0-41c5-4c41-b55e-fabb8fae94be_ContentBits">
    <vt:lpwstr>0</vt:lpwstr>
  </property>
  <property fmtid="{D5CDD505-2E9C-101B-9397-08002B2CF9AE}" pid="10" name="MediaServiceImageTags">
    <vt:lpwstr/>
  </property>
</Properties>
</file>