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Lst>
  <p:notesMasterIdLst>
    <p:notesMasterId r:id="rId18"/>
  </p:notesMasterIdLst>
  <p:sldIdLst>
    <p:sldId id="850" r:id="rId6"/>
    <p:sldId id="851" r:id="rId7"/>
    <p:sldId id="854" r:id="rId8"/>
    <p:sldId id="2147474634" r:id="rId9"/>
    <p:sldId id="2147474626" r:id="rId10"/>
    <p:sldId id="2147474625" r:id="rId11"/>
    <p:sldId id="2147474627" r:id="rId12"/>
    <p:sldId id="2147474628" r:id="rId13"/>
    <p:sldId id="2147474637" r:id="rId14"/>
    <p:sldId id="2147474630" r:id="rId15"/>
    <p:sldId id="2147474636" r:id="rId16"/>
    <p:sldId id="2147474635" r:id="rId17"/>
  </p:sldIdLst>
  <p:sldSz cx="18288000" cy="10287000"/>
  <p:notesSz cx="6858000" cy="9144000"/>
  <p:embeddedFontLst>
    <p:embeddedFont>
      <p:font typeface="ADLaM Display" panose="02010000000000000000" pitchFamily="2" charset="0"/>
      <p:regular r:id="rId19"/>
    </p:embeddedFont>
    <p:embeddedFont>
      <p:font typeface="Atkinson Hyperlegible" panose="020B0604020202020204" charset="0"/>
      <p:regular r:id="rId20"/>
    </p:embeddedFont>
    <p:embeddedFont>
      <p:font typeface="Atkinson Hyperlegible Bold" panose="020B0604020202020204" charset="0"/>
      <p:regular r:id="rId21"/>
    </p:embeddedFont>
    <p:embeddedFont>
      <p:font typeface="Cavolini" panose="03000502040302020204" pitchFamily="66" charset="0"/>
      <p:regular r:id="rId22"/>
      <p:bold r:id="rId23"/>
      <p:italic r:id="rId24"/>
      <p:boldItalic r:id="rId25"/>
    </p:embeddedFont>
    <p:embeddedFont>
      <p:font typeface="Congenial" panose="02000503040000020004"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9C056"/>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2093C-7395-4512-B043-6EFC708A4D99}" v="69" dt="2025-02-16T17:13:08.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671" autoAdjust="0"/>
  </p:normalViewPr>
  <p:slideViewPr>
    <p:cSldViewPr>
      <p:cViewPr varScale="1">
        <p:scale>
          <a:sx n="37" d="100"/>
          <a:sy n="37" d="100"/>
        </p:scale>
        <p:origin x="1060" y="48"/>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1482093C-7395-4512-B043-6EFC708A4D99}"/>
    <pc:docChg chg="custSel modSld">
      <pc:chgData name="DOMINGUEZ, Morgane" userId="d29c428e-ee62-4017-a838-521138d5b01c" providerId="ADAL" clId="{1482093C-7395-4512-B043-6EFC708A4D99}" dt="2025-02-19T10:28:56.050" v="105" actId="14100"/>
      <pc:docMkLst>
        <pc:docMk/>
      </pc:docMkLst>
      <pc:sldChg chg="delSp modSp mod modTransition delAnim modNotesTx">
        <pc:chgData name="DOMINGUEZ, Morgane" userId="d29c428e-ee62-4017-a838-521138d5b01c" providerId="ADAL" clId="{1482093C-7395-4512-B043-6EFC708A4D99}" dt="2025-02-19T10:28:56.050" v="105" actId="14100"/>
        <pc:sldMkLst>
          <pc:docMk/>
          <pc:sldMk cId="3811128158" sldId="850"/>
        </pc:sldMkLst>
        <pc:spChg chg="del">
          <ac:chgData name="DOMINGUEZ, Morgane" userId="d29c428e-ee62-4017-a838-521138d5b01c" providerId="ADAL" clId="{1482093C-7395-4512-B043-6EFC708A4D99}" dt="2025-02-16T17:13:15.655" v="80" actId="478"/>
          <ac:spMkLst>
            <pc:docMk/>
            <pc:sldMk cId="3811128158" sldId="850"/>
            <ac:spMk id="3" creationId="{B3F35930-91D1-9518-A758-F9B2BF2DC883}"/>
          </ac:spMkLst>
        </pc:spChg>
        <pc:picChg chg="del">
          <ac:chgData name="DOMINGUEZ, Morgane" userId="d29c428e-ee62-4017-a838-521138d5b01c" providerId="ADAL" clId="{1482093C-7395-4512-B043-6EFC708A4D99}" dt="2025-02-16T17:10:23.767" v="0" actId="478"/>
          <ac:picMkLst>
            <pc:docMk/>
            <pc:sldMk cId="3811128158" sldId="850"/>
            <ac:picMk id="2" creationId="{752383D5-2785-0D43-C0DF-A3B7AE8FF812}"/>
          </ac:picMkLst>
        </pc:picChg>
        <pc:picChg chg="mod">
          <ac:chgData name="DOMINGUEZ, Morgane" userId="d29c428e-ee62-4017-a838-521138d5b01c" providerId="ADAL" clId="{1482093C-7395-4512-B043-6EFC708A4D99}" dt="2025-02-19T10:28:56.050" v="105" actId="14100"/>
          <ac:picMkLst>
            <pc:docMk/>
            <pc:sldMk cId="3811128158" sldId="850"/>
            <ac:picMk id="5" creationId="{06B86A4A-73A4-F66B-CB44-3CC5D6CE80D0}"/>
          </ac:picMkLst>
        </pc:picChg>
      </pc:sldChg>
      <pc:sldChg chg="delSp mod modTransition delAnim modNotesTx">
        <pc:chgData name="DOMINGUEZ, Morgane" userId="d29c428e-ee62-4017-a838-521138d5b01c" providerId="ADAL" clId="{1482093C-7395-4512-B043-6EFC708A4D99}" dt="2025-02-16T17:15:30.938" v="94"/>
        <pc:sldMkLst>
          <pc:docMk/>
          <pc:sldMk cId="2083123537" sldId="851"/>
        </pc:sldMkLst>
        <pc:spChg chg="del">
          <ac:chgData name="DOMINGUEZ, Morgane" userId="d29c428e-ee62-4017-a838-521138d5b01c" providerId="ADAL" clId="{1482093C-7395-4512-B043-6EFC708A4D99}" dt="2025-02-16T17:13:22.943" v="81" actId="478"/>
          <ac:spMkLst>
            <pc:docMk/>
            <pc:sldMk cId="2083123537" sldId="851"/>
            <ac:spMk id="3" creationId="{0B0455F0-63F2-FC04-A673-ABB6F82311B4}"/>
          </ac:spMkLst>
        </pc:spChg>
        <pc:picChg chg="del">
          <ac:chgData name="DOMINGUEZ, Morgane" userId="d29c428e-ee62-4017-a838-521138d5b01c" providerId="ADAL" clId="{1482093C-7395-4512-B043-6EFC708A4D99}" dt="2025-02-16T17:10:26.504" v="1" actId="478"/>
          <ac:picMkLst>
            <pc:docMk/>
            <pc:sldMk cId="2083123537" sldId="851"/>
            <ac:picMk id="2" creationId="{14D71B1E-0DF8-7138-0188-F1C4B7132FFA}"/>
          </ac:picMkLst>
        </pc:picChg>
      </pc:sldChg>
      <pc:sldChg chg="delSp modSp mod modTransition delAnim modAnim modNotesTx">
        <pc:chgData name="DOMINGUEZ, Morgane" userId="d29c428e-ee62-4017-a838-521138d5b01c" providerId="ADAL" clId="{1482093C-7395-4512-B043-6EFC708A4D99}" dt="2025-02-16T17:15:37.031" v="95"/>
        <pc:sldMkLst>
          <pc:docMk/>
          <pc:sldMk cId="0" sldId="854"/>
        </pc:sldMkLst>
        <pc:spChg chg="mod">
          <ac:chgData name="DOMINGUEZ, Morgane" userId="d29c428e-ee62-4017-a838-521138d5b01c" providerId="ADAL" clId="{1482093C-7395-4512-B043-6EFC708A4D99}" dt="2025-02-16T17:13:30.973" v="82" actId="255"/>
          <ac:spMkLst>
            <pc:docMk/>
            <pc:sldMk cId="0" sldId="854"/>
            <ac:spMk id="9" creationId="{89295505-FC61-147A-2539-302BB13F4809}"/>
          </ac:spMkLst>
        </pc:spChg>
        <pc:picChg chg="del">
          <ac:chgData name="DOMINGUEZ, Morgane" userId="d29c428e-ee62-4017-a838-521138d5b01c" providerId="ADAL" clId="{1482093C-7395-4512-B043-6EFC708A4D99}" dt="2025-02-16T17:10:28.946" v="2" actId="478"/>
          <ac:picMkLst>
            <pc:docMk/>
            <pc:sldMk cId="0" sldId="854"/>
            <ac:picMk id="2" creationId="{5D33781B-2191-B8FB-0610-17D896F2DFE8}"/>
          </ac:picMkLst>
        </pc:picChg>
      </pc:sldChg>
      <pc:sldChg chg="delSp modSp mod modTransition delAnim modAnim modNotesTx">
        <pc:chgData name="DOMINGUEZ, Morgane" userId="d29c428e-ee62-4017-a838-521138d5b01c" providerId="ADAL" clId="{1482093C-7395-4512-B043-6EFC708A4D99}" dt="2025-02-16T17:15:59.942" v="98"/>
        <pc:sldMkLst>
          <pc:docMk/>
          <pc:sldMk cId="50487715" sldId="2147474625"/>
        </pc:sldMkLst>
        <pc:spChg chg="mod">
          <ac:chgData name="DOMINGUEZ, Morgane" userId="d29c428e-ee62-4017-a838-521138d5b01c" providerId="ADAL" clId="{1482093C-7395-4512-B043-6EFC708A4D99}" dt="2025-02-16T17:14:01.320" v="86" actId="255"/>
          <ac:spMkLst>
            <pc:docMk/>
            <pc:sldMk cId="50487715" sldId="2147474625"/>
            <ac:spMk id="14" creationId="{3BEE12B1-A888-590E-978A-55B14391B443}"/>
          </ac:spMkLst>
        </pc:spChg>
        <pc:picChg chg="del">
          <ac:chgData name="DOMINGUEZ, Morgane" userId="d29c428e-ee62-4017-a838-521138d5b01c" providerId="ADAL" clId="{1482093C-7395-4512-B043-6EFC708A4D99}" dt="2025-02-16T17:10:41.036" v="17" actId="478"/>
          <ac:picMkLst>
            <pc:docMk/>
            <pc:sldMk cId="50487715" sldId="2147474625"/>
            <ac:picMk id="2" creationId="{892152FA-00B9-1FB0-064D-D224A23A7AFF}"/>
          </ac:picMkLst>
        </pc:picChg>
      </pc:sldChg>
      <pc:sldChg chg="delSp modSp mod modTransition delAnim modNotesTx">
        <pc:chgData name="DOMINGUEZ, Morgane" userId="d29c428e-ee62-4017-a838-521138d5b01c" providerId="ADAL" clId="{1482093C-7395-4512-B043-6EFC708A4D99}" dt="2025-02-16T17:15:51.412" v="97"/>
        <pc:sldMkLst>
          <pc:docMk/>
          <pc:sldMk cId="1303424733" sldId="2147474626"/>
        </pc:sldMkLst>
        <pc:spChg chg="mod">
          <ac:chgData name="DOMINGUEZ, Morgane" userId="d29c428e-ee62-4017-a838-521138d5b01c" providerId="ADAL" clId="{1482093C-7395-4512-B043-6EFC708A4D99}" dt="2025-02-16T17:13:44.899" v="84" actId="255"/>
          <ac:spMkLst>
            <pc:docMk/>
            <pc:sldMk cId="1303424733" sldId="2147474626"/>
            <ac:spMk id="7" creationId="{6B1DB9B4-4463-7793-91AF-BDF0BD834CA5}"/>
          </ac:spMkLst>
        </pc:spChg>
        <pc:picChg chg="del">
          <ac:chgData name="DOMINGUEZ, Morgane" userId="d29c428e-ee62-4017-a838-521138d5b01c" providerId="ADAL" clId="{1482093C-7395-4512-B043-6EFC708A4D99}" dt="2025-02-16T17:10:38.500" v="16" actId="478"/>
          <ac:picMkLst>
            <pc:docMk/>
            <pc:sldMk cId="1303424733" sldId="2147474626"/>
            <ac:picMk id="2" creationId="{D616B94C-AE96-F7F6-5759-23D02FA0C0A2}"/>
          </ac:picMkLst>
        </pc:picChg>
      </pc:sldChg>
      <pc:sldChg chg="delSp modSp mod modTransition delAnim modNotesTx">
        <pc:chgData name="DOMINGUEZ, Morgane" userId="d29c428e-ee62-4017-a838-521138d5b01c" providerId="ADAL" clId="{1482093C-7395-4512-B043-6EFC708A4D99}" dt="2025-02-16T17:16:06.457" v="99"/>
        <pc:sldMkLst>
          <pc:docMk/>
          <pc:sldMk cId="1352362887" sldId="2147474627"/>
        </pc:sldMkLst>
        <pc:spChg chg="mod">
          <ac:chgData name="DOMINGUEZ, Morgane" userId="d29c428e-ee62-4017-a838-521138d5b01c" providerId="ADAL" clId="{1482093C-7395-4512-B043-6EFC708A4D99}" dt="2025-02-16T17:14:07.804" v="87" actId="255"/>
          <ac:spMkLst>
            <pc:docMk/>
            <pc:sldMk cId="1352362887" sldId="2147474627"/>
            <ac:spMk id="8" creationId="{E5974532-0362-48F9-9D85-E6FA51006342}"/>
          </ac:spMkLst>
        </pc:spChg>
        <pc:picChg chg="del">
          <ac:chgData name="DOMINGUEZ, Morgane" userId="d29c428e-ee62-4017-a838-521138d5b01c" providerId="ADAL" clId="{1482093C-7395-4512-B043-6EFC708A4D99}" dt="2025-02-16T17:10:45.699" v="24" actId="478"/>
          <ac:picMkLst>
            <pc:docMk/>
            <pc:sldMk cId="1352362887" sldId="2147474627"/>
            <ac:picMk id="2" creationId="{DA7B38AF-0066-EDFD-C640-B79A359C5197}"/>
          </ac:picMkLst>
        </pc:picChg>
      </pc:sldChg>
      <pc:sldChg chg="delSp modSp mod modTransition delAnim modAnim modNotesTx">
        <pc:chgData name="DOMINGUEZ, Morgane" userId="d29c428e-ee62-4017-a838-521138d5b01c" providerId="ADAL" clId="{1482093C-7395-4512-B043-6EFC708A4D99}" dt="2025-02-16T17:16:14.003" v="100"/>
        <pc:sldMkLst>
          <pc:docMk/>
          <pc:sldMk cId="1242459448" sldId="2147474628"/>
        </pc:sldMkLst>
        <pc:spChg chg="mod">
          <ac:chgData name="DOMINGUEZ, Morgane" userId="d29c428e-ee62-4017-a838-521138d5b01c" providerId="ADAL" clId="{1482093C-7395-4512-B043-6EFC708A4D99}" dt="2025-02-16T17:14:13.241" v="88" actId="255"/>
          <ac:spMkLst>
            <pc:docMk/>
            <pc:sldMk cId="1242459448" sldId="2147474628"/>
            <ac:spMk id="7" creationId="{FF578831-E13E-EFC9-1A08-609D4B4CC554}"/>
          </ac:spMkLst>
        </pc:spChg>
        <pc:picChg chg="del">
          <ac:chgData name="DOMINGUEZ, Morgane" userId="d29c428e-ee62-4017-a838-521138d5b01c" providerId="ADAL" clId="{1482093C-7395-4512-B043-6EFC708A4D99}" dt="2025-02-16T17:10:48.088" v="25" actId="478"/>
          <ac:picMkLst>
            <pc:docMk/>
            <pc:sldMk cId="1242459448" sldId="2147474628"/>
            <ac:picMk id="2" creationId="{8171952A-4042-EC1F-D642-F18B71D6B748}"/>
          </ac:picMkLst>
        </pc:picChg>
      </pc:sldChg>
      <pc:sldChg chg="delSp modSp mod modTransition delAnim modAnim modNotesTx">
        <pc:chgData name="DOMINGUEZ, Morgane" userId="d29c428e-ee62-4017-a838-521138d5b01c" providerId="ADAL" clId="{1482093C-7395-4512-B043-6EFC708A4D99}" dt="2025-02-16T17:16:30.080" v="102"/>
        <pc:sldMkLst>
          <pc:docMk/>
          <pc:sldMk cId="3990304757" sldId="2147474630"/>
        </pc:sldMkLst>
        <pc:spChg chg="mod">
          <ac:chgData name="DOMINGUEZ, Morgane" userId="d29c428e-ee62-4017-a838-521138d5b01c" providerId="ADAL" clId="{1482093C-7395-4512-B043-6EFC708A4D99}" dt="2025-02-16T17:14:25.755" v="90" actId="255"/>
          <ac:spMkLst>
            <pc:docMk/>
            <pc:sldMk cId="3990304757" sldId="2147474630"/>
            <ac:spMk id="13" creationId="{8B029A97-44E3-FDA3-6A84-839252BCAD8E}"/>
          </ac:spMkLst>
        </pc:spChg>
        <pc:picChg chg="del">
          <ac:chgData name="DOMINGUEZ, Morgane" userId="d29c428e-ee62-4017-a838-521138d5b01c" providerId="ADAL" clId="{1482093C-7395-4512-B043-6EFC708A4D99}" dt="2025-02-16T17:10:57.873" v="38" actId="478"/>
          <ac:picMkLst>
            <pc:docMk/>
            <pc:sldMk cId="3990304757" sldId="2147474630"/>
            <ac:picMk id="2" creationId="{40F0CC97-6831-11D0-7A30-38A03D0565E7}"/>
          </ac:picMkLst>
        </pc:picChg>
      </pc:sldChg>
      <pc:sldChg chg="delSp modSp mod modTransition delAnim modAnim modNotesTx">
        <pc:chgData name="DOMINGUEZ, Morgane" userId="d29c428e-ee62-4017-a838-521138d5b01c" providerId="ADAL" clId="{1482093C-7395-4512-B043-6EFC708A4D99}" dt="2025-02-16T17:15:44.530" v="96"/>
        <pc:sldMkLst>
          <pc:docMk/>
          <pc:sldMk cId="4100754667" sldId="2147474634"/>
        </pc:sldMkLst>
        <pc:spChg chg="mod">
          <ac:chgData name="DOMINGUEZ, Morgane" userId="d29c428e-ee62-4017-a838-521138d5b01c" providerId="ADAL" clId="{1482093C-7395-4512-B043-6EFC708A4D99}" dt="2025-02-16T17:13:39.306" v="83" actId="255"/>
          <ac:spMkLst>
            <pc:docMk/>
            <pc:sldMk cId="4100754667" sldId="2147474634"/>
            <ac:spMk id="7" creationId="{77B86777-D69A-686D-B98D-402C9999D726}"/>
          </ac:spMkLst>
        </pc:spChg>
        <pc:picChg chg="del">
          <ac:chgData name="DOMINGUEZ, Morgane" userId="d29c428e-ee62-4017-a838-521138d5b01c" providerId="ADAL" clId="{1482093C-7395-4512-B043-6EFC708A4D99}" dt="2025-02-16T17:10:34.305" v="9" actId="478"/>
          <ac:picMkLst>
            <pc:docMk/>
            <pc:sldMk cId="4100754667" sldId="2147474634"/>
            <ac:picMk id="2" creationId="{302F3546-7DC2-436A-C8E1-7DA7E597E503}"/>
          </ac:picMkLst>
        </pc:picChg>
      </pc:sldChg>
      <pc:sldChg chg="delSp modSp mod modTransition delAnim modNotesTx">
        <pc:chgData name="DOMINGUEZ, Morgane" userId="d29c428e-ee62-4017-a838-521138d5b01c" providerId="ADAL" clId="{1482093C-7395-4512-B043-6EFC708A4D99}" dt="2025-02-16T17:16:46.539" v="104"/>
        <pc:sldMkLst>
          <pc:docMk/>
          <pc:sldMk cId="4208597070" sldId="2147474635"/>
        </pc:sldMkLst>
        <pc:spChg chg="mod">
          <ac:chgData name="DOMINGUEZ, Morgane" userId="d29c428e-ee62-4017-a838-521138d5b01c" providerId="ADAL" clId="{1482093C-7395-4512-B043-6EFC708A4D99}" dt="2025-02-16T17:14:36.348" v="92" actId="255"/>
          <ac:spMkLst>
            <pc:docMk/>
            <pc:sldMk cId="4208597070" sldId="2147474635"/>
            <ac:spMk id="3" creationId="{49C9B33B-A51C-EB47-A6D4-6C22B3C508E3}"/>
          </ac:spMkLst>
        </pc:spChg>
        <pc:picChg chg="del">
          <ac:chgData name="DOMINGUEZ, Morgane" userId="d29c428e-ee62-4017-a838-521138d5b01c" providerId="ADAL" clId="{1482093C-7395-4512-B043-6EFC708A4D99}" dt="2025-02-16T17:11:05.073" v="43" actId="478"/>
          <ac:picMkLst>
            <pc:docMk/>
            <pc:sldMk cId="4208597070" sldId="2147474635"/>
            <ac:picMk id="4" creationId="{1AEC912C-3DD9-04FF-1C17-C0D16B99F6A6}"/>
          </ac:picMkLst>
        </pc:picChg>
      </pc:sldChg>
      <pc:sldChg chg="delSp modSp mod modTransition delAnim modNotesTx">
        <pc:chgData name="DOMINGUEZ, Morgane" userId="d29c428e-ee62-4017-a838-521138d5b01c" providerId="ADAL" clId="{1482093C-7395-4512-B043-6EFC708A4D99}" dt="2025-02-16T17:16:40.547" v="103"/>
        <pc:sldMkLst>
          <pc:docMk/>
          <pc:sldMk cId="1761644331" sldId="2147474636"/>
        </pc:sldMkLst>
        <pc:spChg chg="mod">
          <ac:chgData name="DOMINGUEZ, Morgane" userId="d29c428e-ee62-4017-a838-521138d5b01c" providerId="ADAL" clId="{1482093C-7395-4512-B043-6EFC708A4D99}" dt="2025-02-16T17:14:30.864" v="91" actId="255"/>
          <ac:spMkLst>
            <pc:docMk/>
            <pc:sldMk cId="1761644331" sldId="2147474636"/>
            <ac:spMk id="2" creationId="{1402ED4C-6373-1D12-FF4D-F37D3F622F19}"/>
          </ac:spMkLst>
        </pc:spChg>
        <pc:picChg chg="del">
          <ac:chgData name="DOMINGUEZ, Morgane" userId="d29c428e-ee62-4017-a838-521138d5b01c" providerId="ADAL" clId="{1482093C-7395-4512-B043-6EFC708A4D99}" dt="2025-02-16T17:11:02.568" v="42" actId="478"/>
          <ac:picMkLst>
            <pc:docMk/>
            <pc:sldMk cId="1761644331" sldId="2147474636"/>
            <ac:picMk id="8" creationId="{3CF30383-12BF-A278-E483-6A0438DF3264}"/>
          </ac:picMkLst>
        </pc:picChg>
      </pc:sldChg>
      <pc:sldChg chg="delSp modSp mod modTransition delAnim modAnim modNotesTx">
        <pc:chgData name="DOMINGUEZ, Morgane" userId="d29c428e-ee62-4017-a838-521138d5b01c" providerId="ADAL" clId="{1482093C-7395-4512-B043-6EFC708A4D99}" dt="2025-02-16T17:16:23.940" v="101"/>
        <pc:sldMkLst>
          <pc:docMk/>
          <pc:sldMk cId="957689508" sldId="2147474637"/>
        </pc:sldMkLst>
        <pc:spChg chg="mod">
          <ac:chgData name="DOMINGUEZ, Morgane" userId="d29c428e-ee62-4017-a838-521138d5b01c" providerId="ADAL" clId="{1482093C-7395-4512-B043-6EFC708A4D99}" dt="2025-02-16T17:14:20.397" v="89" actId="255"/>
          <ac:spMkLst>
            <pc:docMk/>
            <pc:sldMk cId="957689508" sldId="2147474637"/>
            <ac:spMk id="2" creationId="{E00198A1-C4E6-8A2B-B20D-44752FDC4CB9}"/>
          </ac:spMkLst>
        </pc:spChg>
        <pc:picChg chg="del">
          <ac:chgData name="DOMINGUEZ, Morgane" userId="d29c428e-ee62-4017-a838-521138d5b01c" providerId="ADAL" clId="{1482093C-7395-4512-B043-6EFC708A4D99}" dt="2025-02-16T17:10:54.033" v="32" actId="478"/>
          <ac:picMkLst>
            <pc:docMk/>
            <pc:sldMk cId="957689508" sldId="2147474637"/>
            <ac:picMk id="29" creationId="{85278903-E556-73A2-F021-17CCD748EF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inyurl.com/PAMIinform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inyurl.com/PAMIcontro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inyurl.com/PAMIcount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introduction course on the identification of Priority Areas for Multisectoral Interventions,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6259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learn more about the development of NCPs targeted to PAMIs, we encourage you to visit the resource section of the GTFCC website, where you will find multiple resources, including the Global Roadmap to End cholera, a guiding document to support countries for the development of their NCP, and an NCP template that we strongly encourage you to use.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137959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additional information or to request technical assistance to identify PAMIs, please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 are here to support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13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Thank you for taking this course. We hope that you found it useful.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warmly invite you to continue to learn about PAMIs by taking the GTFCC online course on the identification of PAMIs for cholera control or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171264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how to access supplementary material online to identify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77048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where to find GTFCC online resources on:</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principles for PAMI identification;</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control;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elimination;</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well as on NCP development.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summary information on key principles for PAMI identification on a dedicated GTFCC Webpage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https:/tinyurl.com/PAMIinformation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this webpage, you will find a FAQ which compiles frequent questions from countries on PAMI identification.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access a one pager on the purpose and principles for PAMI identification, as well as a one pager on key steps to identify PAMIs for cholera control, and a one pager on key steps to identify PAMIs for cholera elimination.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you will also access practical information regarding why and how to request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access each document by scanning the QR codes at the bottom of your screen.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2553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learn more about the identification of PAMIs for cholera control, we warmly encourage you to take the dedicated GTFCC online course.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357071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comprehensive package of supporting material to identify PAMIs for cholera control is available on a dedicated GTFCC webpage at </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https://tinyurl.com/PAMIcontrol</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this webpage, you will find a guidance document that describes the GTFCC method to identify PAMIs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Excel tool which automatizes all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user guide of this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data model template that you should use to format your data before importing it in the PAMI Excel tool.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 template report on PAMI identification that we encourage you to follow to prepare a comprehensive report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access each document by scanning the QR codes at the bottom of your screen.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15008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learn more about the identification of PAMIs for cholera elimination, we warmly encourage you to take the dedicated GTFCC online course.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330843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comprehensive package of supporting material to identify PAMIs for cholera elimination is available on a dedicated GTFCC webpage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PAMIelimination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this webpage, you will find a guidance document that describes the GTFCC method to identify PAMIs for cholera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Excel tool which automatizes all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user guide of this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data model template that you should use to format your data before importing it in the PAMI Excel tool.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 template report on PAMI identification that we encourage you to follow to prepare a comprehensive report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access each document by scanning the QR codes at the bottom of your screen.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100177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information on PAMI identification in GTFCC target countries are available on a dedicated GTFCC webpage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PAMIcountry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can also access this page by scanning this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this webpage, you will find a global map of PAMIs as well as country reports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find information on the status of PAMI identification in all GTFCC target countries.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the GTFCC Secretariat to update the PAMI identification status of your country, to contribute to the global map of PAMIs by adding your country data, or to release your country report on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136855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F890D4-365B-4C98-9479-1DA960EFBD62}"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75B20C-B606-4A27-9748-A9514DED568F}"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FCE2E-03DA-4933-A4F6-45D7C5A195D3}"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F017FCF-262E-43D3-8465-01D4FBF90739}" type="datetime1">
              <a:rPr lang="en-US" smtClean="0"/>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59611E9-C6F9-4073-B46E-1161B64CCEF1}" type="datetime1">
              <a:rPr lang="en-US" smtClean="0"/>
              <a:t>2/19/2025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9D86991-028A-43AB-8467-4A329B4EA880}" type="datetime1">
              <a:rPr lang="en-US" smtClean="0"/>
              <a:t>2/19/2025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3BDF8E3-BEEF-4C24-8C87-1BC5861AAA91}" type="datetime1">
              <a:rPr lang="en-US" smtClean="0"/>
              <a:t>2/19/2025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C9AC2BB-B87C-4879-BAC1-B77372049033}" type="datetime1">
              <a:rPr lang="en-US" smtClean="0"/>
              <a:t>2/19/2025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5BC71-82F3-4F78-B408-5219501AFB1D}"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F0294-9D01-4D71-AC40-E04812035B7E}" type="datetime1">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94D2C-B05A-455E-9DC2-9BCB2A9DEB7C}"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A82AD1-4D56-4889-A63D-020092CCF84C}" type="datetime1">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7DF7AB-81EA-4BC6-968B-3EC6021561E7}" type="datetime1">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D7B42-5E0D-4D24-93C6-2314E9B93B47}" type="datetime1">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3F171-5848-4145-B892-C4C689E968EA}"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F09712-F5CB-4D5B-BC21-CB8014E1E084}" type="datetime1">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4A0EB-301D-40AA-A240-D9A07DA1BCCF}" type="datetime1">
              <a:rPr lang="en-US" smtClean="0"/>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FB0E05BC-BA75-4624-8059-F821E3950F6F}" type="datetime1">
              <a:rPr lang="en-US" smtClean="0"/>
              <a:t>2/19/2025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id="{91C77A9D-D4FA-F24D-DA56-C900A813E2B7}"/>
              </a:ext>
            </a:extLst>
          </p:cNvPr>
          <p:cNvSpPr/>
          <p:nvPr/>
        </p:nvSpPr>
        <p:spPr>
          <a:xfrm>
            <a:off x="611017" y="3552104"/>
            <a:ext cx="8491538" cy="3429000"/>
          </a:xfrm>
          <a:custGeom>
            <a:avLst/>
            <a:gdLst/>
            <a:ahLst/>
            <a:cxnLst/>
            <a:rect l="l" t="t" r="r" b="b"/>
            <a:pathLst>
              <a:path w="5661025" h="2231390">
                <a:moveTo>
                  <a:pt x="0" y="2231136"/>
                </a:moveTo>
                <a:lnTo>
                  <a:pt x="5660644" y="2231136"/>
                </a:lnTo>
                <a:lnTo>
                  <a:pt x="5660644" y="0"/>
                </a:lnTo>
                <a:lnTo>
                  <a:pt x="0" y="0"/>
                </a:lnTo>
                <a:lnTo>
                  <a:pt x="0" y="2231136"/>
                </a:lnTo>
                <a:close/>
              </a:path>
            </a:pathLst>
          </a:custGeom>
          <a:solidFill>
            <a:schemeClr val="bg1"/>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6B86A4A-73A4-F66B-CB44-3CC5D6CE80D0}"/>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11353799" cy="3423411"/>
            <a:chOff x="0" y="-47625"/>
            <a:chExt cx="106998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6998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5888" y="567474"/>
            <a:ext cx="1398917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National Cholera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lans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NCPs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79287BB-7A7F-E7AC-1C6C-CB75041C1217}"/>
              </a:ext>
            </a:extLst>
          </p:cNvPr>
          <p:cNvSpPr/>
          <p:nvPr/>
        </p:nvSpPr>
        <p:spPr>
          <a:xfrm>
            <a:off x="4572000" y="2110793"/>
            <a:ext cx="92202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41DA4D4-A697-412D-9D56-A64853508B8B}"/>
              </a:ext>
            </a:extLst>
          </p:cNvPr>
          <p:cNvSpPr txBox="1"/>
          <p:nvPr/>
        </p:nvSpPr>
        <p:spPr>
          <a:xfrm>
            <a:off x="3732289" y="2411502"/>
            <a:ext cx="108234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Aptos" panose="02110004020202020204"/>
                <a:ea typeface="+mn-ea"/>
                <a:cs typeface="+mn-cs"/>
              </a:rPr>
              <a:t>https://www.gtfcc.org/resources/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9999"/>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E143C62A-0571-2B5E-E2A1-5B476ECB8CD7}"/>
              </a:ext>
            </a:extLst>
          </p:cNvPr>
          <p:cNvGrpSpPr/>
          <p:nvPr/>
        </p:nvGrpSpPr>
        <p:grpSpPr>
          <a:xfrm>
            <a:off x="12780112" y="3815743"/>
            <a:ext cx="4572002" cy="6258683"/>
            <a:chOff x="12780112" y="3815743"/>
            <a:chExt cx="4572002" cy="6258683"/>
          </a:xfrm>
        </p:grpSpPr>
        <p:sp>
          <p:nvSpPr>
            <p:cNvPr id="26" name="TextBox 25">
              <a:extLst>
                <a:ext uri="{FF2B5EF4-FFF2-40B4-BE49-F238E27FC236}">
                  <a16:creationId xmlns:a16="http://schemas.microsoft.com/office/drawing/2014/main" id="{81E8968D-CBC0-F4A5-0C28-7A6B284AB626}"/>
                </a:ext>
              </a:extLst>
            </p:cNvPr>
            <p:cNvSpPr txBox="1"/>
            <p:nvPr/>
          </p:nvSpPr>
          <p:spPr>
            <a:xfrm>
              <a:off x="12780114" y="3815743"/>
              <a:ext cx="457200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a:t>NCP t</a:t>
              </a:r>
              <a:r>
                <a:rPr lang="fr-FR" dirty="0" err="1"/>
                <a:t>emplate</a:t>
              </a:r>
              <a:endParaRPr lang="en-US" dirty="0"/>
            </a:p>
          </p:txBody>
        </p:sp>
        <p:pic>
          <p:nvPicPr>
            <p:cNvPr id="12" name="Picture 11">
              <a:extLst>
                <a:ext uri="{FF2B5EF4-FFF2-40B4-BE49-F238E27FC236}">
                  <a16:creationId xmlns:a16="http://schemas.microsoft.com/office/drawing/2014/main" id="{25B60A77-DB6E-5A45-BD48-E41F9835493B}"/>
                </a:ext>
              </a:extLst>
            </p:cNvPr>
            <p:cNvPicPr>
              <a:picLocks noChangeAspect="1"/>
            </p:cNvPicPr>
            <p:nvPr/>
          </p:nvPicPr>
          <p:blipFill>
            <a:blip r:embed="rId3"/>
            <a:stretch>
              <a:fillRect/>
            </a:stretch>
          </p:blipFill>
          <p:spPr>
            <a:xfrm>
              <a:off x="12780112" y="4518094"/>
              <a:ext cx="4572000" cy="5556332"/>
            </a:xfrm>
            <a:prstGeom prst="rect">
              <a:avLst/>
            </a:prstGeom>
          </p:spPr>
        </p:pic>
      </p:grpSp>
      <p:grpSp>
        <p:nvGrpSpPr>
          <p:cNvPr id="8" name="Group 7">
            <a:extLst>
              <a:ext uri="{FF2B5EF4-FFF2-40B4-BE49-F238E27FC236}">
                <a16:creationId xmlns:a16="http://schemas.microsoft.com/office/drawing/2014/main" id="{F0CF28A5-B439-E29D-339D-8B800558815C}"/>
              </a:ext>
            </a:extLst>
          </p:cNvPr>
          <p:cNvGrpSpPr/>
          <p:nvPr/>
        </p:nvGrpSpPr>
        <p:grpSpPr>
          <a:xfrm>
            <a:off x="935888" y="3892439"/>
            <a:ext cx="4572000" cy="6181986"/>
            <a:chOff x="935888" y="3892439"/>
            <a:chExt cx="4572000" cy="6181986"/>
          </a:xfrm>
        </p:grpSpPr>
        <p:sp>
          <p:nvSpPr>
            <p:cNvPr id="24" name="TextBox 23">
              <a:extLst>
                <a:ext uri="{FF2B5EF4-FFF2-40B4-BE49-F238E27FC236}">
                  <a16:creationId xmlns:a16="http://schemas.microsoft.com/office/drawing/2014/main" id="{5BCF69B1-6338-B9A2-30DB-88E28B46202B}"/>
                </a:ext>
              </a:extLst>
            </p:cNvPr>
            <p:cNvSpPr txBox="1"/>
            <p:nvPr/>
          </p:nvSpPr>
          <p:spPr>
            <a:xfrm>
              <a:off x="935888" y="3892439"/>
              <a:ext cx="457200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Global Roadmap</a:t>
              </a:r>
              <a:endParaRPr lang="en-US" dirty="0"/>
            </a:p>
          </p:txBody>
        </p:sp>
        <p:pic>
          <p:nvPicPr>
            <p:cNvPr id="15" name="Picture 14">
              <a:extLst>
                <a:ext uri="{FF2B5EF4-FFF2-40B4-BE49-F238E27FC236}">
                  <a16:creationId xmlns:a16="http://schemas.microsoft.com/office/drawing/2014/main" id="{B5721AD7-0A0C-2AB1-BAA1-89580BF42030}"/>
                </a:ext>
              </a:extLst>
            </p:cNvPr>
            <p:cNvPicPr>
              <a:picLocks noChangeAspect="1"/>
            </p:cNvPicPr>
            <p:nvPr/>
          </p:nvPicPr>
          <p:blipFill>
            <a:blip r:embed="rId4"/>
            <a:stretch>
              <a:fillRect/>
            </a:stretch>
          </p:blipFill>
          <p:spPr>
            <a:xfrm>
              <a:off x="935888" y="4663638"/>
              <a:ext cx="4572000" cy="5410787"/>
            </a:xfrm>
            <a:prstGeom prst="rect">
              <a:avLst/>
            </a:prstGeom>
          </p:spPr>
        </p:pic>
      </p:grpSp>
      <p:grpSp>
        <p:nvGrpSpPr>
          <p:cNvPr id="10" name="Group 9">
            <a:extLst>
              <a:ext uri="{FF2B5EF4-FFF2-40B4-BE49-F238E27FC236}">
                <a16:creationId xmlns:a16="http://schemas.microsoft.com/office/drawing/2014/main" id="{4941EB48-201B-405C-639F-30E4635F7C32}"/>
              </a:ext>
            </a:extLst>
          </p:cNvPr>
          <p:cNvGrpSpPr/>
          <p:nvPr/>
        </p:nvGrpSpPr>
        <p:grpSpPr>
          <a:xfrm>
            <a:off x="7058551" y="3895076"/>
            <a:ext cx="4594825" cy="6274031"/>
            <a:chOff x="7058551" y="3895076"/>
            <a:chExt cx="4594825" cy="6274031"/>
          </a:xfrm>
        </p:grpSpPr>
        <p:sp>
          <p:nvSpPr>
            <p:cNvPr id="25" name="TextBox 24">
              <a:extLst>
                <a:ext uri="{FF2B5EF4-FFF2-40B4-BE49-F238E27FC236}">
                  <a16:creationId xmlns:a16="http://schemas.microsoft.com/office/drawing/2014/main" id="{40BC201D-4B69-A051-F0AF-C3929E98D8B3}"/>
                </a:ext>
              </a:extLst>
            </p:cNvPr>
            <p:cNvSpPr txBox="1"/>
            <p:nvPr/>
          </p:nvSpPr>
          <p:spPr>
            <a:xfrm>
              <a:off x="7058551" y="3895076"/>
              <a:ext cx="457200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a:t>NCP g</a:t>
              </a:r>
              <a:r>
                <a:rPr lang="fr-FR" dirty="0"/>
                <a:t>uidance</a:t>
              </a:r>
              <a:endParaRPr lang="en-US" dirty="0"/>
            </a:p>
          </p:txBody>
        </p:sp>
        <p:pic>
          <p:nvPicPr>
            <p:cNvPr id="17" name="Picture 16">
              <a:extLst>
                <a:ext uri="{FF2B5EF4-FFF2-40B4-BE49-F238E27FC236}">
                  <a16:creationId xmlns:a16="http://schemas.microsoft.com/office/drawing/2014/main" id="{7800A2C5-0CDF-4D49-9A77-989897CC2B2B}"/>
                </a:ext>
              </a:extLst>
            </p:cNvPr>
            <p:cNvPicPr>
              <a:picLocks noChangeAspect="1"/>
            </p:cNvPicPr>
            <p:nvPr/>
          </p:nvPicPr>
          <p:blipFill>
            <a:blip r:embed="rId5"/>
            <a:stretch>
              <a:fillRect/>
            </a:stretch>
          </p:blipFill>
          <p:spPr>
            <a:xfrm>
              <a:off x="7081376" y="4758320"/>
              <a:ext cx="4572000" cy="5410787"/>
            </a:xfrm>
            <a:prstGeom prst="rect">
              <a:avLst/>
            </a:prstGeom>
          </p:spPr>
        </p:pic>
      </p:grpSp>
      <p:sp>
        <p:nvSpPr>
          <p:cNvPr id="13" name="Slide Number Placeholder 12">
            <a:extLst>
              <a:ext uri="{FF2B5EF4-FFF2-40B4-BE49-F238E27FC236}">
                <a16:creationId xmlns:a16="http://schemas.microsoft.com/office/drawing/2014/main" id="{8B029A97-44E3-FDA3-6A84-839252BCAD8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99030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E63A46F-EA34-EB66-4BE1-8775907ED5A1}"/>
              </a:ext>
            </a:extLst>
          </p:cNvPr>
          <p:cNvGrpSpPr/>
          <p:nvPr/>
        </p:nvGrpSpPr>
        <p:grpSpPr>
          <a:xfrm>
            <a:off x="965433" y="3531948"/>
            <a:ext cx="4618243" cy="5164580"/>
            <a:chOff x="595583" y="2949508"/>
            <a:chExt cx="5502950" cy="6102725"/>
          </a:xfrm>
        </p:grpSpPr>
        <p:pic>
          <p:nvPicPr>
            <p:cNvPr id="7" name="Picture 6">
              <a:extLst>
                <a:ext uri="{FF2B5EF4-FFF2-40B4-BE49-F238E27FC236}">
                  <a16:creationId xmlns:a16="http://schemas.microsoft.com/office/drawing/2014/main" id="{D302A007-41FF-169B-27DE-E6AFB8B19401}"/>
                </a:ext>
              </a:extLst>
            </p:cNvPr>
            <p:cNvPicPr>
              <a:picLocks noChangeAspect="1"/>
            </p:cNvPicPr>
            <p:nvPr/>
          </p:nvPicPr>
          <p:blipFill>
            <a:blip r:embed="rId3"/>
            <a:stretch>
              <a:fillRect/>
            </a:stretch>
          </p:blipFill>
          <p:spPr>
            <a:xfrm>
              <a:off x="2356708" y="4184690"/>
              <a:ext cx="3741825" cy="4867543"/>
            </a:xfrm>
            <a:prstGeom prst="rect">
              <a:avLst/>
            </a:prstGeom>
          </p:spPr>
        </p:pic>
        <p:pic>
          <p:nvPicPr>
            <p:cNvPr id="13" name="Picture 12">
              <a:extLst>
                <a:ext uri="{FF2B5EF4-FFF2-40B4-BE49-F238E27FC236}">
                  <a16:creationId xmlns:a16="http://schemas.microsoft.com/office/drawing/2014/main" id="{1B210DE6-7A4A-4EED-AB3E-B992C959FEAD}"/>
                </a:ext>
              </a:extLst>
            </p:cNvPr>
            <p:cNvPicPr>
              <a:picLocks noChangeAspect="1"/>
            </p:cNvPicPr>
            <p:nvPr/>
          </p:nvPicPr>
          <p:blipFill>
            <a:blip r:embed="rId4"/>
            <a:stretch>
              <a:fillRect/>
            </a:stretch>
          </p:blipFill>
          <p:spPr>
            <a:xfrm>
              <a:off x="595583" y="2949508"/>
              <a:ext cx="2419350" cy="2609850"/>
            </a:xfrm>
            <a:prstGeom prst="rect">
              <a:avLst/>
            </a:prstGeom>
          </p:spPr>
        </p:pic>
      </p:grpSp>
      <p:sp>
        <p:nvSpPr>
          <p:cNvPr id="14" name="Rectangle: Rounded Corners 13">
            <a:extLst>
              <a:ext uri="{FF2B5EF4-FFF2-40B4-BE49-F238E27FC236}">
                <a16:creationId xmlns:a16="http://schemas.microsoft.com/office/drawing/2014/main" id="{30684339-3B76-F52E-7F8C-57E64A1AD4DA}"/>
              </a:ext>
            </a:extLst>
          </p:cNvPr>
          <p:cNvSpPr/>
          <p:nvPr/>
        </p:nvSpPr>
        <p:spPr>
          <a:xfrm>
            <a:off x="5401733" y="3417160"/>
            <a:ext cx="11234062" cy="149605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533399" y="-2009228"/>
            <a:ext cx="9833460" cy="3423411"/>
            <a:chOff x="0" y="-47625"/>
            <a:chExt cx="106998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6998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0A50D3E2-62DC-D259-45A3-3FAB50868A30}"/>
              </a:ext>
            </a:extLst>
          </p:cNvPr>
          <p:cNvGrpSpPr/>
          <p:nvPr/>
        </p:nvGrpSpPr>
        <p:grpSpPr>
          <a:xfrm>
            <a:off x="7579946" y="5499635"/>
            <a:ext cx="10507256" cy="2019300"/>
            <a:chOff x="9642660" y="7250702"/>
            <a:chExt cx="10509991" cy="2019300"/>
          </a:xfrm>
        </p:grpSpPr>
        <p:pic>
          <p:nvPicPr>
            <p:cNvPr id="10" name="Picture 9">
              <a:extLst>
                <a:ext uri="{FF2B5EF4-FFF2-40B4-BE49-F238E27FC236}">
                  <a16:creationId xmlns:a16="http://schemas.microsoft.com/office/drawing/2014/main" id="{B4F768A7-264C-D1C8-24CB-0290F9778E1B}"/>
                </a:ext>
              </a:extLst>
            </p:cNvPr>
            <p:cNvPicPr>
              <a:picLocks noChangeAspect="1"/>
            </p:cNvPicPr>
            <p:nvPr/>
          </p:nvPicPr>
          <p:blipFill>
            <a:blip r:embed="rId5"/>
            <a:stretch>
              <a:fillRect/>
            </a:stretch>
          </p:blipFill>
          <p:spPr>
            <a:xfrm>
              <a:off x="9642660" y="7250702"/>
              <a:ext cx="6943725" cy="2019300"/>
            </a:xfrm>
            <a:prstGeom prst="rect">
              <a:avLst/>
            </a:prstGeom>
          </p:spPr>
        </p:pic>
        <p:sp>
          <p:nvSpPr>
            <p:cNvPr id="11" name="TextBox 10">
              <a:extLst>
                <a:ext uri="{FF2B5EF4-FFF2-40B4-BE49-F238E27FC236}">
                  <a16:creationId xmlns:a16="http://schemas.microsoft.com/office/drawing/2014/main" id="{C4C53B29-16CE-867A-A496-38B4C312475C}"/>
                </a:ext>
              </a:extLst>
            </p:cNvPr>
            <p:cNvSpPr txBox="1"/>
            <p:nvPr/>
          </p:nvSpPr>
          <p:spPr>
            <a:xfrm>
              <a:off x="10396331" y="7967964"/>
              <a:ext cx="975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GTFCCsecretariat@who.int </a:t>
              </a:r>
              <a:endParaRPr kumimoji="0" lang="en-US" sz="1800" b="0" i="0" u="none" strike="noStrike" kern="1200" cap="none" spc="0" normalizeH="0" baseline="0" noProof="0" dirty="0">
                <a:ln>
                  <a:noFill/>
                </a:ln>
                <a:solidFill>
                  <a:srgbClr val="009999"/>
                </a:solidFill>
                <a:effectLst/>
                <a:uLnTx/>
                <a:uFillTx/>
                <a:latin typeface="Calibri"/>
                <a:ea typeface="+mn-ea"/>
                <a:cs typeface="+mn-cs"/>
              </a:endParaRPr>
            </a:p>
          </p:txBody>
        </p:sp>
      </p:grpSp>
      <p:sp>
        <p:nvSpPr>
          <p:cNvPr id="15" name="TextBox 7">
            <a:extLst>
              <a:ext uri="{FF2B5EF4-FFF2-40B4-BE49-F238E27FC236}">
                <a16:creationId xmlns:a16="http://schemas.microsoft.com/office/drawing/2014/main" id="{BA5B3A83-CB8B-BC43-2F45-AAD5388C0FF8}"/>
              </a:ext>
            </a:extLst>
          </p:cNvPr>
          <p:cNvSpPr txBox="1"/>
          <p:nvPr/>
        </p:nvSpPr>
        <p:spPr>
          <a:xfrm>
            <a:off x="965434" y="449458"/>
            <a:ext cx="8132730" cy="1179169"/>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additional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support</a:t>
            </a:r>
          </a:p>
          <a:p>
            <a:pPr marL="0" marR="0" lvl="0" indent="0" algn="l" defTabSz="914400" rtl="0" eaLnBrk="1" fontAlgn="auto" latinLnBrk="0" hangingPunct="1">
              <a:lnSpc>
                <a:spcPts val="4519"/>
              </a:lnSpc>
              <a:spcBef>
                <a:spcPts val="0"/>
              </a:spcBef>
              <a:spcAft>
                <a:spcPts val="0"/>
              </a:spcAft>
              <a:buClrTx/>
              <a:buSzTx/>
              <a:buFontTx/>
              <a:buNone/>
              <a:tabLst/>
              <a:defRPr/>
            </a:pPr>
            <a:endParaRPr kumimoji="0" lang="fr-FR" sz="4400" b="1" i="0" u="none" strike="noStrike" kern="1200" cap="none" spc="0" normalizeH="0" baseline="0" noProof="0" dirty="0">
              <a:ln>
                <a:noFill/>
              </a:ln>
              <a:solidFill>
                <a:srgbClr val="FFFFFF"/>
              </a:solidFill>
              <a:effectLst/>
              <a:uLnTx/>
              <a:uFillTx/>
              <a:latin typeface="Congenial" panose="02000503040000020004" pitchFamily="2" charset="0"/>
              <a:ea typeface="Atkinson Hyperlegible Bold"/>
              <a:cs typeface="Atkinson Hyperlegible Bold"/>
              <a:sym typeface="Atkinson Hyperlegible Bold"/>
            </a:endParaRPr>
          </a:p>
        </p:txBody>
      </p:sp>
      <p:sp>
        <p:nvSpPr>
          <p:cNvPr id="17" name="TextBox 16">
            <a:extLst>
              <a:ext uri="{FF2B5EF4-FFF2-40B4-BE49-F238E27FC236}">
                <a16:creationId xmlns:a16="http://schemas.microsoft.com/office/drawing/2014/main" id="{D2DA1CA4-8621-7F9B-90B2-E2647955C3FA}"/>
              </a:ext>
            </a:extLst>
          </p:cNvPr>
          <p:cNvSpPr txBox="1"/>
          <p:nvPr/>
        </p:nvSpPr>
        <p:spPr>
          <a:xfrm>
            <a:off x="5519393" y="3729716"/>
            <a:ext cx="1099874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any question or for technical assistance to identify PAMIs,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contact the GTFCC Secretariat</a:t>
            </a:r>
          </a:p>
        </p:txBody>
      </p:sp>
      <p:sp>
        <p:nvSpPr>
          <p:cNvPr id="2" name="Slide Number Placeholder 1">
            <a:extLst>
              <a:ext uri="{FF2B5EF4-FFF2-40B4-BE49-F238E27FC236}">
                <a16:creationId xmlns:a16="http://schemas.microsoft.com/office/drawing/2014/main" id="{1402ED4C-6373-1D12-FF4D-F37D3F622F1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176164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F5F18-99B2-49F7-971E-5484A9E65B79}"/>
              </a:ext>
            </a:extLst>
          </p:cNvPr>
          <p:cNvPicPr>
            <a:picLocks noChangeAspect="1"/>
          </p:cNvPicPr>
          <p:nvPr/>
        </p:nvPicPr>
        <p:blipFill>
          <a:blip r:embed="rId3"/>
          <a:stretch>
            <a:fillRect/>
          </a:stretch>
        </p:blipFill>
        <p:spPr>
          <a:xfrm>
            <a:off x="5543412" y="1485900"/>
            <a:ext cx="7201176" cy="7017976"/>
          </a:xfrm>
          <a:prstGeom prst="rect">
            <a:avLst/>
          </a:prstGeom>
        </p:spPr>
      </p:pic>
      <p:sp>
        <p:nvSpPr>
          <p:cNvPr id="3" name="Slide Number Placeholder 2">
            <a:extLst>
              <a:ext uri="{FF2B5EF4-FFF2-40B4-BE49-F238E27FC236}">
                <a16:creationId xmlns:a16="http://schemas.microsoft.com/office/drawing/2014/main" id="{49C9B33B-A51C-EB47-A6D4-6C22B3C508E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420859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320F6D-D810-642F-0578-3DB7C6C7C3FF}"/>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8312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964EE1-4E32-66FB-77B4-18862790BE85}"/>
              </a:ext>
            </a:extLst>
          </p:cNvPr>
          <p:cNvGrpSpPr/>
          <p:nvPr/>
        </p:nvGrpSpPr>
        <p:grpSpPr>
          <a:xfrm>
            <a:off x="2571142" y="3097916"/>
            <a:ext cx="13213040" cy="5245984"/>
            <a:chOff x="2571142" y="3097916"/>
            <a:chExt cx="13213040" cy="5245984"/>
          </a:xfrm>
        </p:grpSpPr>
        <p:sp>
          <p:nvSpPr>
            <p:cNvPr id="20" name="Rectangle 19">
              <a:extLst>
                <a:ext uri="{FF2B5EF4-FFF2-40B4-BE49-F238E27FC236}">
                  <a16:creationId xmlns:a16="http://schemas.microsoft.com/office/drawing/2014/main" id="{6BAB5282-636C-49C9-8906-400122A811EC}"/>
                </a:ext>
              </a:extLst>
            </p:cNvPr>
            <p:cNvSpPr/>
            <p:nvPr/>
          </p:nvSpPr>
          <p:spPr>
            <a:xfrm>
              <a:off x="2848624" y="3619501"/>
              <a:ext cx="12658076" cy="4267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2571142" y="3097916"/>
              <a:ext cx="1443990" cy="524598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Rectangle 6">
              <a:extLst>
                <a:ext uri="{FF2B5EF4-FFF2-40B4-BE49-F238E27FC236}">
                  <a16:creationId xmlns:a16="http://schemas.microsoft.com/office/drawing/2014/main" id="{4C9BCD85-FAC3-6702-A22D-FBE4E731BF9A}"/>
                </a:ext>
              </a:extLst>
            </p:cNvPr>
            <p:cNvSpPr/>
            <p:nvPr/>
          </p:nvSpPr>
          <p:spPr>
            <a:xfrm>
              <a:off x="14340192" y="3097916"/>
              <a:ext cx="1443990" cy="524598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4953000" y="4156896"/>
            <a:ext cx="11418293" cy="3238259"/>
          </a:xfrm>
          <a:prstGeom prst="rect">
            <a:avLst/>
          </a:prstGeom>
          <a:noFill/>
        </p:spPr>
        <p:txBody>
          <a:bodyPr wrap="square" rtlCol="0">
            <a:spAutoFit/>
          </a:bodyPr>
          <a:lstStyle/>
          <a:p>
            <a:pPr>
              <a:lnSpc>
                <a:spcPct val="130000"/>
              </a:lnSpc>
              <a:spcAft>
                <a:spcPts val="1800"/>
              </a:spcAft>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Where to find resources on:</a:t>
            </a:r>
          </a:p>
          <a:p>
            <a:pPr marL="457200" indent="-457200">
              <a:lnSpc>
                <a:spcPct val="130000"/>
              </a:lnSpc>
              <a:spcAft>
                <a:spcPts val="600"/>
              </a:spcAft>
              <a:buClr>
                <a:srgbClr val="009999"/>
              </a:buClr>
              <a:buFont typeface="Arial" panose="020B0604020202020204" pitchFamily="34" charset="0"/>
              <a:buChar char="•"/>
            </a:pPr>
            <a:r>
              <a:rPr lang="en-US" sz="2600" b="1" dirty="0">
                <a:solidFill>
                  <a:srgbClr val="009999"/>
                </a:solidFill>
                <a:latin typeface="Atkinson Hyperlegible Bold" panose="020B0604020202020204" charset="0"/>
              </a:rPr>
              <a:t>Principles for PAMI </a:t>
            </a:r>
            <a:r>
              <a:rPr lang="en-US" sz="2600" dirty="0">
                <a:solidFill>
                  <a:srgbClr val="2A1720"/>
                </a:solidFill>
                <a:latin typeface="Atkinson Hyperlegible" panose="020B0604020202020204" charset="0"/>
              </a:rPr>
              <a:t>identification</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2A1720"/>
                </a:solidFill>
                <a:latin typeface="Atkinson Hyperlegible" panose="020B0604020202020204" charset="0"/>
              </a:rPr>
              <a:t>Identification of </a:t>
            </a:r>
            <a:r>
              <a:rPr lang="en-US" sz="2600" b="1" dirty="0">
                <a:solidFill>
                  <a:srgbClr val="009999"/>
                </a:solidFill>
                <a:latin typeface="Atkinson Hyperlegible Bold" panose="020B0604020202020204" charset="0"/>
              </a:rPr>
              <a:t>PAMIs for cholera control</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2A1720"/>
                </a:solidFill>
                <a:latin typeface="Atkinson Hyperlegible" panose="020B0604020202020204" charset="0"/>
              </a:rPr>
              <a:t>Identification of </a:t>
            </a:r>
            <a:r>
              <a:rPr lang="en-US" sz="2600" b="1" dirty="0">
                <a:solidFill>
                  <a:srgbClr val="009999"/>
                </a:solidFill>
                <a:latin typeface="Atkinson Hyperlegible Bold" panose="020B0604020202020204" charset="0"/>
              </a:rPr>
              <a:t>PAMIs for cholera elimination</a:t>
            </a:r>
          </a:p>
          <a:p>
            <a:pPr marL="457200" indent="-457200">
              <a:lnSpc>
                <a:spcPct val="130000"/>
              </a:lnSpc>
              <a:spcAft>
                <a:spcPts val="600"/>
              </a:spcAft>
              <a:buClr>
                <a:srgbClr val="009999"/>
              </a:buClr>
              <a:buFont typeface="Arial" panose="020B0604020202020204" pitchFamily="34" charset="0"/>
              <a:buChar char="•"/>
            </a:pPr>
            <a:r>
              <a:rPr lang="en-US" sz="2600" b="1" dirty="0">
                <a:solidFill>
                  <a:srgbClr val="009999"/>
                </a:solidFill>
                <a:latin typeface="Atkinson Hyperlegible Bold" panose="020B0604020202020204" charset="0"/>
              </a:rPr>
              <a:t>NCP</a:t>
            </a:r>
            <a:r>
              <a:rPr lang="en-US" sz="2600" dirty="0">
                <a:solidFill>
                  <a:srgbClr val="2A1720"/>
                </a:solidFill>
                <a:latin typeface="Atkinson Hyperlegible" panose="020B0604020202020204" charset="0"/>
              </a:rPr>
              <a:t> development</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61999" y="-1432486"/>
            <a:ext cx="9905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5300"/>
            <a:ext cx="9803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9" name="Slide Number Placeholder 8">
            <a:extLst>
              <a:ext uri="{FF2B5EF4-FFF2-40B4-BE49-F238E27FC236}">
                <a16:creationId xmlns:a16="http://schemas.microsoft.com/office/drawing/2014/main" id="{89295505-FC61-147A-2539-302BB13F480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5A97B9-5349-A008-33D5-542DB164DC14}"/>
              </a:ext>
            </a:extLst>
          </p:cNvPr>
          <p:cNvSpPr/>
          <p:nvPr/>
        </p:nvSpPr>
        <p:spPr>
          <a:xfrm>
            <a:off x="4546994" y="1867918"/>
            <a:ext cx="9220200" cy="83718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85799" y="-2009228"/>
            <a:ext cx="12074066"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511" y="533471"/>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Principles for PAMI identification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1DE31C17-AEE5-751C-DABD-5B37397FA147}"/>
              </a:ext>
            </a:extLst>
          </p:cNvPr>
          <p:cNvSpPr txBox="1"/>
          <p:nvPr/>
        </p:nvSpPr>
        <p:spPr>
          <a:xfrm>
            <a:off x="4572000" y="2034625"/>
            <a:ext cx="91690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tinyurl.com</a:t>
            </a: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PAMIinformation</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grpSp>
        <p:nvGrpSpPr>
          <p:cNvPr id="29" name="Group 28">
            <a:extLst>
              <a:ext uri="{FF2B5EF4-FFF2-40B4-BE49-F238E27FC236}">
                <a16:creationId xmlns:a16="http://schemas.microsoft.com/office/drawing/2014/main" id="{C5073DF8-33DF-3CC6-C684-322A67AC6593}"/>
              </a:ext>
            </a:extLst>
          </p:cNvPr>
          <p:cNvGrpSpPr/>
          <p:nvPr/>
        </p:nvGrpSpPr>
        <p:grpSpPr>
          <a:xfrm>
            <a:off x="4292596" y="3023462"/>
            <a:ext cx="3111543" cy="5287728"/>
            <a:chOff x="4292596" y="3023462"/>
            <a:chExt cx="3111543" cy="5287728"/>
          </a:xfrm>
        </p:grpSpPr>
        <p:pic>
          <p:nvPicPr>
            <p:cNvPr id="8" name="Picture 7">
              <a:extLst>
                <a:ext uri="{FF2B5EF4-FFF2-40B4-BE49-F238E27FC236}">
                  <a16:creationId xmlns:a16="http://schemas.microsoft.com/office/drawing/2014/main" id="{6047ED22-56D5-0233-8DA1-ED608B138DB9}"/>
                </a:ext>
              </a:extLst>
            </p:cNvPr>
            <p:cNvPicPr>
              <a:picLocks noChangeAspect="1"/>
            </p:cNvPicPr>
            <p:nvPr/>
          </p:nvPicPr>
          <p:blipFill>
            <a:blip r:embed="rId3"/>
            <a:stretch>
              <a:fillRect/>
            </a:stretch>
          </p:blipFill>
          <p:spPr>
            <a:xfrm>
              <a:off x="4295179" y="3612533"/>
              <a:ext cx="3108960" cy="4698657"/>
            </a:xfrm>
            <a:prstGeom prst="rect">
              <a:avLst/>
            </a:prstGeom>
          </p:spPr>
        </p:pic>
        <p:sp>
          <p:nvSpPr>
            <p:cNvPr id="25" name="TextBox 24">
              <a:extLst>
                <a:ext uri="{FF2B5EF4-FFF2-40B4-BE49-F238E27FC236}">
                  <a16:creationId xmlns:a16="http://schemas.microsoft.com/office/drawing/2014/main" id="{40BC201D-4B69-A051-F0AF-C3929E98D8B3}"/>
                </a:ext>
              </a:extLst>
            </p:cNvPr>
            <p:cNvSpPr txBox="1"/>
            <p:nvPr/>
          </p:nvSpPr>
          <p:spPr>
            <a:xfrm>
              <a:off x="4292596" y="3023462"/>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PAMIs</a:t>
              </a:r>
              <a:endParaRPr lang="en-US" dirty="0"/>
            </a:p>
          </p:txBody>
        </p:sp>
      </p:grpSp>
      <p:grpSp>
        <p:nvGrpSpPr>
          <p:cNvPr id="19" name="Group 18">
            <a:extLst>
              <a:ext uri="{FF2B5EF4-FFF2-40B4-BE49-F238E27FC236}">
                <a16:creationId xmlns:a16="http://schemas.microsoft.com/office/drawing/2014/main" id="{769E8104-8CFA-E9EA-7249-7F4AB69BD9A4}"/>
              </a:ext>
            </a:extLst>
          </p:cNvPr>
          <p:cNvGrpSpPr/>
          <p:nvPr/>
        </p:nvGrpSpPr>
        <p:grpSpPr>
          <a:xfrm>
            <a:off x="892803" y="3026360"/>
            <a:ext cx="3123882" cy="5284829"/>
            <a:chOff x="892803" y="3026360"/>
            <a:chExt cx="3123882" cy="5284829"/>
          </a:xfrm>
        </p:grpSpPr>
        <p:pic>
          <p:nvPicPr>
            <p:cNvPr id="22" name="Picture 21">
              <a:extLst>
                <a:ext uri="{FF2B5EF4-FFF2-40B4-BE49-F238E27FC236}">
                  <a16:creationId xmlns:a16="http://schemas.microsoft.com/office/drawing/2014/main" id="{FE7A2489-AD9F-9C92-D3F2-7E34B5750A54}"/>
                </a:ext>
              </a:extLst>
            </p:cNvPr>
            <p:cNvPicPr>
              <a:picLocks noChangeAspect="1"/>
            </p:cNvPicPr>
            <p:nvPr/>
          </p:nvPicPr>
          <p:blipFill>
            <a:blip r:embed="rId4"/>
            <a:stretch>
              <a:fillRect/>
            </a:stretch>
          </p:blipFill>
          <p:spPr>
            <a:xfrm>
              <a:off x="892803" y="3612532"/>
              <a:ext cx="3108960" cy="4698657"/>
            </a:xfrm>
            <a:prstGeom prst="rect">
              <a:avLst/>
            </a:prstGeom>
          </p:spPr>
        </p:pic>
        <p:sp>
          <p:nvSpPr>
            <p:cNvPr id="24" name="TextBox 23">
              <a:extLst>
                <a:ext uri="{FF2B5EF4-FFF2-40B4-BE49-F238E27FC236}">
                  <a16:creationId xmlns:a16="http://schemas.microsoft.com/office/drawing/2014/main" id="{5BCF69B1-6338-B9A2-30DB-88E28B46202B}"/>
                </a:ext>
              </a:extLst>
            </p:cNvPr>
            <p:cNvSpPr txBox="1"/>
            <p:nvPr/>
          </p:nvSpPr>
          <p:spPr>
            <a:xfrm>
              <a:off x="907725" y="3026360"/>
              <a:ext cx="3108960" cy="492443"/>
            </a:xfrm>
            <a:prstGeom prst="rect">
              <a:avLst/>
            </a:prstGeom>
            <a:solidFill>
              <a:srgbClr val="4DB1A9"/>
            </a:solidFill>
            <a:ln w="38100">
              <a:solidFill>
                <a:srgbClr val="4DB1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schemeClr val="bg1"/>
                  </a:solidFill>
                  <a:effectLst/>
                  <a:uLnTx/>
                  <a:uFillTx/>
                  <a:latin typeface="Atkinson Hyperlegible Bold" panose="020B0604020202020204" charset="0"/>
                  <a:ea typeface="+mn-ea"/>
                  <a:cs typeface="+mn-cs"/>
                </a:rPr>
                <a:t>FAQ</a:t>
              </a:r>
              <a:endParaRPr kumimoji="0" lang="en-US" sz="2600" b="0" i="0" u="none" strike="noStrike" kern="1200" cap="none" spc="0" normalizeH="0" baseline="0" noProof="0" dirty="0">
                <a:ln>
                  <a:noFill/>
                </a:ln>
                <a:solidFill>
                  <a:schemeClr val="bg1"/>
                </a:solidFill>
                <a:effectLst/>
                <a:uLnTx/>
                <a:uFillTx/>
                <a:latin typeface="Atkinson Hyperlegible Bold" panose="020B0604020202020204" charset="0"/>
                <a:ea typeface="+mn-ea"/>
                <a:cs typeface="+mn-cs"/>
              </a:endParaRPr>
            </a:p>
          </p:txBody>
        </p:sp>
      </p:grpSp>
      <p:grpSp>
        <p:nvGrpSpPr>
          <p:cNvPr id="33" name="Group 32">
            <a:extLst>
              <a:ext uri="{FF2B5EF4-FFF2-40B4-BE49-F238E27FC236}">
                <a16:creationId xmlns:a16="http://schemas.microsoft.com/office/drawing/2014/main" id="{4DB719D8-3723-89DF-FE7D-24ABF24B3779}"/>
              </a:ext>
            </a:extLst>
          </p:cNvPr>
          <p:cNvGrpSpPr/>
          <p:nvPr/>
        </p:nvGrpSpPr>
        <p:grpSpPr>
          <a:xfrm>
            <a:off x="11131228" y="3048444"/>
            <a:ext cx="3116558" cy="5363341"/>
            <a:chOff x="11131228" y="3048444"/>
            <a:chExt cx="3116558" cy="5363341"/>
          </a:xfrm>
        </p:grpSpPr>
        <p:pic>
          <p:nvPicPr>
            <p:cNvPr id="14" name="Picture 13">
              <a:extLst>
                <a:ext uri="{FF2B5EF4-FFF2-40B4-BE49-F238E27FC236}">
                  <a16:creationId xmlns:a16="http://schemas.microsoft.com/office/drawing/2014/main" id="{4DBA1DB9-3789-EAC1-101E-4AC017D4F4F5}"/>
                </a:ext>
              </a:extLst>
            </p:cNvPr>
            <p:cNvPicPr>
              <a:picLocks noChangeAspect="1"/>
            </p:cNvPicPr>
            <p:nvPr/>
          </p:nvPicPr>
          <p:blipFill>
            <a:blip r:embed="rId5"/>
            <a:stretch>
              <a:fillRect/>
            </a:stretch>
          </p:blipFill>
          <p:spPr>
            <a:xfrm>
              <a:off x="11138826" y="3622121"/>
              <a:ext cx="3108960" cy="4789664"/>
            </a:xfrm>
            <a:prstGeom prst="rect">
              <a:avLst/>
            </a:prstGeom>
          </p:spPr>
        </p:pic>
        <p:sp>
          <p:nvSpPr>
            <p:cNvPr id="28" name="TextBox 27">
              <a:extLst>
                <a:ext uri="{FF2B5EF4-FFF2-40B4-BE49-F238E27FC236}">
                  <a16:creationId xmlns:a16="http://schemas.microsoft.com/office/drawing/2014/main" id="{5592B551-6FC1-FFF7-788E-FCCE255B64BB}"/>
                </a:ext>
              </a:extLst>
            </p:cNvPr>
            <p:cNvSpPr txBox="1"/>
            <p:nvPr/>
          </p:nvSpPr>
          <p:spPr>
            <a:xfrm>
              <a:off x="11131228" y="3048444"/>
              <a:ext cx="3116557"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Elimination</a:t>
              </a:r>
              <a:endParaRPr lang="en-US" dirty="0"/>
            </a:p>
          </p:txBody>
        </p:sp>
      </p:grpSp>
      <p:grpSp>
        <p:nvGrpSpPr>
          <p:cNvPr id="34" name="Group 33">
            <a:extLst>
              <a:ext uri="{FF2B5EF4-FFF2-40B4-BE49-F238E27FC236}">
                <a16:creationId xmlns:a16="http://schemas.microsoft.com/office/drawing/2014/main" id="{61E614C5-8661-E52B-52AA-C10D1D97781D}"/>
              </a:ext>
            </a:extLst>
          </p:cNvPr>
          <p:cNvGrpSpPr/>
          <p:nvPr/>
        </p:nvGrpSpPr>
        <p:grpSpPr>
          <a:xfrm>
            <a:off x="14554200" y="3026360"/>
            <a:ext cx="3132710" cy="5346515"/>
            <a:chOff x="14554200" y="3026360"/>
            <a:chExt cx="3132710" cy="5346515"/>
          </a:xfrm>
        </p:grpSpPr>
        <p:pic>
          <p:nvPicPr>
            <p:cNvPr id="20" name="Picture 19">
              <a:extLst>
                <a:ext uri="{FF2B5EF4-FFF2-40B4-BE49-F238E27FC236}">
                  <a16:creationId xmlns:a16="http://schemas.microsoft.com/office/drawing/2014/main" id="{D4298437-EF41-1DE1-62C5-9BE82B0224A1}"/>
                </a:ext>
              </a:extLst>
            </p:cNvPr>
            <p:cNvPicPr>
              <a:picLocks noChangeAspect="1"/>
            </p:cNvPicPr>
            <p:nvPr/>
          </p:nvPicPr>
          <p:blipFill>
            <a:blip r:embed="rId6"/>
            <a:stretch>
              <a:fillRect/>
            </a:stretch>
          </p:blipFill>
          <p:spPr>
            <a:xfrm>
              <a:off x="14577950" y="3618068"/>
              <a:ext cx="3108960" cy="4754807"/>
            </a:xfrm>
            <a:prstGeom prst="rect">
              <a:avLst/>
            </a:prstGeom>
          </p:spPr>
        </p:pic>
        <p:sp>
          <p:nvSpPr>
            <p:cNvPr id="27" name="TextBox 26">
              <a:extLst>
                <a:ext uri="{FF2B5EF4-FFF2-40B4-BE49-F238E27FC236}">
                  <a16:creationId xmlns:a16="http://schemas.microsoft.com/office/drawing/2014/main" id="{72CC9853-2A13-B34D-C0F5-6BDD200D0E0F}"/>
                </a:ext>
              </a:extLst>
            </p:cNvPr>
            <p:cNvSpPr txBox="1"/>
            <p:nvPr/>
          </p:nvSpPr>
          <p:spPr>
            <a:xfrm>
              <a:off x="14554200" y="3026360"/>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PAMI review</a:t>
              </a:r>
              <a:endParaRPr lang="en-US" dirty="0"/>
            </a:p>
          </p:txBody>
        </p:sp>
      </p:grpSp>
      <p:grpSp>
        <p:nvGrpSpPr>
          <p:cNvPr id="30" name="Group 29">
            <a:extLst>
              <a:ext uri="{FF2B5EF4-FFF2-40B4-BE49-F238E27FC236}">
                <a16:creationId xmlns:a16="http://schemas.microsoft.com/office/drawing/2014/main" id="{AE2F3BEB-925F-EB85-E1D2-2BCE8297DAAB}"/>
              </a:ext>
            </a:extLst>
          </p:cNvPr>
          <p:cNvGrpSpPr/>
          <p:nvPr/>
        </p:nvGrpSpPr>
        <p:grpSpPr>
          <a:xfrm>
            <a:off x="7696200" y="3036162"/>
            <a:ext cx="3125110" cy="5382919"/>
            <a:chOff x="7696200" y="3036162"/>
            <a:chExt cx="3125110" cy="5382919"/>
          </a:xfrm>
        </p:grpSpPr>
        <p:pic>
          <p:nvPicPr>
            <p:cNvPr id="10" name="Picture 9">
              <a:extLst>
                <a:ext uri="{FF2B5EF4-FFF2-40B4-BE49-F238E27FC236}">
                  <a16:creationId xmlns:a16="http://schemas.microsoft.com/office/drawing/2014/main" id="{AEC784E2-8241-C33C-A443-9C744127825F}"/>
                </a:ext>
              </a:extLst>
            </p:cNvPr>
            <p:cNvPicPr>
              <a:picLocks noChangeAspect="1"/>
            </p:cNvPicPr>
            <p:nvPr/>
          </p:nvPicPr>
          <p:blipFill>
            <a:blip r:embed="rId7"/>
            <a:stretch>
              <a:fillRect/>
            </a:stretch>
          </p:blipFill>
          <p:spPr>
            <a:xfrm>
              <a:off x="7712350" y="3583211"/>
              <a:ext cx="3108960" cy="4835870"/>
            </a:xfrm>
            <a:prstGeom prst="rect">
              <a:avLst/>
            </a:prstGeom>
          </p:spPr>
        </p:pic>
        <p:sp>
          <p:nvSpPr>
            <p:cNvPr id="26" name="TextBox 25">
              <a:extLst>
                <a:ext uri="{FF2B5EF4-FFF2-40B4-BE49-F238E27FC236}">
                  <a16:creationId xmlns:a16="http://schemas.microsoft.com/office/drawing/2014/main" id="{81E8968D-CBC0-F4A5-0C28-7A6B284AB626}"/>
                </a:ext>
              </a:extLst>
            </p:cNvPr>
            <p:cNvSpPr txBox="1"/>
            <p:nvPr/>
          </p:nvSpPr>
          <p:spPr>
            <a:xfrm>
              <a:off x="7696200" y="3036162"/>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Control</a:t>
              </a:r>
              <a:endParaRPr lang="en-US" dirty="0"/>
            </a:p>
          </p:txBody>
        </p:sp>
      </p:grpSp>
      <p:grpSp>
        <p:nvGrpSpPr>
          <p:cNvPr id="31" name="Group 30">
            <a:extLst>
              <a:ext uri="{FF2B5EF4-FFF2-40B4-BE49-F238E27FC236}">
                <a16:creationId xmlns:a16="http://schemas.microsoft.com/office/drawing/2014/main" id="{FBA68368-D959-78FF-0EC4-05816F1F63C8}"/>
              </a:ext>
            </a:extLst>
          </p:cNvPr>
          <p:cNvGrpSpPr/>
          <p:nvPr/>
        </p:nvGrpSpPr>
        <p:grpSpPr>
          <a:xfrm>
            <a:off x="1577000" y="8428815"/>
            <a:ext cx="15471861" cy="1794123"/>
            <a:chOff x="1577000" y="8428815"/>
            <a:chExt cx="15471861" cy="1794123"/>
          </a:xfrm>
        </p:grpSpPr>
        <p:pic>
          <p:nvPicPr>
            <p:cNvPr id="9" name="Picture 8">
              <a:extLst>
                <a:ext uri="{FF2B5EF4-FFF2-40B4-BE49-F238E27FC236}">
                  <a16:creationId xmlns:a16="http://schemas.microsoft.com/office/drawing/2014/main" id="{D5055E67-E894-8203-C87B-F0DE7D720216}"/>
                </a:ext>
              </a:extLst>
            </p:cNvPr>
            <p:cNvPicPr>
              <a:picLocks noChangeAspect="1"/>
            </p:cNvPicPr>
            <p:nvPr/>
          </p:nvPicPr>
          <p:blipFill>
            <a:blip r:embed="rId8"/>
            <a:stretch>
              <a:fillRect/>
            </a:stretch>
          </p:blipFill>
          <p:spPr>
            <a:xfrm>
              <a:off x="5088037" y="8428815"/>
              <a:ext cx="1740567" cy="1744216"/>
            </a:xfrm>
            <a:prstGeom prst="rect">
              <a:avLst/>
            </a:prstGeom>
          </p:spPr>
        </p:pic>
        <p:pic>
          <p:nvPicPr>
            <p:cNvPr id="12" name="Picture 11">
              <a:extLst>
                <a:ext uri="{FF2B5EF4-FFF2-40B4-BE49-F238E27FC236}">
                  <a16:creationId xmlns:a16="http://schemas.microsoft.com/office/drawing/2014/main" id="{CE825D12-1E16-3DCD-D5FD-0901103DA092}"/>
                </a:ext>
              </a:extLst>
            </p:cNvPr>
            <p:cNvPicPr>
              <a:picLocks noChangeAspect="1"/>
            </p:cNvPicPr>
            <p:nvPr/>
          </p:nvPicPr>
          <p:blipFill>
            <a:blip r:embed="rId9"/>
            <a:stretch>
              <a:fillRect/>
            </a:stretch>
          </p:blipFill>
          <p:spPr>
            <a:xfrm>
              <a:off x="1577000" y="8434365"/>
              <a:ext cx="1740567" cy="1744200"/>
            </a:xfrm>
            <a:prstGeom prst="rect">
              <a:avLst/>
            </a:prstGeom>
          </p:spPr>
        </p:pic>
        <p:pic>
          <p:nvPicPr>
            <p:cNvPr id="17" name="Picture 16">
              <a:extLst>
                <a:ext uri="{FF2B5EF4-FFF2-40B4-BE49-F238E27FC236}">
                  <a16:creationId xmlns:a16="http://schemas.microsoft.com/office/drawing/2014/main" id="{CB48C3E7-BDB9-534B-E0FA-E4830EC5A561}"/>
                </a:ext>
              </a:extLst>
            </p:cNvPr>
            <p:cNvPicPr>
              <a:picLocks noChangeAspect="1"/>
            </p:cNvPicPr>
            <p:nvPr/>
          </p:nvPicPr>
          <p:blipFill>
            <a:blip r:embed="rId10"/>
            <a:stretch>
              <a:fillRect/>
            </a:stretch>
          </p:blipFill>
          <p:spPr>
            <a:xfrm>
              <a:off x="11755514" y="8535115"/>
              <a:ext cx="1677338" cy="1687823"/>
            </a:xfrm>
            <a:prstGeom prst="rect">
              <a:avLst/>
            </a:prstGeom>
          </p:spPr>
        </p:pic>
        <p:pic>
          <p:nvPicPr>
            <p:cNvPr id="21" name="Picture 20">
              <a:extLst>
                <a:ext uri="{FF2B5EF4-FFF2-40B4-BE49-F238E27FC236}">
                  <a16:creationId xmlns:a16="http://schemas.microsoft.com/office/drawing/2014/main" id="{39FAFA1C-6B0F-5B15-0FBB-F4E01A1CBEC2}"/>
                </a:ext>
              </a:extLst>
            </p:cNvPr>
            <p:cNvPicPr>
              <a:picLocks noChangeAspect="1"/>
            </p:cNvPicPr>
            <p:nvPr/>
          </p:nvPicPr>
          <p:blipFill>
            <a:blip r:embed="rId11"/>
            <a:stretch>
              <a:fillRect/>
            </a:stretch>
          </p:blipFill>
          <p:spPr>
            <a:xfrm>
              <a:off x="15308294" y="8475103"/>
              <a:ext cx="1740567" cy="1747835"/>
            </a:xfrm>
            <a:prstGeom prst="rect">
              <a:avLst/>
            </a:prstGeom>
          </p:spPr>
        </p:pic>
        <p:pic>
          <p:nvPicPr>
            <p:cNvPr id="32" name="Picture 31">
              <a:extLst>
                <a:ext uri="{FF2B5EF4-FFF2-40B4-BE49-F238E27FC236}">
                  <a16:creationId xmlns:a16="http://schemas.microsoft.com/office/drawing/2014/main" id="{A86D8AD0-3B12-7078-A62A-0F1D53CD5668}"/>
                </a:ext>
              </a:extLst>
            </p:cNvPr>
            <p:cNvPicPr>
              <a:picLocks noChangeAspect="1"/>
            </p:cNvPicPr>
            <p:nvPr/>
          </p:nvPicPr>
          <p:blipFill>
            <a:blip r:embed="rId12"/>
            <a:stretch>
              <a:fillRect/>
            </a:stretch>
          </p:blipFill>
          <p:spPr>
            <a:xfrm>
              <a:off x="8459975" y="8521092"/>
              <a:ext cx="1740567" cy="1687823"/>
            </a:xfrm>
            <a:prstGeom prst="rect">
              <a:avLst/>
            </a:prstGeom>
          </p:spPr>
        </p:pic>
      </p:grpSp>
      <p:sp>
        <p:nvSpPr>
          <p:cNvPr id="7" name="Slide Number Placeholder 6">
            <a:extLst>
              <a:ext uri="{FF2B5EF4-FFF2-40B4-BE49-F238E27FC236}">
                <a16:creationId xmlns:a16="http://schemas.microsoft.com/office/drawing/2014/main" id="{77B86777-D69A-686D-B98D-402C9999D72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410075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5A97B9-5349-A008-33D5-542DB164DC14}"/>
              </a:ext>
            </a:extLst>
          </p:cNvPr>
          <p:cNvSpPr/>
          <p:nvPr/>
        </p:nvSpPr>
        <p:spPr>
          <a:xfrm>
            <a:off x="3694190" y="2116359"/>
            <a:ext cx="11404053" cy="96974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62000" y="-2009228"/>
            <a:ext cx="150114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34736" y="571500"/>
            <a:ext cx="1268126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control – Online course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1DE31C17-AEE5-751C-DABD-5B37397FA147}"/>
              </a:ext>
            </a:extLst>
          </p:cNvPr>
          <p:cNvSpPr txBox="1"/>
          <p:nvPr/>
        </p:nvSpPr>
        <p:spPr>
          <a:xfrm>
            <a:off x="3770389" y="2425734"/>
            <a:ext cx="108234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https://tinyurl.com/</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coursePAMIcontrol</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pic>
        <p:nvPicPr>
          <p:cNvPr id="8" name="Picture 7" descr="A group of people looking at a computer&#10;&#10;Description automatically generated">
            <a:extLst>
              <a:ext uri="{FF2B5EF4-FFF2-40B4-BE49-F238E27FC236}">
                <a16:creationId xmlns:a16="http://schemas.microsoft.com/office/drawing/2014/main" id="{FEDD6ED9-372D-6FC7-3A3D-A15523897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190" y="3376748"/>
            <a:ext cx="11316230" cy="6365380"/>
          </a:xfrm>
          <a:prstGeom prst="rect">
            <a:avLst/>
          </a:prstGeom>
        </p:spPr>
      </p:pic>
      <p:sp>
        <p:nvSpPr>
          <p:cNvPr id="7" name="Slide Number Placeholder 6">
            <a:extLst>
              <a:ext uri="{FF2B5EF4-FFF2-40B4-BE49-F238E27FC236}">
                <a16:creationId xmlns:a16="http://schemas.microsoft.com/office/drawing/2014/main" id="{6B1DB9B4-4463-7793-91AF-BDF0BD834CA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1303424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5A97B9-5349-A008-33D5-542DB164DC14}"/>
              </a:ext>
            </a:extLst>
          </p:cNvPr>
          <p:cNvSpPr/>
          <p:nvPr/>
        </p:nvSpPr>
        <p:spPr>
          <a:xfrm>
            <a:off x="4572000" y="1894214"/>
            <a:ext cx="92202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52855" y="-2019300"/>
            <a:ext cx="1627221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7646" y="486914"/>
            <a:ext cx="1485575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control – Technical resources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1DE31C17-AEE5-751C-DABD-5B37397FA147}"/>
              </a:ext>
            </a:extLst>
          </p:cNvPr>
          <p:cNvSpPr txBox="1"/>
          <p:nvPr/>
        </p:nvSpPr>
        <p:spPr>
          <a:xfrm>
            <a:off x="3732289" y="2194923"/>
            <a:ext cx="10823421" cy="523220"/>
          </a:xfrm>
          <a:prstGeom prst="rect">
            <a:avLst/>
          </a:prstGeom>
          <a:noFill/>
        </p:spPr>
        <p:txBody>
          <a:bodyPr wrap="square" rtlCol="0">
            <a:spAutoFit/>
          </a:bodyPr>
          <a:lstStyle/>
          <a:p>
            <a:pPr algn="ct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tinyurl.com</a:t>
            </a: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PAMIcontrol</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grpSp>
        <p:nvGrpSpPr>
          <p:cNvPr id="29" name="Group 28">
            <a:extLst>
              <a:ext uri="{FF2B5EF4-FFF2-40B4-BE49-F238E27FC236}">
                <a16:creationId xmlns:a16="http://schemas.microsoft.com/office/drawing/2014/main" id="{DA85BD55-EDD9-53FF-D314-DED139C39E45}"/>
              </a:ext>
            </a:extLst>
          </p:cNvPr>
          <p:cNvGrpSpPr/>
          <p:nvPr/>
        </p:nvGrpSpPr>
        <p:grpSpPr>
          <a:xfrm>
            <a:off x="4364653" y="3622333"/>
            <a:ext cx="3185734" cy="3646621"/>
            <a:chOff x="4364653" y="3622333"/>
            <a:chExt cx="3185734" cy="3646621"/>
          </a:xfrm>
        </p:grpSpPr>
        <p:sp>
          <p:nvSpPr>
            <p:cNvPr id="25" name="TextBox 24">
              <a:extLst>
                <a:ext uri="{FF2B5EF4-FFF2-40B4-BE49-F238E27FC236}">
                  <a16:creationId xmlns:a16="http://schemas.microsoft.com/office/drawing/2014/main" id="{40BC201D-4B69-A051-F0AF-C3929E98D8B3}"/>
                </a:ext>
              </a:extLst>
            </p:cNvPr>
            <p:cNvSpPr txBox="1"/>
            <p:nvPr/>
          </p:nvSpPr>
          <p:spPr>
            <a:xfrm>
              <a:off x="4364653" y="3622333"/>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PAMI Excel </a:t>
              </a:r>
              <a:r>
                <a:rPr lang="fr-FR" dirty="0" err="1"/>
                <a:t>tool</a:t>
              </a:r>
              <a:endParaRPr lang="en-US" dirty="0"/>
            </a:p>
          </p:txBody>
        </p:sp>
        <p:pic>
          <p:nvPicPr>
            <p:cNvPr id="12" name="Picture 11">
              <a:extLst>
                <a:ext uri="{FF2B5EF4-FFF2-40B4-BE49-F238E27FC236}">
                  <a16:creationId xmlns:a16="http://schemas.microsoft.com/office/drawing/2014/main" id="{8260BA9A-84A3-5450-ECA4-67177D36A631}"/>
                </a:ext>
              </a:extLst>
            </p:cNvPr>
            <p:cNvPicPr>
              <a:picLocks noChangeAspect="1"/>
            </p:cNvPicPr>
            <p:nvPr/>
          </p:nvPicPr>
          <p:blipFill>
            <a:blip r:embed="rId3"/>
            <a:stretch>
              <a:fillRect/>
            </a:stretch>
          </p:blipFill>
          <p:spPr>
            <a:xfrm>
              <a:off x="4441427" y="4727101"/>
              <a:ext cx="3108960" cy="2541853"/>
            </a:xfrm>
            <a:prstGeom prst="rect">
              <a:avLst/>
            </a:prstGeom>
          </p:spPr>
        </p:pic>
      </p:grpSp>
      <p:grpSp>
        <p:nvGrpSpPr>
          <p:cNvPr id="31" name="Group 30">
            <a:extLst>
              <a:ext uri="{FF2B5EF4-FFF2-40B4-BE49-F238E27FC236}">
                <a16:creationId xmlns:a16="http://schemas.microsoft.com/office/drawing/2014/main" id="{39916B27-D327-86CB-FD1A-BF48BDA7B948}"/>
              </a:ext>
            </a:extLst>
          </p:cNvPr>
          <p:cNvGrpSpPr/>
          <p:nvPr/>
        </p:nvGrpSpPr>
        <p:grpSpPr>
          <a:xfrm>
            <a:off x="7699218" y="3629499"/>
            <a:ext cx="3186413" cy="4417230"/>
            <a:chOff x="7699218" y="3629499"/>
            <a:chExt cx="3186413" cy="4417230"/>
          </a:xfrm>
        </p:grpSpPr>
        <p:sp>
          <p:nvSpPr>
            <p:cNvPr id="26" name="TextBox 25">
              <a:extLst>
                <a:ext uri="{FF2B5EF4-FFF2-40B4-BE49-F238E27FC236}">
                  <a16:creationId xmlns:a16="http://schemas.microsoft.com/office/drawing/2014/main" id="{81E8968D-CBC0-F4A5-0C28-7A6B284AB626}"/>
                </a:ext>
              </a:extLst>
            </p:cNvPr>
            <p:cNvSpPr txBox="1"/>
            <p:nvPr/>
          </p:nvSpPr>
          <p:spPr>
            <a:xfrm>
              <a:off x="7699218" y="3629499"/>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User guide</a:t>
              </a:r>
              <a:endParaRPr lang="en-US" dirty="0"/>
            </a:p>
          </p:txBody>
        </p:sp>
        <p:pic>
          <p:nvPicPr>
            <p:cNvPr id="15" name="Picture 14">
              <a:extLst>
                <a:ext uri="{FF2B5EF4-FFF2-40B4-BE49-F238E27FC236}">
                  <a16:creationId xmlns:a16="http://schemas.microsoft.com/office/drawing/2014/main" id="{C2A3A542-0457-8337-5673-C10637ADD9FD}"/>
                </a:ext>
              </a:extLst>
            </p:cNvPr>
            <p:cNvPicPr>
              <a:picLocks noChangeAspect="1"/>
            </p:cNvPicPr>
            <p:nvPr/>
          </p:nvPicPr>
          <p:blipFill>
            <a:blip r:embed="rId4"/>
            <a:stretch>
              <a:fillRect/>
            </a:stretch>
          </p:blipFill>
          <p:spPr>
            <a:xfrm>
              <a:off x="7776671" y="4535748"/>
              <a:ext cx="3108960" cy="3510981"/>
            </a:xfrm>
            <a:prstGeom prst="rect">
              <a:avLst/>
            </a:prstGeom>
          </p:spPr>
        </p:pic>
      </p:grpSp>
      <p:grpSp>
        <p:nvGrpSpPr>
          <p:cNvPr id="32" name="Group 31">
            <a:extLst>
              <a:ext uri="{FF2B5EF4-FFF2-40B4-BE49-F238E27FC236}">
                <a16:creationId xmlns:a16="http://schemas.microsoft.com/office/drawing/2014/main" id="{ABB76287-3153-1D77-DA44-D51DB7A9A059}"/>
              </a:ext>
            </a:extLst>
          </p:cNvPr>
          <p:cNvGrpSpPr/>
          <p:nvPr/>
        </p:nvGrpSpPr>
        <p:grpSpPr>
          <a:xfrm>
            <a:off x="11094071" y="3639266"/>
            <a:ext cx="3155680" cy="3486033"/>
            <a:chOff x="11094071" y="3639266"/>
            <a:chExt cx="3155680" cy="3486033"/>
          </a:xfrm>
        </p:grpSpPr>
        <p:sp>
          <p:nvSpPr>
            <p:cNvPr id="28" name="TextBox 27">
              <a:extLst>
                <a:ext uri="{FF2B5EF4-FFF2-40B4-BE49-F238E27FC236}">
                  <a16:creationId xmlns:a16="http://schemas.microsoft.com/office/drawing/2014/main" id="{5592B551-6FC1-FFF7-788E-FCCE255B64BB}"/>
                </a:ext>
              </a:extLst>
            </p:cNvPr>
            <p:cNvSpPr txBox="1"/>
            <p:nvPr/>
          </p:nvSpPr>
          <p:spPr>
            <a:xfrm>
              <a:off x="11094071" y="3639266"/>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Data model</a:t>
              </a:r>
              <a:endParaRPr lang="en-US" dirty="0"/>
            </a:p>
          </p:txBody>
        </p:sp>
        <p:pic>
          <p:nvPicPr>
            <p:cNvPr id="17" name="Picture 16">
              <a:extLst>
                <a:ext uri="{FF2B5EF4-FFF2-40B4-BE49-F238E27FC236}">
                  <a16:creationId xmlns:a16="http://schemas.microsoft.com/office/drawing/2014/main" id="{4E2D1EEA-8843-2299-BE4C-B17639E8C4B9}"/>
                </a:ext>
              </a:extLst>
            </p:cNvPr>
            <p:cNvPicPr>
              <a:picLocks noChangeAspect="1"/>
            </p:cNvPicPr>
            <p:nvPr/>
          </p:nvPicPr>
          <p:blipFill>
            <a:blip r:embed="rId5"/>
            <a:stretch>
              <a:fillRect/>
            </a:stretch>
          </p:blipFill>
          <p:spPr>
            <a:xfrm>
              <a:off x="11140791" y="4870757"/>
              <a:ext cx="3108960" cy="2254542"/>
            </a:xfrm>
            <a:prstGeom prst="rect">
              <a:avLst/>
            </a:prstGeom>
          </p:spPr>
        </p:pic>
      </p:grpSp>
      <p:grpSp>
        <p:nvGrpSpPr>
          <p:cNvPr id="33" name="Group 32">
            <a:extLst>
              <a:ext uri="{FF2B5EF4-FFF2-40B4-BE49-F238E27FC236}">
                <a16:creationId xmlns:a16="http://schemas.microsoft.com/office/drawing/2014/main" id="{14D9DA09-1A2B-DE98-EED7-E0C70FCE4DFD}"/>
              </a:ext>
            </a:extLst>
          </p:cNvPr>
          <p:cNvGrpSpPr/>
          <p:nvPr/>
        </p:nvGrpSpPr>
        <p:grpSpPr>
          <a:xfrm>
            <a:off x="14488924" y="3619697"/>
            <a:ext cx="3137646" cy="4202104"/>
            <a:chOff x="14488924" y="3619697"/>
            <a:chExt cx="3137646" cy="4202104"/>
          </a:xfrm>
        </p:grpSpPr>
        <p:sp>
          <p:nvSpPr>
            <p:cNvPr id="27" name="TextBox 26">
              <a:extLst>
                <a:ext uri="{FF2B5EF4-FFF2-40B4-BE49-F238E27FC236}">
                  <a16:creationId xmlns:a16="http://schemas.microsoft.com/office/drawing/2014/main" id="{72CC9853-2A13-B34D-C0F5-6BDD200D0E0F}"/>
                </a:ext>
              </a:extLst>
            </p:cNvPr>
            <p:cNvSpPr txBox="1"/>
            <p:nvPr/>
          </p:nvSpPr>
          <p:spPr>
            <a:xfrm>
              <a:off x="14488924" y="3619697"/>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Template report</a:t>
              </a:r>
              <a:endParaRPr lang="en-US" dirty="0"/>
            </a:p>
          </p:txBody>
        </p:sp>
        <p:pic>
          <p:nvPicPr>
            <p:cNvPr id="30" name="Picture 29">
              <a:extLst>
                <a:ext uri="{FF2B5EF4-FFF2-40B4-BE49-F238E27FC236}">
                  <a16:creationId xmlns:a16="http://schemas.microsoft.com/office/drawing/2014/main" id="{C710A3D4-ED4C-C53B-17F6-565C0C29DF7D}"/>
                </a:ext>
              </a:extLst>
            </p:cNvPr>
            <p:cNvPicPr>
              <a:picLocks noChangeAspect="1"/>
            </p:cNvPicPr>
            <p:nvPr/>
          </p:nvPicPr>
          <p:blipFill>
            <a:blip r:embed="rId6"/>
            <a:stretch>
              <a:fillRect/>
            </a:stretch>
          </p:blipFill>
          <p:spPr>
            <a:xfrm>
              <a:off x="14517610" y="4535748"/>
              <a:ext cx="3108960" cy="3286053"/>
            </a:xfrm>
            <a:prstGeom prst="rect">
              <a:avLst/>
            </a:prstGeom>
          </p:spPr>
        </p:pic>
      </p:grpSp>
      <p:grpSp>
        <p:nvGrpSpPr>
          <p:cNvPr id="22" name="Group 21">
            <a:extLst>
              <a:ext uri="{FF2B5EF4-FFF2-40B4-BE49-F238E27FC236}">
                <a16:creationId xmlns:a16="http://schemas.microsoft.com/office/drawing/2014/main" id="{2F8B7563-7C2E-FBB5-96A5-5729AED2CDBF}"/>
              </a:ext>
            </a:extLst>
          </p:cNvPr>
          <p:cNvGrpSpPr/>
          <p:nvPr/>
        </p:nvGrpSpPr>
        <p:grpSpPr>
          <a:xfrm>
            <a:off x="863771" y="3619697"/>
            <a:ext cx="3155932" cy="5089634"/>
            <a:chOff x="863771" y="3619697"/>
            <a:chExt cx="3155932" cy="5089634"/>
          </a:xfrm>
        </p:grpSpPr>
        <p:sp>
          <p:nvSpPr>
            <p:cNvPr id="24" name="TextBox 23">
              <a:extLst>
                <a:ext uri="{FF2B5EF4-FFF2-40B4-BE49-F238E27FC236}">
                  <a16:creationId xmlns:a16="http://schemas.microsoft.com/office/drawing/2014/main" id="{5BCF69B1-6338-B9A2-30DB-88E28B46202B}"/>
                </a:ext>
              </a:extLst>
            </p:cNvPr>
            <p:cNvSpPr txBox="1"/>
            <p:nvPr/>
          </p:nvSpPr>
          <p:spPr>
            <a:xfrm>
              <a:off x="910743" y="3619697"/>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GTFCC </a:t>
              </a:r>
              <a:r>
                <a:rPr lang="fr-FR" dirty="0" err="1"/>
                <a:t>method</a:t>
              </a:r>
              <a:endParaRPr lang="en-US" dirty="0"/>
            </a:p>
          </p:txBody>
        </p:sp>
        <p:pic>
          <p:nvPicPr>
            <p:cNvPr id="9" name="Picture 8">
              <a:extLst>
                <a:ext uri="{FF2B5EF4-FFF2-40B4-BE49-F238E27FC236}">
                  <a16:creationId xmlns:a16="http://schemas.microsoft.com/office/drawing/2014/main" id="{75AE9AC4-E705-60DB-B057-D6BE140A0139}"/>
                </a:ext>
              </a:extLst>
            </p:cNvPr>
            <p:cNvPicPr>
              <a:picLocks noChangeAspect="1"/>
            </p:cNvPicPr>
            <p:nvPr/>
          </p:nvPicPr>
          <p:blipFill>
            <a:blip r:embed="rId7"/>
            <a:stretch>
              <a:fillRect/>
            </a:stretch>
          </p:blipFill>
          <p:spPr>
            <a:xfrm>
              <a:off x="863771" y="4535748"/>
              <a:ext cx="3108960" cy="4173583"/>
            </a:xfrm>
            <a:prstGeom prst="rect">
              <a:avLst/>
            </a:prstGeom>
          </p:spPr>
        </p:pic>
      </p:grpSp>
      <p:grpSp>
        <p:nvGrpSpPr>
          <p:cNvPr id="34" name="Group 33">
            <a:extLst>
              <a:ext uri="{FF2B5EF4-FFF2-40B4-BE49-F238E27FC236}">
                <a16:creationId xmlns:a16="http://schemas.microsoft.com/office/drawing/2014/main" id="{68D92EEC-8FDB-D800-E423-CCBAD3DCBBBA}"/>
              </a:ext>
            </a:extLst>
          </p:cNvPr>
          <p:cNvGrpSpPr/>
          <p:nvPr/>
        </p:nvGrpSpPr>
        <p:grpSpPr>
          <a:xfrm>
            <a:off x="1533920" y="7957904"/>
            <a:ext cx="15890309" cy="2041275"/>
            <a:chOff x="1533920" y="7957904"/>
            <a:chExt cx="15890309" cy="2041275"/>
          </a:xfrm>
        </p:grpSpPr>
        <p:pic>
          <p:nvPicPr>
            <p:cNvPr id="7" name="Picture 6">
              <a:extLst>
                <a:ext uri="{FF2B5EF4-FFF2-40B4-BE49-F238E27FC236}">
                  <a16:creationId xmlns:a16="http://schemas.microsoft.com/office/drawing/2014/main" id="{0F67CFAB-1EA7-2B21-CD8F-D3A8FF169E9F}"/>
                </a:ext>
              </a:extLst>
            </p:cNvPr>
            <p:cNvPicPr>
              <a:picLocks noChangeAspect="1"/>
            </p:cNvPicPr>
            <p:nvPr/>
          </p:nvPicPr>
          <p:blipFill>
            <a:blip r:embed="rId8"/>
            <a:stretch>
              <a:fillRect/>
            </a:stretch>
          </p:blipFill>
          <p:spPr>
            <a:xfrm>
              <a:off x="5110568" y="7980593"/>
              <a:ext cx="2032449" cy="1984248"/>
            </a:xfrm>
            <a:prstGeom prst="rect">
              <a:avLst/>
            </a:prstGeom>
          </p:spPr>
        </p:pic>
        <p:pic>
          <p:nvPicPr>
            <p:cNvPr id="8" name="Picture 7">
              <a:extLst>
                <a:ext uri="{FF2B5EF4-FFF2-40B4-BE49-F238E27FC236}">
                  <a16:creationId xmlns:a16="http://schemas.microsoft.com/office/drawing/2014/main" id="{34F0B3D6-B53E-6BF2-BDBA-AC4A0A7D81DA}"/>
                </a:ext>
              </a:extLst>
            </p:cNvPr>
            <p:cNvPicPr>
              <a:picLocks noChangeAspect="1"/>
            </p:cNvPicPr>
            <p:nvPr/>
          </p:nvPicPr>
          <p:blipFill>
            <a:blip r:embed="rId9"/>
            <a:stretch>
              <a:fillRect/>
            </a:stretch>
          </p:blipFill>
          <p:spPr>
            <a:xfrm>
              <a:off x="8566219" y="7980593"/>
              <a:ext cx="2025671" cy="1984248"/>
            </a:xfrm>
            <a:prstGeom prst="rect">
              <a:avLst/>
            </a:prstGeom>
          </p:spPr>
        </p:pic>
        <p:pic>
          <p:nvPicPr>
            <p:cNvPr id="10" name="Picture 2">
              <a:extLst>
                <a:ext uri="{FF2B5EF4-FFF2-40B4-BE49-F238E27FC236}">
                  <a16:creationId xmlns:a16="http://schemas.microsoft.com/office/drawing/2014/main" id="{1E406C1C-3FCA-D878-BB95-850D6399A8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57578" y="7980593"/>
              <a:ext cx="1996522"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B62FF6A-D16E-4D8C-E995-849E6BE88A2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19355" y="8014931"/>
              <a:ext cx="2004874"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74B8B66-C0E2-CFFD-4B25-7989FB6EBA76}"/>
                </a:ext>
              </a:extLst>
            </p:cNvPr>
            <p:cNvPicPr>
              <a:picLocks noChangeAspect="1"/>
            </p:cNvPicPr>
            <p:nvPr/>
          </p:nvPicPr>
          <p:blipFill>
            <a:blip r:embed="rId12"/>
            <a:stretch>
              <a:fillRect/>
            </a:stretch>
          </p:blipFill>
          <p:spPr>
            <a:xfrm>
              <a:off x="1533920" y="7957904"/>
              <a:ext cx="2006546" cy="1986196"/>
            </a:xfrm>
            <a:prstGeom prst="rect">
              <a:avLst/>
            </a:prstGeom>
          </p:spPr>
        </p:pic>
      </p:grpSp>
      <p:sp>
        <p:nvSpPr>
          <p:cNvPr id="14" name="Slide Number Placeholder 13">
            <a:extLst>
              <a:ext uri="{FF2B5EF4-FFF2-40B4-BE49-F238E27FC236}">
                <a16:creationId xmlns:a16="http://schemas.microsoft.com/office/drawing/2014/main" id="{3BEE12B1-A888-590E-978A-55B14391B443}"/>
              </a:ext>
            </a:extLst>
          </p:cNvPr>
          <p:cNvSpPr>
            <a:spLocks noGrp="1"/>
          </p:cNvSpPr>
          <p:nvPr>
            <p:ph type="sldNum" sz="quarter" idx="7"/>
          </p:nvPr>
        </p:nvSpPr>
        <p:spPr>
          <a:xfrm>
            <a:off x="13670280" y="980560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5048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5A97B9-5349-A008-33D5-542DB164DC14}"/>
              </a:ext>
            </a:extLst>
          </p:cNvPr>
          <p:cNvSpPr/>
          <p:nvPr/>
        </p:nvSpPr>
        <p:spPr>
          <a:xfrm>
            <a:off x="3732289" y="2187836"/>
            <a:ext cx="11192256"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001255" y="-1959998"/>
            <a:ext cx="15925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85800" y="571500"/>
            <a:ext cx="1378154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elimination – Online course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1DE31C17-AEE5-751C-DABD-5B37397FA147}"/>
              </a:ext>
            </a:extLst>
          </p:cNvPr>
          <p:cNvSpPr txBox="1"/>
          <p:nvPr/>
        </p:nvSpPr>
        <p:spPr>
          <a:xfrm>
            <a:off x="3745260" y="2497211"/>
            <a:ext cx="110375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https://tinyurl.com/</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coursePAMIelimination</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pic>
        <p:nvPicPr>
          <p:cNvPr id="7" name="Picture 6">
            <a:extLst>
              <a:ext uri="{FF2B5EF4-FFF2-40B4-BE49-F238E27FC236}">
                <a16:creationId xmlns:a16="http://schemas.microsoft.com/office/drawing/2014/main" id="{6B4A2DF1-4B83-29CE-59E2-DF8CD820AE70}"/>
              </a:ext>
            </a:extLst>
          </p:cNvPr>
          <p:cNvPicPr>
            <a:picLocks noChangeAspect="1"/>
          </p:cNvPicPr>
          <p:nvPr/>
        </p:nvPicPr>
        <p:blipFill>
          <a:blip r:embed="rId3"/>
          <a:stretch>
            <a:fillRect/>
          </a:stretch>
        </p:blipFill>
        <p:spPr>
          <a:xfrm>
            <a:off x="3732289" y="3639181"/>
            <a:ext cx="11176000" cy="6286500"/>
          </a:xfrm>
          <a:prstGeom prst="rect">
            <a:avLst/>
          </a:prstGeom>
        </p:spPr>
      </p:pic>
      <p:sp>
        <p:nvSpPr>
          <p:cNvPr id="8" name="Slide Number Placeholder 7">
            <a:extLst>
              <a:ext uri="{FF2B5EF4-FFF2-40B4-BE49-F238E27FC236}">
                <a16:creationId xmlns:a16="http://schemas.microsoft.com/office/drawing/2014/main" id="{E5974532-0362-48F9-9D85-E6FA5100634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135236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5A97B9-5349-A008-33D5-542DB164DC14}"/>
              </a:ext>
            </a:extLst>
          </p:cNvPr>
          <p:cNvSpPr/>
          <p:nvPr/>
        </p:nvSpPr>
        <p:spPr>
          <a:xfrm>
            <a:off x="4572000" y="2386635"/>
            <a:ext cx="92202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52263" y="-1984287"/>
            <a:ext cx="17263863" cy="3423411"/>
            <a:chOff x="0" y="-47625"/>
            <a:chExt cx="106998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6998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25974" y="514092"/>
            <a:ext cx="1589212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elimination – Technical resources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1DE31C17-AEE5-751C-DABD-5B37397FA147}"/>
              </a:ext>
            </a:extLst>
          </p:cNvPr>
          <p:cNvSpPr txBox="1"/>
          <p:nvPr/>
        </p:nvSpPr>
        <p:spPr>
          <a:xfrm>
            <a:off x="4572000" y="2687344"/>
            <a:ext cx="9220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tinyurl.com</a:t>
            </a: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a:t>
            </a:r>
            <a:r>
              <a:rPr kumimoji="0" lang="fr-FR" sz="2800" b="1" i="0" u="none" strike="noStrike" kern="1200" cap="none" spc="0" normalizeH="0" baseline="0" noProof="0" dirty="0" err="1">
                <a:ln>
                  <a:noFill/>
                </a:ln>
                <a:solidFill>
                  <a:srgbClr val="009999"/>
                </a:solidFill>
                <a:effectLst/>
                <a:uLnTx/>
                <a:uFillTx/>
                <a:latin typeface="Congenial" panose="02000503040000020004" pitchFamily="2" charset="0"/>
              </a:rPr>
              <a:t>PAMIelimination</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grpSp>
        <p:nvGrpSpPr>
          <p:cNvPr id="21" name="Group 20">
            <a:extLst>
              <a:ext uri="{FF2B5EF4-FFF2-40B4-BE49-F238E27FC236}">
                <a16:creationId xmlns:a16="http://schemas.microsoft.com/office/drawing/2014/main" id="{849BC238-686B-7896-52F3-EDFBF07942F0}"/>
              </a:ext>
            </a:extLst>
          </p:cNvPr>
          <p:cNvGrpSpPr/>
          <p:nvPr/>
        </p:nvGrpSpPr>
        <p:grpSpPr>
          <a:xfrm>
            <a:off x="943482" y="4309323"/>
            <a:ext cx="3203145" cy="4646031"/>
            <a:chOff x="943482" y="4309323"/>
            <a:chExt cx="3203145" cy="4646031"/>
          </a:xfrm>
        </p:grpSpPr>
        <p:sp>
          <p:nvSpPr>
            <p:cNvPr id="24" name="TextBox 23">
              <a:extLst>
                <a:ext uri="{FF2B5EF4-FFF2-40B4-BE49-F238E27FC236}">
                  <a16:creationId xmlns:a16="http://schemas.microsoft.com/office/drawing/2014/main" id="{5BCF69B1-6338-B9A2-30DB-88E28B46202B}"/>
                </a:ext>
              </a:extLst>
            </p:cNvPr>
            <p:cNvSpPr txBox="1"/>
            <p:nvPr/>
          </p:nvSpPr>
          <p:spPr>
            <a:xfrm>
              <a:off x="943482" y="4309323"/>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GTFCC </a:t>
              </a:r>
              <a:r>
                <a:rPr lang="fr-FR" dirty="0" err="1"/>
                <a:t>method</a:t>
              </a:r>
              <a:endParaRPr lang="en-US" dirty="0"/>
            </a:p>
          </p:txBody>
        </p:sp>
        <p:pic>
          <p:nvPicPr>
            <p:cNvPr id="8" name="Picture 7">
              <a:extLst>
                <a:ext uri="{FF2B5EF4-FFF2-40B4-BE49-F238E27FC236}">
                  <a16:creationId xmlns:a16="http://schemas.microsoft.com/office/drawing/2014/main" id="{8D55B15D-9219-5F89-A116-A702AA0AF2CB}"/>
                </a:ext>
              </a:extLst>
            </p:cNvPr>
            <p:cNvPicPr>
              <a:picLocks noChangeAspect="1"/>
            </p:cNvPicPr>
            <p:nvPr/>
          </p:nvPicPr>
          <p:blipFill>
            <a:blip r:embed="rId3"/>
            <a:stretch>
              <a:fillRect/>
            </a:stretch>
          </p:blipFill>
          <p:spPr>
            <a:xfrm>
              <a:off x="1037667" y="5197519"/>
              <a:ext cx="3108960" cy="3757835"/>
            </a:xfrm>
            <a:prstGeom prst="rect">
              <a:avLst/>
            </a:prstGeom>
          </p:spPr>
        </p:pic>
      </p:grpSp>
      <p:grpSp>
        <p:nvGrpSpPr>
          <p:cNvPr id="31" name="Group 30">
            <a:extLst>
              <a:ext uri="{FF2B5EF4-FFF2-40B4-BE49-F238E27FC236}">
                <a16:creationId xmlns:a16="http://schemas.microsoft.com/office/drawing/2014/main" id="{F9DBBC09-58BB-EE39-5105-4DAABBB83A6B}"/>
              </a:ext>
            </a:extLst>
          </p:cNvPr>
          <p:cNvGrpSpPr/>
          <p:nvPr/>
        </p:nvGrpSpPr>
        <p:grpSpPr>
          <a:xfrm>
            <a:off x="7731957" y="4319125"/>
            <a:ext cx="3108960" cy="3325272"/>
            <a:chOff x="7731957" y="4319125"/>
            <a:chExt cx="3108960" cy="3325272"/>
          </a:xfrm>
        </p:grpSpPr>
        <p:sp>
          <p:nvSpPr>
            <p:cNvPr id="26" name="TextBox 25">
              <a:extLst>
                <a:ext uri="{FF2B5EF4-FFF2-40B4-BE49-F238E27FC236}">
                  <a16:creationId xmlns:a16="http://schemas.microsoft.com/office/drawing/2014/main" id="{81E8968D-CBC0-F4A5-0C28-7A6B284AB626}"/>
                </a:ext>
              </a:extLst>
            </p:cNvPr>
            <p:cNvSpPr txBox="1"/>
            <p:nvPr/>
          </p:nvSpPr>
          <p:spPr>
            <a:xfrm>
              <a:off x="7731957" y="4319125"/>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User guide</a:t>
              </a:r>
              <a:endParaRPr lang="en-US" dirty="0"/>
            </a:p>
          </p:txBody>
        </p:sp>
        <p:pic>
          <p:nvPicPr>
            <p:cNvPr id="14" name="Picture 13">
              <a:extLst>
                <a:ext uri="{FF2B5EF4-FFF2-40B4-BE49-F238E27FC236}">
                  <a16:creationId xmlns:a16="http://schemas.microsoft.com/office/drawing/2014/main" id="{1EACDCDB-35B2-37BD-12A4-ECF900DF22C1}"/>
                </a:ext>
              </a:extLst>
            </p:cNvPr>
            <p:cNvPicPr>
              <a:picLocks noChangeAspect="1"/>
            </p:cNvPicPr>
            <p:nvPr/>
          </p:nvPicPr>
          <p:blipFill>
            <a:blip r:embed="rId4"/>
            <a:stretch>
              <a:fillRect/>
            </a:stretch>
          </p:blipFill>
          <p:spPr>
            <a:xfrm>
              <a:off x="7731957" y="5602088"/>
              <a:ext cx="3108960" cy="2042309"/>
            </a:xfrm>
            <a:prstGeom prst="rect">
              <a:avLst/>
            </a:prstGeom>
          </p:spPr>
        </p:pic>
      </p:grpSp>
      <p:grpSp>
        <p:nvGrpSpPr>
          <p:cNvPr id="32" name="Group 31">
            <a:extLst>
              <a:ext uri="{FF2B5EF4-FFF2-40B4-BE49-F238E27FC236}">
                <a16:creationId xmlns:a16="http://schemas.microsoft.com/office/drawing/2014/main" id="{C7D22ACE-3B9E-3056-56C9-6908B680F8B5}"/>
              </a:ext>
            </a:extLst>
          </p:cNvPr>
          <p:cNvGrpSpPr/>
          <p:nvPr/>
        </p:nvGrpSpPr>
        <p:grpSpPr>
          <a:xfrm>
            <a:off x="11126810" y="4328892"/>
            <a:ext cx="3160819" cy="2818985"/>
            <a:chOff x="11126810" y="4328892"/>
            <a:chExt cx="3160819" cy="2818985"/>
          </a:xfrm>
        </p:grpSpPr>
        <p:sp>
          <p:nvSpPr>
            <p:cNvPr id="28" name="TextBox 27">
              <a:extLst>
                <a:ext uri="{FF2B5EF4-FFF2-40B4-BE49-F238E27FC236}">
                  <a16:creationId xmlns:a16="http://schemas.microsoft.com/office/drawing/2014/main" id="{5592B551-6FC1-FFF7-788E-FCCE255B64BB}"/>
                </a:ext>
              </a:extLst>
            </p:cNvPr>
            <p:cNvSpPr txBox="1"/>
            <p:nvPr/>
          </p:nvSpPr>
          <p:spPr>
            <a:xfrm>
              <a:off x="11126810" y="4328892"/>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Data model</a:t>
              </a:r>
              <a:endParaRPr lang="en-US" dirty="0"/>
            </a:p>
          </p:txBody>
        </p:sp>
        <p:pic>
          <p:nvPicPr>
            <p:cNvPr id="19" name="Picture 18">
              <a:extLst>
                <a:ext uri="{FF2B5EF4-FFF2-40B4-BE49-F238E27FC236}">
                  <a16:creationId xmlns:a16="http://schemas.microsoft.com/office/drawing/2014/main" id="{F6BD7B1E-2135-21C1-2CE9-3A35F959DF12}"/>
                </a:ext>
              </a:extLst>
            </p:cNvPr>
            <p:cNvPicPr>
              <a:picLocks noChangeAspect="1"/>
            </p:cNvPicPr>
            <p:nvPr/>
          </p:nvPicPr>
          <p:blipFill>
            <a:blip r:embed="rId5"/>
            <a:stretch>
              <a:fillRect/>
            </a:stretch>
          </p:blipFill>
          <p:spPr>
            <a:xfrm>
              <a:off x="11178669" y="5460223"/>
              <a:ext cx="3108960" cy="1687654"/>
            </a:xfrm>
            <a:prstGeom prst="rect">
              <a:avLst/>
            </a:prstGeom>
          </p:spPr>
        </p:pic>
      </p:grpSp>
      <p:grpSp>
        <p:nvGrpSpPr>
          <p:cNvPr id="33" name="Group 32">
            <a:extLst>
              <a:ext uri="{FF2B5EF4-FFF2-40B4-BE49-F238E27FC236}">
                <a16:creationId xmlns:a16="http://schemas.microsoft.com/office/drawing/2014/main" id="{84954234-6875-58AE-44A9-C18363920E0B}"/>
              </a:ext>
            </a:extLst>
          </p:cNvPr>
          <p:cNvGrpSpPr/>
          <p:nvPr/>
        </p:nvGrpSpPr>
        <p:grpSpPr>
          <a:xfrm>
            <a:off x="14521663" y="4309323"/>
            <a:ext cx="3108960" cy="3259113"/>
            <a:chOff x="14521663" y="4309323"/>
            <a:chExt cx="3108960" cy="3259113"/>
          </a:xfrm>
        </p:grpSpPr>
        <p:sp>
          <p:nvSpPr>
            <p:cNvPr id="27" name="TextBox 26">
              <a:extLst>
                <a:ext uri="{FF2B5EF4-FFF2-40B4-BE49-F238E27FC236}">
                  <a16:creationId xmlns:a16="http://schemas.microsoft.com/office/drawing/2014/main" id="{72CC9853-2A13-B34D-C0F5-6BDD200D0E0F}"/>
                </a:ext>
              </a:extLst>
            </p:cNvPr>
            <p:cNvSpPr txBox="1"/>
            <p:nvPr/>
          </p:nvSpPr>
          <p:spPr>
            <a:xfrm>
              <a:off x="14521663" y="4309323"/>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Template report</a:t>
              </a:r>
              <a:endParaRPr lang="en-US" dirty="0"/>
            </a:p>
          </p:txBody>
        </p:sp>
        <p:pic>
          <p:nvPicPr>
            <p:cNvPr id="30" name="Picture 29">
              <a:extLst>
                <a:ext uri="{FF2B5EF4-FFF2-40B4-BE49-F238E27FC236}">
                  <a16:creationId xmlns:a16="http://schemas.microsoft.com/office/drawing/2014/main" id="{300F81AD-FA0B-5315-53AA-C5308490F019}"/>
                </a:ext>
              </a:extLst>
            </p:cNvPr>
            <p:cNvPicPr>
              <a:picLocks noChangeAspect="1"/>
            </p:cNvPicPr>
            <p:nvPr/>
          </p:nvPicPr>
          <p:blipFill>
            <a:blip r:embed="rId6"/>
            <a:stretch>
              <a:fillRect/>
            </a:stretch>
          </p:blipFill>
          <p:spPr>
            <a:xfrm>
              <a:off x="14677906" y="5143500"/>
              <a:ext cx="2952717" cy="2424936"/>
            </a:xfrm>
            <a:prstGeom prst="rect">
              <a:avLst/>
            </a:prstGeom>
          </p:spPr>
        </p:pic>
      </p:grpSp>
      <p:grpSp>
        <p:nvGrpSpPr>
          <p:cNvPr id="29" name="Group 28">
            <a:extLst>
              <a:ext uri="{FF2B5EF4-FFF2-40B4-BE49-F238E27FC236}">
                <a16:creationId xmlns:a16="http://schemas.microsoft.com/office/drawing/2014/main" id="{6C4DAB1D-387F-A8C3-211F-4FF81A21ABBD}"/>
              </a:ext>
            </a:extLst>
          </p:cNvPr>
          <p:cNvGrpSpPr/>
          <p:nvPr/>
        </p:nvGrpSpPr>
        <p:grpSpPr>
          <a:xfrm>
            <a:off x="4383672" y="4311959"/>
            <a:ext cx="3122680" cy="2787616"/>
            <a:chOff x="4383672" y="4311959"/>
            <a:chExt cx="3122680" cy="2787616"/>
          </a:xfrm>
        </p:grpSpPr>
        <p:sp>
          <p:nvSpPr>
            <p:cNvPr id="25" name="TextBox 24">
              <a:extLst>
                <a:ext uri="{FF2B5EF4-FFF2-40B4-BE49-F238E27FC236}">
                  <a16:creationId xmlns:a16="http://schemas.microsoft.com/office/drawing/2014/main" id="{40BC201D-4B69-A051-F0AF-C3929E98D8B3}"/>
                </a:ext>
              </a:extLst>
            </p:cNvPr>
            <p:cNvSpPr txBox="1"/>
            <p:nvPr/>
          </p:nvSpPr>
          <p:spPr>
            <a:xfrm>
              <a:off x="4397392" y="4311959"/>
              <a:ext cx="3108960" cy="492443"/>
            </a:xfrm>
            <a:prstGeom prst="rect">
              <a:avLst/>
            </a:prstGeom>
            <a:solidFill>
              <a:srgbClr val="4DB1A9"/>
            </a:solidFill>
            <a:ln w="38100">
              <a:solidFill>
                <a:srgbClr val="4DB1A9"/>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600" b="0" i="0" u="none" strike="noStrike" cap="none" spc="0" normalizeH="0" baseline="0">
                  <a:ln>
                    <a:noFill/>
                  </a:ln>
                  <a:solidFill>
                    <a:schemeClr val="bg1"/>
                  </a:solidFill>
                  <a:effectLst/>
                  <a:uLnTx/>
                  <a:uFillTx/>
                  <a:latin typeface="Atkinson Hyperlegible Bold" panose="020B0604020202020204" charset="0"/>
                </a:defRPr>
              </a:lvl1pPr>
            </a:lstStyle>
            <a:p>
              <a:r>
                <a:rPr lang="fr-FR" dirty="0"/>
                <a:t>PAMI Excel </a:t>
              </a:r>
              <a:r>
                <a:rPr lang="fr-FR" dirty="0" err="1"/>
                <a:t>tool</a:t>
              </a:r>
              <a:endParaRPr lang="en-US" dirty="0"/>
            </a:p>
          </p:txBody>
        </p:sp>
        <p:pic>
          <p:nvPicPr>
            <p:cNvPr id="11" name="Picture 10">
              <a:extLst>
                <a:ext uri="{FF2B5EF4-FFF2-40B4-BE49-F238E27FC236}">
                  <a16:creationId xmlns:a16="http://schemas.microsoft.com/office/drawing/2014/main" id="{6D00B4D3-6717-ACC6-A372-7C096DBD0118}"/>
                </a:ext>
              </a:extLst>
            </p:cNvPr>
            <p:cNvPicPr>
              <a:picLocks noChangeAspect="1"/>
            </p:cNvPicPr>
            <p:nvPr/>
          </p:nvPicPr>
          <p:blipFill>
            <a:blip r:embed="rId7"/>
            <a:stretch>
              <a:fillRect/>
            </a:stretch>
          </p:blipFill>
          <p:spPr>
            <a:xfrm>
              <a:off x="4383672" y="5426700"/>
              <a:ext cx="3108960" cy="1672875"/>
            </a:xfrm>
            <a:prstGeom prst="rect">
              <a:avLst/>
            </a:prstGeom>
          </p:spPr>
        </p:pic>
      </p:grpSp>
      <p:grpSp>
        <p:nvGrpSpPr>
          <p:cNvPr id="34" name="Group 33">
            <a:extLst>
              <a:ext uri="{FF2B5EF4-FFF2-40B4-BE49-F238E27FC236}">
                <a16:creationId xmlns:a16="http://schemas.microsoft.com/office/drawing/2014/main" id="{68A45F00-E313-1895-C3AD-33922DA79D4D}"/>
              </a:ext>
            </a:extLst>
          </p:cNvPr>
          <p:cNvGrpSpPr/>
          <p:nvPr/>
        </p:nvGrpSpPr>
        <p:grpSpPr>
          <a:xfrm>
            <a:off x="1677747" y="7900365"/>
            <a:ext cx="15390917" cy="2097503"/>
            <a:chOff x="1677747" y="7900365"/>
            <a:chExt cx="15390917" cy="2097503"/>
          </a:xfrm>
        </p:grpSpPr>
        <p:pic>
          <p:nvPicPr>
            <p:cNvPr id="9" name="Picture 8">
              <a:extLst>
                <a:ext uri="{FF2B5EF4-FFF2-40B4-BE49-F238E27FC236}">
                  <a16:creationId xmlns:a16="http://schemas.microsoft.com/office/drawing/2014/main" id="{6DE8FF97-443E-73F2-73F7-26899A76BDAB}"/>
                </a:ext>
              </a:extLst>
            </p:cNvPr>
            <p:cNvPicPr>
              <a:picLocks noChangeAspect="1"/>
            </p:cNvPicPr>
            <p:nvPr/>
          </p:nvPicPr>
          <p:blipFill>
            <a:blip r:embed="rId8"/>
            <a:stretch>
              <a:fillRect/>
            </a:stretch>
          </p:blipFill>
          <p:spPr>
            <a:xfrm>
              <a:off x="1677747" y="8037191"/>
              <a:ext cx="1828800" cy="1836326"/>
            </a:xfrm>
            <a:prstGeom prst="rect">
              <a:avLst/>
            </a:prstGeom>
          </p:spPr>
        </p:pic>
        <p:pic>
          <p:nvPicPr>
            <p:cNvPr id="15" name="Picture 14">
              <a:extLst>
                <a:ext uri="{FF2B5EF4-FFF2-40B4-BE49-F238E27FC236}">
                  <a16:creationId xmlns:a16="http://schemas.microsoft.com/office/drawing/2014/main" id="{51F15256-B5EA-84E8-9150-15AFED4AFAE0}"/>
                </a:ext>
              </a:extLst>
            </p:cNvPr>
            <p:cNvPicPr>
              <a:picLocks noChangeAspect="1"/>
            </p:cNvPicPr>
            <p:nvPr/>
          </p:nvPicPr>
          <p:blipFill>
            <a:blip r:embed="rId9"/>
            <a:stretch>
              <a:fillRect/>
            </a:stretch>
          </p:blipFill>
          <p:spPr>
            <a:xfrm>
              <a:off x="8372037" y="8050284"/>
              <a:ext cx="1828800" cy="1810139"/>
            </a:xfrm>
            <a:prstGeom prst="rect">
              <a:avLst/>
            </a:prstGeom>
          </p:spPr>
        </p:pic>
        <p:pic>
          <p:nvPicPr>
            <p:cNvPr id="17" name="Picture 16">
              <a:extLst>
                <a:ext uri="{FF2B5EF4-FFF2-40B4-BE49-F238E27FC236}">
                  <a16:creationId xmlns:a16="http://schemas.microsoft.com/office/drawing/2014/main" id="{3C59128D-FAF0-6351-B71C-70E4BE014AC0}"/>
                </a:ext>
              </a:extLst>
            </p:cNvPr>
            <p:cNvPicPr>
              <a:picLocks noChangeAspect="1"/>
            </p:cNvPicPr>
            <p:nvPr/>
          </p:nvPicPr>
          <p:blipFill>
            <a:blip r:embed="rId10"/>
            <a:stretch>
              <a:fillRect/>
            </a:stretch>
          </p:blipFill>
          <p:spPr>
            <a:xfrm>
              <a:off x="11766890" y="7900365"/>
              <a:ext cx="1828800" cy="1839951"/>
            </a:xfrm>
            <a:prstGeom prst="rect">
              <a:avLst/>
            </a:prstGeom>
          </p:spPr>
        </p:pic>
        <p:pic>
          <p:nvPicPr>
            <p:cNvPr id="22" name="Picture 21">
              <a:extLst>
                <a:ext uri="{FF2B5EF4-FFF2-40B4-BE49-F238E27FC236}">
                  <a16:creationId xmlns:a16="http://schemas.microsoft.com/office/drawing/2014/main" id="{8E68D908-0103-54D1-3A6A-AC023952FB4E}"/>
                </a:ext>
              </a:extLst>
            </p:cNvPr>
            <p:cNvPicPr>
              <a:picLocks noChangeAspect="1"/>
            </p:cNvPicPr>
            <p:nvPr/>
          </p:nvPicPr>
          <p:blipFill>
            <a:blip r:embed="rId11"/>
            <a:stretch>
              <a:fillRect/>
            </a:stretch>
          </p:blipFill>
          <p:spPr>
            <a:xfrm>
              <a:off x="15239864" y="7905937"/>
              <a:ext cx="1828800" cy="1802991"/>
            </a:xfrm>
            <a:prstGeom prst="rect">
              <a:avLst/>
            </a:prstGeom>
          </p:spPr>
        </p:pic>
        <p:pic>
          <p:nvPicPr>
            <p:cNvPr id="10" name="Picture 9">
              <a:extLst>
                <a:ext uri="{FF2B5EF4-FFF2-40B4-BE49-F238E27FC236}">
                  <a16:creationId xmlns:a16="http://schemas.microsoft.com/office/drawing/2014/main" id="{868D5782-34AC-4DBA-21DC-ACCBBDCE50DE}"/>
                </a:ext>
              </a:extLst>
            </p:cNvPr>
            <p:cNvPicPr>
              <a:picLocks noChangeAspect="1"/>
            </p:cNvPicPr>
            <p:nvPr/>
          </p:nvPicPr>
          <p:blipFill>
            <a:blip r:embed="rId12"/>
            <a:stretch>
              <a:fillRect/>
            </a:stretch>
          </p:blipFill>
          <p:spPr>
            <a:xfrm>
              <a:off x="5077464" y="8037191"/>
              <a:ext cx="1960677" cy="1960677"/>
            </a:xfrm>
            <a:prstGeom prst="rect">
              <a:avLst/>
            </a:prstGeom>
          </p:spPr>
        </p:pic>
      </p:grpSp>
      <p:sp>
        <p:nvSpPr>
          <p:cNvPr id="7" name="Slide Number Placeholder 6">
            <a:extLst>
              <a:ext uri="{FF2B5EF4-FFF2-40B4-BE49-F238E27FC236}">
                <a16:creationId xmlns:a16="http://schemas.microsoft.com/office/drawing/2014/main" id="{FF578831-E13E-EFC9-1A08-609D4B4CC55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24245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8FDCC90E-75D6-4CE2-B844-051F9A56438E}"/>
              </a:ext>
            </a:extLst>
          </p:cNvPr>
          <p:cNvGrpSpPr/>
          <p:nvPr/>
        </p:nvGrpSpPr>
        <p:grpSpPr>
          <a:xfrm>
            <a:off x="-761999" y="-1432486"/>
            <a:ext cx="9601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2EF6B9AB-D27A-0382-5744-4AB3CA258D3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F6552F19-189D-3C84-624B-7AF82796BAC5}"/>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dirty="0"/>
            </a:p>
          </p:txBody>
        </p:sp>
      </p:grpSp>
      <p:sp>
        <p:nvSpPr>
          <p:cNvPr id="7" name="TextBox 7">
            <a:extLst>
              <a:ext uri="{FF2B5EF4-FFF2-40B4-BE49-F238E27FC236}">
                <a16:creationId xmlns:a16="http://schemas.microsoft.com/office/drawing/2014/main" id="{7AB660F3-4BF5-603B-10BC-BBF66706D871}"/>
              </a:ext>
            </a:extLst>
          </p:cNvPr>
          <p:cNvSpPr txBox="1"/>
          <p:nvPr/>
        </p:nvSpPr>
        <p:spPr>
          <a:xfrm>
            <a:off x="762000" y="495300"/>
            <a:ext cx="9803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in countries</a:t>
            </a:r>
          </a:p>
        </p:txBody>
      </p:sp>
      <p:sp>
        <p:nvSpPr>
          <p:cNvPr id="12" name="Rectangle: Rounded Corners 11">
            <a:extLst>
              <a:ext uri="{FF2B5EF4-FFF2-40B4-BE49-F238E27FC236}">
                <a16:creationId xmlns:a16="http://schemas.microsoft.com/office/drawing/2014/main" id="{A367ACAB-32E0-D91F-C4D7-41978A96DB1A}"/>
              </a:ext>
            </a:extLst>
          </p:cNvPr>
          <p:cNvSpPr/>
          <p:nvPr/>
        </p:nvSpPr>
        <p:spPr>
          <a:xfrm>
            <a:off x="9042082" y="281270"/>
            <a:ext cx="6781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24F6D9E-E1F0-8FE1-3EB1-F09582832901}"/>
              </a:ext>
            </a:extLst>
          </p:cNvPr>
          <p:cNvSpPr txBox="1"/>
          <p:nvPr/>
        </p:nvSpPr>
        <p:spPr>
          <a:xfrm>
            <a:off x="9144000" y="650150"/>
            <a:ext cx="6618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9999"/>
                </a:solidFill>
                <a:effectLst/>
                <a:uLnTx/>
                <a:uFillTx/>
                <a:latin typeface="Congenial" panose="02000503040000020004" pitchFamily="2" charset="0"/>
              </a:rPr>
              <a:t>https://tinyurl.com</a:t>
            </a:r>
            <a:r>
              <a:rPr lang="fr-FR" sz="2800" b="1" dirty="0">
                <a:solidFill>
                  <a:srgbClr val="009999"/>
                </a:solidFill>
                <a:latin typeface="Congenial" panose="02000503040000020004" pitchFamily="2" charset="0"/>
              </a:rPr>
              <a:t>/</a:t>
            </a:r>
            <a:r>
              <a:rPr lang="fr-FR" sz="2800" b="1" dirty="0" err="1">
                <a:solidFill>
                  <a:srgbClr val="009999"/>
                </a:solidFill>
                <a:latin typeface="Congenial" panose="02000503040000020004" pitchFamily="2" charset="0"/>
              </a:rPr>
              <a:t>PAMIcountry</a:t>
            </a:r>
            <a:endParaRPr kumimoji="0" lang="fr-FR" sz="2800" b="1" i="0" u="none" strike="noStrike" kern="1200" cap="none" spc="0" normalizeH="0" baseline="0" noProof="0" dirty="0">
              <a:ln>
                <a:noFill/>
              </a:ln>
              <a:solidFill>
                <a:srgbClr val="009999"/>
              </a:solidFill>
              <a:effectLst/>
              <a:uLnTx/>
              <a:uFillTx/>
              <a:latin typeface="Congenial" panose="02000503040000020004" pitchFamily="2" charset="0"/>
            </a:endParaRPr>
          </a:p>
        </p:txBody>
      </p:sp>
      <p:pic>
        <p:nvPicPr>
          <p:cNvPr id="17" name="Picture 16">
            <a:extLst>
              <a:ext uri="{FF2B5EF4-FFF2-40B4-BE49-F238E27FC236}">
                <a16:creationId xmlns:a16="http://schemas.microsoft.com/office/drawing/2014/main" id="{F85A6905-F4BC-7BD8-490F-CDAC35D9749B}"/>
              </a:ext>
            </a:extLst>
          </p:cNvPr>
          <p:cNvPicPr>
            <a:picLocks noChangeAspect="1"/>
          </p:cNvPicPr>
          <p:nvPr/>
        </p:nvPicPr>
        <p:blipFill>
          <a:blip r:embed="rId3"/>
          <a:stretch>
            <a:fillRect/>
          </a:stretch>
        </p:blipFill>
        <p:spPr>
          <a:xfrm>
            <a:off x="1981200" y="7220150"/>
            <a:ext cx="5937115" cy="1979039"/>
          </a:xfrm>
          <a:prstGeom prst="rect">
            <a:avLst/>
          </a:prstGeom>
        </p:spPr>
      </p:pic>
      <p:grpSp>
        <p:nvGrpSpPr>
          <p:cNvPr id="30" name="Group 29">
            <a:extLst>
              <a:ext uri="{FF2B5EF4-FFF2-40B4-BE49-F238E27FC236}">
                <a16:creationId xmlns:a16="http://schemas.microsoft.com/office/drawing/2014/main" id="{6EF56E7E-6B47-99EC-8B15-F1A6AC25EDB1}"/>
              </a:ext>
            </a:extLst>
          </p:cNvPr>
          <p:cNvGrpSpPr/>
          <p:nvPr/>
        </p:nvGrpSpPr>
        <p:grpSpPr>
          <a:xfrm>
            <a:off x="1259954" y="2413423"/>
            <a:ext cx="7490762" cy="4468094"/>
            <a:chOff x="762000" y="2380768"/>
            <a:chExt cx="7490762" cy="4468094"/>
          </a:xfrm>
        </p:grpSpPr>
        <p:sp>
          <p:nvSpPr>
            <p:cNvPr id="10" name="Rectangle 9">
              <a:extLst>
                <a:ext uri="{FF2B5EF4-FFF2-40B4-BE49-F238E27FC236}">
                  <a16:creationId xmlns:a16="http://schemas.microsoft.com/office/drawing/2014/main" id="{6297270D-0D5A-E79A-49ED-0996F5774B42}"/>
                </a:ext>
              </a:extLst>
            </p:cNvPr>
            <p:cNvSpPr/>
            <p:nvPr/>
          </p:nvSpPr>
          <p:spPr>
            <a:xfrm>
              <a:off x="762000" y="2380768"/>
              <a:ext cx="7456714" cy="703816"/>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281942-DD9E-B706-B954-759FE50B18E3}"/>
                </a:ext>
              </a:extLst>
            </p:cNvPr>
            <p:cNvSpPr txBox="1"/>
            <p:nvPr/>
          </p:nvSpPr>
          <p:spPr>
            <a:xfrm>
              <a:off x="762000" y="2532731"/>
              <a:ext cx="7456714" cy="492443"/>
            </a:xfrm>
            <a:prstGeom prst="rect">
              <a:avLst/>
            </a:prstGeom>
            <a:noFill/>
          </p:spPr>
          <p:txBody>
            <a:bodyPr wrap="square" rtlCol="0">
              <a:spAutoFit/>
            </a:bodyPr>
            <a:lstStyle/>
            <a:p>
              <a:pPr algn="ctr"/>
              <a:r>
                <a:rPr lang="en-US" sz="2600" dirty="0">
                  <a:solidFill>
                    <a:schemeClr val="bg1"/>
                  </a:solidFill>
                  <a:latin typeface="Atkinson Hyperlegible Bold" panose="020B0604020202020204" charset="0"/>
                </a:rPr>
                <a:t>Outcomes of PAMI identification</a:t>
              </a:r>
            </a:p>
          </p:txBody>
        </p:sp>
        <p:pic>
          <p:nvPicPr>
            <p:cNvPr id="19" name="Picture 18">
              <a:extLst>
                <a:ext uri="{FF2B5EF4-FFF2-40B4-BE49-F238E27FC236}">
                  <a16:creationId xmlns:a16="http://schemas.microsoft.com/office/drawing/2014/main" id="{B4B5A924-BE2C-AF5F-39D5-38AA2536ECB3}"/>
                </a:ext>
              </a:extLst>
            </p:cNvPr>
            <p:cNvPicPr>
              <a:picLocks noChangeAspect="1"/>
            </p:cNvPicPr>
            <p:nvPr/>
          </p:nvPicPr>
          <p:blipFill>
            <a:blip r:embed="rId4"/>
            <a:stretch>
              <a:fillRect/>
            </a:stretch>
          </p:blipFill>
          <p:spPr>
            <a:xfrm>
              <a:off x="796047" y="3236547"/>
              <a:ext cx="7456715" cy="3612315"/>
            </a:xfrm>
            <a:prstGeom prst="rect">
              <a:avLst/>
            </a:prstGeom>
          </p:spPr>
        </p:pic>
      </p:grpSp>
      <p:pic>
        <p:nvPicPr>
          <p:cNvPr id="21" name="Picture 20">
            <a:extLst>
              <a:ext uri="{FF2B5EF4-FFF2-40B4-BE49-F238E27FC236}">
                <a16:creationId xmlns:a16="http://schemas.microsoft.com/office/drawing/2014/main" id="{A0FA5FC6-6F2A-954F-63EC-81B5AD4E708E}"/>
              </a:ext>
            </a:extLst>
          </p:cNvPr>
          <p:cNvPicPr>
            <a:picLocks noChangeAspect="1"/>
          </p:cNvPicPr>
          <p:nvPr/>
        </p:nvPicPr>
        <p:blipFill>
          <a:blip r:embed="rId5"/>
          <a:stretch>
            <a:fillRect/>
          </a:stretch>
        </p:blipFill>
        <p:spPr>
          <a:xfrm>
            <a:off x="16220735" y="197854"/>
            <a:ext cx="1759656" cy="1743133"/>
          </a:xfrm>
          <a:prstGeom prst="rect">
            <a:avLst/>
          </a:prstGeom>
        </p:spPr>
      </p:pic>
      <p:grpSp>
        <p:nvGrpSpPr>
          <p:cNvPr id="31" name="Group 30">
            <a:extLst>
              <a:ext uri="{FF2B5EF4-FFF2-40B4-BE49-F238E27FC236}">
                <a16:creationId xmlns:a16="http://schemas.microsoft.com/office/drawing/2014/main" id="{4B279E7E-6A82-51EB-710A-4BCA913595A9}"/>
              </a:ext>
            </a:extLst>
          </p:cNvPr>
          <p:cNvGrpSpPr/>
          <p:nvPr/>
        </p:nvGrpSpPr>
        <p:grpSpPr>
          <a:xfrm>
            <a:off x="9378247" y="2378655"/>
            <a:ext cx="7783286" cy="4252438"/>
            <a:chOff x="9997476" y="2385051"/>
            <a:chExt cx="7783286" cy="4252438"/>
          </a:xfrm>
        </p:grpSpPr>
        <p:sp>
          <p:nvSpPr>
            <p:cNvPr id="22" name="Rectangle 21">
              <a:extLst>
                <a:ext uri="{FF2B5EF4-FFF2-40B4-BE49-F238E27FC236}">
                  <a16:creationId xmlns:a16="http://schemas.microsoft.com/office/drawing/2014/main" id="{CF43C017-643F-C979-9679-D6A7515B9C9A}"/>
                </a:ext>
              </a:extLst>
            </p:cNvPr>
            <p:cNvSpPr/>
            <p:nvPr/>
          </p:nvSpPr>
          <p:spPr>
            <a:xfrm>
              <a:off x="9997476" y="2385051"/>
              <a:ext cx="7783286" cy="703816"/>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20FC627-B7B3-9A38-3B19-E9F90C0CF38F}"/>
                </a:ext>
              </a:extLst>
            </p:cNvPr>
            <p:cNvSpPr txBox="1"/>
            <p:nvPr/>
          </p:nvSpPr>
          <p:spPr>
            <a:xfrm>
              <a:off x="9997476" y="2537014"/>
              <a:ext cx="7783286" cy="492443"/>
            </a:xfrm>
            <a:prstGeom prst="rect">
              <a:avLst/>
            </a:prstGeom>
            <a:noFill/>
          </p:spPr>
          <p:txBody>
            <a:bodyPr wrap="square" rtlCol="0">
              <a:spAutoFit/>
            </a:bodyPr>
            <a:lstStyle/>
            <a:p>
              <a:pPr algn="ctr"/>
              <a:r>
                <a:rPr lang="en-US" sz="2600" dirty="0">
                  <a:solidFill>
                    <a:schemeClr val="bg1"/>
                  </a:solidFill>
                  <a:latin typeface="Atkinson Hyperlegible Bold" panose="020B0604020202020204" charset="0"/>
                </a:rPr>
                <a:t>Status of PAMI identification</a:t>
              </a:r>
            </a:p>
          </p:txBody>
        </p:sp>
        <p:pic>
          <p:nvPicPr>
            <p:cNvPr id="24" name="Picture 23">
              <a:extLst>
                <a:ext uri="{FF2B5EF4-FFF2-40B4-BE49-F238E27FC236}">
                  <a16:creationId xmlns:a16="http://schemas.microsoft.com/office/drawing/2014/main" id="{C1173FA0-67F5-F22B-351A-4752189567EE}"/>
                </a:ext>
              </a:extLst>
            </p:cNvPr>
            <p:cNvPicPr>
              <a:picLocks noChangeAspect="1"/>
            </p:cNvPicPr>
            <p:nvPr/>
          </p:nvPicPr>
          <p:blipFill>
            <a:blip r:embed="rId6"/>
            <a:stretch>
              <a:fillRect/>
            </a:stretch>
          </p:blipFill>
          <p:spPr>
            <a:xfrm>
              <a:off x="10058446" y="3214077"/>
              <a:ext cx="7661346" cy="3423412"/>
            </a:xfrm>
            <a:prstGeom prst="rect">
              <a:avLst/>
            </a:prstGeom>
          </p:spPr>
        </p:pic>
      </p:grpSp>
      <p:grpSp>
        <p:nvGrpSpPr>
          <p:cNvPr id="32" name="Group 31">
            <a:extLst>
              <a:ext uri="{FF2B5EF4-FFF2-40B4-BE49-F238E27FC236}">
                <a16:creationId xmlns:a16="http://schemas.microsoft.com/office/drawing/2014/main" id="{EA0CA876-4DE4-9887-5F3D-811109A6BB5E}"/>
              </a:ext>
            </a:extLst>
          </p:cNvPr>
          <p:cNvGrpSpPr/>
          <p:nvPr/>
        </p:nvGrpSpPr>
        <p:grpSpPr>
          <a:xfrm>
            <a:off x="9362034" y="6914753"/>
            <a:ext cx="7666210" cy="3006591"/>
            <a:chOff x="10114552" y="7069263"/>
            <a:chExt cx="7666210" cy="3163874"/>
          </a:xfrm>
        </p:grpSpPr>
        <p:sp>
          <p:nvSpPr>
            <p:cNvPr id="25" name="Freeform 5">
              <a:extLst>
                <a:ext uri="{FF2B5EF4-FFF2-40B4-BE49-F238E27FC236}">
                  <a16:creationId xmlns:a16="http://schemas.microsoft.com/office/drawing/2014/main" id="{20AA5C24-6336-C91C-39CE-AE370CF4EE50}"/>
                </a:ext>
              </a:extLst>
            </p:cNvPr>
            <p:cNvSpPr/>
            <p:nvPr/>
          </p:nvSpPr>
          <p:spPr>
            <a:xfrm>
              <a:off x="10114552" y="7069263"/>
              <a:ext cx="7661346" cy="3163874"/>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4755885B-E231-7941-AB1B-3200D242ECA3}"/>
                </a:ext>
              </a:extLst>
            </p:cNvPr>
            <p:cNvSpPr txBox="1"/>
            <p:nvPr/>
          </p:nvSpPr>
          <p:spPr>
            <a:xfrm>
              <a:off x="10494975" y="7812511"/>
              <a:ext cx="7285787" cy="1785104"/>
            </a:xfrm>
            <a:prstGeom prst="rect">
              <a:avLst/>
            </a:prstGeom>
            <a:noFill/>
          </p:spPr>
          <p:txBody>
            <a:bodyPr wrap="square" rtlCol="0">
              <a:spAutoFit/>
            </a:bodyPr>
            <a:lstStyle/>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Contact the GTFCC Secretariat to: </a:t>
              </a:r>
            </a:p>
            <a:p>
              <a:pPr marL="342900" indent="-342900">
                <a:spcAft>
                  <a:spcPts val="600"/>
                </a:spcAft>
                <a:buBlip>
                  <a:blip r:embed="rId9"/>
                </a:buBlip>
              </a:pPr>
              <a:r>
                <a:rPr lang="en-US" sz="24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Update the PAMI identification status of your country</a:t>
              </a:r>
            </a:p>
            <a:p>
              <a:pPr marL="342900" indent="-342900">
                <a:spcAft>
                  <a:spcPts val="600"/>
                </a:spcAft>
                <a:buBlip>
                  <a:blip r:embed="rId9"/>
                </a:buBlip>
              </a:pPr>
              <a:r>
                <a:rPr lang="en-US" sz="24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Release the outcomes of PAMI identification</a:t>
              </a:r>
            </a:p>
          </p:txBody>
        </p:sp>
      </p:grpSp>
      <p:sp>
        <p:nvSpPr>
          <p:cNvPr id="2" name="Slide Number Placeholder 1">
            <a:extLst>
              <a:ext uri="{FF2B5EF4-FFF2-40B4-BE49-F238E27FC236}">
                <a16:creationId xmlns:a16="http://schemas.microsoft.com/office/drawing/2014/main" id="{E00198A1-C4E6-8A2B-B20D-44752FDC4CB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957689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9CFA3E61CBB43BF684C8389ECF8B5" ma:contentTypeVersion="18" ma:contentTypeDescription="Create a new document." ma:contentTypeScope="" ma:versionID="a79d66a983c2c5e5c4f9be1ec44de127">
  <xsd:schema xmlns:xsd="http://www.w3.org/2001/XMLSchema" xmlns:xs="http://www.w3.org/2001/XMLSchema" xmlns:p="http://schemas.microsoft.com/office/2006/metadata/properties" xmlns:ns2="3e8c1917-30ce-4059-b20f-d25788032734" xmlns:ns3="a4ccce07-d9df-40be-ba22-67d5c80ef237" targetNamespace="http://schemas.microsoft.com/office/2006/metadata/properties" ma:root="true" ma:fieldsID="df91859664b19f73ade119e6c70b62e8" ns2:_="" ns3:_="">
    <xsd:import namespace="3e8c1917-30ce-4059-b20f-d25788032734"/>
    <xsd:import namespace="a4ccce07-d9df-40be-ba22-67d5c80ef2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c1917-30ce-4059-b20f-d25788032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ccce07-d9df-40be-ba22-67d5c80ef23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ddfb883-886b-409e-88d7-90b5a5c33640}" ma:internalName="TaxCatchAll" ma:showField="CatchAllData" ma:web="a4ccce07-d9df-40be-ba22-67d5c80ef23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8c1917-30ce-4059-b20f-d25788032734">
      <Terms xmlns="http://schemas.microsoft.com/office/infopath/2007/PartnerControls"/>
    </lcf76f155ced4ddcb4097134ff3c332f>
    <TaxCatchAll xmlns="a4ccce07-d9df-40be-ba22-67d5c80ef2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295D0B-FEF3-4060-8845-75EE5A21E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c1917-30ce-4059-b20f-d25788032734"/>
    <ds:schemaRef ds:uri="a4ccce07-d9df-40be-ba22-67d5c80ef2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753F05-7D6B-42F9-9C9E-308290B80F91}">
  <ds:schemaRefs>
    <ds:schemaRef ds:uri="http://schemas.microsoft.com/office/2006/metadata/properties"/>
    <ds:schemaRef ds:uri="http://www.w3.org/XML/1998/namespace"/>
    <ds:schemaRef ds:uri="http://purl.org/dc/elements/1.1/"/>
    <ds:schemaRef ds:uri="http://purl.org/dc/dcmitype/"/>
    <ds:schemaRef ds:uri="a4ccce07-d9df-40be-ba22-67d5c80ef237"/>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3e8c1917-30ce-4059-b20f-d25788032734"/>
  </ds:schemaRefs>
</ds:datastoreItem>
</file>

<file path=customXml/itemProps3.xml><?xml version="1.0" encoding="utf-8"?>
<ds:datastoreItem xmlns:ds="http://schemas.openxmlformats.org/officeDocument/2006/customXml" ds:itemID="{89960B5B-56B8-4E96-B013-CADF8E044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1140</TotalTime>
  <Words>1013</Words>
  <Application>Microsoft Office PowerPoint</Application>
  <PresentationFormat>Custom</PresentationFormat>
  <Paragraphs>105</Paragraphs>
  <Slides>12</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Atkinson Hyperlegible Bold</vt:lpstr>
      <vt:lpstr>Calibri</vt:lpstr>
      <vt:lpstr>Atkinson Hyperlegible</vt:lpstr>
      <vt:lpstr>Aptos</vt:lpstr>
      <vt:lpstr>Cavolini</vt:lpstr>
      <vt:lpstr>Arial</vt:lpstr>
      <vt:lpstr>Congenial</vt:lpstr>
      <vt:lpstr>ADLaM Display</vt:lpstr>
      <vt:lpstr>Courier New</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2025-02-19T10:28:57Z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0x01010095B9CFA3E61CBB43BF684C8389ECF8B5</vt:lpwstr>
  </property>
  <property fmtid="{D5CDD505-2E9C-101B-9397-08002B2CF9AE}" pid="3" name="MediaServiceImageTags">
    <vt:lpwstr/>
  </property>
</Properties>
</file>