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6" r:id="rId5"/>
    <p:sldMasterId id="2147483672" r:id="rId6"/>
    <p:sldMasterId id="2147483690" r:id="rId7"/>
  </p:sldMasterIdLst>
  <p:notesMasterIdLst>
    <p:notesMasterId r:id="rId34"/>
  </p:notesMasterIdLst>
  <p:sldIdLst>
    <p:sldId id="850" r:id="rId8"/>
    <p:sldId id="851" r:id="rId9"/>
    <p:sldId id="854" r:id="rId10"/>
    <p:sldId id="2147474593" r:id="rId11"/>
    <p:sldId id="2147474612" r:id="rId12"/>
    <p:sldId id="2147474614" r:id="rId13"/>
    <p:sldId id="2147474613" r:id="rId14"/>
    <p:sldId id="2147474610" r:id="rId15"/>
    <p:sldId id="2147474620" r:id="rId16"/>
    <p:sldId id="2147474622" r:id="rId17"/>
    <p:sldId id="874" r:id="rId18"/>
    <p:sldId id="2147474616" r:id="rId19"/>
    <p:sldId id="2147474618" r:id="rId20"/>
    <p:sldId id="2147474623" r:id="rId21"/>
    <p:sldId id="2147474619" r:id="rId22"/>
    <p:sldId id="2147474624" r:id="rId23"/>
    <p:sldId id="2147474615" r:id="rId24"/>
    <p:sldId id="2147474625" r:id="rId25"/>
    <p:sldId id="2147474626" r:id="rId26"/>
    <p:sldId id="2147474611" r:id="rId27"/>
    <p:sldId id="2147474627" r:id="rId28"/>
    <p:sldId id="2147474628" r:id="rId29"/>
    <p:sldId id="2147474629" r:id="rId30"/>
    <p:sldId id="2147474630" r:id="rId31"/>
    <p:sldId id="2147474631" r:id="rId32"/>
    <p:sldId id="2147474632" r:id="rId33"/>
  </p:sldIdLst>
  <p:sldSz cx="18288000" cy="10287000"/>
  <p:notesSz cx="6858000" cy="9144000"/>
  <p:embeddedFontLst>
    <p:embeddedFont>
      <p:font typeface="ADLaM Display" panose="02010000000000000000" pitchFamily="2" charset="0"/>
      <p:regular r:id="rId35"/>
    </p:embeddedFont>
    <p:embeddedFont>
      <p:font typeface="Atkinson Hyperlegible" panose="020B0604020202020204" charset="0"/>
      <p:regular r:id="rId36"/>
    </p:embeddedFont>
    <p:embeddedFont>
      <p:font typeface="Atkinson Hyperlegible Bold" panose="020B0604020202020204" charset="0"/>
      <p:regular r:id="rId37"/>
    </p:embeddedFont>
    <p:embeddedFont>
      <p:font typeface="Cavolini" panose="03000502040302020204" pitchFamily="66" charset="0"/>
      <p:regular r:id="rId38"/>
      <p:bold r:id="rId39"/>
      <p:italic r:id="rId40"/>
      <p:boldItalic r:id="rId41"/>
    </p:embeddedFont>
    <p:embeddedFont>
      <p:font typeface="Congenial" panose="02000503040000020004" pitchFamily="2" charset="0"/>
      <p:regular r:id="rId42"/>
      <p:bold r:id="rId43"/>
      <p:italic r:id="rId44"/>
      <p:boldItalic r:id="rId45"/>
    </p:embeddedFont>
    <p:embeddedFont>
      <p:font typeface="Tw Cen MT" panose="020B0602020104020603" pitchFamily="34" charset="0"/>
      <p:regular r:id="rId46"/>
      <p:bold r:id="rId47"/>
      <p:italic r:id="rId48"/>
      <p:boldItalic r:id="rId49"/>
    </p:embeddedFont>
    <p:embeddedFont>
      <p:font typeface="Tw Cen MT Condensed" panose="020B0606020104020203" pitchFamily="34" charset="0"/>
      <p:regular r:id="rId50"/>
      <p:bold r:id="rId51"/>
    </p:embeddedFont>
    <p:embeddedFont>
      <p:font typeface="Wingdings 3" panose="05040102010807070707" pitchFamily="18" charset="2"/>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32"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1F457B-4CFA-00C3-E4D2-8226EF6E6D60}" name="ELNOSSERY, Sherein" initials="ES" userId="S::elnosserys@who.int::920a591a-a1bb-49da-ac78-1c7e1dc87a4f" providerId="AD"/>
  <p188:author id="{9F152C9E-3B93-F27F-D873-86BF787F77A1}" name="ゲスト ユーザー" initials="ゲユ" userId="S::urn:spo:anon#c2e9f3011d9ed145efe7a5cb73cc7f5267c078b428054a34e577c2c26ab40bf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4DB1A9"/>
    <a:srgbClr val="C5E6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38CAE0-264E-489E-BF4E-AEF5C01D950E}" v="148" dt="2025-02-16T18:32: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1099" autoAdjust="0"/>
  </p:normalViewPr>
  <p:slideViewPr>
    <p:cSldViewPr>
      <p:cViewPr varScale="1">
        <p:scale>
          <a:sx n="32" d="100"/>
          <a:sy n="32" d="100"/>
        </p:scale>
        <p:origin x="1340" y="20"/>
      </p:cViewPr>
      <p:guideLst>
        <p:guide orient="horz" pos="3432"/>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5.fntdata"/><Relationship Id="rId21" Type="http://schemas.openxmlformats.org/officeDocument/2006/relationships/slide" Target="slides/slide14.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4.fntdata"/><Relationship Id="rId46" Type="http://schemas.openxmlformats.org/officeDocument/2006/relationships/font" Target="fonts/font12.fntdata"/><Relationship Id="rId59" Type="http://schemas.microsoft.com/office/2018/10/relationships/authors" Target="authors.xml"/><Relationship Id="rId20" Type="http://schemas.openxmlformats.org/officeDocument/2006/relationships/slide" Target="slides/slide13.xml"/><Relationship Id="rId41" Type="http://schemas.openxmlformats.org/officeDocument/2006/relationships/font" Target="fonts/font7.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2.fntdata"/><Relationship Id="rId49" Type="http://schemas.openxmlformats.org/officeDocument/2006/relationships/font" Target="fonts/font15.fntdata"/><Relationship Id="rId57" Type="http://schemas.microsoft.com/office/2016/11/relationships/changesInfo" Target="changesInfos/changesInfo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10.fntdata"/><Relationship Id="rId52" Type="http://schemas.openxmlformats.org/officeDocument/2006/relationships/font" Target="fonts/font1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1338CAE0-264E-489E-BF4E-AEF5C01D950E}"/>
    <pc:docChg chg="custSel modSld">
      <pc:chgData name="DOMINGUEZ, Morgane" userId="d29c428e-ee62-4017-a838-521138d5b01c" providerId="ADAL" clId="{1338CAE0-264E-489E-BF4E-AEF5C01D950E}" dt="2025-02-19T10:28:47.804" v="260" actId="14100"/>
      <pc:docMkLst>
        <pc:docMk/>
      </pc:docMkLst>
      <pc:sldChg chg="delSp modSp mod modTransition delAnim modNotesTx">
        <pc:chgData name="DOMINGUEZ, Morgane" userId="d29c428e-ee62-4017-a838-521138d5b01c" providerId="ADAL" clId="{1338CAE0-264E-489E-BF4E-AEF5C01D950E}" dt="2025-02-19T10:28:47.804" v="260" actId="14100"/>
        <pc:sldMkLst>
          <pc:docMk/>
          <pc:sldMk cId="3811128158" sldId="850"/>
        </pc:sldMkLst>
        <pc:spChg chg="del">
          <ac:chgData name="DOMINGUEZ, Morgane" userId="d29c428e-ee62-4017-a838-521138d5b01c" providerId="ADAL" clId="{1338CAE0-264E-489E-BF4E-AEF5C01D950E}" dt="2025-02-16T18:32:10.687" v="182" actId="478"/>
          <ac:spMkLst>
            <pc:docMk/>
            <pc:sldMk cId="3811128158" sldId="850"/>
            <ac:spMk id="3" creationId="{7CCDFDF4-B96B-51C7-E6BA-4F057BCB49FC}"/>
          </ac:spMkLst>
        </pc:spChg>
        <pc:picChg chg="del">
          <ac:chgData name="DOMINGUEZ, Morgane" userId="d29c428e-ee62-4017-a838-521138d5b01c" providerId="ADAL" clId="{1338CAE0-264E-489E-BF4E-AEF5C01D950E}" dt="2025-02-16T18:26:08.657" v="0" actId="478"/>
          <ac:picMkLst>
            <pc:docMk/>
            <pc:sldMk cId="3811128158" sldId="850"/>
            <ac:picMk id="2" creationId="{C4A13923-E0B4-44DE-D005-A674EBBD3A05}"/>
          </ac:picMkLst>
        </pc:picChg>
        <pc:picChg chg="mod">
          <ac:chgData name="DOMINGUEZ, Morgane" userId="d29c428e-ee62-4017-a838-521138d5b01c" providerId="ADAL" clId="{1338CAE0-264E-489E-BF4E-AEF5C01D950E}" dt="2025-02-19T10:28:47.804" v="260" actId="14100"/>
          <ac:picMkLst>
            <pc:docMk/>
            <pc:sldMk cId="3811128158" sldId="850"/>
            <ac:picMk id="5" creationId="{BB4DCCBF-9838-8593-5825-4843135D1926}"/>
          </ac:picMkLst>
        </pc:picChg>
      </pc:sldChg>
      <pc:sldChg chg="delSp mod modTransition delAnim modNotesTx">
        <pc:chgData name="DOMINGUEZ, Morgane" userId="d29c428e-ee62-4017-a838-521138d5b01c" providerId="ADAL" clId="{1338CAE0-264E-489E-BF4E-AEF5C01D950E}" dt="2025-02-16T18:37:17.070" v="235" actId="20577"/>
        <pc:sldMkLst>
          <pc:docMk/>
          <pc:sldMk cId="2083123537" sldId="851"/>
        </pc:sldMkLst>
        <pc:spChg chg="del">
          <ac:chgData name="DOMINGUEZ, Morgane" userId="d29c428e-ee62-4017-a838-521138d5b01c" providerId="ADAL" clId="{1338CAE0-264E-489E-BF4E-AEF5C01D950E}" dt="2025-02-16T18:32:15.749" v="183" actId="478"/>
          <ac:spMkLst>
            <pc:docMk/>
            <pc:sldMk cId="2083123537" sldId="851"/>
            <ac:spMk id="3" creationId="{CE43622C-E64F-8D10-7001-4466419C9763}"/>
          </ac:spMkLst>
        </pc:spChg>
        <pc:picChg chg="del">
          <ac:chgData name="DOMINGUEZ, Morgane" userId="d29c428e-ee62-4017-a838-521138d5b01c" providerId="ADAL" clId="{1338CAE0-264E-489E-BF4E-AEF5C01D950E}" dt="2025-02-16T18:26:11.330" v="1" actId="478"/>
          <ac:picMkLst>
            <pc:docMk/>
            <pc:sldMk cId="2083123537" sldId="851"/>
            <ac:picMk id="2" creationId="{6E06BD1B-06CC-BB9B-E0C1-D8C6E2AE8DD8}"/>
          </ac:picMkLst>
        </pc:picChg>
      </pc:sldChg>
      <pc:sldChg chg="delSp modSp mod modTransition delAnim modAnim modNotesTx">
        <pc:chgData name="DOMINGUEZ, Morgane" userId="d29c428e-ee62-4017-a838-521138d5b01c" providerId="ADAL" clId="{1338CAE0-264E-489E-BF4E-AEF5C01D950E}" dt="2025-02-16T18:37:22.849" v="236"/>
        <pc:sldMkLst>
          <pc:docMk/>
          <pc:sldMk cId="0" sldId="854"/>
        </pc:sldMkLst>
        <pc:spChg chg="mod">
          <ac:chgData name="DOMINGUEZ, Morgane" userId="d29c428e-ee62-4017-a838-521138d5b01c" providerId="ADAL" clId="{1338CAE0-264E-489E-BF4E-AEF5C01D950E}" dt="2025-02-16T18:32:27.733" v="185" actId="2711"/>
          <ac:spMkLst>
            <pc:docMk/>
            <pc:sldMk cId="0" sldId="854"/>
            <ac:spMk id="10" creationId="{31C939AD-F109-17BE-56E8-2889EAB1C9DF}"/>
          </ac:spMkLst>
        </pc:spChg>
        <pc:picChg chg="del">
          <ac:chgData name="DOMINGUEZ, Morgane" userId="d29c428e-ee62-4017-a838-521138d5b01c" providerId="ADAL" clId="{1338CAE0-264E-489E-BF4E-AEF5C01D950E}" dt="2025-02-16T18:26:13.690" v="2" actId="478"/>
          <ac:picMkLst>
            <pc:docMk/>
            <pc:sldMk cId="0" sldId="854"/>
            <ac:picMk id="9" creationId="{AA72B535-0D76-30DC-8FC5-0845749DF0C9}"/>
          </ac:picMkLst>
        </pc:picChg>
      </pc:sldChg>
      <pc:sldChg chg="delSp mod modTransition delAnim modNotesTx">
        <pc:chgData name="DOMINGUEZ, Morgane" userId="d29c428e-ee62-4017-a838-521138d5b01c" providerId="ADAL" clId="{1338CAE0-264E-489E-BF4E-AEF5C01D950E}" dt="2025-02-16T18:38:16.707" v="244"/>
        <pc:sldMkLst>
          <pc:docMk/>
          <pc:sldMk cId="472077138" sldId="874"/>
        </pc:sldMkLst>
        <pc:spChg chg="del">
          <ac:chgData name="DOMINGUEZ, Morgane" userId="d29c428e-ee62-4017-a838-521138d5b01c" providerId="ADAL" clId="{1338CAE0-264E-489E-BF4E-AEF5C01D950E}" dt="2025-02-16T18:33:37.667" v="197" actId="478"/>
          <ac:spMkLst>
            <pc:docMk/>
            <pc:sldMk cId="472077138" sldId="874"/>
            <ac:spMk id="2" creationId="{788FDC23-B5EC-BC98-95EF-2DF6B46EDF7E}"/>
          </ac:spMkLst>
        </pc:spChg>
        <pc:picChg chg="del">
          <ac:chgData name="DOMINGUEZ, Morgane" userId="d29c428e-ee62-4017-a838-521138d5b01c" providerId="ADAL" clId="{1338CAE0-264E-489E-BF4E-AEF5C01D950E}" dt="2025-02-16T18:26:46.527" v="29" actId="478"/>
          <ac:picMkLst>
            <pc:docMk/>
            <pc:sldMk cId="472077138" sldId="874"/>
            <ac:picMk id="4" creationId="{2F5F6129-6123-2852-97F4-A1A0A8513942}"/>
          </ac:picMkLst>
        </pc:picChg>
      </pc:sldChg>
      <pc:sldChg chg="delSp mod modTransition delAnim modNotesTx">
        <pc:chgData name="DOMINGUEZ, Morgane" userId="d29c428e-ee62-4017-a838-521138d5b01c" providerId="ADAL" clId="{1338CAE0-264E-489E-BF4E-AEF5C01D950E}" dt="2025-02-16T18:37:28.567" v="237"/>
        <pc:sldMkLst>
          <pc:docMk/>
          <pc:sldMk cId="1363486647" sldId="2147474593"/>
        </pc:sldMkLst>
        <pc:spChg chg="del">
          <ac:chgData name="DOMINGUEZ, Morgane" userId="d29c428e-ee62-4017-a838-521138d5b01c" providerId="ADAL" clId="{1338CAE0-264E-489E-BF4E-AEF5C01D950E}" dt="2025-02-16T18:32:35.317" v="186" actId="478"/>
          <ac:spMkLst>
            <pc:docMk/>
            <pc:sldMk cId="1363486647" sldId="2147474593"/>
            <ac:spMk id="2" creationId="{D5C91F17-20DC-3837-F4D3-03FA86C7CD6C}"/>
          </ac:spMkLst>
        </pc:spChg>
        <pc:picChg chg="del">
          <ac:chgData name="DOMINGUEZ, Morgane" userId="d29c428e-ee62-4017-a838-521138d5b01c" providerId="ADAL" clId="{1338CAE0-264E-489E-BF4E-AEF5C01D950E}" dt="2025-02-16T18:26:18.287" v="9" actId="478"/>
          <ac:picMkLst>
            <pc:docMk/>
            <pc:sldMk cId="1363486647" sldId="2147474593"/>
            <ac:picMk id="5" creationId="{3A142817-F331-EA3D-EEBE-A7092BF90F9F}"/>
          </ac:picMkLst>
        </pc:picChg>
      </pc:sldChg>
      <pc:sldChg chg="delSp mod modTransition delAnim modNotesTx">
        <pc:chgData name="DOMINGUEZ, Morgane" userId="d29c428e-ee62-4017-a838-521138d5b01c" providerId="ADAL" clId="{1338CAE0-264E-489E-BF4E-AEF5C01D950E}" dt="2025-02-16T18:37:56.224" v="241"/>
        <pc:sldMkLst>
          <pc:docMk/>
          <pc:sldMk cId="204793872" sldId="2147474610"/>
        </pc:sldMkLst>
        <pc:picChg chg="del">
          <ac:chgData name="DOMINGUEZ, Morgane" userId="d29c428e-ee62-4017-a838-521138d5b01c" providerId="ADAL" clId="{1338CAE0-264E-489E-BF4E-AEF5C01D950E}" dt="2025-02-16T18:26:34.145" v="21" actId="478"/>
          <ac:picMkLst>
            <pc:docMk/>
            <pc:sldMk cId="204793872" sldId="2147474610"/>
            <ac:picMk id="3" creationId="{6E02EC10-9A3F-81FB-1489-058BC6CEBAC9}"/>
          </ac:picMkLst>
        </pc:picChg>
      </pc:sldChg>
      <pc:sldChg chg="delSp modSp mod modTransition delAnim modAnim modNotesTx">
        <pc:chgData name="DOMINGUEZ, Morgane" userId="d29c428e-ee62-4017-a838-521138d5b01c" providerId="ADAL" clId="{1338CAE0-264E-489E-BF4E-AEF5C01D950E}" dt="2025-02-16T18:39:23.223" v="253"/>
        <pc:sldMkLst>
          <pc:docMk/>
          <pc:sldMk cId="1163143416" sldId="2147474611"/>
        </pc:sldMkLst>
        <pc:spChg chg="del">
          <ac:chgData name="DOMINGUEZ, Morgane" userId="d29c428e-ee62-4017-a838-521138d5b01c" providerId="ADAL" clId="{1338CAE0-264E-489E-BF4E-AEF5C01D950E}" dt="2025-02-16T18:27:24.560" v="63" actId="478"/>
          <ac:spMkLst>
            <pc:docMk/>
            <pc:sldMk cId="1163143416" sldId="2147474611"/>
            <ac:spMk id="3" creationId="{795B2E07-02A0-E734-0405-CCA361CAC2C3}"/>
          </ac:spMkLst>
        </pc:spChg>
        <pc:spChg chg="del">
          <ac:chgData name="DOMINGUEZ, Morgane" userId="d29c428e-ee62-4017-a838-521138d5b01c" providerId="ADAL" clId="{1338CAE0-264E-489E-BF4E-AEF5C01D950E}" dt="2025-02-16T18:27:24.096" v="62" actId="478"/>
          <ac:spMkLst>
            <pc:docMk/>
            <pc:sldMk cId="1163143416" sldId="2147474611"/>
            <ac:spMk id="4" creationId="{D479C733-0444-4356-C0EE-A53FDDCD5F8A}"/>
          </ac:spMkLst>
        </pc:spChg>
        <pc:spChg chg="mod">
          <ac:chgData name="DOMINGUEZ, Morgane" userId="d29c428e-ee62-4017-a838-521138d5b01c" providerId="ADAL" clId="{1338CAE0-264E-489E-BF4E-AEF5C01D950E}" dt="2025-02-16T18:34:48.677" v="214" actId="1076"/>
          <ac:spMkLst>
            <pc:docMk/>
            <pc:sldMk cId="1163143416" sldId="2147474611"/>
            <ac:spMk id="8" creationId="{40DFC7DA-7CC6-63D8-45DF-715EDF06CA19}"/>
          </ac:spMkLst>
        </pc:spChg>
        <pc:picChg chg="del">
          <ac:chgData name="DOMINGUEZ, Morgane" userId="d29c428e-ee62-4017-a838-521138d5b01c" providerId="ADAL" clId="{1338CAE0-264E-489E-BF4E-AEF5C01D950E}" dt="2025-02-16T18:27:16.308" v="58" actId="478"/>
          <ac:picMkLst>
            <pc:docMk/>
            <pc:sldMk cId="1163143416" sldId="2147474611"/>
            <ac:picMk id="7" creationId="{709366C1-050D-F36A-CF7B-43B24CE5FC5A}"/>
          </ac:picMkLst>
        </pc:picChg>
      </pc:sldChg>
      <pc:sldChg chg="delSp modSp mod modTransition delAnim modAnim modNotesTx">
        <pc:chgData name="DOMINGUEZ, Morgane" userId="d29c428e-ee62-4017-a838-521138d5b01c" providerId="ADAL" clId="{1338CAE0-264E-489E-BF4E-AEF5C01D950E}" dt="2025-02-16T18:37:35.068" v="238"/>
        <pc:sldMkLst>
          <pc:docMk/>
          <pc:sldMk cId="846861181" sldId="2147474612"/>
        </pc:sldMkLst>
        <pc:spChg chg="mod">
          <ac:chgData name="DOMINGUEZ, Morgane" userId="d29c428e-ee62-4017-a838-521138d5b01c" providerId="ADAL" clId="{1338CAE0-264E-489E-BF4E-AEF5C01D950E}" dt="2025-02-16T18:32:41.239" v="187" actId="255"/>
          <ac:spMkLst>
            <pc:docMk/>
            <pc:sldMk cId="846861181" sldId="2147474612"/>
            <ac:spMk id="10" creationId="{B2282092-597E-87E4-04F6-24176C687A78}"/>
          </ac:spMkLst>
        </pc:spChg>
        <pc:picChg chg="del">
          <ac:chgData name="DOMINGUEZ, Morgane" userId="d29c428e-ee62-4017-a838-521138d5b01c" providerId="ADAL" clId="{1338CAE0-264E-489E-BF4E-AEF5C01D950E}" dt="2025-02-16T18:26:20.472" v="10" actId="478"/>
          <ac:picMkLst>
            <pc:docMk/>
            <pc:sldMk cId="846861181" sldId="2147474612"/>
            <ac:picMk id="2" creationId="{5B45CC12-7076-08F8-B652-1FEC83C84017}"/>
          </ac:picMkLst>
        </pc:picChg>
      </pc:sldChg>
      <pc:sldChg chg="delSp modSp mod modTransition delAnim modAnim modNotesTx">
        <pc:chgData name="DOMINGUEZ, Morgane" userId="d29c428e-ee62-4017-a838-521138d5b01c" providerId="ADAL" clId="{1338CAE0-264E-489E-BF4E-AEF5C01D950E}" dt="2025-02-16T18:37:50.021" v="240"/>
        <pc:sldMkLst>
          <pc:docMk/>
          <pc:sldMk cId="1687541049" sldId="2147474613"/>
        </pc:sldMkLst>
        <pc:spChg chg="mod">
          <ac:chgData name="DOMINGUEZ, Morgane" userId="d29c428e-ee62-4017-a838-521138d5b01c" providerId="ADAL" clId="{1338CAE0-264E-489E-BF4E-AEF5C01D950E}" dt="2025-02-16T18:33:03.158" v="190" actId="255"/>
          <ac:spMkLst>
            <pc:docMk/>
            <pc:sldMk cId="1687541049" sldId="2147474613"/>
            <ac:spMk id="14" creationId="{9051CE2F-6B7C-CB99-C6B6-16B5DAC3E9AA}"/>
          </ac:spMkLst>
        </pc:spChg>
        <pc:picChg chg="del">
          <ac:chgData name="DOMINGUEZ, Morgane" userId="d29c428e-ee62-4017-a838-521138d5b01c" providerId="ADAL" clId="{1338CAE0-264E-489E-BF4E-AEF5C01D950E}" dt="2025-02-16T18:26:29.448" v="16" actId="478"/>
          <ac:picMkLst>
            <pc:docMk/>
            <pc:sldMk cId="1687541049" sldId="2147474613"/>
            <ac:picMk id="16" creationId="{16DB9D8C-0B09-C35E-E302-85070087B964}"/>
          </ac:picMkLst>
        </pc:picChg>
      </pc:sldChg>
      <pc:sldChg chg="delSp modSp mod modTransition delAnim modAnim modNotesTx">
        <pc:chgData name="DOMINGUEZ, Morgane" userId="d29c428e-ee62-4017-a838-521138d5b01c" providerId="ADAL" clId="{1338CAE0-264E-489E-BF4E-AEF5C01D950E}" dt="2025-02-16T18:37:42.506" v="239"/>
        <pc:sldMkLst>
          <pc:docMk/>
          <pc:sldMk cId="551056107" sldId="2147474614"/>
        </pc:sldMkLst>
        <pc:spChg chg="mod">
          <ac:chgData name="DOMINGUEZ, Morgane" userId="d29c428e-ee62-4017-a838-521138d5b01c" providerId="ADAL" clId="{1338CAE0-264E-489E-BF4E-AEF5C01D950E}" dt="2025-02-16T18:32:48.753" v="188" actId="255"/>
          <ac:spMkLst>
            <pc:docMk/>
            <pc:sldMk cId="551056107" sldId="2147474614"/>
            <ac:spMk id="14" creationId="{73DD47B6-7646-6835-A8FE-4BEEFECA2315}"/>
          </ac:spMkLst>
        </pc:spChg>
        <pc:picChg chg="del">
          <ac:chgData name="DOMINGUEZ, Morgane" userId="d29c428e-ee62-4017-a838-521138d5b01c" providerId="ADAL" clId="{1338CAE0-264E-489E-BF4E-AEF5C01D950E}" dt="2025-02-16T18:26:24.049" v="13" actId="478"/>
          <ac:picMkLst>
            <pc:docMk/>
            <pc:sldMk cId="551056107" sldId="2147474614"/>
            <ac:picMk id="2" creationId="{34084AE5-0DB9-2E1D-6F0C-C434681E42B5}"/>
          </ac:picMkLst>
        </pc:picChg>
      </pc:sldChg>
      <pc:sldChg chg="delSp modSp mod modTransition delAnim modNotesTx">
        <pc:chgData name="DOMINGUEZ, Morgane" userId="d29c428e-ee62-4017-a838-521138d5b01c" providerId="ADAL" clId="{1338CAE0-264E-489E-BF4E-AEF5C01D950E}" dt="2025-02-16T18:39:03.904" v="250"/>
        <pc:sldMkLst>
          <pc:docMk/>
          <pc:sldMk cId="4257536088" sldId="2147474615"/>
        </pc:sldMkLst>
        <pc:spChg chg="mod">
          <ac:chgData name="DOMINGUEZ, Morgane" userId="d29c428e-ee62-4017-a838-521138d5b01c" providerId="ADAL" clId="{1338CAE0-264E-489E-BF4E-AEF5C01D950E}" dt="2025-02-16T18:34:21.242" v="205" actId="1076"/>
          <ac:spMkLst>
            <pc:docMk/>
            <pc:sldMk cId="4257536088" sldId="2147474615"/>
            <ac:spMk id="3" creationId="{4C44F51C-C362-C533-6091-99D113FF3052}"/>
          </ac:spMkLst>
        </pc:spChg>
        <pc:picChg chg="del">
          <ac:chgData name="DOMINGUEZ, Morgane" userId="d29c428e-ee62-4017-a838-521138d5b01c" providerId="ADAL" clId="{1338CAE0-264E-489E-BF4E-AEF5C01D950E}" dt="2025-02-16T18:27:07.390" v="52" actId="478"/>
          <ac:picMkLst>
            <pc:docMk/>
            <pc:sldMk cId="4257536088" sldId="2147474615"/>
            <ac:picMk id="2" creationId="{B19CB1B3-5456-CBF8-CA0C-0262D755E3AA}"/>
          </ac:picMkLst>
        </pc:picChg>
      </pc:sldChg>
      <pc:sldChg chg="delSp modSp mod modTransition delAnim modAnim modNotesTx">
        <pc:chgData name="DOMINGUEZ, Morgane" userId="d29c428e-ee62-4017-a838-521138d5b01c" providerId="ADAL" clId="{1338CAE0-264E-489E-BF4E-AEF5C01D950E}" dt="2025-02-16T18:38:23.238" v="245"/>
        <pc:sldMkLst>
          <pc:docMk/>
          <pc:sldMk cId="2093521087" sldId="2147474616"/>
        </pc:sldMkLst>
        <pc:spChg chg="mod">
          <ac:chgData name="DOMINGUEZ, Morgane" userId="d29c428e-ee62-4017-a838-521138d5b01c" providerId="ADAL" clId="{1338CAE0-264E-489E-BF4E-AEF5C01D950E}" dt="2025-02-16T18:33:42.870" v="198" actId="255"/>
          <ac:spMkLst>
            <pc:docMk/>
            <pc:sldMk cId="2093521087" sldId="2147474616"/>
            <ac:spMk id="15" creationId="{BAA5861F-9328-0DF8-1091-AAD9FC4F9779}"/>
          </ac:spMkLst>
        </pc:spChg>
        <pc:picChg chg="del">
          <ac:chgData name="DOMINGUEZ, Morgane" userId="d29c428e-ee62-4017-a838-521138d5b01c" providerId="ADAL" clId="{1338CAE0-264E-489E-BF4E-AEF5C01D950E}" dt="2025-02-16T18:26:48.800" v="30" actId="478"/>
          <ac:picMkLst>
            <pc:docMk/>
            <pc:sldMk cId="2093521087" sldId="2147474616"/>
            <ac:picMk id="2" creationId="{36E1CE2D-0D24-FC18-D9D9-220F6AB380F1}"/>
          </ac:picMkLst>
        </pc:picChg>
      </pc:sldChg>
      <pc:sldChg chg="delSp modSp mod modTransition delAnim modAnim modNotesTx">
        <pc:chgData name="DOMINGUEZ, Morgane" userId="d29c428e-ee62-4017-a838-521138d5b01c" providerId="ADAL" clId="{1338CAE0-264E-489E-BF4E-AEF5C01D950E}" dt="2025-02-16T18:38:30.675" v="246"/>
        <pc:sldMkLst>
          <pc:docMk/>
          <pc:sldMk cId="935361053" sldId="2147474618"/>
        </pc:sldMkLst>
        <pc:spChg chg="mod">
          <ac:chgData name="DOMINGUEZ, Morgane" userId="d29c428e-ee62-4017-a838-521138d5b01c" providerId="ADAL" clId="{1338CAE0-264E-489E-BF4E-AEF5C01D950E}" dt="2025-02-16T18:33:51.900" v="199" actId="1076"/>
          <ac:spMkLst>
            <pc:docMk/>
            <pc:sldMk cId="935361053" sldId="2147474618"/>
            <ac:spMk id="2" creationId="{F9123083-803F-8B53-FCA3-F64893225CB8}"/>
          </ac:spMkLst>
        </pc:spChg>
        <pc:picChg chg="del">
          <ac:chgData name="DOMINGUEZ, Morgane" userId="d29c428e-ee62-4017-a838-521138d5b01c" providerId="ADAL" clId="{1338CAE0-264E-489E-BF4E-AEF5C01D950E}" dt="2025-02-16T18:26:53.627" v="36" actId="478"/>
          <ac:picMkLst>
            <pc:docMk/>
            <pc:sldMk cId="935361053" sldId="2147474618"/>
            <ac:picMk id="24" creationId="{E56DD842-245C-D983-D4C2-BDD346C44447}"/>
          </ac:picMkLst>
        </pc:picChg>
      </pc:sldChg>
      <pc:sldChg chg="delSp modSp mod modTransition delAnim modAnim modNotesTx">
        <pc:chgData name="DOMINGUEZ, Morgane" userId="d29c428e-ee62-4017-a838-521138d5b01c" providerId="ADAL" clId="{1338CAE0-264E-489E-BF4E-AEF5C01D950E}" dt="2025-02-16T18:38:45.798" v="248"/>
        <pc:sldMkLst>
          <pc:docMk/>
          <pc:sldMk cId="1220503653" sldId="2147474619"/>
        </pc:sldMkLst>
        <pc:spChg chg="mod">
          <ac:chgData name="DOMINGUEZ, Morgane" userId="d29c428e-ee62-4017-a838-521138d5b01c" providerId="ADAL" clId="{1338CAE0-264E-489E-BF4E-AEF5C01D950E}" dt="2025-02-16T18:34:03.118" v="201" actId="1076"/>
          <ac:spMkLst>
            <pc:docMk/>
            <pc:sldMk cId="1220503653" sldId="2147474619"/>
            <ac:spMk id="8" creationId="{AFE0B1FC-AE03-240C-5819-69B46BD4161A}"/>
          </ac:spMkLst>
        </pc:spChg>
        <pc:picChg chg="del">
          <ac:chgData name="DOMINGUEZ, Morgane" userId="d29c428e-ee62-4017-a838-521138d5b01c" providerId="ADAL" clId="{1338CAE0-264E-489E-BF4E-AEF5C01D950E}" dt="2025-02-16T18:27:00.591" v="44" actId="478"/>
          <ac:picMkLst>
            <pc:docMk/>
            <pc:sldMk cId="1220503653" sldId="2147474619"/>
            <ac:picMk id="2" creationId="{DEC7B577-18AA-0AB0-1964-590963DD99E8}"/>
          </ac:picMkLst>
        </pc:picChg>
      </pc:sldChg>
      <pc:sldChg chg="delSp modSp mod modTransition delAnim modAnim modNotesTx">
        <pc:chgData name="DOMINGUEZ, Morgane" userId="d29c428e-ee62-4017-a838-521138d5b01c" providerId="ADAL" clId="{1338CAE0-264E-489E-BF4E-AEF5C01D950E}" dt="2025-02-16T18:38:03.599" v="242"/>
        <pc:sldMkLst>
          <pc:docMk/>
          <pc:sldMk cId="2709223921" sldId="2147474620"/>
        </pc:sldMkLst>
        <pc:spChg chg="mod">
          <ac:chgData name="DOMINGUEZ, Morgane" userId="d29c428e-ee62-4017-a838-521138d5b01c" providerId="ADAL" clId="{1338CAE0-264E-489E-BF4E-AEF5C01D950E}" dt="2025-02-16T18:33:20.809" v="193" actId="2711"/>
          <ac:spMkLst>
            <pc:docMk/>
            <pc:sldMk cId="2709223921" sldId="2147474620"/>
            <ac:spMk id="20" creationId="{D2C0753A-F89F-704D-C450-4F1178CE40AC}"/>
          </ac:spMkLst>
        </pc:spChg>
        <pc:picChg chg="del">
          <ac:chgData name="DOMINGUEZ, Morgane" userId="d29c428e-ee62-4017-a838-521138d5b01c" providerId="ADAL" clId="{1338CAE0-264E-489E-BF4E-AEF5C01D950E}" dt="2025-02-16T18:26:36.784" v="22" actId="478"/>
          <ac:picMkLst>
            <pc:docMk/>
            <pc:sldMk cId="2709223921" sldId="2147474620"/>
            <ac:picMk id="17" creationId="{58638C07-BC98-B93B-E0CA-DCE4CFD90BDA}"/>
          </ac:picMkLst>
        </pc:picChg>
      </pc:sldChg>
      <pc:sldChg chg="delSp modSp mod modTransition delAnim modAnim modNotesTx">
        <pc:chgData name="DOMINGUEZ, Morgane" userId="d29c428e-ee62-4017-a838-521138d5b01c" providerId="ADAL" clId="{1338CAE0-264E-489E-BF4E-AEF5C01D950E}" dt="2025-02-16T18:38:11.161" v="243"/>
        <pc:sldMkLst>
          <pc:docMk/>
          <pc:sldMk cId="3942418268" sldId="2147474622"/>
        </pc:sldMkLst>
        <pc:spChg chg="mod">
          <ac:chgData name="DOMINGUEZ, Morgane" userId="d29c428e-ee62-4017-a838-521138d5b01c" providerId="ADAL" clId="{1338CAE0-264E-489E-BF4E-AEF5C01D950E}" dt="2025-02-16T18:33:31.465" v="196" actId="1076"/>
          <ac:spMkLst>
            <pc:docMk/>
            <pc:sldMk cId="3942418268" sldId="2147474622"/>
            <ac:spMk id="15" creationId="{E4D2A12E-B2B5-CC28-D63D-8C9EFC17D1C2}"/>
          </ac:spMkLst>
        </pc:spChg>
        <pc:picChg chg="del">
          <ac:chgData name="DOMINGUEZ, Morgane" userId="d29c428e-ee62-4017-a838-521138d5b01c" providerId="ADAL" clId="{1338CAE0-264E-489E-BF4E-AEF5C01D950E}" dt="2025-02-16T18:26:41.550" v="25" actId="478"/>
          <ac:picMkLst>
            <pc:docMk/>
            <pc:sldMk cId="3942418268" sldId="2147474622"/>
            <ac:picMk id="10" creationId="{32BEB12B-8000-6F90-5100-9D3310DA783A}"/>
          </ac:picMkLst>
        </pc:picChg>
      </pc:sldChg>
      <pc:sldChg chg="delSp modSp mod modTransition delAnim modAnim modNotesTx">
        <pc:chgData name="DOMINGUEZ, Morgane" userId="d29c428e-ee62-4017-a838-521138d5b01c" providerId="ADAL" clId="{1338CAE0-264E-489E-BF4E-AEF5C01D950E}" dt="2025-02-16T18:38:39.111" v="247"/>
        <pc:sldMkLst>
          <pc:docMk/>
          <pc:sldMk cId="371621810" sldId="2147474623"/>
        </pc:sldMkLst>
        <pc:spChg chg="mod">
          <ac:chgData name="DOMINGUEZ, Morgane" userId="d29c428e-ee62-4017-a838-521138d5b01c" providerId="ADAL" clId="{1338CAE0-264E-489E-BF4E-AEF5C01D950E}" dt="2025-02-16T18:33:57.431" v="200" actId="1076"/>
          <ac:spMkLst>
            <pc:docMk/>
            <pc:sldMk cId="371621810" sldId="2147474623"/>
            <ac:spMk id="8" creationId="{FC2C256F-1784-35C6-54C6-59E06B772B0D}"/>
          </ac:spMkLst>
        </pc:spChg>
        <pc:picChg chg="del">
          <ac:chgData name="DOMINGUEZ, Morgane" userId="d29c428e-ee62-4017-a838-521138d5b01c" providerId="ADAL" clId="{1338CAE0-264E-489E-BF4E-AEF5C01D950E}" dt="2025-02-16T18:26:57.505" v="42" actId="478"/>
          <ac:picMkLst>
            <pc:docMk/>
            <pc:sldMk cId="371621810" sldId="2147474623"/>
            <ac:picMk id="2" creationId="{A6D381A8-5863-AE1B-66A6-6A158869EFA6}"/>
          </ac:picMkLst>
        </pc:picChg>
      </pc:sldChg>
      <pc:sldChg chg="delSp modSp mod modTransition delAnim modAnim modNotesTx">
        <pc:chgData name="DOMINGUEZ, Morgane" userId="d29c428e-ee62-4017-a838-521138d5b01c" providerId="ADAL" clId="{1338CAE0-264E-489E-BF4E-AEF5C01D950E}" dt="2025-02-16T18:38:57.844" v="249"/>
        <pc:sldMkLst>
          <pc:docMk/>
          <pc:sldMk cId="892742443" sldId="2147474624"/>
        </pc:sldMkLst>
        <pc:spChg chg="mod">
          <ac:chgData name="DOMINGUEZ, Morgane" userId="d29c428e-ee62-4017-a838-521138d5b01c" providerId="ADAL" clId="{1338CAE0-264E-489E-BF4E-AEF5C01D950E}" dt="2025-02-16T18:34:11.243" v="202" actId="1076"/>
          <ac:spMkLst>
            <pc:docMk/>
            <pc:sldMk cId="892742443" sldId="2147474624"/>
            <ac:spMk id="10" creationId="{65A1358F-9025-0305-D778-DD377B30163C}"/>
          </ac:spMkLst>
        </pc:spChg>
        <pc:picChg chg="del">
          <ac:chgData name="DOMINGUEZ, Morgane" userId="d29c428e-ee62-4017-a838-521138d5b01c" providerId="ADAL" clId="{1338CAE0-264E-489E-BF4E-AEF5C01D950E}" dt="2025-02-16T18:27:03.668" v="47" actId="478"/>
          <ac:picMkLst>
            <pc:docMk/>
            <pc:sldMk cId="892742443" sldId="2147474624"/>
            <ac:picMk id="7" creationId="{53A9CD7E-32C2-484C-991D-92898C21559B}"/>
          </ac:picMkLst>
        </pc:picChg>
      </pc:sldChg>
      <pc:sldChg chg="delSp modSp mod modTransition delAnim modAnim modNotesTx">
        <pc:chgData name="DOMINGUEZ, Morgane" userId="d29c428e-ee62-4017-a838-521138d5b01c" providerId="ADAL" clId="{1338CAE0-264E-489E-BF4E-AEF5C01D950E}" dt="2025-02-16T18:39:11.404" v="251"/>
        <pc:sldMkLst>
          <pc:docMk/>
          <pc:sldMk cId="3626383892" sldId="2147474625"/>
        </pc:sldMkLst>
        <pc:spChg chg="del mod">
          <ac:chgData name="DOMINGUEZ, Morgane" userId="d29c428e-ee62-4017-a838-521138d5b01c" providerId="ADAL" clId="{1338CAE0-264E-489E-BF4E-AEF5C01D950E}" dt="2025-02-16T18:27:30.603" v="67" actId="478"/>
          <ac:spMkLst>
            <pc:docMk/>
            <pc:sldMk cId="3626383892" sldId="2147474625"/>
            <ac:spMk id="2" creationId="{56F98074-E8AE-3DEA-797B-DED06C99B694}"/>
          </ac:spMkLst>
        </pc:spChg>
        <pc:spChg chg="del">
          <ac:chgData name="DOMINGUEZ, Morgane" userId="d29c428e-ee62-4017-a838-521138d5b01c" providerId="ADAL" clId="{1338CAE0-264E-489E-BF4E-AEF5C01D950E}" dt="2025-02-16T18:27:29.925" v="65" actId="478"/>
          <ac:spMkLst>
            <pc:docMk/>
            <pc:sldMk cId="3626383892" sldId="2147474625"/>
            <ac:spMk id="4" creationId="{C12D0AA8-E3B6-4945-2C24-04157E6759AA}"/>
          </ac:spMkLst>
        </pc:spChg>
        <pc:spChg chg="mod">
          <ac:chgData name="DOMINGUEZ, Morgane" userId="d29c428e-ee62-4017-a838-521138d5b01c" providerId="ADAL" clId="{1338CAE0-264E-489E-BF4E-AEF5C01D950E}" dt="2025-02-16T18:34:31.022" v="208" actId="1076"/>
          <ac:spMkLst>
            <pc:docMk/>
            <pc:sldMk cId="3626383892" sldId="2147474625"/>
            <ac:spMk id="7" creationId="{3C7EAB28-D4BE-4204-F79B-88A2D05EDD82}"/>
          </ac:spMkLst>
        </pc:spChg>
        <pc:picChg chg="del">
          <ac:chgData name="DOMINGUEZ, Morgane" userId="d29c428e-ee62-4017-a838-521138d5b01c" providerId="ADAL" clId="{1338CAE0-264E-489E-BF4E-AEF5C01D950E}" dt="2025-02-16T18:27:09.616" v="53" actId="478"/>
          <ac:picMkLst>
            <pc:docMk/>
            <pc:sldMk cId="3626383892" sldId="2147474625"/>
            <ac:picMk id="6" creationId="{C05A3EB0-ACAE-020B-C5B6-C0D4AED6468C}"/>
          </ac:picMkLst>
        </pc:picChg>
      </pc:sldChg>
      <pc:sldChg chg="delSp modSp mod modTransition delAnim modNotesTx">
        <pc:chgData name="DOMINGUEZ, Morgane" userId="d29c428e-ee62-4017-a838-521138d5b01c" providerId="ADAL" clId="{1338CAE0-264E-489E-BF4E-AEF5C01D950E}" dt="2025-02-16T18:39:17.385" v="252"/>
        <pc:sldMkLst>
          <pc:docMk/>
          <pc:sldMk cId="2157614585" sldId="2147474626"/>
        </pc:sldMkLst>
        <pc:spChg chg="mod">
          <ac:chgData name="DOMINGUEZ, Morgane" userId="d29c428e-ee62-4017-a838-521138d5b01c" providerId="ADAL" clId="{1338CAE0-264E-489E-BF4E-AEF5C01D950E}" dt="2025-02-16T18:34:39.584" v="211" actId="1076"/>
          <ac:spMkLst>
            <pc:docMk/>
            <pc:sldMk cId="2157614585" sldId="2147474626"/>
            <ac:spMk id="4" creationId="{074D2CBC-17F1-6222-4D87-8EA7705F6D07}"/>
          </ac:spMkLst>
        </pc:spChg>
        <pc:picChg chg="del">
          <ac:chgData name="DOMINGUEZ, Morgane" userId="d29c428e-ee62-4017-a838-521138d5b01c" providerId="ADAL" clId="{1338CAE0-264E-489E-BF4E-AEF5C01D950E}" dt="2025-02-16T18:27:12.970" v="57" actId="478"/>
          <ac:picMkLst>
            <pc:docMk/>
            <pc:sldMk cId="2157614585" sldId="2147474626"/>
            <ac:picMk id="3" creationId="{B4E98DB4-7C51-60B9-A0EB-6E2AF820A5A5}"/>
          </ac:picMkLst>
        </pc:picChg>
      </pc:sldChg>
      <pc:sldChg chg="delSp modSp mod modTransition delAnim modNotesTx">
        <pc:chgData name="DOMINGUEZ, Morgane" userId="d29c428e-ee62-4017-a838-521138d5b01c" providerId="ADAL" clId="{1338CAE0-264E-489E-BF4E-AEF5C01D950E}" dt="2025-02-16T18:39:31.099" v="254"/>
        <pc:sldMkLst>
          <pc:docMk/>
          <pc:sldMk cId="4230200921" sldId="2147474627"/>
        </pc:sldMkLst>
        <pc:spChg chg="mod">
          <ac:chgData name="DOMINGUEZ, Morgane" userId="d29c428e-ee62-4017-a838-521138d5b01c" providerId="ADAL" clId="{1338CAE0-264E-489E-BF4E-AEF5C01D950E}" dt="2025-02-16T18:34:57.973" v="217" actId="1076"/>
          <ac:spMkLst>
            <pc:docMk/>
            <pc:sldMk cId="4230200921" sldId="2147474627"/>
            <ac:spMk id="4" creationId="{293AAD34-5ACD-36F7-AAA0-1CF1E52EE3B2}"/>
          </ac:spMkLst>
        </pc:spChg>
        <pc:picChg chg="del">
          <ac:chgData name="DOMINGUEZ, Morgane" userId="d29c428e-ee62-4017-a838-521138d5b01c" providerId="ADAL" clId="{1338CAE0-264E-489E-BF4E-AEF5C01D950E}" dt="2025-02-16T18:27:27.620" v="64" actId="478"/>
          <ac:picMkLst>
            <pc:docMk/>
            <pc:sldMk cId="4230200921" sldId="2147474627"/>
            <ac:picMk id="3" creationId="{83828475-E7FD-FF56-96B1-E9729CF96DB6}"/>
          </ac:picMkLst>
        </pc:picChg>
      </pc:sldChg>
      <pc:sldChg chg="delSp modSp mod modTransition delAnim modAnim modNotesTx">
        <pc:chgData name="DOMINGUEZ, Morgane" userId="d29c428e-ee62-4017-a838-521138d5b01c" providerId="ADAL" clId="{1338CAE0-264E-489E-BF4E-AEF5C01D950E}" dt="2025-02-16T18:39:37.346" v="255"/>
        <pc:sldMkLst>
          <pc:docMk/>
          <pc:sldMk cId="3750282615" sldId="2147474628"/>
        </pc:sldMkLst>
        <pc:spChg chg="del">
          <ac:chgData name="DOMINGUEZ, Morgane" userId="d29c428e-ee62-4017-a838-521138d5b01c" providerId="ADAL" clId="{1338CAE0-264E-489E-BF4E-AEF5C01D950E}" dt="2025-02-16T18:27:40.094" v="73" actId="478"/>
          <ac:spMkLst>
            <pc:docMk/>
            <pc:sldMk cId="3750282615" sldId="2147474628"/>
            <ac:spMk id="4" creationId="{32EFB787-72C7-DB18-BDD8-BA2C14606C34}"/>
          </ac:spMkLst>
        </pc:spChg>
        <pc:spChg chg="del">
          <ac:chgData name="DOMINGUEZ, Morgane" userId="d29c428e-ee62-4017-a838-521138d5b01c" providerId="ADAL" clId="{1338CAE0-264E-489E-BF4E-AEF5C01D950E}" dt="2025-02-16T18:27:39.423" v="72" actId="478"/>
          <ac:spMkLst>
            <pc:docMk/>
            <pc:sldMk cId="3750282615" sldId="2147474628"/>
            <ac:spMk id="6" creationId="{A8A1D06D-28F7-111D-1634-5DEE96D58AA0}"/>
          </ac:spMkLst>
        </pc:spChg>
        <pc:spChg chg="mod">
          <ac:chgData name="DOMINGUEZ, Morgane" userId="d29c428e-ee62-4017-a838-521138d5b01c" providerId="ADAL" clId="{1338CAE0-264E-489E-BF4E-AEF5C01D950E}" dt="2025-02-16T18:35:09.691" v="220" actId="1076"/>
          <ac:spMkLst>
            <pc:docMk/>
            <pc:sldMk cId="3750282615" sldId="2147474628"/>
            <ac:spMk id="8" creationId="{569A14D9-B375-785F-D0BF-E06EAFF9A27E}"/>
          </ac:spMkLst>
        </pc:spChg>
        <pc:picChg chg="del">
          <ac:chgData name="DOMINGUEZ, Morgane" userId="d29c428e-ee62-4017-a838-521138d5b01c" providerId="ADAL" clId="{1338CAE0-264E-489E-BF4E-AEF5C01D950E}" dt="2025-02-16T18:27:36.115" v="68" actId="478"/>
          <ac:picMkLst>
            <pc:docMk/>
            <pc:sldMk cId="3750282615" sldId="2147474628"/>
            <ac:picMk id="7" creationId="{BE84DAC7-006C-5730-C67C-DE415FA99B9C}"/>
          </ac:picMkLst>
        </pc:picChg>
      </pc:sldChg>
      <pc:sldChg chg="delSp modSp mod modTransition delAnim modNotesTx">
        <pc:chgData name="DOMINGUEZ, Morgane" userId="d29c428e-ee62-4017-a838-521138d5b01c" providerId="ADAL" clId="{1338CAE0-264E-489E-BF4E-AEF5C01D950E}" dt="2025-02-16T18:39:44.502" v="256"/>
        <pc:sldMkLst>
          <pc:docMk/>
          <pc:sldMk cId="121190327" sldId="2147474629"/>
        </pc:sldMkLst>
        <pc:spChg chg="mod">
          <ac:chgData name="DOMINGUEZ, Morgane" userId="d29c428e-ee62-4017-a838-521138d5b01c" providerId="ADAL" clId="{1338CAE0-264E-489E-BF4E-AEF5C01D950E}" dt="2025-02-16T18:35:18.518" v="223" actId="1076"/>
          <ac:spMkLst>
            <pc:docMk/>
            <pc:sldMk cId="121190327" sldId="2147474629"/>
            <ac:spMk id="4" creationId="{3C8BEDA3-79F3-D14F-A701-50F8DFE1EFB3}"/>
          </ac:spMkLst>
        </pc:spChg>
        <pc:picChg chg="del">
          <ac:chgData name="DOMINGUEZ, Morgane" userId="d29c428e-ee62-4017-a838-521138d5b01c" providerId="ADAL" clId="{1338CAE0-264E-489E-BF4E-AEF5C01D950E}" dt="2025-02-16T18:27:43.018" v="74" actId="478"/>
          <ac:picMkLst>
            <pc:docMk/>
            <pc:sldMk cId="121190327" sldId="2147474629"/>
            <ac:picMk id="2" creationId="{0AF1CD47-6B42-C2EF-3743-1419944B01D3}"/>
          </ac:picMkLst>
        </pc:picChg>
      </pc:sldChg>
      <pc:sldChg chg="delSp modSp mod modTransition delAnim modNotesTx">
        <pc:chgData name="DOMINGUEZ, Morgane" userId="d29c428e-ee62-4017-a838-521138d5b01c" providerId="ADAL" clId="{1338CAE0-264E-489E-BF4E-AEF5C01D950E}" dt="2025-02-16T18:39:50.470" v="257"/>
        <pc:sldMkLst>
          <pc:docMk/>
          <pc:sldMk cId="1795148980" sldId="2147474630"/>
        </pc:sldMkLst>
        <pc:spChg chg="del">
          <ac:chgData name="DOMINGUEZ, Morgane" userId="d29c428e-ee62-4017-a838-521138d5b01c" providerId="ADAL" clId="{1338CAE0-264E-489E-BF4E-AEF5C01D950E}" dt="2025-02-16T18:27:46.879" v="76" actId="478"/>
          <ac:spMkLst>
            <pc:docMk/>
            <pc:sldMk cId="1795148980" sldId="2147474630"/>
            <ac:spMk id="4" creationId="{538CA820-8BDD-DC5E-97BA-C0F1AE3769CF}"/>
          </ac:spMkLst>
        </pc:spChg>
        <pc:spChg chg="del">
          <ac:chgData name="DOMINGUEZ, Morgane" userId="d29c428e-ee62-4017-a838-521138d5b01c" providerId="ADAL" clId="{1338CAE0-264E-489E-BF4E-AEF5C01D950E}" dt="2025-02-16T18:27:46.077" v="75" actId="478"/>
          <ac:spMkLst>
            <pc:docMk/>
            <pc:sldMk cId="1795148980" sldId="2147474630"/>
            <ac:spMk id="6" creationId="{8C514977-6D7C-86CD-F042-83AD0A6BB2F2}"/>
          </ac:spMkLst>
        </pc:spChg>
        <pc:spChg chg="mod">
          <ac:chgData name="DOMINGUEZ, Morgane" userId="d29c428e-ee62-4017-a838-521138d5b01c" providerId="ADAL" clId="{1338CAE0-264E-489E-BF4E-AEF5C01D950E}" dt="2025-02-16T18:35:28.455" v="226" actId="1076"/>
          <ac:spMkLst>
            <pc:docMk/>
            <pc:sldMk cId="1795148980" sldId="2147474630"/>
            <ac:spMk id="8" creationId="{E596C83F-5A8D-1FB1-2D99-8FFB904AC8C1}"/>
          </ac:spMkLst>
        </pc:spChg>
        <pc:picChg chg="del">
          <ac:chgData name="DOMINGUEZ, Morgane" userId="d29c428e-ee62-4017-a838-521138d5b01c" providerId="ADAL" clId="{1338CAE0-264E-489E-BF4E-AEF5C01D950E}" dt="2025-02-16T18:27:48.329" v="77" actId="478"/>
          <ac:picMkLst>
            <pc:docMk/>
            <pc:sldMk cId="1795148980" sldId="2147474630"/>
            <ac:picMk id="7" creationId="{A7196BF0-53F8-B783-E6AE-B5A69653C0C1}"/>
          </ac:picMkLst>
        </pc:picChg>
      </pc:sldChg>
      <pc:sldChg chg="delSp modSp mod modTransition delAnim modNotesTx">
        <pc:chgData name="DOMINGUEZ, Morgane" userId="d29c428e-ee62-4017-a838-521138d5b01c" providerId="ADAL" clId="{1338CAE0-264E-489E-BF4E-AEF5C01D950E}" dt="2025-02-16T18:39:56.282" v="258"/>
        <pc:sldMkLst>
          <pc:docMk/>
          <pc:sldMk cId="3398078990" sldId="2147474631"/>
        </pc:sldMkLst>
        <pc:spChg chg="mod">
          <ac:chgData name="DOMINGUEZ, Morgane" userId="d29c428e-ee62-4017-a838-521138d5b01c" providerId="ADAL" clId="{1338CAE0-264E-489E-BF4E-AEF5C01D950E}" dt="2025-02-16T18:35:36.376" v="229" actId="1076"/>
          <ac:spMkLst>
            <pc:docMk/>
            <pc:sldMk cId="3398078990" sldId="2147474631"/>
            <ac:spMk id="4" creationId="{CA883079-6BBF-8649-9B39-E74A0A12D8AD}"/>
          </ac:spMkLst>
        </pc:spChg>
        <pc:picChg chg="del">
          <ac:chgData name="DOMINGUEZ, Morgane" userId="d29c428e-ee62-4017-a838-521138d5b01c" providerId="ADAL" clId="{1338CAE0-264E-489E-BF4E-AEF5C01D950E}" dt="2025-02-16T18:27:51.387" v="78" actId="478"/>
          <ac:picMkLst>
            <pc:docMk/>
            <pc:sldMk cId="3398078990" sldId="2147474631"/>
            <ac:picMk id="2" creationId="{455BE1A8-82C2-80CA-A6C9-FD23B0ECFA5C}"/>
          </ac:picMkLst>
        </pc:picChg>
      </pc:sldChg>
      <pc:sldChg chg="delSp modSp mod modTransition delAnim modNotesTx">
        <pc:chgData name="DOMINGUEZ, Morgane" userId="d29c428e-ee62-4017-a838-521138d5b01c" providerId="ADAL" clId="{1338CAE0-264E-489E-BF4E-AEF5C01D950E}" dt="2025-02-16T18:40:02.172" v="259"/>
        <pc:sldMkLst>
          <pc:docMk/>
          <pc:sldMk cId="2849894684" sldId="2147474632"/>
        </pc:sldMkLst>
        <pc:spChg chg="mod">
          <ac:chgData name="DOMINGUEZ, Morgane" userId="d29c428e-ee62-4017-a838-521138d5b01c" providerId="ADAL" clId="{1338CAE0-264E-489E-BF4E-AEF5C01D950E}" dt="2025-02-16T18:35:44.672" v="232" actId="1076"/>
          <ac:spMkLst>
            <pc:docMk/>
            <pc:sldMk cId="2849894684" sldId="2147474632"/>
            <ac:spMk id="3" creationId="{5AEECC21-EDF5-2885-B7A3-BA18669A0368}"/>
          </ac:spMkLst>
        </pc:spChg>
        <pc:picChg chg="del">
          <ac:chgData name="DOMINGUEZ, Morgane" userId="d29c428e-ee62-4017-a838-521138d5b01c" providerId="ADAL" clId="{1338CAE0-264E-489E-BF4E-AEF5C01D950E}" dt="2025-02-16T18:27:53.754" v="79" actId="478"/>
          <ac:picMkLst>
            <pc:docMk/>
            <pc:sldMk cId="2849894684" sldId="2147474632"/>
            <ac:picMk id="4" creationId="{534DBB9A-94C8-84E1-364C-8C29F6DEA72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2 of the GTFCC introduction course on the identification of Priority Areas for Multisectoral Interventions (PAMIs).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2012953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decide on the index threshold, stakeholders must find the best balance between the feasibility and the public health impact of the NCP.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 threshold is set low, many geographic units will be PAMIs. In that situation, the potential impact of the NCP may be high, however its feasibility may be challenging.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the other hand, if the threshold is set high, very few geographic units will be PAMIs. In that situation, the feasibility of the NCP may be high, however its potential impact may be limited.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Overall, setting a threshold for the index is about finding the right balance between the feasibility and the impact of the NCP.</a:t>
            </a:r>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04E23-EFC6-954F-B42A-4F03BD9342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5180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Identifying PAMIs requires careful planning. We will walk you through key considerations to plan PAMI identification smoothly.</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11</a:t>
            </a:fld>
            <a:endParaRPr lang="en-US"/>
          </a:p>
        </p:txBody>
      </p:sp>
    </p:spTree>
    <p:extLst>
      <p:ext uri="{BB962C8B-B14F-4D97-AF65-F5344CB8AC3E}">
        <p14:creationId xmlns:p14="http://schemas.microsoft.com/office/powerpoint/2010/main" val="2228430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PAMI identification process has five main steps.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First is the inception of PAMI identification. At this step, country stakeholders engage in PAMI identification and get organized for PAMI identification. They also study the GTFCC PAMI identification method and get familiar with the supporting material.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comes the data driven phase with the compilation of data and the calculation of the numeric index.</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leads to the stakeholder validation phase for decision making on PAMIs based on consensus taking into account the numeric index. This requires a broad consultation of stakeholders and is best achieved in the form of an onsite workshop.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this, PAMI identification is documented in a PAMI identification report.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a GTFCC PAMI review is requested to receive independent technical feedback on PAMI identification.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12</a:t>
            </a:fld>
            <a:endParaRPr lang="en-US"/>
          </a:p>
        </p:txBody>
      </p:sp>
    </p:spTree>
    <p:extLst>
      <p:ext uri="{BB962C8B-B14F-4D97-AF65-F5344CB8AC3E}">
        <p14:creationId xmlns:p14="http://schemas.microsoft.com/office/powerpoint/2010/main" val="288040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average, completing all the PAMI identification steps takes about 6 months.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first month is for the inception of PAMI identification.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month 2 and 3, data are compiled, and the index is calculated.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month 4, the stakeholder validation takes place.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month 5, a comprehensive PAMI identification report is prepared.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on month 6, an independent GTFCC PAMI review is performed.</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13</a:t>
            </a:fld>
            <a:endParaRPr lang="en-US"/>
          </a:p>
        </p:txBody>
      </p:sp>
    </p:spTree>
    <p:extLst>
      <p:ext uri="{BB962C8B-B14F-4D97-AF65-F5344CB8AC3E}">
        <p14:creationId xmlns:p14="http://schemas.microsoft.com/office/powerpoint/2010/main" val="2845556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Upon completion of PAMI identification, the next step is to develop an NCP. Capacities in PAMIs are assessed for each cholera prevention and control pillar, and priority gaps are identified accordingly. This then serves to identify strategic objectives for each cholera prevention and control pillar and design operational plans in PAMIs accordingly.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countries which consider implementing preventive OCV, also have to develop a multiyear plan of action for preventive OCV.</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14</a:t>
            </a:fld>
            <a:endParaRPr lang="en-US"/>
          </a:p>
        </p:txBody>
      </p:sp>
    </p:spTree>
    <p:extLst>
      <p:ext uri="{BB962C8B-B14F-4D97-AF65-F5344CB8AC3E}">
        <p14:creationId xmlns:p14="http://schemas.microsoft.com/office/powerpoint/2010/main" val="2710700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PAMI identification should be carefully planned in order to ensure smooth articulation with these next steps.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illustrate this with preventive OCV.</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have seen, PAMI identification usually takes about 6 months.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Developing a multiyear plan of action for preventive OCV in PAMIs also takes about 6 months.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strict deadlines for countries to submit their multiyear plan of action for preventive OCV.</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result, PAMI identification should be initiated about 12 months before the preventive OCV submission window targeted by the country.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requires careful planning and anticipation.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15</a:t>
            </a:fld>
            <a:endParaRPr lang="en-US"/>
          </a:p>
        </p:txBody>
      </p:sp>
    </p:spTree>
    <p:extLst>
      <p:ext uri="{BB962C8B-B14F-4D97-AF65-F5344CB8AC3E}">
        <p14:creationId xmlns:p14="http://schemas.microsoft.com/office/powerpoint/2010/main" val="864580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are the important points to remember.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PAMI identification for cholera control is for countries with moderate to high cholera transmission. As a guiding principle, these are countries where cholera outbreaks were reported in more than 5% of the geographic units over the past 5 years. PAMIs for control are the geographic units with the highest cholera burden in recent years.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PAMI identification for cholera elimination is for countries with no to limited cholera transmission. As a guiding principle, these are countries where cholera outbreaks were reported in less than 5% of the geographic units over the past 5 years. PAMIs for elimination are the geographic units that are the most vulnerable to cholera reemergence.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Decision making on PAMIs is achieved by consensus among country stakeholders using a numeric index to guide the decision making.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PAMI identification usually takes about 6 months to complete which requires careful planning.</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16</a:t>
            </a:fld>
            <a:endParaRPr lang="en-US"/>
          </a:p>
        </p:txBody>
      </p:sp>
    </p:spTree>
    <p:extLst>
      <p:ext uri="{BB962C8B-B14F-4D97-AF65-F5344CB8AC3E}">
        <p14:creationId xmlns:p14="http://schemas.microsoft.com/office/powerpoint/2010/main" val="3164892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moving on to the next module, we encourage you to take a short quiz. There are four questions in this quiz.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1. In a country, over the past 5 years, cholera outbreaks were reported in 27% of the geographic units. What is the best approach in this country?</a:t>
            </a:r>
          </a:p>
          <a:p>
            <a:pPr marL="342900" marR="0" lvl="0" indent="-342900">
              <a:lnSpc>
                <a:spcPct val="107000"/>
              </a:lnSpc>
              <a:spcBef>
                <a:spcPts val="0"/>
              </a:spcBef>
              <a:spcAft>
                <a:spcPts val="800"/>
              </a:spcAft>
              <a:buFont typeface="+mj-lt"/>
              <a:buAutoNum type="alphaLcParenR"/>
              <a:tabLst>
                <a:tab pos="228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country should identify PAMIs for control and develop an NCP to control cholera.</a:t>
            </a:r>
          </a:p>
          <a:p>
            <a:pPr marL="342900" marR="0" lvl="0" indent="-342900">
              <a:lnSpc>
                <a:spcPct val="107000"/>
              </a:lnSpc>
              <a:spcBef>
                <a:spcPts val="0"/>
              </a:spcBef>
              <a:spcAft>
                <a:spcPts val="800"/>
              </a:spcAft>
              <a:buFont typeface="+mj-lt"/>
              <a:buAutoNum type="alphaLcParenR"/>
              <a:tabLst>
                <a:tab pos="228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country should identify PAMIs for elimination and develop an NCP to eliminate cholera.</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a. Since cholera outbreaks were reported in more than 5% of the geographic units over the past 5 years, this country should identify PAMIs for control and develop an NCP to control cholera.</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module, we will walk you through key principles to identify PAMIs.</a:t>
            </a:r>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612889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In a country, over the past 5 years, cholera outbreaks were reported in 1% of the geographic units. What is the best approach in this country?</a:t>
            </a:r>
          </a:p>
          <a:p>
            <a:pPr marL="342900" marR="0" lvl="0" indent="-342900">
              <a:lnSpc>
                <a:spcPct val="107000"/>
              </a:lnSpc>
              <a:spcBef>
                <a:spcPts val="0"/>
              </a:spcBef>
              <a:spcAft>
                <a:spcPts val="800"/>
              </a:spcAft>
              <a:buFont typeface="+mj-lt"/>
              <a:buAutoNum type="alphaLcParenR"/>
              <a:tabLst>
                <a:tab pos="228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country should identify PAMIs for control and develop an NCP to control cholera.</a:t>
            </a:r>
          </a:p>
          <a:p>
            <a:pPr marL="342900" marR="0" lvl="0" indent="-342900">
              <a:lnSpc>
                <a:spcPct val="107000"/>
              </a:lnSpc>
              <a:spcBef>
                <a:spcPts val="0"/>
              </a:spcBef>
              <a:spcAft>
                <a:spcPts val="800"/>
              </a:spcAft>
              <a:buFont typeface="+mj-lt"/>
              <a:buAutoNum type="alphaLcParenR"/>
              <a:tabLst>
                <a:tab pos="228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country should identify PAMIs for elimination and develop an NCP to eliminate cholera.</a:t>
            </a:r>
          </a:p>
          <a:p>
            <a:pPr marL="342900" marR="0" lvl="0" indent="-342900">
              <a:lnSpc>
                <a:spcPct val="107000"/>
              </a:lnSpc>
              <a:spcBef>
                <a:spcPts val="0"/>
              </a:spcBef>
              <a:spcAft>
                <a:spcPts val="800"/>
              </a:spcAft>
              <a:buFont typeface="+mj-lt"/>
              <a:buAutoNum type="alphaLcParenR"/>
              <a:tabLst>
                <a:tab pos="2286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Cholera is no longer a concern in this country, investing in multisectoral interventions would be dispendious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Since cholera outbreaks were reported in less than 5% of the geographic units over the past 5 years, this country should identify PAMIs for elimination and develop an NCP to eliminate cholera. Cholera remains a concern and a threat as long as vulnerability to cholera remains.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3. How is the list of PAMIs determined in a country?</a:t>
            </a:r>
          </a:p>
          <a:p>
            <a:pPr marL="342900" marR="0" lvl="0" indent="-342900">
              <a:lnSpc>
                <a:spcPct val="107000"/>
              </a:lnSpc>
              <a:spcBef>
                <a:spcPts val="0"/>
              </a:spcBef>
              <a:spcAft>
                <a:spcPts val="800"/>
              </a:spcAft>
              <a:buFont typeface="+mj-lt"/>
              <a:buAutoNum type="alphaLcParenR"/>
              <a:tabLst>
                <a:tab pos="457200" algn="l"/>
              </a:tabLs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Automatically based on the value of a numeric index.</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With qualitative discussions and negotiations among political stakeholders.</a:t>
            </a:r>
          </a:p>
          <a:p>
            <a:pPr marL="342900" marR="0" lvl="0" indent="-342900">
              <a:lnSpc>
                <a:spcPct val="107000"/>
              </a:lnSpc>
              <a:spcBef>
                <a:spcPts val="0"/>
              </a:spcBef>
              <a:spcAft>
                <a:spcPts val="800"/>
              </a:spcAft>
              <a:buFont typeface="+mj-lt"/>
              <a:buAutoNum type="alphaLcParen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Based on consensus among stakeholders taking into account a numeric index to guide objective decision-making.</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c. The list of PAMIs is determined based on consensus among stakeholders taking into account a numeric index to guide objective decision-making on PAMIs.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4. This is the last question. How long does it take on average to complete PAMI identification?</a:t>
            </a:r>
          </a:p>
          <a:p>
            <a:pPr marL="342900" marR="0" lvl="0" indent="-342900">
              <a:lnSpc>
                <a:spcPct val="107000"/>
              </a:lnSpc>
              <a:spcBef>
                <a:spcPts val="0"/>
              </a:spcBef>
              <a:spcAft>
                <a:spcPts val="800"/>
              </a:spcAft>
              <a:buFont typeface="+mj-lt"/>
              <a:buAutoNum type="alphaLcParenR"/>
              <a:tabLst>
                <a:tab pos="457200" algn="l"/>
              </a:tabLs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6 weeks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457200" algn="l"/>
              </a:tabLs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6 months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12 months</a:t>
            </a:r>
          </a:p>
          <a:p>
            <a:pPr marR="0">
              <a:lnSpc>
                <a:spcPct val="107000"/>
              </a:lnSpc>
              <a:spcBef>
                <a:spcPts val="0"/>
              </a:spcBef>
              <a:spcAft>
                <a:spcPts val="0"/>
              </a:spcAft>
            </a:pPr>
            <a:endParaRPr lang="en-GB" sz="1200" b="1" kern="100" dirty="0">
              <a:effectLst/>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2160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From inception of PAMI identification to completion of a GTFCC PAMI review, on average, PAMI identification takes about 6 months.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9631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this module.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26</a:t>
            </a:fld>
            <a:endParaRPr lang="en-US"/>
          </a:p>
        </p:txBody>
      </p:sp>
    </p:spTree>
    <p:extLst>
      <p:ext uri="{BB962C8B-B14F-4D97-AF65-F5344CB8AC3E}">
        <p14:creationId xmlns:p14="http://schemas.microsoft.com/office/powerpoint/2010/main" val="1713156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be able to:</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Understand why there are two GTFCC methods to identify PAMIs;</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Determine which GTFCC method is applicable in your country depending on your cholera situation;</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Understand the key principles for decision-making on PAMIs;</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Describe the main steps to identify PAMIs;</a:t>
            </a:r>
          </a:p>
          <a:p>
            <a:pPr marL="342900" marR="0" lvl="0" indent="-342900">
              <a:lnSpc>
                <a:spcPct val="107000"/>
              </a:lnSpc>
              <a:spcBef>
                <a:spcPts val="0"/>
              </a:spcBef>
              <a:spcAft>
                <a:spcPts val="80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Explain how to plan ahead for PAMI identification.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4164757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see when to identify PAMIs for cholera control and when to identify PAMIs for cholera elimination, depending on the country cholera situation.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4</a:t>
            </a:fld>
            <a:endParaRPr lang="en-US"/>
          </a:p>
        </p:txBody>
      </p:sp>
    </p:spTree>
    <p:extLst>
      <p:ext uri="{BB962C8B-B14F-4D97-AF65-F5344CB8AC3E}">
        <p14:creationId xmlns:p14="http://schemas.microsoft.com/office/powerpoint/2010/main" val="3559862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identification of PAMIs for cholera control is for countries with moderate to high cholera transmission.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guiding principle, those are countries where more than 5% of the geographic units reported cholera outbreaks over the past five years.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these countries, strategies against cholera should aim at controlling cholera with an NCP for cholera control.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these countries, PAMIs are the geographic units that have had the highest cholera burden in recent years. The focus to identify PAMIs for control is on the cholera burden.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 time, as progress are achieved to control cholera, these countries will progress towards an elimination objective.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5</a:t>
            </a:fld>
            <a:endParaRPr lang="en-US"/>
          </a:p>
        </p:txBody>
      </p:sp>
    </p:spTree>
    <p:extLst>
      <p:ext uri="{BB962C8B-B14F-4D97-AF65-F5344CB8AC3E}">
        <p14:creationId xmlns:p14="http://schemas.microsoft.com/office/powerpoint/2010/main" val="6778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identification of PAMIs for cholera elimination is for countries with no to low cholera transmission.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guiding principle, those are countries where less than 5% of the geographic units reported cholera outbreaks in recent years.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these countries, strategies against cholera should aim at eliminating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these countries, PAMIs are the geographic areas that are the most vulnerable to cholera reemergence. The focus to identify PAMIs for elimination is on vulnerability to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Implementing multisectoral interventions in PAMIs for elimination is essential to mitigate vulnerability to cholera reemergence in order to achieve cholera elimination in a sustainable manner.</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6</a:t>
            </a:fld>
            <a:endParaRPr lang="en-US"/>
          </a:p>
        </p:txBody>
      </p:sp>
    </p:spTree>
    <p:extLst>
      <p:ext uri="{BB962C8B-B14F-4D97-AF65-F5344CB8AC3E}">
        <p14:creationId xmlns:p14="http://schemas.microsoft.com/office/powerpoint/2010/main" val="4229611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a country to determine whether it should identify PAMIs for control or for elimination, the first step is for this country to determine the relevant geographic level of PAMIs in its specific context.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the geographic level at which multisectoral interventions against cholera set in the NCP will be designed and implemented. The corresponding level is country specific. Most often, countries select administrative level 2 which corresponds to the district level, or administrative level 3 which corresponds to the municipality level.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Once a country has determined the geographic level of PAMIs, the next step is to assess the percentage of geographic units where cholera was reported in the past 5 years.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guiding principle, if cholera was reported in more than 5% of the geographic units in the past 5 years, it is advisable to identify PAMIs for control in order to develop an NCP to control cholera.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the other hand, if cholera was reported in less than 5% of the geographic units in the past 5 years, it is advisable to identify PAMIs for elimination to develop an NCP to eliminate cholera.</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7</a:t>
            </a:fld>
            <a:endParaRPr lang="en-US"/>
          </a:p>
        </p:txBody>
      </p:sp>
    </p:spTree>
    <p:extLst>
      <p:ext uri="{BB962C8B-B14F-4D97-AF65-F5344CB8AC3E}">
        <p14:creationId xmlns:p14="http://schemas.microsoft.com/office/powerpoint/2010/main" val="1026534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see the key principles that guide the decision-making on PAMIs.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8</a:t>
            </a:fld>
            <a:endParaRPr lang="en-US"/>
          </a:p>
        </p:txBody>
      </p:sp>
    </p:spTree>
    <p:extLst>
      <p:ext uri="{BB962C8B-B14F-4D97-AF65-F5344CB8AC3E}">
        <p14:creationId xmlns:p14="http://schemas.microsoft.com/office/powerpoint/2010/main" val="4237523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identification of PAMIs for control and of PAMIs for elimination follow the same two phases and the same principles to guide the decision-making on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first phase is a data driven phase.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this phase, all geographic units of the country are scored according to a numeric index. This numeric index is used to inform objective decision making on PAMIs, grounded on data.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 this numeric index is calculated is different to identify PAMIs for control and PAMIs for elimination.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second phase is the actual decision-making phase on PAMIs, based on consensus.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this phase, stakeholders from different sectors and representing multiple levels and multiple organizations decide in a participative manner and based on consensus on a threshold for the numeric index calculated at the first phase.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geographic units that have an index value above this threshold are PAMIs.</a:t>
            </a:r>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04E23-EFC6-954F-B42A-4F03BD9342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7842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3234EE-BFDF-4C2B-9200-DFBFD5F5E0CC}" type="datetime1">
              <a:rPr lang="en-GB" smtClean="0"/>
              <a:t>19/02/2025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E3BD12-FBD8-4CE6-8C71-005F60F9E621}" type="datetime1">
              <a:rPr lang="en-GB" smtClean="0"/>
              <a:t>19/02/2025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8FEC4F-E877-4FF3-8DD9-A81968C6848C}" type="datetime1">
              <a:rPr lang="en-GB" smtClean="0"/>
              <a:t>19/02/2025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633EF44-EB40-45DC-A212-52D432A73762}" type="datetime1">
              <a:rPr lang="en-GB" smtClean="0"/>
              <a:t>19/02/2025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5E30C790-235D-4993-8604-6620CBD17D14}" type="datetime1">
              <a:rPr lang="en-GB" smtClean="0"/>
              <a:t>19/02/2025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B6AB2101-B094-4954-B593-7D5AF9BD186B}" type="datetime1">
              <a:rPr lang="en-GB" smtClean="0"/>
              <a:t>19/02/2025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81E02305-68FF-4AF3-871D-CCF8013F1043}" type="datetime1">
              <a:rPr lang="en-GB" smtClean="0"/>
              <a:t>19/02/2025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F39CCC9-F01F-46C4-B98C-CD1392D248F6}" type="datetime1">
              <a:rPr lang="en-GB" smtClean="0"/>
              <a:t>19/02/2025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36E9B29F-4AF7-448E-A2DC-C50CD2439A77}" type="datetime1">
              <a:rPr lang="en-GB" smtClean="0"/>
              <a:t>19/02/2025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75933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41969C26-2DCA-4889-ACD9-61A14607FDF4}" type="datetime1">
              <a:rPr lang="en-GB" smtClean="0"/>
              <a:t>19/02/2025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005622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051489AB-52A1-40C2-B10A-8CE4B5C5F9E5}" type="datetime1">
              <a:rPr lang="en-GB" smtClean="0"/>
              <a:t>19/02/2025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874757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0B5A48-BF09-47A0-BAA0-99DF2B7D51FD}" type="datetime1">
              <a:rPr lang="en-GB" smtClean="0"/>
              <a:t>19/02/2025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20F9E0A-7237-461E-8A65-3635759C7891}" type="datetime1">
              <a:rPr lang="en-GB" smtClean="0"/>
              <a:t>19/02/2025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13910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6CCE338-5090-4D93-AB73-AB54A2DC346C}" type="datetime1">
              <a:rPr lang="en-GB" smtClean="0"/>
              <a:t>19/02/2025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61184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22742C9-B097-4990-A3E8-D5D975BF00F6}" type="datetime1">
              <a:rPr lang="en-GB" smtClean="0"/>
              <a:t>19/02/2025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84075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8E2FA9A-702B-4661-B22B-1466B1194CAE}" type="datetime1">
              <a:rPr lang="en-GB" smtClean="0"/>
              <a:t>19/02/2025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067120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0F6A37F-C373-498B-9BDE-5B0450C3A158}" type="datetime1">
              <a:rPr lang="en-GB" smtClean="0"/>
              <a:t>19/02/2025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719665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52264D27-D2F9-4C44-8104-2BEE3263A74E}" type="datetime1">
              <a:rPr lang="en-GB" smtClean="0"/>
              <a:t>19/02/2025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887209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76F947C4-2AAA-4082-9067-22BD576537A7}" type="datetime1">
              <a:rPr lang="en-GB" smtClean="0"/>
              <a:t>19/02/2025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742689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26270098-D9E1-4884-BCF1-33B9D0E3C569}" type="datetime1">
              <a:rPr lang="en-GB" smtClean="0"/>
              <a:t>19/02/2025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9292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B91A1C20-5F5B-4629-AB38-555B132486F0}" type="datetime1">
              <a:rPr lang="en-GB" smtClean="0"/>
              <a:t>19/02/2025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2245387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446FA280-FAE8-4D9C-A372-C28587E04423}" type="datetime1">
              <a:rPr lang="en-GB" smtClean="0"/>
              <a:t>19/02/2025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608893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C393C6-3A2A-4981-98AE-F9B65ABC1EF0}" type="datetime1">
              <a:rPr lang="en-GB" smtClean="0"/>
              <a:t>19/02/2025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6F5406BC-6600-4785-A76D-2D06BD1816F7}" type="datetime1">
              <a:rPr lang="en-GB" smtClean="0"/>
              <a:t>19/02/2025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162295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8CBE003A-9DE4-4DCF-8EA0-DEA6257B4AB8}" type="datetime1">
              <a:rPr lang="en-GB" smtClean="0"/>
              <a:t>19/02/2025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837753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B6675C04-39FE-4340-8C6D-480A3AD782E7}" type="datetime1">
              <a:rPr lang="en-GB" smtClean="0"/>
              <a:t>19/02/2025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675058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F4C51486-C070-4E10-BFAA-55A49B57A8B8}" type="datetime1">
              <a:rPr lang="en-GB" smtClean="0"/>
              <a:t>19/02/2025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9008431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Oval 5"/>
          <p:cNvSpPr/>
          <p:nvPr/>
        </p:nvSpPr>
        <p:spPr>
          <a:xfrm>
            <a:off x="-2" y="1"/>
            <a:ext cx="18288000" cy="6858002"/>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685800" y="7440206"/>
            <a:ext cx="11658600" cy="2194560"/>
          </a:xfrm>
        </p:spPr>
        <p:txBody>
          <a:bodyPr anchor="ctr">
            <a:normAutofit/>
          </a:bodyPr>
          <a:lstStyle>
            <a:lvl1pPr algn="r">
              <a:defRPr sz="7500" spc="300" baseline="0"/>
            </a:lvl1pPr>
          </a:lstStyle>
          <a:p>
            <a:r>
              <a:rPr lang="en-US"/>
              <a:t>Title of the presentation</a:t>
            </a:r>
          </a:p>
        </p:txBody>
      </p:sp>
      <p:sp>
        <p:nvSpPr>
          <p:cNvPr id="3" name="Subtitle 2"/>
          <p:cNvSpPr>
            <a:spLocks noGrp="1"/>
          </p:cNvSpPr>
          <p:nvPr>
            <p:ph type="subTitle" idx="1" hasCustomPrompt="1"/>
          </p:nvPr>
        </p:nvSpPr>
        <p:spPr>
          <a:xfrm>
            <a:off x="12915900" y="7440206"/>
            <a:ext cx="4800600" cy="2194560"/>
          </a:xfrm>
        </p:spPr>
        <p:txBody>
          <a:bodyPr lIns="91440" rIns="91440" anchor="ctr">
            <a:normAutofit/>
          </a:bodyPr>
          <a:lstStyle>
            <a:lvl1pPr marL="0" indent="0" algn="l">
              <a:lnSpc>
                <a:spcPct val="100000"/>
              </a:lnSpc>
              <a:spcBef>
                <a:spcPts val="0"/>
              </a:spcBef>
              <a:buNone/>
              <a:defRPr sz="2700">
                <a:solidFill>
                  <a:schemeClr val="tx1">
                    <a:lumMod val="95000"/>
                    <a:lumOff val="5000"/>
                  </a:schemeClr>
                </a:solidFill>
              </a:defRPr>
            </a:lvl1pPr>
            <a:lvl2pPr marL="685800" indent="0" algn="ctr">
              <a:buNone/>
              <a:defRPr sz="2700"/>
            </a:lvl2pPr>
            <a:lvl3pPr marL="1371600" indent="0" algn="ctr">
              <a:buNone/>
              <a:defRPr sz="2700"/>
            </a:lvl3pPr>
            <a:lvl4pPr marL="2057400" indent="0" algn="ctr">
              <a:buNone/>
              <a:defRPr sz="2700"/>
            </a:lvl4pPr>
            <a:lvl5pPr marL="2743200" indent="0" algn="ctr">
              <a:buNone/>
              <a:defRPr sz="2700"/>
            </a:lvl5pPr>
            <a:lvl6pPr marL="3429000" indent="0" algn="ctr">
              <a:buNone/>
              <a:defRPr sz="2700"/>
            </a:lvl6pPr>
            <a:lvl7pPr marL="4114800" indent="0" algn="ctr">
              <a:buNone/>
              <a:defRPr sz="2700"/>
            </a:lvl7pPr>
            <a:lvl8pPr marL="4800600" indent="0" algn="ctr">
              <a:buNone/>
              <a:defRPr sz="2700"/>
            </a:lvl8pPr>
            <a:lvl9pPr marL="5486400" indent="0" algn="ctr">
              <a:buNone/>
              <a:defRPr sz="27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56091898-85F5-453A-A3BD-03F678A7A58F}" type="datetime1">
              <a:rPr lang="en-GB" smtClean="0"/>
              <a:t>19/02/2025</a:t>
            </a:fld>
            <a:endParaRPr lang="en-US"/>
          </a:p>
        </p:txBody>
      </p:sp>
      <p:sp>
        <p:nvSpPr>
          <p:cNvPr id="5" name="Footer Placeholder 4"/>
          <p:cNvSpPr>
            <a:spLocks noGrp="1"/>
          </p:cNvSpPr>
          <p:nvPr>
            <p:ph type="ftr" sz="quarter" idx="11"/>
          </p:nvPr>
        </p:nvSpPr>
        <p:spPr>
          <a:xfrm>
            <a:off x="6667018" y="9706056"/>
            <a:ext cx="9449570" cy="411480"/>
          </a:xfrm>
        </p:spPr>
        <p:txBody>
          <a:bodyPr/>
          <a:lstStyle/>
          <a:p>
            <a:endParaRPr lang="en-US"/>
          </a:p>
        </p:txBody>
      </p:sp>
      <p:sp>
        <p:nvSpPr>
          <p:cNvPr id="6" name="Slide Number Placeholder 5"/>
          <p:cNvSpPr>
            <a:spLocks noGrp="1"/>
          </p:cNvSpPr>
          <p:nvPr>
            <p:ph type="sldNum" sz="quarter" idx="12"/>
          </p:nvPr>
        </p:nvSpPr>
        <p:spPr>
          <a:xfrm>
            <a:off x="16256000" y="9706056"/>
            <a:ext cx="1460501" cy="411480"/>
          </a:xfrm>
        </p:spPr>
        <p:txBody>
          <a:bodyPr/>
          <a:lstStyle/>
          <a:p>
            <a:fld id="{4FAB73BC-B049-4115-A692-8D63A059BFB8}" type="slidenum">
              <a:rPr lang="en-US"/>
              <a:t>‹#›</a:t>
            </a:fld>
            <a:endParaRPr lang="en-US"/>
          </a:p>
        </p:txBody>
      </p:sp>
      <p:cxnSp>
        <p:nvCxnSpPr>
          <p:cNvPr id="8" name="Straight Connector 7"/>
          <p:cNvCxnSpPr/>
          <p:nvPr/>
        </p:nvCxnSpPr>
        <p:spPr>
          <a:xfrm flipV="1">
            <a:off x="12580265" y="7896159"/>
            <a:ext cx="0" cy="13716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A1E76C4-2BF5-4A70-8F5D-BC152B7F2B00}"/>
              </a:ext>
            </a:extLst>
          </p:cNvPr>
          <p:cNvPicPr>
            <a:picLocks noChangeAspect="1"/>
          </p:cNvPicPr>
          <p:nvPr userDrawn="1"/>
        </p:nvPicPr>
        <p:blipFill>
          <a:blip r:embed="rId2"/>
          <a:stretch>
            <a:fillRect/>
          </a:stretch>
        </p:blipFill>
        <p:spPr>
          <a:xfrm>
            <a:off x="0" y="-21961"/>
            <a:ext cx="18288000" cy="6915150"/>
          </a:xfrm>
          <a:prstGeom prst="rect">
            <a:avLst/>
          </a:prstGeom>
        </p:spPr>
      </p:pic>
      <p:sp>
        <p:nvSpPr>
          <p:cNvPr id="18" name="Rectangle 17">
            <a:extLst>
              <a:ext uri="{FF2B5EF4-FFF2-40B4-BE49-F238E27FC236}">
                <a16:creationId xmlns:a16="http://schemas.microsoft.com/office/drawing/2014/main" id="{2CC5328D-0370-430B-8655-74F82DBB90DB}"/>
              </a:ext>
            </a:extLst>
          </p:cNvPr>
          <p:cNvSpPr/>
          <p:nvPr userDrawn="1"/>
        </p:nvSpPr>
        <p:spPr>
          <a:xfrm flipV="1">
            <a:off x="-2" y="-64222"/>
            <a:ext cx="18288000" cy="6957410"/>
          </a:xfrm>
          <a:prstGeom prst="rect">
            <a:avLst/>
          </a:prstGeom>
          <a:gradFill>
            <a:gsLst>
              <a:gs pos="30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685801" y="5998127"/>
            <a:ext cx="8301038" cy="1414463"/>
          </a:xfrm>
          <a:prstGeom prst="rect">
            <a:avLst/>
          </a:prstGeom>
        </p:spPr>
      </p:pic>
    </p:spTree>
    <p:extLst>
      <p:ext uri="{BB962C8B-B14F-4D97-AF65-F5344CB8AC3E}">
        <p14:creationId xmlns:p14="http://schemas.microsoft.com/office/powerpoint/2010/main" val="12657695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1" name="Oval 5"/>
          <p:cNvSpPr/>
          <p:nvPr/>
        </p:nvSpPr>
        <p:spPr>
          <a:xfrm>
            <a:off x="-2" y="1"/>
            <a:ext cx="18288000" cy="6858002"/>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685800" y="7440206"/>
            <a:ext cx="11658600" cy="2194560"/>
          </a:xfrm>
        </p:spPr>
        <p:txBody>
          <a:bodyPr anchor="ctr">
            <a:normAutofit/>
          </a:bodyPr>
          <a:lstStyle>
            <a:lvl1pPr algn="r">
              <a:defRPr sz="7500" spc="300" baseline="0"/>
            </a:lvl1pPr>
          </a:lstStyle>
          <a:p>
            <a:r>
              <a:rPr lang="en-US"/>
              <a:t>Title of the presentation</a:t>
            </a:r>
          </a:p>
        </p:txBody>
      </p:sp>
      <p:sp>
        <p:nvSpPr>
          <p:cNvPr id="3" name="Subtitle 2"/>
          <p:cNvSpPr>
            <a:spLocks noGrp="1"/>
          </p:cNvSpPr>
          <p:nvPr>
            <p:ph type="subTitle" idx="1" hasCustomPrompt="1"/>
          </p:nvPr>
        </p:nvSpPr>
        <p:spPr>
          <a:xfrm>
            <a:off x="12915900" y="7440206"/>
            <a:ext cx="4800600" cy="2194560"/>
          </a:xfrm>
        </p:spPr>
        <p:txBody>
          <a:bodyPr lIns="91440" rIns="91440" anchor="ctr">
            <a:normAutofit/>
          </a:bodyPr>
          <a:lstStyle>
            <a:lvl1pPr marL="0" indent="0" algn="l">
              <a:lnSpc>
                <a:spcPct val="100000"/>
              </a:lnSpc>
              <a:spcBef>
                <a:spcPts val="0"/>
              </a:spcBef>
              <a:buNone/>
              <a:defRPr sz="2700">
                <a:solidFill>
                  <a:schemeClr val="tx1">
                    <a:lumMod val="95000"/>
                    <a:lumOff val="5000"/>
                  </a:schemeClr>
                </a:solidFill>
              </a:defRPr>
            </a:lvl1pPr>
            <a:lvl2pPr marL="685800" indent="0" algn="ctr">
              <a:buNone/>
              <a:defRPr sz="2700"/>
            </a:lvl2pPr>
            <a:lvl3pPr marL="1371600" indent="0" algn="ctr">
              <a:buNone/>
              <a:defRPr sz="2700"/>
            </a:lvl3pPr>
            <a:lvl4pPr marL="2057400" indent="0" algn="ctr">
              <a:buNone/>
              <a:defRPr sz="2700"/>
            </a:lvl4pPr>
            <a:lvl5pPr marL="2743200" indent="0" algn="ctr">
              <a:buNone/>
              <a:defRPr sz="2700"/>
            </a:lvl5pPr>
            <a:lvl6pPr marL="3429000" indent="0" algn="ctr">
              <a:buNone/>
              <a:defRPr sz="2700"/>
            </a:lvl6pPr>
            <a:lvl7pPr marL="4114800" indent="0" algn="ctr">
              <a:buNone/>
              <a:defRPr sz="2700"/>
            </a:lvl7pPr>
            <a:lvl8pPr marL="4800600" indent="0" algn="ctr">
              <a:buNone/>
              <a:defRPr sz="2700"/>
            </a:lvl8pPr>
            <a:lvl9pPr marL="5486400" indent="0" algn="ctr">
              <a:buNone/>
              <a:defRPr sz="27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FF8B8EC7-7283-46F0-8992-769B826238A2}" type="datetime1">
              <a:rPr lang="en-GB" smtClean="0"/>
              <a:t>19/02/2025</a:t>
            </a:fld>
            <a:endParaRPr lang="en-US"/>
          </a:p>
        </p:txBody>
      </p:sp>
      <p:sp>
        <p:nvSpPr>
          <p:cNvPr id="5" name="Footer Placeholder 4"/>
          <p:cNvSpPr>
            <a:spLocks noGrp="1"/>
          </p:cNvSpPr>
          <p:nvPr>
            <p:ph type="ftr" sz="quarter" idx="11"/>
          </p:nvPr>
        </p:nvSpPr>
        <p:spPr>
          <a:xfrm>
            <a:off x="6667018" y="9706056"/>
            <a:ext cx="9449570" cy="411480"/>
          </a:xfrm>
        </p:spPr>
        <p:txBody>
          <a:bodyPr/>
          <a:lstStyle/>
          <a:p>
            <a:endParaRPr lang="en-US"/>
          </a:p>
        </p:txBody>
      </p:sp>
      <p:sp>
        <p:nvSpPr>
          <p:cNvPr id="6" name="Slide Number Placeholder 5"/>
          <p:cNvSpPr>
            <a:spLocks noGrp="1"/>
          </p:cNvSpPr>
          <p:nvPr>
            <p:ph type="sldNum" sz="quarter" idx="12"/>
          </p:nvPr>
        </p:nvSpPr>
        <p:spPr>
          <a:xfrm>
            <a:off x="16256000" y="9706056"/>
            <a:ext cx="1460501" cy="411480"/>
          </a:xfrm>
        </p:spPr>
        <p:txBody>
          <a:bodyPr/>
          <a:lstStyle/>
          <a:p>
            <a:fld id="{4FAB73BC-B049-4115-A692-8D63A059BFB8}" type="slidenum">
              <a:rPr lang="en-US"/>
              <a:t>‹#›</a:t>
            </a:fld>
            <a:endParaRPr lang="en-US"/>
          </a:p>
        </p:txBody>
      </p:sp>
      <p:cxnSp>
        <p:nvCxnSpPr>
          <p:cNvPr id="8" name="Straight Connector 7"/>
          <p:cNvCxnSpPr/>
          <p:nvPr/>
        </p:nvCxnSpPr>
        <p:spPr>
          <a:xfrm flipV="1">
            <a:off x="12580265" y="7896159"/>
            <a:ext cx="0" cy="13716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2D1DC42-1F9B-4B1E-80A4-AE3D3B79723E}"/>
              </a:ext>
            </a:extLst>
          </p:cNvPr>
          <p:cNvPicPr>
            <a:picLocks noChangeAspect="1"/>
          </p:cNvPicPr>
          <p:nvPr userDrawn="1"/>
        </p:nvPicPr>
        <p:blipFill>
          <a:blip r:embed="rId2"/>
          <a:stretch>
            <a:fillRect/>
          </a:stretch>
        </p:blipFill>
        <p:spPr>
          <a:xfrm>
            <a:off x="-2" y="2868"/>
            <a:ext cx="18288000" cy="6915150"/>
          </a:xfrm>
          <a:prstGeom prst="rect">
            <a:avLst/>
          </a:prstGeom>
        </p:spPr>
      </p:pic>
      <p:sp>
        <p:nvSpPr>
          <p:cNvPr id="18" name="Rectangle 17">
            <a:extLst>
              <a:ext uri="{FF2B5EF4-FFF2-40B4-BE49-F238E27FC236}">
                <a16:creationId xmlns:a16="http://schemas.microsoft.com/office/drawing/2014/main" id="{2CC5328D-0370-430B-8655-74F82DBB90DB}"/>
              </a:ext>
            </a:extLst>
          </p:cNvPr>
          <p:cNvSpPr/>
          <p:nvPr userDrawn="1"/>
        </p:nvSpPr>
        <p:spPr>
          <a:xfrm flipV="1">
            <a:off x="0" y="-763932"/>
            <a:ext cx="18288000" cy="7681950"/>
          </a:xfrm>
          <a:prstGeom prst="rect">
            <a:avLst/>
          </a:prstGeom>
          <a:gradFill>
            <a:gsLst>
              <a:gs pos="31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685799" y="5992626"/>
            <a:ext cx="8301038" cy="1414463"/>
          </a:xfrm>
          <a:prstGeom prst="rect">
            <a:avLst/>
          </a:prstGeom>
        </p:spPr>
      </p:pic>
    </p:spTree>
    <p:extLst>
      <p:ext uri="{BB962C8B-B14F-4D97-AF65-F5344CB8AC3E}">
        <p14:creationId xmlns:p14="http://schemas.microsoft.com/office/powerpoint/2010/main" val="17943344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7440206"/>
            <a:ext cx="11658600" cy="2194560"/>
          </a:xfrm>
        </p:spPr>
        <p:txBody>
          <a:bodyPr anchor="ctr">
            <a:normAutofit/>
          </a:bodyPr>
          <a:lstStyle>
            <a:lvl1pPr algn="r">
              <a:defRPr sz="7500" spc="300" baseline="0"/>
            </a:lvl1pPr>
          </a:lstStyle>
          <a:p>
            <a:r>
              <a:rPr lang="en-US"/>
              <a:t>Title of the presentation</a:t>
            </a:r>
          </a:p>
        </p:txBody>
      </p:sp>
      <p:sp>
        <p:nvSpPr>
          <p:cNvPr id="3" name="Subtitle 2"/>
          <p:cNvSpPr>
            <a:spLocks noGrp="1"/>
          </p:cNvSpPr>
          <p:nvPr>
            <p:ph type="subTitle" idx="1" hasCustomPrompt="1"/>
          </p:nvPr>
        </p:nvSpPr>
        <p:spPr>
          <a:xfrm>
            <a:off x="12915900" y="7440206"/>
            <a:ext cx="4800600" cy="2194560"/>
          </a:xfrm>
        </p:spPr>
        <p:txBody>
          <a:bodyPr lIns="91440" rIns="91440" anchor="ctr">
            <a:normAutofit/>
          </a:bodyPr>
          <a:lstStyle>
            <a:lvl1pPr marL="0" indent="0" algn="l">
              <a:lnSpc>
                <a:spcPct val="100000"/>
              </a:lnSpc>
              <a:spcBef>
                <a:spcPts val="0"/>
              </a:spcBef>
              <a:buNone/>
              <a:defRPr sz="2700">
                <a:solidFill>
                  <a:schemeClr val="tx1">
                    <a:lumMod val="95000"/>
                    <a:lumOff val="5000"/>
                  </a:schemeClr>
                </a:solidFill>
              </a:defRPr>
            </a:lvl1pPr>
            <a:lvl2pPr marL="685800" indent="0" algn="ctr">
              <a:buNone/>
              <a:defRPr sz="2700"/>
            </a:lvl2pPr>
            <a:lvl3pPr marL="1371600" indent="0" algn="ctr">
              <a:buNone/>
              <a:defRPr sz="2700"/>
            </a:lvl3pPr>
            <a:lvl4pPr marL="2057400" indent="0" algn="ctr">
              <a:buNone/>
              <a:defRPr sz="2700"/>
            </a:lvl4pPr>
            <a:lvl5pPr marL="2743200" indent="0" algn="ctr">
              <a:buNone/>
              <a:defRPr sz="2700"/>
            </a:lvl5pPr>
            <a:lvl6pPr marL="3429000" indent="0" algn="ctr">
              <a:buNone/>
              <a:defRPr sz="2700"/>
            </a:lvl6pPr>
            <a:lvl7pPr marL="4114800" indent="0" algn="ctr">
              <a:buNone/>
              <a:defRPr sz="2700"/>
            </a:lvl7pPr>
            <a:lvl8pPr marL="4800600" indent="0" algn="ctr">
              <a:buNone/>
              <a:defRPr sz="2700"/>
            </a:lvl8pPr>
            <a:lvl9pPr marL="5486400" indent="0" algn="ctr">
              <a:buNone/>
              <a:defRPr sz="2700"/>
            </a:lvl9pPr>
          </a:lstStyle>
          <a:p>
            <a:r>
              <a:rPr lang="en-US"/>
              <a:t>Subtitle, author(s), and/or location of the presentation</a:t>
            </a:r>
          </a:p>
        </p:txBody>
      </p:sp>
      <p:sp>
        <p:nvSpPr>
          <p:cNvPr id="4" name="Date Placeholder 3"/>
          <p:cNvSpPr>
            <a:spLocks noGrp="1"/>
          </p:cNvSpPr>
          <p:nvPr>
            <p:ph type="dt" sz="half" idx="10"/>
          </p:nvPr>
        </p:nvSpPr>
        <p:spPr/>
        <p:txBody>
          <a:bodyPr/>
          <a:lstStyle>
            <a:lvl1pPr algn="l">
              <a:defRPr/>
            </a:lvl1pPr>
          </a:lstStyle>
          <a:p>
            <a:fld id="{FFD91167-F9C2-4A07-AE83-AF68F4D25B8C}" type="datetime1">
              <a:rPr lang="en-GB" smtClean="0"/>
              <a:t>19/02/2025</a:t>
            </a:fld>
            <a:endParaRPr lang="en-US"/>
          </a:p>
        </p:txBody>
      </p:sp>
      <p:sp>
        <p:nvSpPr>
          <p:cNvPr id="5" name="Footer Placeholder 4"/>
          <p:cNvSpPr>
            <a:spLocks noGrp="1"/>
          </p:cNvSpPr>
          <p:nvPr>
            <p:ph type="ftr" sz="quarter" idx="11"/>
          </p:nvPr>
        </p:nvSpPr>
        <p:spPr>
          <a:xfrm>
            <a:off x="6667018" y="9706056"/>
            <a:ext cx="9449570" cy="411480"/>
          </a:xfrm>
        </p:spPr>
        <p:txBody>
          <a:bodyPr/>
          <a:lstStyle/>
          <a:p>
            <a:endParaRPr lang="en-US"/>
          </a:p>
        </p:txBody>
      </p:sp>
      <p:sp>
        <p:nvSpPr>
          <p:cNvPr id="6" name="Slide Number Placeholder 5"/>
          <p:cNvSpPr>
            <a:spLocks noGrp="1"/>
          </p:cNvSpPr>
          <p:nvPr>
            <p:ph type="sldNum" sz="quarter" idx="12"/>
          </p:nvPr>
        </p:nvSpPr>
        <p:spPr>
          <a:xfrm>
            <a:off x="16256000" y="9706056"/>
            <a:ext cx="1460501" cy="411480"/>
          </a:xfrm>
        </p:spPr>
        <p:txBody>
          <a:bodyPr/>
          <a:lstStyle/>
          <a:p>
            <a:fld id="{4FAB73BC-B049-4115-A692-8D63A059BFB8}" type="slidenum">
              <a:rPr lang="en-US"/>
              <a:t>‹#›</a:t>
            </a:fld>
            <a:endParaRPr lang="en-US"/>
          </a:p>
        </p:txBody>
      </p:sp>
      <p:cxnSp>
        <p:nvCxnSpPr>
          <p:cNvPr id="8" name="Straight Connector 7"/>
          <p:cNvCxnSpPr/>
          <p:nvPr/>
        </p:nvCxnSpPr>
        <p:spPr>
          <a:xfrm flipV="1">
            <a:off x="12580265" y="7896159"/>
            <a:ext cx="0" cy="1371600"/>
          </a:xfrm>
          <a:prstGeom prst="line">
            <a:avLst/>
          </a:prstGeom>
          <a:ln w="19050">
            <a:solidFill>
              <a:srgbClr val="119C94"/>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2678D17-1089-42AA-8A37-B2B96CD42244}"/>
              </a:ext>
            </a:extLst>
          </p:cNvPr>
          <p:cNvPicPr>
            <a:picLocks noChangeAspect="1"/>
          </p:cNvPicPr>
          <p:nvPr userDrawn="1"/>
        </p:nvPicPr>
        <p:blipFill>
          <a:blip r:embed="rId2"/>
          <a:stretch>
            <a:fillRect/>
          </a:stretch>
        </p:blipFill>
        <p:spPr>
          <a:xfrm>
            <a:off x="0" y="0"/>
            <a:ext cx="18288000" cy="6915150"/>
          </a:xfrm>
          <a:prstGeom prst="rect">
            <a:avLst/>
          </a:prstGeom>
        </p:spPr>
      </p:pic>
      <p:sp>
        <p:nvSpPr>
          <p:cNvPr id="14" name="Rectangle 13">
            <a:extLst>
              <a:ext uri="{FF2B5EF4-FFF2-40B4-BE49-F238E27FC236}">
                <a16:creationId xmlns:a16="http://schemas.microsoft.com/office/drawing/2014/main" id="{A0089ED4-AC8B-4F08-B80C-6C8B664BB5CF}"/>
              </a:ext>
            </a:extLst>
          </p:cNvPr>
          <p:cNvSpPr/>
          <p:nvPr userDrawn="1"/>
        </p:nvSpPr>
        <p:spPr>
          <a:xfrm flipV="1">
            <a:off x="-20475" y="1980"/>
            <a:ext cx="18288000" cy="7376043"/>
          </a:xfrm>
          <a:prstGeom prst="rect">
            <a:avLst/>
          </a:prstGeom>
          <a:gradFill>
            <a:gsLst>
              <a:gs pos="27000">
                <a:schemeClr val="bg1">
                  <a:alpha val="0"/>
                </a:schemeClr>
              </a:gs>
              <a:gs pos="0">
                <a:schemeClr val="accent1">
                  <a:lumMod val="0"/>
                  <a:lumOff val="10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7" name="Picture 16">
            <a:extLst>
              <a:ext uri="{FF2B5EF4-FFF2-40B4-BE49-F238E27FC236}">
                <a16:creationId xmlns:a16="http://schemas.microsoft.com/office/drawing/2014/main" id="{A794A446-119F-43BA-8D01-50975A73868D}"/>
              </a:ext>
            </a:extLst>
          </p:cNvPr>
          <p:cNvPicPr>
            <a:picLocks noChangeAspect="1"/>
          </p:cNvPicPr>
          <p:nvPr userDrawn="1"/>
        </p:nvPicPr>
        <p:blipFill>
          <a:blip r:embed="rId3"/>
          <a:stretch>
            <a:fillRect/>
          </a:stretch>
        </p:blipFill>
        <p:spPr>
          <a:xfrm>
            <a:off x="685801" y="5990098"/>
            <a:ext cx="8301038" cy="1414463"/>
          </a:xfrm>
          <a:prstGeom prst="rect">
            <a:avLst/>
          </a:prstGeom>
        </p:spPr>
      </p:pic>
    </p:spTree>
    <p:extLst>
      <p:ext uri="{BB962C8B-B14F-4D97-AF65-F5344CB8AC3E}">
        <p14:creationId xmlns:p14="http://schemas.microsoft.com/office/powerpoint/2010/main" val="2522226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3835" y="194671"/>
            <a:ext cx="14580108" cy="224942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EE704B4-AE8A-4FFC-9222-2EC8B64D95CB}" type="datetime1">
              <a:rPr lang="en-GB" smtClean="0"/>
              <a:t>19/02/2025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8" name="Slide Number Placeholder 5">
            <a:extLst>
              <a:ext uri="{FF2B5EF4-FFF2-40B4-BE49-F238E27FC236}">
                <a16:creationId xmlns:a16="http://schemas.microsoft.com/office/drawing/2014/main" id="{7AFD5D04-99BE-44EC-80F8-426FC1CDB548}"/>
              </a:ext>
            </a:extLst>
          </p:cNvPr>
          <p:cNvSpPr>
            <a:spLocks noGrp="1"/>
          </p:cNvSpPr>
          <p:nvPr>
            <p:ph type="sldNum" sz="quarter" idx="12"/>
          </p:nvPr>
        </p:nvSpPr>
        <p:spPr>
          <a:xfrm>
            <a:off x="16256000" y="9706056"/>
            <a:ext cx="1460501" cy="411480"/>
          </a:xfrm>
        </p:spPr>
        <p:txBody>
          <a:bodyPr/>
          <a:lstStyle/>
          <a:p>
            <a:fld id="{4FAB73BC-B049-4115-A692-8D63A059BFB8}" type="slidenum">
              <a:rPr lang="en-US"/>
              <a:t>‹#›</a:t>
            </a:fld>
            <a:endParaRPr lang="en-US"/>
          </a:p>
        </p:txBody>
      </p:sp>
    </p:spTree>
    <p:extLst>
      <p:ext uri="{BB962C8B-B14F-4D97-AF65-F5344CB8AC3E}">
        <p14:creationId xmlns:p14="http://schemas.microsoft.com/office/powerpoint/2010/main" val="5813919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18288000" cy="685800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7440206"/>
            <a:ext cx="11658600" cy="2194560"/>
          </a:xfrm>
        </p:spPr>
        <p:txBody>
          <a:bodyPr anchor="ctr">
            <a:normAutofit/>
          </a:bodyPr>
          <a:lstStyle>
            <a:lvl1pPr algn="r">
              <a:defRPr sz="7500" b="0" spc="300" baseline="0"/>
            </a:lvl1pPr>
          </a:lstStyle>
          <a:p>
            <a:r>
              <a:rPr lang="en-US"/>
              <a:t>Click to edit Master title style</a:t>
            </a:r>
          </a:p>
        </p:txBody>
      </p:sp>
      <p:sp>
        <p:nvSpPr>
          <p:cNvPr id="3" name="Text Placeholder 2"/>
          <p:cNvSpPr>
            <a:spLocks noGrp="1"/>
          </p:cNvSpPr>
          <p:nvPr>
            <p:ph type="body" idx="1"/>
          </p:nvPr>
        </p:nvSpPr>
        <p:spPr>
          <a:xfrm>
            <a:off x="12915900" y="7440206"/>
            <a:ext cx="4800600" cy="2194560"/>
          </a:xfrm>
        </p:spPr>
        <p:txBody>
          <a:bodyPr lIns="91440" rIns="91440" anchor="ctr">
            <a:normAutofit/>
          </a:bodyPr>
          <a:lstStyle>
            <a:lvl1pPr marL="0" indent="0">
              <a:lnSpc>
                <a:spcPct val="100000"/>
              </a:lnSpc>
              <a:spcBef>
                <a:spcPts val="0"/>
              </a:spcBef>
              <a:buNone/>
              <a:defRPr sz="2700">
                <a:solidFill>
                  <a:schemeClr val="tx1">
                    <a:lumMod val="95000"/>
                    <a:lumOff val="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E0DAF7-C6AC-464A-B411-2CA2AD7A1FFE}" type="datetime1">
              <a:rPr lang="en-GB" smtClean="0"/>
              <a:t>19/02/2025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8" name="Straight Connector 7"/>
          <p:cNvCxnSpPr/>
          <p:nvPr/>
        </p:nvCxnSpPr>
        <p:spPr>
          <a:xfrm flipV="1">
            <a:off x="12580265" y="7896159"/>
            <a:ext cx="0" cy="13716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578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6192" y="877824"/>
            <a:ext cx="14580108" cy="2249424"/>
          </a:xfrm>
        </p:spPr>
        <p:txBody>
          <a:bodyPr/>
          <a:lstStyle/>
          <a:p>
            <a:r>
              <a:rPr lang="en-US"/>
              <a:t>Click to edit Master title style</a:t>
            </a:r>
          </a:p>
        </p:txBody>
      </p:sp>
      <p:sp>
        <p:nvSpPr>
          <p:cNvPr id="3" name="Content Placeholder 2"/>
          <p:cNvSpPr>
            <a:spLocks noGrp="1"/>
          </p:cNvSpPr>
          <p:nvPr>
            <p:ph sz="half" idx="1"/>
          </p:nvPr>
        </p:nvSpPr>
        <p:spPr>
          <a:xfrm>
            <a:off x="1536191" y="3429000"/>
            <a:ext cx="7132320" cy="6035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983980" y="3429000"/>
            <a:ext cx="7132320" cy="60350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43D6A8-423A-487E-8312-A9BC6A036350}" type="datetime1">
              <a:rPr lang="en-GB" smtClean="0"/>
              <a:t>19/02/2025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1815400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A5B4E6-3AA4-4DA8-B373-A8652CA8FC28}" type="datetime1">
              <a:rPr lang="en-GB" smtClean="0"/>
              <a:t>19/02/2025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36192" y="3269454"/>
            <a:ext cx="7132320" cy="1234440"/>
          </a:xfrm>
        </p:spPr>
        <p:txBody>
          <a:bodyPr lIns="137160" rIns="137160" anchor="ctr">
            <a:normAutofit/>
          </a:bodyPr>
          <a:lstStyle>
            <a:lvl1pPr marL="0" indent="0">
              <a:spcBef>
                <a:spcPts val="0"/>
              </a:spcBef>
              <a:spcAft>
                <a:spcPts val="0"/>
              </a:spcAft>
              <a:buNone/>
              <a:defRPr sz="3450" b="0" cap="none" baseline="0">
                <a:solidFill>
                  <a:schemeClr val="accent1"/>
                </a:solidFill>
                <a:latin typeface="+mn-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536192" y="4451682"/>
            <a:ext cx="7132320" cy="5012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986332" y="3269454"/>
            <a:ext cx="7132320" cy="1234440"/>
          </a:xfrm>
        </p:spPr>
        <p:txBody>
          <a:bodyPr lIns="137160" rIns="137160" anchor="ctr">
            <a:normAutofit/>
          </a:bodyPr>
          <a:lstStyle>
            <a:lvl1pPr marL="0" indent="0">
              <a:spcBef>
                <a:spcPts val="0"/>
              </a:spcBef>
              <a:spcAft>
                <a:spcPts val="0"/>
              </a:spcAft>
              <a:buNone/>
              <a:defRPr lang="en-US" sz="3450" b="0" kern="1200" cap="none" baseline="0" dirty="0">
                <a:solidFill>
                  <a:schemeClr val="accent1"/>
                </a:solidFill>
                <a:latin typeface="+mn-lt"/>
                <a:ea typeface="+mn-ea"/>
                <a:cs typeface="+mn-cs"/>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marL="0" lvl="0" indent="0" algn="l" defTabSz="1371600" rtl="0" eaLnBrk="1" latinLnBrk="0" hangingPunct="1">
              <a:lnSpc>
                <a:spcPct val="90000"/>
              </a:lnSpc>
              <a:spcBef>
                <a:spcPts val="2700"/>
              </a:spcBef>
              <a:buNone/>
            </a:pPr>
            <a:r>
              <a:rPr lang="en-US"/>
              <a:t>Edit Master text styles</a:t>
            </a:r>
          </a:p>
        </p:txBody>
      </p:sp>
      <p:sp>
        <p:nvSpPr>
          <p:cNvPr id="6" name="Content Placeholder 5"/>
          <p:cNvSpPr>
            <a:spLocks noGrp="1"/>
          </p:cNvSpPr>
          <p:nvPr>
            <p:ph sz="quarter" idx="4"/>
          </p:nvPr>
        </p:nvSpPr>
        <p:spPr>
          <a:xfrm>
            <a:off x="8986332" y="4451682"/>
            <a:ext cx="7132320" cy="5012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8D57BE-2D17-4CB3-A33A-495BA0D523CC}" type="datetime1">
              <a:rPr lang="en-GB" smtClean="0"/>
              <a:t>19/02/2025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5014612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2B159B-4349-4E30-9396-5960D87F8BB9}" type="datetime1">
              <a:rPr lang="en-GB" smtClean="0"/>
              <a:t>19/02/2025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164780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E2B9E-82CC-4B6A-92A1-89E645163222}" type="datetime1">
              <a:rPr lang="en-GB" smtClean="0"/>
              <a:t>19/02/2025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642590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536192" y="707264"/>
            <a:ext cx="6583680" cy="2606040"/>
          </a:xfrm>
        </p:spPr>
        <p:txBody>
          <a:bodyPr>
            <a:noAutofit/>
          </a:bodyPr>
          <a:lstStyle>
            <a:lvl1pPr>
              <a:lnSpc>
                <a:spcPct val="80000"/>
              </a:lnSpc>
              <a:defRPr sz="6000"/>
            </a:lvl1pPr>
          </a:lstStyle>
          <a:p>
            <a:r>
              <a:rPr lang="en-US"/>
              <a:t>Click to edit Master title style</a:t>
            </a:r>
          </a:p>
        </p:txBody>
      </p:sp>
      <p:sp>
        <p:nvSpPr>
          <p:cNvPr id="3" name="Content Placeholder 2"/>
          <p:cNvSpPr>
            <a:spLocks noGrp="1"/>
          </p:cNvSpPr>
          <p:nvPr>
            <p:ph idx="1"/>
          </p:nvPr>
        </p:nvSpPr>
        <p:spPr>
          <a:xfrm>
            <a:off x="8572500" y="1234440"/>
            <a:ext cx="8517636" cy="7776972"/>
          </a:xfrm>
        </p:spPr>
        <p:txBody>
          <a:bodyPr/>
          <a:lstStyle>
            <a:lvl1pPr>
              <a:defRPr sz="3600"/>
            </a:lvl1pPr>
            <a:lvl2pPr>
              <a:defRPr sz="3000"/>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36192" y="3386259"/>
            <a:ext cx="6583680" cy="5643441"/>
          </a:xfrm>
        </p:spPr>
        <p:txBody>
          <a:bodyPr lIns="91440" rIns="91440">
            <a:normAutofit/>
          </a:bodyPr>
          <a:lstStyle>
            <a:lvl1pPr marL="0" indent="0">
              <a:lnSpc>
                <a:spcPct val="108000"/>
              </a:lnSpc>
              <a:spcBef>
                <a:spcPts val="900"/>
              </a:spcBef>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5" name="Date Placeholder 4"/>
          <p:cNvSpPr>
            <a:spLocks noGrp="1"/>
          </p:cNvSpPr>
          <p:nvPr>
            <p:ph type="dt" sz="half" idx="10"/>
          </p:nvPr>
        </p:nvSpPr>
        <p:spPr/>
        <p:txBody>
          <a:bodyPr/>
          <a:lstStyle/>
          <a:p>
            <a:fld id="{B32D2409-5242-424B-B836-221FE550B5E9}" type="datetime1">
              <a:rPr lang="en-GB" smtClean="0"/>
              <a:t>19/02/2025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17949623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440207"/>
            <a:ext cx="11658600" cy="2194560"/>
          </a:xfrm>
        </p:spPr>
        <p:txBody>
          <a:bodyPr anchor="ctr">
            <a:normAutofit/>
          </a:bodyPr>
          <a:lstStyle>
            <a:lvl1pPr algn="r">
              <a:defRPr sz="7500" spc="300" baseline="0"/>
            </a:lvl1pPr>
          </a:lstStyle>
          <a:p>
            <a:r>
              <a:rPr lang="en-US"/>
              <a:t>Click to edit Master title style</a:t>
            </a:r>
          </a:p>
        </p:txBody>
      </p:sp>
      <p:sp>
        <p:nvSpPr>
          <p:cNvPr id="3" name="Picture Placeholder 2"/>
          <p:cNvSpPr>
            <a:spLocks noGrp="1" noChangeAspect="1"/>
          </p:cNvSpPr>
          <p:nvPr>
            <p:ph type="pic" idx="1"/>
          </p:nvPr>
        </p:nvSpPr>
        <p:spPr>
          <a:xfrm>
            <a:off x="0" y="-2"/>
            <a:ext cx="18283428" cy="6858000"/>
          </a:xfrm>
          <a:solidFill>
            <a:schemeClr val="accent1">
              <a:lumMod val="60000"/>
              <a:lumOff val="40000"/>
            </a:schemeClr>
          </a:solidFill>
        </p:spPr>
        <p:txBody>
          <a:bodyPr lIns="457200" tIns="365760" rIns="45720" bIns="45720"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2915900" y="7440207"/>
            <a:ext cx="4800600" cy="2194560"/>
          </a:xfrm>
        </p:spPr>
        <p:txBody>
          <a:bodyPr lIns="91440" rIns="91440" anchor="ctr">
            <a:normAutofit/>
          </a:bodyPr>
          <a:lstStyle>
            <a:lvl1pPr marL="0" indent="0">
              <a:lnSpc>
                <a:spcPct val="100000"/>
              </a:lnSpc>
              <a:spcBef>
                <a:spcPts val="0"/>
              </a:spcBef>
              <a:buNone/>
              <a:defRPr sz="2700">
                <a:solidFill>
                  <a:schemeClr val="tx1">
                    <a:lumMod val="95000"/>
                    <a:lumOff val="5000"/>
                  </a:schemeClr>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124E7D62-EAE6-4785-90A9-225AED100E88}" type="datetime1">
              <a:rPr lang="en-GB" smtClean="0"/>
              <a:t>19/02/2025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a:t>‹#›</a:t>
            </a:fld>
            <a:endParaRPr lang="en-US"/>
          </a:p>
        </p:txBody>
      </p:sp>
      <p:cxnSp>
        <p:nvCxnSpPr>
          <p:cNvPr id="8" name="Straight Connector 7"/>
          <p:cNvCxnSpPr/>
          <p:nvPr/>
        </p:nvCxnSpPr>
        <p:spPr>
          <a:xfrm flipV="1">
            <a:off x="12580265" y="7896159"/>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105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A32957-C1D1-434C-BCA7-F0399381C128}" type="datetime1">
              <a:rPr lang="en-GB" smtClean="0"/>
              <a:t>19/02/2025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17454025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1143000"/>
            <a:ext cx="3943350" cy="81153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1485901" y="1143000"/>
            <a:ext cx="11372850" cy="81153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1945A8-EDA4-4580-9C48-7CE0B8537977}" type="datetime1">
              <a:rPr lang="en-GB" smtClean="0"/>
              <a:t>19/02/2025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cxnSp>
        <p:nvCxnSpPr>
          <p:cNvPr id="7" name="Straight Connector 6"/>
          <p:cNvCxnSpPr/>
          <p:nvPr/>
        </p:nvCxnSpPr>
        <p:spPr>
          <a:xfrm rot="5400000" flipV="1">
            <a:off x="15087600" y="88895"/>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579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3AD7EF-6F8E-4651-B16C-00721A475BBF}" type="datetime1">
              <a:rPr lang="en-GB" smtClean="0"/>
              <a:t>19/02/2025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C2E44D-BDF0-4FBC-A70C-AAB53C2E2237}" type="datetime1">
              <a:rPr lang="en-GB" smtClean="0"/>
              <a:t>19/02/2025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226CAC-E73D-4ACA-A85A-A758DB537BAB}" type="datetime1">
              <a:rPr lang="en-GB" smtClean="0"/>
              <a:t>19/02/2025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57C934-29A3-43EE-9685-87EC5AF68626}" type="datetime1">
              <a:rPr lang="en-GB" smtClean="0"/>
              <a:t>19/02/2025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7CEF84-153D-4639-B4E3-2A695BC57D4E}" type="datetime1">
              <a:rPr lang="en-GB" smtClean="0"/>
              <a:t>19/02/2025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28225F-EAAE-461F-B2B3-3222B353D4C6}" type="datetime1">
              <a:rPr lang="en-GB" smtClean="0"/>
              <a:t>19/02/2025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65E7343E-95C9-4EFA-95C9-BEF9501A0925}" type="datetime1">
              <a:rPr lang="en-GB" smtClean="0"/>
              <a:t>19/02/2025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2AF8D38-027F-49D5-A1E7-A5EDC66CA6ED}" type="datetime1">
              <a:rPr lang="en-GB" smtClean="0"/>
              <a:t>19/02/2025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9149163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6192" y="80808"/>
            <a:ext cx="14580108" cy="22494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536193" y="3429000"/>
            <a:ext cx="14580110" cy="603504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536194" y="9706056"/>
            <a:ext cx="3231215" cy="411480"/>
          </a:xfrm>
          <a:prstGeom prst="rect">
            <a:avLst/>
          </a:prstGeom>
        </p:spPr>
        <p:txBody>
          <a:bodyPr vert="horz" lIns="91440" tIns="45720" rIns="91440" bIns="45720" rtlCol="0" anchor="ctr"/>
          <a:lstStyle>
            <a:lvl1pPr algn="l">
              <a:defRPr sz="1500">
                <a:solidFill>
                  <a:schemeClr val="tx1">
                    <a:lumMod val="95000"/>
                    <a:lumOff val="5000"/>
                  </a:schemeClr>
                </a:solidFill>
                <a:latin typeface="+mj-lt"/>
              </a:defRPr>
            </a:lvl1pPr>
          </a:lstStyle>
          <a:p>
            <a:fld id="{1C525507-361E-4B02-89AD-7EAFBC9108DD}" type="datetime1">
              <a:rPr lang="en-GB" smtClean="0"/>
              <a:t>19/02/2025</a:t>
            </a:fld>
            <a:endParaRPr lang="en-US"/>
          </a:p>
        </p:txBody>
      </p:sp>
      <p:sp>
        <p:nvSpPr>
          <p:cNvPr id="5" name="Footer Placeholder 4"/>
          <p:cNvSpPr>
            <a:spLocks noGrp="1"/>
          </p:cNvSpPr>
          <p:nvPr>
            <p:ph type="ftr" sz="quarter" idx="3"/>
          </p:nvPr>
        </p:nvSpPr>
        <p:spPr>
          <a:xfrm>
            <a:off x="7264399" y="9706056"/>
            <a:ext cx="8852189" cy="411480"/>
          </a:xfrm>
          <a:prstGeom prst="rect">
            <a:avLst/>
          </a:prstGeom>
        </p:spPr>
        <p:txBody>
          <a:bodyPr vert="horz" lIns="91440" tIns="45720" rIns="91440" bIns="45720" rtlCol="0" anchor="ctr"/>
          <a:lstStyle>
            <a:lvl1pPr algn="r">
              <a:defRPr sz="15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6256000" y="9706056"/>
            <a:ext cx="1460501" cy="411480"/>
          </a:xfrm>
          <a:prstGeom prst="rect">
            <a:avLst/>
          </a:prstGeom>
        </p:spPr>
        <p:txBody>
          <a:bodyPr vert="horz" lIns="91440" tIns="45720" rIns="91440" bIns="45720" rtlCol="0" anchor="ctr"/>
          <a:lstStyle>
            <a:lvl1pPr algn="l">
              <a:defRPr sz="1500">
                <a:solidFill>
                  <a:schemeClr val="tx1">
                    <a:lumMod val="95000"/>
                    <a:lumOff val="5000"/>
                  </a:schemeClr>
                </a:solidFill>
                <a:latin typeface="+mj-lt"/>
              </a:defRPr>
            </a:lvl1pPr>
          </a:lstStyle>
          <a:p>
            <a:fld id="{4FAB73BC-B049-4115-A692-8D63A059BFB8}" type="slidenum">
              <a:rPr lang="en-US"/>
              <a:pPr/>
              <a:t>‹#›</a:t>
            </a:fld>
            <a:endParaRPr lang="en-US"/>
          </a:p>
        </p:txBody>
      </p:sp>
      <p:cxnSp>
        <p:nvCxnSpPr>
          <p:cNvPr id="7" name="Straight Connector 6"/>
          <p:cNvCxnSpPr/>
          <p:nvPr/>
        </p:nvCxnSpPr>
        <p:spPr>
          <a:xfrm flipV="1">
            <a:off x="1217141" y="479543"/>
            <a:ext cx="0" cy="1371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76914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hf hdr="0" ftr="0" dt="0"/>
  <p:txStyles>
    <p:titleStyle>
      <a:lvl1pPr algn="l" defTabSz="1371600" rtl="0" eaLnBrk="1" latinLnBrk="0" hangingPunct="1">
        <a:lnSpc>
          <a:spcPct val="80000"/>
        </a:lnSpc>
        <a:spcBef>
          <a:spcPct val="0"/>
        </a:spcBef>
        <a:buNone/>
        <a:defRPr sz="7500" kern="1200" cap="all" spc="150" baseline="0">
          <a:solidFill>
            <a:schemeClr val="tx1">
              <a:lumMod val="95000"/>
              <a:lumOff val="5000"/>
            </a:schemeClr>
          </a:solidFill>
          <a:latin typeface="+mj-lt"/>
          <a:ea typeface="+mj-ea"/>
          <a:cs typeface="+mj-cs"/>
        </a:defRPr>
      </a:lvl1pPr>
    </p:titleStyle>
    <p:bodyStyle>
      <a:lvl1pPr marL="137160" indent="-137160" algn="l" defTabSz="1371600" rtl="0" eaLnBrk="1" latinLnBrk="0" hangingPunct="1">
        <a:lnSpc>
          <a:spcPct val="90000"/>
        </a:lnSpc>
        <a:spcBef>
          <a:spcPts val="1800"/>
        </a:spcBef>
        <a:spcAft>
          <a:spcPts val="300"/>
        </a:spcAft>
        <a:buClr>
          <a:schemeClr val="accent1"/>
        </a:buClr>
        <a:buSzPct val="100000"/>
        <a:buFont typeface="Tw Cen MT" panose="020B0602020104020603" pitchFamily="34" charset="0"/>
        <a:buChar char=" "/>
        <a:defRPr sz="3300" kern="1200">
          <a:solidFill>
            <a:schemeClr val="tx1"/>
          </a:solidFill>
          <a:latin typeface="+mn-lt"/>
          <a:ea typeface="+mn-ea"/>
          <a:cs typeface="+mn-cs"/>
        </a:defRPr>
      </a:lvl1pPr>
      <a:lvl2pPr marL="39776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700" kern="1200">
          <a:solidFill>
            <a:schemeClr val="tx1"/>
          </a:solidFill>
          <a:latin typeface="+mn-lt"/>
          <a:ea typeface="+mn-ea"/>
          <a:cs typeface="+mn-cs"/>
        </a:defRPr>
      </a:lvl2pPr>
      <a:lvl3pPr marL="6720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3pPr>
      <a:lvl4pPr marL="89154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4pPr>
      <a:lvl5pPr marL="116586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5pPr>
      <a:lvl6pPr marL="1371600"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6pPr>
      <a:lvl7pPr marL="1591056"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7pPr>
      <a:lvl8pPr marL="1824228"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8pPr>
      <a:lvl9pPr marL="2043684" indent="-205740" algn="l" defTabSz="1371600" rtl="0" eaLnBrk="1" latinLnBrk="0" hangingPunct="1">
        <a:lnSpc>
          <a:spcPct val="90000"/>
        </a:lnSpc>
        <a:spcBef>
          <a:spcPts val="300"/>
        </a:spcBef>
        <a:spcAft>
          <a:spcPts val="600"/>
        </a:spcAft>
        <a:buClr>
          <a:schemeClr val="accent1"/>
        </a:buClr>
        <a:buFont typeface="Wingdings 3" pitchFamily="18" charset="2"/>
        <a:buChar char=""/>
        <a:defRPr sz="21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4DCCBF-9838-8593-5825-4843135D1926}"/>
              </a:ext>
            </a:extLst>
          </p:cNvPr>
          <p:cNvPicPr>
            <a:picLocks noChangeAspect="1"/>
          </p:cNvPicPr>
          <p:nvPr/>
        </p:nvPicPr>
        <p:blipFill>
          <a:blip r:embed="rId3"/>
          <a:stretch>
            <a:fillRect/>
          </a:stretch>
        </p:blipFill>
        <p:spPr>
          <a:xfrm>
            <a:off x="-152400" y="0"/>
            <a:ext cx="18440400" cy="10287000"/>
          </a:xfrm>
          <a:prstGeom prst="rect">
            <a:avLst/>
          </a:prstGeom>
        </p:spPr>
      </p:pic>
    </p:spTree>
    <p:extLst>
      <p:ext uri="{BB962C8B-B14F-4D97-AF65-F5344CB8AC3E}">
        <p14:creationId xmlns:p14="http://schemas.microsoft.com/office/powerpoint/2010/main" val="3811128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D100D15E-2DC2-32D8-B5A6-4AF7A8C74F76}"/>
              </a:ext>
            </a:extLst>
          </p:cNvPr>
          <p:cNvSpPr txBox="1"/>
          <p:nvPr/>
        </p:nvSpPr>
        <p:spPr>
          <a:xfrm>
            <a:off x="756443" y="114137"/>
            <a:ext cx="10090856" cy="805157"/>
          </a:xfrm>
          <a:prstGeom prst="rect">
            <a:avLst/>
          </a:prstGeom>
        </p:spPr>
        <p:txBody>
          <a:bodyPr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FFFF"/>
                </a:solidFill>
                <a:effectLst/>
                <a:uLnTx/>
                <a:uFillTx/>
                <a:latin typeface="Atkinson Hyperlegible Bold"/>
                <a:ea typeface="Atkinson Hyperlegible Bold"/>
                <a:cs typeface="Atkinson Hyperlegible Bold"/>
                <a:sym typeface="Atkinson Hyperlegible Bold"/>
              </a:rPr>
              <a:t>Reminder from Module 1: Two phases </a:t>
            </a:r>
          </a:p>
        </p:txBody>
      </p:sp>
      <p:sp>
        <p:nvSpPr>
          <p:cNvPr id="7" name="Freeform 5">
            <a:extLst>
              <a:ext uri="{FF2B5EF4-FFF2-40B4-BE49-F238E27FC236}">
                <a16:creationId xmlns:a16="http://schemas.microsoft.com/office/drawing/2014/main" id="{23EB68F1-B5FF-C83F-8830-55FEA2BA0A1D}"/>
              </a:ext>
            </a:extLst>
          </p:cNvPr>
          <p:cNvSpPr/>
          <p:nvPr/>
        </p:nvSpPr>
        <p:spPr>
          <a:xfrm>
            <a:off x="-1005956" y="-1432485"/>
            <a:ext cx="11496055"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9C8CA497-2CF0-42AB-9681-378B54EA0E8F}"/>
              </a:ext>
            </a:extLst>
          </p:cNvPr>
          <p:cNvSpPr txBox="1"/>
          <p:nvPr/>
        </p:nvSpPr>
        <p:spPr>
          <a:xfrm>
            <a:off x="756443" y="462955"/>
            <a:ext cx="1045475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Principles for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decision</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making</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2" name="Freeform 4">
            <a:extLst>
              <a:ext uri="{FF2B5EF4-FFF2-40B4-BE49-F238E27FC236}">
                <a16:creationId xmlns:a16="http://schemas.microsoft.com/office/drawing/2014/main" id="{DDF59C8D-11E8-51E2-9804-DF4B5C0BED81}"/>
              </a:ext>
            </a:extLst>
          </p:cNvPr>
          <p:cNvSpPr/>
          <p:nvPr/>
        </p:nvSpPr>
        <p:spPr>
          <a:xfrm>
            <a:off x="2633937" y="2677353"/>
            <a:ext cx="12900569" cy="147554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4" name="TextBox 13">
            <a:extLst>
              <a:ext uri="{FF2B5EF4-FFF2-40B4-BE49-F238E27FC236}">
                <a16:creationId xmlns:a16="http://schemas.microsoft.com/office/drawing/2014/main" id="{28DDE604-F450-4851-EB44-20A59907B5EF}"/>
              </a:ext>
            </a:extLst>
          </p:cNvPr>
          <p:cNvSpPr txBox="1"/>
          <p:nvPr/>
        </p:nvSpPr>
        <p:spPr>
          <a:xfrm>
            <a:off x="2920086" y="2968850"/>
            <a:ext cx="12430894" cy="997196"/>
          </a:xfrm>
          <a:prstGeom prst="rect">
            <a:avLst/>
          </a:prstGeom>
          <a:noFill/>
        </p:spPr>
        <p:txBody>
          <a:bodyPr wrap="square" rtlCol="0">
            <a:spAutoFit/>
          </a:bodyPr>
          <a:lstStyle/>
          <a:p>
            <a:pPr algn="ctr">
              <a:lnSpc>
                <a:spcPct val="110000"/>
              </a:lnSpc>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Deciding on the index threshold requires to find the </a:t>
            </a:r>
          </a:p>
          <a:p>
            <a:pPr algn="ct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best balance</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between the </a:t>
            </a: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feasibility</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and the </a:t>
            </a: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impact</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of the NCP</a:t>
            </a:r>
            <a:endParaRPr lang="en-US" sz="2800" dirty="0">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9" name="Group 18">
            <a:extLst>
              <a:ext uri="{FF2B5EF4-FFF2-40B4-BE49-F238E27FC236}">
                <a16:creationId xmlns:a16="http://schemas.microsoft.com/office/drawing/2014/main" id="{3E2DC38B-2CAF-5BA1-21CF-4BACA081AF16}"/>
              </a:ext>
            </a:extLst>
          </p:cNvPr>
          <p:cNvGrpSpPr/>
          <p:nvPr/>
        </p:nvGrpSpPr>
        <p:grpSpPr>
          <a:xfrm>
            <a:off x="10068642" y="5407341"/>
            <a:ext cx="5465865" cy="2689090"/>
            <a:chOff x="10068642" y="5407341"/>
            <a:chExt cx="5465865" cy="2689090"/>
          </a:xfrm>
        </p:grpSpPr>
        <p:sp>
          <p:nvSpPr>
            <p:cNvPr id="16" name="TextBox 15">
              <a:extLst>
                <a:ext uri="{FF2B5EF4-FFF2-40B4-BE49-F238E27FC236}">
                  <a16:creationId xmlns:a16="http://schemas.microsoft.com/office/drawing/2014/main" id="{9345B379-9540-C9F2-9F8F-C581A9DD4423}"/>
                </a:ext>
              </a:extLst>
            </p:cNvPr>
            <p:cNvSpPr txBox="1"/>
            <p:nvPr/>
          </p:nvSpPr>
          <p:spPr>
            <a:xfrm>
              <a:off x="10490100" y="6973047"/>
              <a:ext cx="4705497" cy="1123384"/>
            </a:xfrm>
            <a:prstGeom prst="rect">
              <a:avLst/>
            </a:prstGeom>
            <a:noFill/>
          </p:spPr>
          <p:txBody>
            <a:bodyPr wrap="square" rtlCol="0">
              <a:spAutoFit/>
            </a:bodyPr>
            <a:lstStyle/>
            <a:p>
              <a:pPr marL="457200" indent="-457200" algn="ctr">
                <a:spcAft>
                  <a:spcPts val="1800"/>
                </a:spcAft>
                <a:buBlip>
                  <a:blip r:embed="rId3"/>
                </a:buBlip>
              </a:pPr>
              <a:r>
                <a:rPr lang="en-GB" sz="2600" dirty="0">
                  <a:latin typeface="Atkinson Hyperlegible"/>
                </a:rPr>
                <a:t>Low number of PAMIs</a:t>
              </a:r>
            </a:p>
            <a:p>
              <a:pPr algn="ctr">
                <a:spcAft>
                  <a:spcPts val="600"/>
                </a:spcAft>
              </a:pPr>
              <a:r>
                <a:rPr lang="en-GB" sz="2600" b="1" dirty="0">
                  <a:solidFill>
                    <a:srgbClr val="009999"/>
                  </a:solidFill>
                  <a:latin typeface="Congenial" panose="02000503040000020004" pitchFamily="2" charset="0"/>
                </a:rPr>
                <a:t>  </a:t>
              </a:r>
              <a:r>
                <a:rPr lang="en-GB"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Impact of the NCP</a:t>
              </a:r>
            </a:p>
          </p:txBody>
        </p:sp>
        <p:sp>
          <p:nvSpPr>
            <p:cNvPr id="6" name="Rectangle: Rounded Corners 5">
              <a:extLst>
                <a:ext uri="{FF2B5EF4-FFF2-40B4-BE49-F238E27FC236}">
                  <a16:creationId xmlns:a16="http://schemas.microsoft.com/office/drawing/2014/main" id="{634D3585-0333-9D98-1BA7-9E7B11F71B49}"/>
                </a:ext>
              </a:extLst>
            </p:cNvPr>
            <p:cNvSpPr/>
            <p:nvPr/>
          </p:nvSpPr>
          <p:spPr>
            <a:xfrm>
              <a:off x="10068642" y="5407341"/>
              <a:ext cx="5465864" cy="1066800"/>
            </a:xfrm>
            <a:prstGeom prst="round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A12C599-F48C-A39D-9DE8-F91DB565BEBE}"/>
                </a:ext>
              </a:extLst>
            </p:cNvPr>
            <p:cNvSpPr txBox="1"/>
            <p:nvPr/>
          </p:nvSpPr>
          <p:spPr>
            <a:xfrm>
              <a:off x="10068643" y="5679131"/>
              <a:ext cx="5465864" cy="553998"/>
            </a:xfrm>
            <a:prstGeom prst="rect">
              <a:avLst/>
            </a:prstGeom>
            <a:noFill/>
          </p:spPr>
          <p:txBody>
            <a:bodyPr wrap="square" rtlCol="0">
              <a:spAutoFit/>
            </a:bodyPr>
            <a:lstStyle/>
            <a:p>
              <a:pPr algn="ctr"/>
              <a:r>
                <a:rPr lang="en-GB" sz="3000" b="1" dirty="0">
                  <a:solidFill>
                    <a:schemeClr val="bg1"/>
                  </a:solidFill>
                  <a:latin typeface="Cavolini" panose="03000502040302020204" pitchFamily="66" charset="0"/>
                  <a:ea typeface="ADLaM Display" panose="02010000000000000000" pitchFamily="2" charset="0"/>
                  <a:cs typeface="Cavolini" panose="03000502040302020204" pitchFamily="66" charset="0"/>
                </a:rPr>
                <a:t>Threshold set high</a:t>
              </a:r>
            </a:p>
          </p:txBody>
        </p:sp>
        <p:pic>
          <p:nvPicPr>
            <p:cNvPr id="21" name="Graphic 20" descr="Warning outline">
              <a:extLst>
                <a:ext uri="{FF2B5EF4-FFF2-40B4-BE49-F238E27FC236}">
                  <a16:creationId xmlns:a16="http://schemas.microsoft.com/office/drawing/2014/main" id="{587C7C8D-DFC0-55E6-77D4-40F11C875E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64793" y="7534739"/>
              <a:ext cx="492811" cy="492811"/>
            </a:xfrm>
            <a:prstGeom prst="rect">
              <a:avLst/>
            </a:prstGeom>
          </p:spPr>
        </p:pic>
      </p:grpSp>
      <p:grpSp>
        <p:nvGrpSpPr>
          <p:cNvPr id="18" name="Group 17">
            <a:extLst>
              <a:ext uri="{FF2B5EF4-FFF2-40B4-BE49-F238E27FC236}">
                <a16:creationId xmlns:a16="http://schemas.microsoft.com/office/drawing/2014/main" id="{2008F9CC-3A82-1270-F9D0-B6A49E1CB02B}"/>
              </a:ext>
            </a:extLst>
          </p:cNvPr>
          <p:cNvGrpSpPr/>
          <p:nvPr/>
        </p:nvGrpSpPr>
        <p:grpSpPr>
          <a:xfrm>
            <a:off x="2633936" y="5394012"/>
            <a:ext cx="5465866" cy="2702419"/>
            <a:chOff x="2633936" y="5394012"/>
            <a:chExt cx="5465866" cy="2702419"/>
          </a:xfrm>
        </p:grpSpPr>
        <p:sp>
          <p:nvSpPr>
            <p:cNvPr id="13" name="TextBox 12">
              <a:extLst>
                <a:ext uri="{FF2B5EF4-FFF2-40B4-BE49-F238E27FC236}">
                  <a16:creationId xmlns:a16="http://schemas.microsoft.com/office/drawing/2014/main" id="{BA88DCB9-3ECC-31C8-7DBC-60B2BD87EC50}"/>
                </a:ext>
              </a:extLst>
            </p:cNvPr>
            <p:cNvSpPr txBox="1"/>
            <p:nvPr/>
          </p:nvSpPr>
          <p:spPr>
            <a:xfrm>
              <a:off x="2893840" y="6973047"/>
              <a:ext cx="4362924" cy="1123384"/>
            </a:xfrm>
            <a:prstGeom prst="rect">
              <a:avLst/>
            </a:prstGeom>
            <a:noFill/>
          </p:spPr>
          <p:txBody>
            <a:bodyPr wrap="square" rtlCol="0">
              <a:spAutoFit/>
            </a:bodyPr>
            <a:lstStyle/>
            <a:p>
              <a:pPr marL="457200" indent="-457200" algn="ctr">
                <a:spcAft>
                  <a:spcPts val="1800"/>
                </a:spcAft>
                <a:buBlip>
                  <a:blip r:embed="rId3"/>
                </a:buBlip>
              </a:pPr>
              <a:r>
                <a:rPr lang="en-GB" sz="2600" dirty="0">
                  <a:latin typeface="Atkinson Hyperlegible"/>
                </a:rPr>
                <a:t>High number of PAMIs</a:t>
              </a:r>
            </a:p>
            <a:p>
              <a:pPr algn="ctr">
                <a:spcAft>
                  <a:spcPts val="600"/>
                </a:spcAft>
              </a:pPr>
              <a:r>
                <a:rPr lang="en-GB" sz="2600" dirty="0">
                  <a:solidFill>
                    <a:srgbClr val="009999"/>
                  </a:solidFill>
                  <a:latin typeface="Atkinson Hyperlegible"/>
                </a:rPr>
                <a:t>     </a:t>
              </a:r>
              <a:r>
                <a:rPr lang="en-GB"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Feasibility of the NCP</a:t>
              </a:r>
            </a:p>
          </p:txBody>
        </p:sp>
        <p:sp>
          <p:nvSpPr>
            <p:cNvPr id="4" name="Rectangle: Rounded Corners 3">
              <a:extLst>
                <a:ext uri="{FF2B5EF4-FFF2-40B4-BE49-F238E27FC236}">
                  <a16:creationId xmlns:a16="http://schemas.microsoft.com/office/drawing/2014/main" id="{9218433F-834E-28A7-86D0-A48E153AD150}"/>
                </a:ext>
              </a:extLst>
            </p:cNvPr>
            <p:cNvSpPr/>
            <p:nvPr/>
          </p:nvSpPr>
          <p:spPr>
            <a:xfrm>
              <a:off x="2633937" y="5394012"/>
              <a:ext cx="5465865" cy="1066800"/>
            </a:xfrm>
            <a:prstGeom prst="round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954A33-0073-CB6F-E3DE-608CC1387B4C}"/>
                </a:ext>
              </a:extLst>
            </p:cNvPr>
            <p:cNvSpPr txBox="1"/>
            <p:nvPr/>
          </p:nvSpPr>
          <p:spPr>
            <a:xfrm>
              <a:off x="2633936" y="5679131"/>
              <a:ext cx="5465864" cy="553998"/>
            </a:xfrm>
            <a:prstGeom prst="rect">
              <a:avLst/>
            </a:prstGeom>
            <a:noFill/>
          </p:spPr>
          <p:txBody>
            <a:bodyPr wrap="square" rtlCol="0">
              <a:spAutoFit/>
            </a:bodyPr>
            <a:lstStyle/>
            <a:p>
              <a:pPr algn="ctr"/>
              <a:r>
                <a:rPr lang="en-GB" sz="3000" b="1" dirty="0">
                  <a:solidFill>
                    <a:schemeClr val="bg1"/>
                  </a:solidFill>
                  <a:latin typeface="Cavolini" panose="03000502040302020204" pitchFamily="66" charset="0"/>
                  <a:ea typeface="ADLaM Display" panose="02010000000000000000" pitchFamily="2" charset="0"/>
                  <a:cs typeface="Cavolini" panose="03000502040302020204" pitchFamily="66" charset="0"/>
                </a:rPr>
                <a:t>Threshold set low</a:t>
              </a:r>
            </a:p>
          </p:txBody>
        </p:sp>
        <p:pic>
          <p:nvPicPr>
            <p:cNvPr id="9" name="Graphic 8" descr="Warning outline">
              <a:extLst>
                <a:ext uri="{FF2B5EF4-FFF2-40B4-BE49-F238E27FC236}">
                  <a16:creationId xmlns:a16="http://schemas.microsoft.com/office/drawing/2014/main" id="{E5EEFDE0-5F49-6913-7060-471F9B8C58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2403" y="7482080"/>
              <a:ext cx="492811" cy="492811"/>
            </a:xfrm>
            <a:prstGeom prst="rect">
              <a:avLst/>
            </a:prstGeom>
          </p:spPr>
        </p:pic>
      </p:grpSp>
      <p:pic>
        <p:nvPicPr>
          <p:cNvPr id="2" name="Picture 1">
            <a:extLst>
              <a:ext uri="{FF2B5EF4-FFF2-40B4-BE49-F238E27FC236}">
                <a16:creationId xmlns:a16="http://schemas.microsoft.com/office/drawing/2014/main" id="{4609E67A-8EBD-A14D-D6B3-69D7994C3A83}"/>
              </a:ext>
            </a:extLst>
          </p:cNvPr>
          <p:cNvPicPr>
            <a:picLocks noChangeAspect="1"/>
          </p:cNvPicPr>
          <p:nvPr/>
        </p:nvPicPr>
        <p:blipFill>
          <a:blip r:embed="rId6"/>
          <a:stretch>
            <a:fillRect/>
          </a:stretch>
        </p:blipFill>
        <p:spPr>
          <a:xfrm>
            <a:off x="8108661" y="4695573"/>
            <a:ext cx="1796208" cy="1765239"/>
          </a:xfrm>
          <a:prstGeom prst="rect">
            <a:avLst/>
          </a:prstGeom>
        </p:spPr>
      </p:pic>
      <p:sp>
        <p:nvSpPr>
          <p:cNvPr id="15" name="Slide Number Placeholder 14">
            <a:extLst>
              <a:ext uri="{FF2B5EF4-FFF2-40B4-BE49-F238E27FC236}">
                <a16:creationId xmlns:a16="http://schemas.microsoft.com/office/drawing/2014/main" id="{E4D2A12E-B2B5-CC28-D63D-8C9EFC17D1C2}"/>
              </a:ext>
            </a:extLst>
          </p:cNvPr>
          <p:cNvSpPr>
            <a:spLocks noGrp="1"/>
          </p:cNvSpPr>
          <p:nvPr>
            <p:ph type="sldNum" sz="quarter" idx="12"/>
          </p:nvPr>
        </p:nvSpPr>
        <p:spPr>
          <a:xfrm>
            <a:off x="13293580" y="94107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10</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2418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men looking at a tablet&#10;&#10;Description automatically generated">
            <a:extLst>
              <a:ext uri="{FF2B5EF4-FFF2-40B4-BE49-F238E27FC236}">
                <a16:creationId xmlns:a16="http://schemas.microsoft.com/office/drawing/2014/main" id="{19069FBC-A555-FE33-BFB2-EAD9115CB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4E11278F-B819-2C83-7668-25907C4D88B8}"/>
              </a:ext>
            </a:extLst>
          </p:cNvPr>
          <p:cNvSpPr txBox="1"/>
          <p:nvPr/>
        </p:nvSpPr>
        <p:spPr>
          <a:xfrm>
            <a:off x="14249401" y="9956066"/>
            <a:ext cx="40386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panose="020F0502020204030204" pitchFamily="34" charset="0"/>
                <a:cs typeface="Arial" panose="020B0604020202020204" pitchFamily="34" charset="0"/>
              </a:rPr>
              <a:t>Photo 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latin typeface="Calibri"/>
                <a:ea typeface="Atkinson Hyperlegible"/>
                <a:cs typeface="Atkinson Hyperlegible"/>
                <a:sym typeface="Atkinson Hyperlegible"/>
              </a:rPr>
              <a:t>WHO/Francine </a:t>
            </a:r>
            <a:r>
              <a:rPr kumimoji="0" lang="en-US" sz="1600" b="0" i="0" u="none" strike="noStrike" kern="1200" cap="none" spc="0" normalizeH="0" baseline="0" noProof="0" dirty="0" err="1">
                <a:ln>
                  <a:noFill/>
                </a:ln>
                <a:solidFill>
                  <a:schemeClr val="tx1">
                    <a:lumMod val="65000"/>
                    <a:lumOff val="35000"/>
                  </a:schemeClr>
                </a:solidFill>
                <a:effectLst/>
                <a:uLnTx/>
                <a:uFillTx/>
                <a:latin typeface="Calibri"/>
                <a:ea typeface="Atkinson Hyperlegible"/>
                <a:cs typeface="Atkinson Hyperlegible"/>
                <a:sym typeface="Atkinson Hyperlegible"/>
              </a:rPr>
              <a:t>Tchouta</a:t>
            </a:r>
            <a:endParaRPr kumimoji="0" lang="en-US" sz="1600" b="0" i="0" u="none" strike="noStrike" kern="1200" cap="none" spc="0" normalizeH="0" baseline="0" noProof="0" dirty="0">
              <a:ln>
                <a:noFill/>
              </a:ln>
              <a:solidFill>
                <a:schemeClr val="tx1">
                  <a:lumMod val="65000"/>
                  <a:lumOff val="35000"/>
                </a:schemeClr>
              </a:solidFill>
              <a:effectLst/>
              <a:uLnTx/>
              <a:uFillTx/>
              <a:latin typeface="Calibri"/>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4D94AA03-DAA1-FA7F-41D3-B0CDA3E2DC82}"/>
              </a:ext>
            </a:extLst>
          </p:cNvPr>
          <p:cNvSpPr/>
          <p:nvPr/>
        </p:nvSpPr>
        <p:spPr>
          <a:xfrm>
            <a:off x="1" y="3745662"/>
            <a:ext cx="4343399" cy="254864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err="1">
                <a:solidFill>
                  <a:prstClr val="white"/>
                </a:solidFill>
                <a:latin typeface="Cavolini" panose="03000502040302020204" pitchFamily="66" charset="0"/>
                <a:cs typeface="Cavolini" panose="03000502040302020204" pitchFamily="66" charset="0"/>
              </a:rPr>
              <a:t>Steps</a:t>
            </a:r>
            <a:r>
              <a:rPr lang="fr-FR" sz="4800" b="1" dirty="0">
                <a:solidFill>
                  <a:prstClr val="white"/>
                </a:solidFill>
                <a:latin typeface="Cavolini" panose="03000502040302020204" pitchFamily="66" charset="0"/>
                <a:cs typeface="Cavolini" panose="03000502040302020204" pitchFamily="66" charset="0"/>
              </a:rPr>
              <a:t> and timelines</a:t>
            </a:r>
            <a:endParaRPr lang="en-GB"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72077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219200" y="-1857524"/>
            <a:ext cx="10515600" cy="3423411"/>
            <a:chOff x="0" y="-47625"/>
            <a:chExt cx="1283031"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283031" cy="231780"/>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4400" y="575695"/>
            <a:ext cx="13030200"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Main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steps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7" name="Group 6">
            <a:extLst>
              <a:ext uri="{FF2B5EF4-FFF2-40B4-BE49-F238E27FC236}">
                <a16:creationId xmlns:a16="http://schemas.microsoft.com/office/drawing/2014/main" id="{D0FEF2BF-4DCB-AFE4-81C6-4800642F5148}"/>
              </a:ext>
            </a:extLst>
          </p:cNvPr>
          <p:cNvGrpSpPr/>
          <p:nvPr/>
        </p:nvGrpSpPr>
        <p:grpSpPr>
          <a:xfrm>
            <a:off x="1447800" y="2098238"/>
            <a:ext cx="15544800" cy="1292662"/>
            <a:chOff x="1447800" y="2098238"/>
            <a:chExt cx="15544800" cy="1292662"/>
          </a:xfrm>
        </p:grpSpPr>
        <p:sp>
          <p:nvSpPr>
            <p:cNvPr id="8" name="Rectangle: Rounded Corners 7">
              <a:extLst>
                <a:ext uri="{FF2B5EF4-FFF2-40B4-BE49-F238E27FC236}">
                  <a16:creationId xmlns:a16="http://schemas.microsoft.com/office/drawing/2014/main" id="{D24D5EBA-5CC4-F77F-7310-E10511F677D9}"/>
                </a:ext>
              </a:extLst>
            </p:cNvPr>
            <p:cNvSpPr/>
            <p:nvPr/>
          </p:nvSpPr>
          <p:spPr>
            <a:xfrm>
              <a:off x="1447800" y="2145268"/>
              <a:ext cx="3200400" cy="12192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Inception</a:t>
              </a:r>
            </a:p>
          </p:txBody>
        </p:sp>
        <p:sp>
          <p:nvSpPr>
            <p:cNvPr id="10" name="TextBox 9">
              <a:extLst>
                <a:ext uri="{FF2B5EF4-FFF2-40B4-BE49-F238E27FC236}">
                  <a16:creationId xmlns:a16="http://schemas.microsoft.com/office/drawing/2014/main" id="{15C1C1DE-DFCC-37C4-7752-1B6B9292C79A}"/>
                </a:ext>
              </a:extLst>
            </p:cNvPr>
            <p:cNvSpPr txBox="1"/>
            <p:nvPr/>
          </p:nvSpPr>
          <p:spPr>
            <a:xfrm>
              <a:off x="5334000" y="2098238"/>
              <a:ext cx="11658600" cy="1292662"/>
            </a:xfrm>
            <a:prstGeom prst="rect">
              <a:avLst/>
            </a:prstGeom>
            <a:noFill/>
          </p:spPr>
          <p:txBody>
            <a:bodyPr wrap="square" rtlCol="0">
              <a:spAutoFit/>
            </a:bodyPr>
            <a:lstStyle/>
            <a:p>
              <a:pPr marL="457200" indent="-457200">
                <a:buClr>
                  <a:srgbClr val="4DB1A9"/>
                </a:buClr>
                <a:buFont typeface="Arial" panose="020B0604020202020204" pitchFamily="34" charset="0"/>
                <a:buChar char="•"/>
              </a:pPr>
              <a:r>
                <a:rPr lang="en-US" sz="2600" dirty="0">
                  <a:latin typeface="Atkinson Hyperlegible" panose="020B0604020202020204" charset="0"/>
                </a:rPr>
                <a:t>Engage and bring together </a:t>
              </a:r>
              <a:r>
                <a:rPr lang="en-US" sz="2600" dirty="0">
                  <a:solidFill>
                    <a:srgbClr val="009999"/>
                  </a:solidFill>
                  <a:latin typeface="Atkinson Hyperlegible Bold" panose="020B0604020202020204" charset="0"/>
                </a:rPr>
                <a:t>key stakeholders </a:t>
              </a:r>
              <a:endParaRPr lang="en-US" sz="2600" dirty="0">
                <a:latin typeface="Atkinson Hyperlegible" panose="020B0604020202020204" charset="0"/>
              </a:endParaRPr>
            </a:p>
            <a:p>
              <a:pPr marL="457200" indent="-457200">
                <a:buClr>
                  <a:srgbClr val="4DB1A9"/>
                </a:buClr>
                <a:buFont typeface="Arial" panose="020B0604020202020204" pitchFamily="34" charset="0"/>
                <a:buChar char="•"/>
              </a:pPr>
              <a:r>
                <a:rPr lang="en-US" sz="2600" dirty="0">
                  <a:latin typeface="Atkinson Hyperlegible" panose="020B0604020202020204" charset="0"/>
                </a:rPr>
                <a:t>Define </a:t>
              </a:r>
              <a:r>
                <a:rPr lang="en-US" sz="2600" dirty="0">
                  <a:solidFill>
                    <a:srgbClr val="009999"/>
                  </a:solidFill>
                  <a:latin typeface="Atkinson Hyperlegible Bold" panose="020B0604020202020204" charset="0"/>
                </a:rPr>
                <a:t>roles, responsibilities and timelines</a:t>
              </a:r>
            </a:p>
            <a:p>
              <a:pPr marL="457200" indent="-457200">
                <a:buClr>
                  <a:srgbClr val="4DB1A9"/>
                </a:buClr>
                <a:buFont typeface="Arial" panose="020B0604020202020204" pitchFamily="34" charset="0"/>
                <a:buChar char="•"/>
              </a:pPr>
              <a:r>
                <a:rPr lang="en-US" sz="2600" dirty="0">
                  <a:solidFill>
                    <a:srgbClr val="009999"/>
                  </a:solidFill>
                  <a:latin typeface="Atkinson Hyperlegible Bold" panose="020B0604020202020204" charset="0"/>
                </a:rPr>
                <a:t>Learn about</a:t>
              </a:r>
              <a:r>
                <a:rPr lang="en-US" sz="2600" dirty="0">
                  <a:latin typeface="Atkinson Hyperlegible" panose="020B0604020202020204" charset="0"/>
                </a:rPr>
                <a:t> the GTFCC </a:t>
              </a:r>
              <a:r>
                <a:rPr lang="en-US" sz="2600" dirty="0">
                  <a:solidFill>
                    <a:srgbClr val="009999"/>
                  </a:solidFill>
                  <a:latin typeface="Atkinson Hyperlegible Bold" panose="020B0604020202020204" charset="0"/>
                </a:rPr>
                <a:t>PAMI identification </a:t>
              </a:r>
              <a:r>
                <a:rPr lang="en-US" sz="2600" dirty="0">
                  <a:latin typeface="Atkinson Hyperlegible" panose="020B0604020202020204" charset="0"/>
                </a:rPr>
                <a:t>methods &amp; tools</a:t>
              </a:r>
            </a:p>
          </p:txBody>
        </p:sp>
      </p:grpSp>
      <p:grpSp>
        <p:nvGrpSpPr>
          <p:cNvPr id="9" name="Group 8">
            <a:extLst>
              <a:ext uri="{FF2B5EF4-FFF2-40B4-BE49-F238E27FC236}">
                <a16:creationId xmlns:a16="http://schemas.microsoft.com/office/drawing/2014/main" id="{6C27448C-5DB3-922C-F9BC-9A704197C386}"/>
              </a:ext>
            </a:extLst>
          </p:cNvPr>
          <p:cNvGrpSpPr/>
          <p:nvPr/>
        </p:nvGrpSpPr>
        <p:grpSpPr>
          <a:xfrm>
            <a:off x="1428750" y="3344917"/>
            <a:ext cx="15182850" cy="1672239"/>
            <a:chOff x="1428750" y="3344917"/>
            <a:chExt cx="15182850" cy="1672239"/>
          </a:xfrm>
        </p:grpSpPr>
        <p:sp>
          <p:nvSpPr>
            <p:cNvPr id="14" name="Rectangle: Rounded Corners 13">
              <a:extLst>
                <a:ext uri="{FF2B5EF4-FFF2-40B4-BE49-F238E27FC236}">
                  <a16:creationId xmlns:a16="http://schemas.microsoft.com/office/drawing/2014/main" id="{B6D342B5-5786-2800-5D79-928BE7C7FC4E}"/>
                </a:ext>
              </a:extLst>
            </p:cNvPr>
            <p:cNvSpPr/>
            <p:nvPr/>
          </p:nvSpPr>
          <p:spPr>
            <a:xfrm>
              <a:off x="1428750" y="3797956"/>
              <a:ext cx="3200400" cy="12192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Data compilation &amp; calculations</a:t>
              </a:r>
            </a:p>
          </p:txBody>
        </p:sp>
        <p:sp>
          <p:nvSpPr>
            <p:cNvPr id="16" name="TextBox 15">
              <a:extLst>
                <a:ext uri="{FF2B5EF4-FFF2-40B4-BE49-F238E27FC236}">
                  <a16:creationId xmlns:a16="http://schemas.microsoft.com/office/drawing/2014/main" id="{6B9D7FBB-14F4-6BBF-0A55-CD54AE7272F9}"/>
                </a:ext>
              </a:extLst>
            </p:cNvPr>
            <p:cNvSpPr txBox="1"/>
            <p:nvPr/>
          </p:nvSpPr>
          <p:spPr>
            <a:xfrm>
              <a:off x="5334000" y="4080153"/>
              <a:ext cx="11277600" cy="892552"/>
            </a:xfrm>
            <a:prstGeom prst="rect">
              <a:avLst/>
            </a:prstGeom>
            <a:noFill/>
          </p:spPr>
          <p:txBody>
            <a:bodyPr wrap="square" rtlCol="0">
              <a:spAutoFit/>
            </a:bodyPr>
            <a:lstStyle/>
            <a:p>
              <a:pPr marL="457200" indent="-457200">
                <a:buClr>
                  <a:srgbClr val="4DB1A9"/>
                </a:buClr>
                <a:buFont typeface="Arial" panose="020B0604020202020204" pitchFamily="34" charset="0"/>
                <a:buChar char="•"/>
              </a:pPr>
              <a:r>
                <a:rPr lang="en-US" sz="2600" dirty="0">
                  <a:solidFill>
                    <a:srgbClr val="009999"/>
                  </a:solidFill>
                  <a:latin typeface="Atkinson Hyperlegible Bold" panose="020B0604020202020204" charset="0"/>
                </a:rPr>
                <a:t>Data driven phase</a:t>
              </a:r>
            </a:p>
            <a:p>
              <a:pPr marL="457200" indent="-457200">
                <a:buClr>
                  <a:srgbClr val="4DB1A9"/>
                </a:buClr>
                <a:buFont typeface="Arial" panose="020B0604020202020204" pitchFamily="34" charset="0"/>
                <a:buChar char="•"/>
              </a:pPr>
              <a:r>
                <a:rPr lang="en-US" sz="2600" dirty="0">
                  <a:solidFill>
                    <a:srgbClr val="009999"/>
                  </a:solidFill>
                  <a:latin typeface="Atkinson Hyperlegible Bold" panose="020B0604020202020204" charset="0"/>
                </a:rPr>
                <a:t>Compile and prepare the data </a:t>
              </a:r>
              <a:r>
                <a:rPr lang="en-US" sz="2600" dirty="0">
                  <a:latin typeface="Atkinson Hyperlegible" panose="020B0604020202020204" charset="0"/>
                </a:rPr>
                <a:t>to calculate the numeric index</a:t>
              </a:r>
            </a:p>
          </p:txBody>
        </p:sp>
        <p:sp>
          <p:nvSpPr>
            <p:cNvPr id="23" name="Arrow: Down 22">
              <a:extLst>
                <a:ext uri="{FF2B5EF4-FFF2-40B4-BE49-F238E27FC236}">
                  <a16:creationId xmlns:a16="http://schemas.microsoft.com/office/drawing/2014/main" id="{557AAEA7-FFAB-E2E4-D091-BCD2F6F5694D}"/>
                </a:ext>
              </a:extLst>
            </p:cNvPr>
            <p:cNvSpPr/>
            <p:nvPr/>
          </p:nvSpPr>
          <p:spPr>
            <a:xfrm>
              <a:off x="2743200" y="3344917"/>
              <a:ext cx="533400" cy="433488"/>
            </a:xfrm>
            <a:prstGeom prst="downArrow">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81ACA79-5052-3B67-9B73-1A811E60969D}"/>
              </a:ext>
            </a:extLst>
          </p:cNvPr>
          <p:cNvGrpSpPr/>
          <p:nvPr/>
        </p:nvGrpSpPr>
        <p:grpSpPr>
          <a:xfrm>
            <a:off x="1428750" y="5017156"/>
            <a:ext cx="17329851" cy="1690676"/>
            <a:chOff x="1428750" y="5017156"/>
            <a:chExt cx="17329851" cy="1690676"/>
          </a:xfrm>
        </p:grpSpPr>
        <p:sp>
          <p:nvSpPr>
            <p:cNvPr id="17" name="Rectangle: Rounded Corners 16">
              <a:extLst>
                <a:ext uri="{FF2B5EF4-FFF2-40B4-BE49-F238E27FC236}">
                  <a16:creationId xmlns:a16="http://schemas.microsoft.com/office/drawing/2014/main" id="{36E872B9-4147-587E-EC4C-3838FF3F6B7C}"/>
                </a:ext>
              </a:extLst>
            </p:cNvPr>
            <p:cNvSpPr/>
            <p:nvPr/>
          </p:nvSpPr>
          <p:spPr>
            <a:xfrm>
              <a:off x="1428750" y="5451901"/>
              <a:ext cx="3200400" cy="12192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Stakeholder validation</a:t>
              </a:r>
            </a:p>
          </p:txBody>
        </p:sp>
        <p:sp>
          <p:nvSpPr>
            <p:cNvPr id="18" name="TextBox 17">
              <a:extLst>
                <a:ext uri="{FF2B5EF4-FFF2-40B4-BE49-F238E27FC236}">
                  <a16:creationId xmlns:a16="http://schemas.microsoft.com/office/drawing/2014/main" id="{8DDD2A4F-3DE9-FBCE-FFF9-C00EE3E86212}"/>
                </a:ext>
              </a:extLst>
            </p:cNvPr>
            <p:cNvSpPr txBox="1"/>
            <p:nvPr/>
          </p:nvSpPr>
          <p:spPr>
            <a:xfrm>
              <a:off x="5385501" y="5415170"/>
              <a:ext cx="13373100" cy="1292662"/>
            </a:xfrm>
            <a:prstGeom prst="rect">
              <a:avLst/>
            </a:prstGeom>
            <a:noFill/>
          </p:spPr>
          <p:txBody>
            <a:bodyPr wrap="square" rtlCol="0">
              <a:spAutoFit/>
            </a:bodyPr>
            <a:lstStyle/>
            <a:p>
              <a:pPr marL="457200" indent="-457200">
                <a:buClr>
                  <a:srgbClr val="4DB1A9"/>
                </a:buClr>
                <a:buFont typeface="Arial" panose="020B0604020202020204" pitchFamily="34" charset="0"/>
                <a:buChar char="•"/>
              </a:pPr>
              <a:r>
                <a:rPr lang="en-US" sz="2600" dirty="0">
                  <a:solidFill>
                    <a:srgbClr val="009999"/>
                  </a:solidFill>
                  <a:latin typeface="Atkinson Hyperlegible Bold" panose="020B0604020202020204" charset="0"/>
                </a:rPr>
                <a:t>Decision making based on consensus phase</a:t>
              </a:r>
            </a:p>
            <a:p>
              <a:pPr marL="457200" indent="-457200">
                <a:buClr>
                  <a:srgbClr val="4DB1A9"/>
                </a:buClr>
                <a:buFont typeface="Arial" panose="020B0604020202020204" pitchFamily="34" charset="0"/>
                <a:buChar char="•"/>
              </a:pPr>
              <a:r>
                <a:rPr lang="en-US" sz="2600" dirty="0">
                  <a:latin typeface="Atkinson Hyperlegible" panose="020B0604020202020204" charset="0"/>
                </a:rPr>
                <a:t>Organize a </a:t>
              </a:r>
              <a:r>
                <a:rPr lang="en-US" sz="2600" dirty="0">
                  <a:solidFill>
                    <a:srgbClr val="009999"/>
                  </a:solidFill>
                  <a:latin typeface="Atkinson Hyperlegible Bold" panose="020B0604020202020204" charset="0"/>
                </a:rPr>
                <a:t>stakeholder consultation</a:t>
              </a:r>
            </a:p>
            <a:p>
              <a:pPr marL="457200" indent="-457200">
                <a:buClr>
                  <a:srgbClr val="4DB1A9"/>
                </a:buClr>
                <a:buFont typeface="Arial" panose="020B0604020202020204" pitchFamily="34" charset="0"/>
                <a:buChar char="•"/>
              </a:pPr>
              <a:r>
                <a:rPr lang="en-US" sz="2600" dirty="0">
                  <a:latin typeface="Atkinson Hyperlegible" panose="020B0604020202020204" charset="0"/>
                </a:rPr>
                <a:t>An </a:t>
              </a:r>
              <a:r>
                <a:rPr lang="en-US" sz="2600" dirty="0">
                  <a:solidFill>
                    <a:srgbClr val="009999"/>
                  </a:solidFill>
                  <a:latin typeface="Atkinson Hyperlegible Bold" panose="020B0604020202020204" charset="0"/>
                </a:rPr>
                <a:t>onsite workshop </a:t>
              </a:r>
              <a:r>
                <a:rPr lang="en-US" sz="2600" dirty="0">
                  <a:latin typeface="Atkinson Hyperlegible" panose="020B0604020202020204" charset="0"/>
                </a:rPr>
                <a:t>is recommended</a:t>
              </a:r>
            </a:p>
          </p:txBody>
        </p:sp>
        <p:sp>
          <p:nvSpPr>
            <p:cNvPr id="24" name="Arrow: Down 23">
              <a:extLst>
                <a:ext uri="{FF2B5EF4-FFF2-40B4-BE49-F238E27FC236}">
                  <a16:creationId xmlns:a16="http://schemas.microsoft.com/office/drawing/2014/main" id="{8B96E5EA-3369-1144-07C0-E9EB2486A1E9}"/>
                </a:ext>
              </a:extLst>
            </p:cNvPr>
            <p:cNvSpPr/>
            <p:nvPr/>
          </p:nvSpPr>
          <p:spPr>
            <a:xfrm>
              <a:off x="2743200" y="5017156"/>
              <a:ext cx="533400" cy="433488"/>
            </a:xfrm>
            <a:prstGeom prst="downArrow">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D6657FAC-8F56-898A-1681-560758085898}"/>
              </a:ext>
            </a:extLst>
          </p:cNvPr>
          <p:cNvGrpSpPr/>
          <p:nvPr/>
        </p:nvGrpSpPr>
        <p:grpSpPr>
          <a:xfrm>
            <a:off x="1409700" y="6659402"/>
            <a:ext cx="17318421" cy="1662311"/>
            <a:chOff x="1409700" y="6659402"/>
            <a:chExt cx="17318421" cy="1662311"/>
          </a:xfrm>
        </p:grpSpPr>
        <p:sp>
          <p:nvSpPr>
            <p:cNvPr id="19" name="Rectangle: Rounded Corners 18">
              <a:extLst>
                <a:ext uri="{FF2B5EF4-FFF2-40B4-BE49-F238E27FC236}">
                  <a16:creationId xmlns:a16="http://schemas.microsoft.com/office/drawing/2014/main" id="{D1B00C9C-D739-4064-96E4-3977A9E654FA}"/>
                </a:ext>
              </a:extLst>
            </p:cNvPr>
            <p:cNvSpPr/>
            <p:nvPr/>
          </p:nvSpPr>
          <p:spPr>
            <a:xfrm>
              <a:off x="1409700" y="7102513"/>
              <a:ext cx="3200400" cy="12192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Documentation </a:t>
              </a:r>
            </a:p>
            <a:p>
              <a:pPr algn="ct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 a report</a:t>
              </a:r>
            </a:p>
          </p:txBody>
        </p:sp>
        <p:sp>
          <p:nvSpPr>
            <p:cNvPr id="21" name="TextBox 20">
              <a:extLst>
                <a:ext uri="{FF2B5EF4-FFF2-40B4-BE49-F238E27FC236}">
                  <a16:creationId xmlns:a16="http://schemas.microsoft.com/office/drawing/2014/main" id="{8B0E83DB-1DCD-6E3E-1E0D-FCB923275FDE}"/>
                </a:ext>
              </a:extLst>
            </p:cNvPr>
            <p:cNvSpPr txBox="1"/>
            <p:nvPr/>
          </p:nvSpPr>
          <p:spPr>
            <a:xfrm>
              <a:off x="5355021" y="7462746"/>
              <a:ext cx="13373100" cy="492443"/>
            </a:xfrm>
            <a:prstGeom prst="rect">
              <a:avLst/>
            </a:prstGeom>
            <a:noFill/>
          </p:spPr>
          <p:txBody>
            <a:bodyPr wrap="square" rtlCol="0">
              <a:spAutoFit/>
            </a:bodyPr>
            <a:lstStyle/>
            <a:p>
              <a:pPr marL="457200" indent="-457200">
                <a:buClr>
                  <a:srgbClr val="4DB1A9"/>
                </a:buClr>
                <a:buFont typeface="Arial" panose="020B0604020202020204" pitchFamily="34" charset="0"/>
                <a:buChar char="•"/>
              </a:pPr>
              <a:r>
                <a:rPr lang="en-US" sz="2600" dirty="0">
                  <a:latin typeface="Atkinson Hyperlegible" panose="020B0604020202020204" charset="0"/>
                </a:rPr>
                <a:t>Write a </a:t>
              </a:r>
              <a:r>
                <a:rPr lang="en-US" sz="2600" dirty="0">
                  <a:solidFill>
                    <a:srgbClr val="009999"/>
                  </a:solidFill>
                  <a:latin typeface="Atkinson Hyperlegible Bold" panose="020B0604020202020204" charset="0"/>
                </a:rPr>
                <a:t>report on PAMI identification</a:t>
              </a:r>
            </a:p>
          </p:txBody>
        </p:sp>
        <p:sp>
          <p:nvSpPr>
            <p:cNvPr id="25" name="Arrow: Down 24">
              <a:extLst>
                <a:ext uri="{FF2B5EF4-FFF2-40B4-BE49-F238E27FC236}">
                  <a16:creationId xmlns:a16="http://schemas.microsoft.com/office/drawing/2014/main" id="{6A8D8AF8-22AE-C32B-49FF-4E11CACBEDE3}"/>
                </a:ext>
              </a:extLst>
            </p:cNvPr>
            <p:cNvSpPr/>
            <p:nvPr/>
          </p:nvSpPr>
          <p:spPr>
            <a:xfrm>
              <a:off x="2743200" y="6659402"/>
              <a:ext cx="533400" cy="433488"/>
            </a:xfrm>
            <a:prstGeom prst="downArrow">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0B6C5AC8-1ED4-C1A6-D033-08A5B34D843C}"/>
              </a:ext>
            </a:extLst>
          </p:cNvPr>
          <p:cNvGrpSpPr/>
          <p:nvPr/>
        </p:nvGrpSpPr>
        <p:grpSpPr>
          <a:xfrm>
            <a:off x="1447800" y="8313347"/>
            <a:ext cx="17280321" cy="1652688"/>
            <a:chOff x="1447800" y="8313347"/>
            <a:chExt cx="17280321" cy="1652688"/>
          </a:xfrm>
        </p:grpSpPr>
        <p:sp>
          <p:nvSpPr>
            <p:cNvPr id="20" name="Rectangle: Rounded Corners 19">
              <a:extLst>
                <a:ext uri="{FF2B5EF4-FFF2-40B4-BE49-F238E27FC236}">
                  <a16:creationId xmlns:a16="http://schemas.microsoft.com/office/drawing/2014/main" id="{EC3EB014-F868-2BC5-D84B-F86A22DA2F07}"/>
                </a:ext>
              </a:extLst>
            </p:cNvPr>
            <p:cNvSpPr/>
            <p:nvPr/>
          </p:nvSpPr>
          <p:spPr>
            <a:xfrm>
              <a:off x="1447800" y="8746835"/>
              <a:ext cx="3200400" cy="12192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GTFCC review</a:t>
              </a:r>
            </a:p>
          </p:txBody>
        </p:sp>
        <p:sp>
          <p:nvSpPr>
            <p:cNvPr id="22" name="TextBox 21">
              <a:extLst>
                <a:ext uri="{FF2B5EF4-FFF2-40B4-BE49-F238E27FC236}">
                  <a16:creationId xmlns:a16="http://schemas.microsoft.com/office/drawing/2014/main" id="{F96E96DE-B51C-F921-063A-B3F2DD4A9990}"/>
                </a:ext>
              </a:extLst>
            </p:cNvPr>
            <p:cNvSpPr txBox="1"/>
            <p:nvPr/>
          </p:nvSpPr>
          <p:spPr>
            <a:xfrm>
              <a:off x="5355021" y="8931348"/>
              <a:ext cx="13373100" cy="923330"/>
            </a:xfrm>
            <a:prstGeom prst="rect">
              <a:avLst/>
            </a:prstGeom>
            <a:noFill/>
          </p:spPr>
          <p:txBody>
            <a:bodyPr wrap="square" rtlCol="0">
              <a:spAutoFit/>
            </a:bodyPr>
            <a:lstStyle/>
            <a:p>
              <a:pPr marL="457200" indent="-457200">
                <a:buClr>
                  <a:srgbClr val="4DB1A9"/>
                </a:buClr>
                <a:buFont typeface="Arial" panose="020B0604020202020204" pitchFamily="34" charset="0"/>
                <a:buChar char="•"/>
              </a:pPr>
              <a:r>
                <a:rPr lang="en-US" sz="2600" dirty="0">
                  <a:latin typeface="Atkinson Hyperlegible" panose="020B0604020202020204" charset="0"/>
                </a:rPr>
                <a:t>Request a </a:t>
              </a:r>
              <a:r>
                <a:rPr lang="en-US" sz="2600" dirty="0">
                  <a:solidFill>
                    <a:srgbClr val="009999"/>
                  </a:solidFill>
                  <a:latin typeface="Atkinson Hyperlegible Bold" panose="020B0604020202020204" charset="0"/>
                </a:rPr>
                <a:t>GTFCC PAMI review</a:t>
              </a:r>
              <a:r>
                <a:rPr lang="en-US" sz="2600" dirty="0">
                  <a:latin typeface="Atkinson Hyperlegible" panose="020B0604020202020204" charset="0"/>
                </a:rPr>
                <a:t> to receive independent technical feedback</a:t>
              </a:r>
            </a:p>
            <a:p>
              <a:pPr marL="457200" indent="-457200">
                <a:buClr>
                  <a:srgbClr val="4DB1A9"/>
                </a:buClr>
                <a:buFont typeface="Arial" panose="020B0604020202020204" pitchFamily="34" charset="0"/>
                <a:buChar char="•"/>
              </a:pPr>
              <a:r>
                <a:rPr lang="en-US" sz="2600" dirty="0">
                  <a:latin typeface="Atkinson Hyperlegible" panose="020B0604020202020204" charset="0"/>
                </a:rPr>
                <a:t>Consider the feedback before planning interventions in PAMIs</a:t>
              </a:r>
            </a:p>
          </p:txBody>
        </p:sp>
        <p:sp>
          <p:nvSpPr>
            <p:cNvPr id="26" name="Arrow: Down 25">
              <a:extLst>
                <a:ext uri="{FF2B5EF4-FFF2-40B4-BE49-F238E27FC236}">
                  <a16:creationId xmlns:a16="http://schemas.microsoft.com/office/drawing/2014/main" id="{C08DF323-B3F6-00A9-2DA7-DE13F460360B}"/>
                </a:ext>
              </a:extLst>
            </p:cNvPr>
            <p:cNvSpPr/>
            <p:nvPr/>
          </p:nvSpPr>
          <p:spPr>
            <a:xfrm>
              <a:off x="2760936" y="8313347"/>
              <a:ext cx="533400" cy="433488"/>
            </a:xfrm>
            <a:prstGeom prst="downArrow">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4">
            <a:extLst>
              <a:ext uri="{FF2B5EF4-FFF2-40B4-BE49-F238E27FC236}">
                <a16:creationId xmlns:a16="http://schemas.microsoft.com/office/drawing/2014/main" id="{BAA5861F-9328-0DF8-1091-AAD9FC4F9779}"/>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12</a:t>
            </a:fld>
            <a:endParaRPr lang="en-US" sz="1200" dirty="0"/>
          </a:p>
        </p:txBody>
      </p:sp>
    </p:spTree>
    <p:extLst>
      <p:ext uri="{BB962C8B-B14F-4D97-AF65-F5344CB8AC3E}">
        <p14:creationId xmlns:p14="http://schemas.microsoft.com/office/powerpoint/2010/main" val="2093521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685800" y="-2009228"/>
            <a:ext cx="10605357"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900754" y="483095"/>
            <a:ext cx="1045475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Planning PAMI identification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Freeform 4">
            <a:extLst>
              <a:ext uri="{FF2B5EF4-FFF2-40B4-BE49-F238E27FC236}">
                <a16:creationId xmlns:a16="http://schemas.microsoft.com/office/drawing/2014/main" id="{90A5988B-BF63-F2E3-4D2B-0D5F88AC06B0}"/>
              </a:ext>
            </a:extLst>
          </p:cNvPr>
          <p:cNvSpPr/>
          <p:nvPr/>
        </p:nvSpPr>
        <p:spPr>
          <a:xfrm>
            <a:off x="1100714" y="2403057"/>
            <a:ext cx="15312764" cy="99237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0" name="TextBox 9">
            <a:extLst>
              <a:ext uri="{FF2B5EF4-FFF2-40B4-BE49-F238E27FC236}">
                <a16:creationId xmlns:a16="http://schemas.microsoft.com/office/drawing/2014/main" id="{7D2663F3-ACBD-6036-016D-43D9656567A4}"/>
              </a:ext>
            </a:extLst>
          </p:cNvPr>
          <p:cNvSpPr txBox="1"/>
          <p:nvPr/>
        </p:nvSpPr>
        <p:spPr>
          <a:xfrm>
            <a:off x="1257301" y="2669806"/>
            <a:ext cx="151561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PAMI identification usually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takes ≈ 6 months</a:t>
            </a:r>
          </a:p>
        </p:txBody>
      </p:sp>
      <p:grpSp>
        <p:nvGrpSpPr>
          <p:cNvPr id="7" name="Group 6">
            <a:extLst>
              <a:ext uri="{FF2B5EF4-FFF2-40B4-BE49-F238E27FC236}">
                <a16:creationId xmlns:a16="http://schemas.microsoft.com/office/drawing/2014/main" id="{A311236A-6456-D337-42C0-1F6B93C6C9B0}"/>
              </a:ext>
            </a:extLst>
          </p:cNvPr>
          <p:cNvGrpSpPr/>
          <p:nvPr/>
        </p:nvGrpSpPr>
        <p:grpSpPr>
          <a:xfrm>
            <a:off x="1100714" y="4205386"/>
            <a:ext cx="2468880" cy="4065990"/>
            <a:chOff x="1100714" y="4205386"/>
            <a:chExt cx="2468880" cy="4065990"/>
          </a:xfrm>
        </p:grpSpPr>
        <p:sp>
          <p:nvSpPr>
            <p:cNvPr id="14" name="Rectangle 13">
              <a:extLst>
                <a:ext uri="{FF2B5EF4-FFF2-40B4-BE49-F238E27FC236}">
                  <a16:creationId xmlns:a16="http://schemas.microsoft.com/office/drawing/2014/main" id="{62839BD8-F7B9-9C37-B389-61E5F071F8BD}"/>
                </a:ext>
              </a:extLst>
            </p:cNvPr>
            <p:cNvSpPr/>
            <p:nvPr/>
          </p:nvSpPr>
          <p:spPr>
            <a:xfrm>
              <a:off x="1100714" y="4205386"/>
              <a:ext cx="2468880" cy="992377"/>
            </a:xfrm>
            <a:prstGeom prst="rect">
              <a:avLst/>
            </a:prstGeom>
            <a:solidFill>
              <a:srgbClr val="4DB1A9"/>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tkinson Hyperlegible Bold" panose="020B0604020202020204" charset="0"/>
                </a:rPr>
                <a:t>Month 1</a:t>
              </a:r>
            </a:p>
          </p:txBody>
        </p:sp>
        <p:cxnSp>
          <p:nvCxnSpPr>
            <p:cNvPr id="21" name="Straight Arrow Connector 20">
              <a:extLst>
                <a:ext uri="{FF2B5EF4-FFF2-40B4-BE49-F238E27FC236}">
                  <a16:creationId xmlns:a16="http://schemas.microsoft.com/office/drawing/2014/main" id="{AFA5B92F-8431-C221-BD02-67D3A412067C}"/>
                </a:ext>
              </a:extLst>
            </p:cNvPr>
            <p:cNvCxnSpPr>
              <a:cxnSpLocks/>
            </p:cNvCxnSpPr>
            <p:nvPr/>
          </p:nvCxnSpPr>
          <p:spPr>
            <a:xfrm>
              <a:off x="2286000" y="5448300"/>
              <a:ext cx="0" cy="1845306"/>
            </a:xfrm>
            <a:prstGeom prst="straightConnector1">
              <a:avLst/>
            </a:prstGeom>
            <a:ln w="101600">
              <a:solidFill>
                <a:srgbClr val="4DB1A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FFE33338-C836-8711-D82A-FB109814A8A6}"/>
                </a:ext>
              </a:extLst>
            </p:cNvPr>
            <p:cNvSpPr/>
            <p:nvPr/>
          </p:nvSpPr>
          <p:spPr>
            <a:xfrm>
              <a:off x="1257301" y="7278999"/>
              <a:ext cx="2057400" cy="9923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DB1A9"/>
                  </a:solidFill>
                  <a:latin typeface="Atkinson Hyperlegible Bold" panose="020B0604020202020204" charset="0"/>
                </a:rPr>
                <a:t>Inception</a:t>
              </a:r>
            </a:p>
          </p:txBody>
        </p:sp>
      </p:grpSp>
      <p:grpSp>
        <p:nvGrpSpPr>
          <p:cNvPr id="16" name="Group 15">
            <a:extLst>
              <a:ext uri="{FF2B5EF4-FFF2-40B4-BE49-F238E27FC236}">
                <a16:creationId xmlns:a16="http://schemas.microsoft.com/office/drawing/2014/main" id="{72D6EDC3-49FF-8CD1-6BA4-3C0926AD000C}"/>
              </a:ext>
            </a:extLst>
          </p:cNvPr>
          <p:cNvGrpSpPr/>
          <p:nvPr/>
        </p:nvGrpSpPr>
        <p:grpSpPr>
          <a:xfrm>
            <a:off x="3659252" y="4205386"/>
            <a:ext cx="4937760" cy="4331134"/>
            <a:chOff x="3659252" y="4205386"/>
            <a:chExt cx="4937760" cy="4331134"/>
          </a:xfrm>
        </p:grpSpPr>
        <p:sp>
          <p:nvSpPr>
            <p:cNvPr id="15" name="Rectangle 14">
              <a:extLst>
                <a:ext uri="{FF2B5EF4-FFF2-40B4-BE49-F238E27FC236}">
                  <a16:creationId xmlns:a16="http://schemas.microsoft.com/office/drawing/2014/main" id="{936CD570-DDA4-2C94-1F53-527093BBFCBE}"/>
                </a:ext>
              </a:extLst>
            </p:cNvPr>
            <p:cNvSpPr/>
            <p:nvPr/>
          </p:nvSpPr>
          <p:spPr>
            <a:xfrm>
              <a:off x="3659252" y="4205386"/>
              <a:ext cx="4937760" cy="992377"/>
            </a:xfrm>
            <a:prstGeom prst="rect">
              <a:avLst/>
            </a:prstGeom>
            <a:solidFill>
              <a:srgbClr val="4DB1A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rPr>
                <a:t>Months 2 to 3</a:t>
              </a:r>
            </a:p>
          </p:txBody>
        </p:sp>
        <p:sp>
          <p:nvSpPr>
            <p:cNvPr id="33" name="Rectangle 32">
              <a:extLst>
                <a:ext uri="{FF2B5EF4-FFF2-40B4-BE49-F238E27FC236}">
                  <a16:creationId xmlns:a16="http://schemas.microsoft.com/office/drawing/2014/main" id="{922C0FBF-61D7-2C13-AB62-3A8800BC6775}"/>
                </a:ext>
              </a:extLst>
            </p:cNvPr>
            <p:cNvSpPr/>
            <p:nvPr/>
          </p:nvSpPr>
          <p:spPr>
            <a:xfrm>
              <a:off x="4592498" y="7544143"/>
              <a:ext cx="3252787" cy="9923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DB1A9"/>
                  </a:solidFill>
                  <a:latin typeface="Atkinson Hyperlegible Bold" panose="020B0604020202020204" charset="0"/>
                </a:rPr>
                <a:t>Data compilation and calculation </a:t>
              </a:r>
            </a:p>
            <a:p>
              <a:pPr algn="ctr"/>
              <a:r>
                <a:rPr lang="en-US" sz="2800" dirty="0">
                  <a:solidFill>
                    <a:srgbClr val="4DB1A9"/>
                  </a:solidFill>
                  <a:latin typeface="Atkinson Hyperlegible Bold" panose="020B0604020202020204" charset="0"/>
                </a:rPr>
                <a:t>of index</a:t>
              </a:r>
            </a:p>
          </p:txBody>
        </p:sp>
        <p:cxnSp>
          <p:nvCxnSpPr>
            <p:cNvPr id="8" name="Straight Arrow Connector 7">
              <a:extLst>
                <a:ext uri="{FF2B5EF4-FFF2-40B4-BE49-F238E27FC236}">
                  <a16:creationId xmlns:a16="http://schemas.microsoft.com/office/drawing/2014/main" id="{8B6D9EC6-323E-4D73-2FFA-2A40C4501E5D}"/>
                </a:ext>
              </a:extLst>
            </p:cNvPr>
            <p:cNvCxnSpPr>
              <a:cxnSpLocks/>
            </p:cNvCxnSpPr>
            <p:nvPr/>
          </p:nvCxnSpPr>
          <p:spPr>
            <a:xfrm>
              <a:off x="6248400" y="5448300"/>
              <a:ext cx="0" cy="1845306"/>
            </a:xfrm>
            <a:prstGeom prst="straightConnector1">
              <a:avLst/>
            </a:prstGeom>
            <a:ln w="101600">
              <a:solidFill>
                <a:srgbClr val="4DB1A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CE4901C1-5849-B15F-D47F-B29257DE68D9}"/>
              </a:ext>
            </a:extLst>
          </p:cNvPr>
          <p:cNvGrpSpPr/>
          <p:nvPr/>
        </p:nvGrpSpPr>
        <p:grpSpPr>
          <a:xfrm>
            <a:off x="11245438" y="4140415"/>
            <a:ext cx="2819398" cy="4145568"/>
            <a:chOff x="11245438" y="4140415"/>
            <a:chExt cx="2819398" cy="4145568"/>
          </a:xfrm>
        </p:grpSpPr>
        <p:sp>
          <p:nvSpPr>
            <p:cNvPr id="18" name="Rectangle 17">
              <a:extLst>
                <a:ext uri="{FF2B5EF4-FFF2-40B4-BE49-F238E27FC236}">
                  <a16:creationId xmlns:a16="http://schemas.microsoft.com/office/drawing/2014/main" id="{814056F0-F59D-F93B-A951-55C1CC0F5BC7}"/>
                </a:ext>
              </a:extLst>
            </p:cNvPr>
            <p:cNvSpPr/>
            <p:nvPr/>
          </p:nvSpPr>
          <p:spPr>
            <a:xfrm>
              <a:off x="11360578" y="4140415"/>
              <a:ext cx="2468880" cy="992377"/>
            </a:xfrm>
            <a:prstGeom prst="rect">
              <a:avLst/>
            </a:prstGeom>
            <a:solidFill>
              <a:srgbClr val="4DB1A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rPr>
                <a:t>Month 5</a:t>
              </a:r>
            </a:p>
          </p:txBody>
        </p:sp>
        <p:sp>
          <p:nvSpPr>
            <p:cNvPr id="35" name="Rectangle 34">
              <a:extLst>
                <a:ext uri="{FF2B5EF4-FFF2-40B4-BE49-F238E27FC236}">
                  <a16:creationId xmlns:a16="http://schemas.microsoft.com/office/drawing/2014/main" id="{74539471-D39F-6499-94B1-28345CD8164E}"/>
                </a:ext>
              </a:extLst>
            </p:cNvPr>
            <p:cNvSpPr/>
            <p:nvPr/>
          </p:nvSpPr>
          <p:spPr>
            <a:xfrm>
              <a:off x="11245438" y="7293606"/>
              <a:ext cx="2819398" cy="9923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DB1A9"/>
                  </a:solidFill>
                  <a:latin typeface="Atkinson Hyperlegible Bold" panose="020B0604020202020204" charset="0"/>
                </a:rPr>
                <a:t>Documentation</a:t>
              </a:r>
            </a:p>
          </p:txBody>
        </p:sp>
        <p:cxnSp>
          <p:nvCxnSpPr>
            <p:cNvPr id="12" name="Straight Arrow Connector 11">
              <a:extLst>
                <a:ext uri="{FF2B5EF4-FFF2-40B4-BE49-F238E27FC236}">
                  <a16:creationId xmlns:a16="http://schemas.microsoft.com/office/drawing/2014/main" id="{09340D90-312C-5C05-B99F-20650442CC63}"/>
                </a:ext>
              </a:extLst>
            </p:cNvPr>
            <p:cNvCxnSpPr>
              <a:cxnSpLocks/>
            </p:cNvCxnSpPr>
            <p:nvPr/>
          </p:nvCxnSpPr>
          <p:spPr>
            <a:xfrm>
              <a:off x="12562856" y="5433693"/>
              <a:ext cx="0" cy="1845306"/>
            </a:xfrm>
            <a:prstGeom prst="straightConnector1">
              <a:avLst/>
            </a:prstGeom>
            <a:ln w="101600">
              <a:solidFill>
                <a:srgbClr val="4DB1A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1EF10039-7D84-B66F-28D7-B89F9D251A47}"/>
              </a:ext>
            </a:extLst>
          </p:cNvPr>
          <p:cNvGrpSpPr/>
          <p:nvPr/>
        </p:nvGrpSpPr>
        <p:grpSpPr>
          <a:xfrm>
            <a:off x="13944598" y="4140414"/>
            <a:ext cx="2468880" cy="4251684"/>
            <a:chOff x="13944598" y="4140414"/>
            <a:chExt cx="2468880" cy="4251684"/>
          </a:xfrm>
        </p:grpSpPr>
        <p:sp>
          <p:nvSpPr>
            <p:cNvPr id="19" name="Rectangle 18">
              <a:extLst>
                <a:ext uri="{FF2B5EF4-FFF2-40B4-BE49-F238E27FC236}">
                  <a16:creationId xmlns:a16="http://schemas.microsoft.com/office/drawing/2014/main" id="{57D4434F-A9A8-742A-D849-4C80C0FDC11A}"/>
                </a:ext>
              </a:extLst>
            </p:cNvPr>
            <p:cNvSpPr/>
            <p:nvPr/>
          </p:nvSpPr>
          <p:spPr>
            <a:xfrm>
              <a:off x="13944598" y="4140414"/>
              <a:ext cx="2468880" cy="992377"/>
            </a:xfrm>
            <a:prstGeom prst="rect">
              <a:avLst/>
            </a:prstGeom>
            <a:solidFill>
              <a:srgbClr val="4DB1A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latin typeface="Atkinson Hyperlegible Bold" panose="020B0604020202020204" charset="0"/>
                </a:rPr>
                <a:t>Month 6</a:t>
              </a:r>
            </a:p>
          </p:txBody>
        </p:sp>
        <p:sp>
          <p:nvSpPr>
            <p:cNvPr id="31" name="Rectangle 30">
              <a:extLst>
                <a:ext uri="{FF2B5EF4-FFF2-40B4-BE49-F238E27FC236}">
                  <a16:creationId xmlns:a16="http://schemas.microsoft.com/office/drawing/2014/main" id="{543510C3-9A8F-4D39-33FD-F355871847DD}"/>
                </a:ext>
              </a:extLst>
            </p:cNvPr>
            <p:cNvSpPr/>
            <p:nvPr/>
          </p:nvSpPr>
          <p:spPr>
            <a:xfrm>
              <a:off x="14094474" y="7399721"/>
              <a:ext cx="2057400" cy="9923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DB1A9"/>
                  </a:solidFill>
                  <a:latin typeface="Atkinson Hyperlegible Bold" panose="020B0604020202020204" charset="0"/>
                </a:rPr>
                <a:t>GTFCC review</a:t>
              </a:r>
            </a:p>
          </p:txBody>
        </p:sp>
        <p:cxnSp>
          <p:nvCxnSpPr>
            <p:cNvPr id="13" name="Straight Arrow Connector 12">
              <a:extLst>
                <a:ext uri="{FF2B5EF4-FFF2-40B4-BE49-F238E27FC236}">
                  <a16:creationId xmlns:a16="http://schemas.microsoft.com/office/drawing/2014/main" id="{FE1A609E-2921-B99C-22FC-A4B4DEFBDF8D}"/>
                </a:ext>
              </a:extLst>
            </p:cNvPr>
            <p:cNvCxnSpPr>
              <a:cxnSpLocks/>
            </p:cNvCxnSpPr>
            <p:nvPr/>
          </p:nvCxnSpPr>
          <p:spPr>
            <a:xfrm>
              <a:off x="15123174" y="5373366"/>
              <a:ext cx="0" cy="1845306"/>
            </a:xfrm>
            <a:prstGeom prst="straightConnector1">
              <a:avLst/>
            </a:prstGeom>
            <a:ln w="101600">
              <a:solidFill>
                <a:srgbClr val="4DB1A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D03070C4-C329-8CD1-B84E-20640A69B478}"/>
              </a:ext>
            </a:extLst>
          </p:cNvPr>
          <p:cNvGrpSpPr/>
          <p:nvPr/>
        </p:nvGrpSpPr>
        <p:grpSpPr>
          <a:xfrm>
            <a:off x="8715789" y="4177846"/>
            <a:ext cx="2529649" cy="4243558"/>
            <a:chOff x="8715789" y="4177846"/>
            <a:chExt cx="2529649" cy="4243558"/>
          </a:xfrm>
        </p:grpSpPr>
        <p:sp>
          <p:nvSpPr>
            <p:cNvPr id="17" name="Rectangle 16">
              <a:extLst>
                <a:ext uri="{FF2B5EF4-FFF2-40B4-BE49-F238E27FC236}">
                  <a16:creationId xmlns:a16="http://schemas.microsoft.com/office/drawing/2014/main" id="{1F98B13E-4070-4682-2DE1-8DF97D0D1394}"/>
                </a:ext>
              </a:extLst>
            </p:cNvPr>
            <p:cNvSpPr/>
            <p:nvPr/>
          </p:nvSpPr>
          <p:spPr>
            <a:xfrm>
              <a:off x="8776558" y="4177846"/>
              <a:ext cx="2468880" cy="992377"/>
            </a:xfrm>
            <a:prstGeom prst="rect">
              <a:avLst/>
            </a:prstGeom>
            <a:solidFill>
              <a:srgbClr val="4DB1A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tkinson Hyperlegible Bold" panose="020B0604020202020204" charset="0"/>
                  <a:ea typeface="+mn-ea"/>
                  <a:cs typeface="+mn-cs"/>
                </a:rPr>
                <a:t>Month 4</a:t>
              </a:r>
            </a:p>
          </p:txBody>
        </p:sp>
        <p:sp>
          <p:nvSpPr>
            <p:cNvPr id="29" name="Rectangle 28">
              <a:extLst>
                <a:ext uri="{FF2B5EF4-FFF2-40B4-BE49-F238E27FC236}">
                  <a16:creationId xmlns:a16="http://schemas.microsoft.com/office/drawing/2014/main" id="{A478B09C-EF6C-A0D2-A0B9-9A0589C9159F}"/>
                </a:ext>
              </a:extLst>
            </p:cNvPr>
            <p:cNvSpPr/>
            <p:nvPr/>
          </p:nvSpPr>
          <p:spPr>
            <a:xfrm>
              <a:off x="8715789" y="7429027"/>
              <a:ext cx="2305048" cy="9923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4DB1A9"/>
                  </a:solidFill>
                  <a:latin typeface="Atkinson Hyperlegible Bold" panose="020B0604020202020204" charset="0"/>
                </a:rPr>
                <a:t>Stakeholder validation</a:t>
              </a:r>
            </a:p>
          </p:txBody>
        </p:sp>
        <p:cxnSp>
          <p:nvCxnSpPr>
            <p:cNvPr id="11" name="Straight Arrow Connector 10">
              <a:extLst>
                <a:ext uri="{FF2B5EF4-FFF2-40B4-BE49-F238E27FC236}">
                  <a16:creationId xmlns:a16="http://schemas.microsoft.com/office/drawing/2014/main" id="{73C25847-9E86-70FB-94FB-92B029C280AD}"/>
                </a:ext>
              </a:extLst>
            </p:cNvPr>
            <p:cNvCxnSpPr>
              <a:cxnSpLocks/>
            </p:cNvCxnSpPr>
            <p:nvPr/>
          </p:nvCxnSpPr>
          <p:spPr>
            <a:xfrm>
              <a:off x="9919558" y="5433693"/>
              <a:ext cx="0" cy="1845306"/>
            </a:xfrm>
            <a:prstGeom prst="straightConnector1">
              <a:avLst/>
            </a:prstGeom>
            <a:ln w="101600">
              <a:solidFill>
                <a:srgbClr val="4DB1A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F9123083-803F-8B53-FCA3-F64893225CB8}"/>
              </a:ext>
            </a:extLst>
          </p:cNvPr>
          <p:cNvSpPr>
            <a:spLocks noGrp="1"/>
          </p:cNvSpPr>
          <p:nvPr>
            <p:ph type="sldNum" sz="quarter" idx="12"/>
          </p:nvPr>
        </p:nvSpPr>
        <p:spPr>
          <a:xfrm>
            <a:off x="15468600" y="9486900"/>
            <a:ext cx="2133600" cy="365125"/>
          </a:xfrm>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935361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15FC2E89-7862-9791-54AD-22EBD1BB29A3}"/>
              </a:ext>
            </a:extLst>
          </p:cNvPr>
          <p:cNvSpPr/>
          <p:nvPr/>
        </p:nvSpPr>
        <p:spPr>
          <a:xfrm>
            <a:off x="381000" y="4647102"/>
            <a:ext cx="2286000" cy="1971704"/>
          </a:xfrm>
          <a:prstGeom prst="ellipse">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4">
            <a:extLst>
              <a:ext uri="{FF2B5EF4-FFF2-40B4-BE49-F238E27FC236}">
                <a16:creationId xmlns:a16="http://schemas.microsoft.com/office/drawing/2014/main" id="{1D5DD103-BE93-E1E5-17D5-526EFB5DD10F}"/>
              </a:ext>
            </a:extLst>
          </p:cNvPr>
          <p:cNvGrpSpPr/>
          <p:nvPr/>
        </p:nvGrpSpPr>
        <p:grpSpPr>
          <a:xfrm>
            <a:off x="-838199" y="-2009228"/>
            <a:ext cx="9829800" cy="3423411"/>
            <a:chOff x="0" y="-47625"/>
            <a:chExt cx="11321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1321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914400" y="495300"/>
            <a:ext cx="12801600"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Examples</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of </a:t>
            </a: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next</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steps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TextBox 6">
            <a:extLst>
              <a:ext uri="{FF2B5EF4-FFF2-40B4-BE49-F238E27FC236}">
                <a16:creationId xmlns:a16="http://schemas.microsoft.com/office/drawing/2014/main" id="{42CEB4B5-C8C9-E502-A4DF-BC8461C7E28A}"/>
              </a:ext>
            </a:extLst>
          </p:cNvPr>
          <p:cNvSpPr txBox="1"/>
          <p:nvPr/>
        </p:nvSpPr>
        <p:spPr>
          <a:xfrm>
            <a:off x="3429000" y="3341968"/>
            <a:ext cx="15240000" cy="1692771"/>
          </a:xfrm>
          <a:prstGeom prst="rect">
            <a:avLst/>
          </a:prstGeom>
          <a:noFill/>
        </p:spPr>
        <p:txBody>
          <a:bodyPr wrap="square" rtlCol="0">
            <a:spAutoFit/>
          </a:bodyPr>
          <a:lstStyle/>
          <a:p>
            <a:pPr marL="457200" indent="-457200">
              <a:spcAft>
                <a:spcPts val="12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Development of the NCP</a:t>
            </a:r>
          </a:p>
          <a:p>
            <a:pPr marL="457200" indent="-457200">
              <a:spcAft>
                <a:spcPts val="1200"/>
              </a:spcAft>
              <a:buClr>
                <a:srgbClr val="009999"/>
              </a:buClr>
              <a:buFont typeface="Arial" panose="020B0604020202020204" pitchFamily="34" charset="0"/>
              <a:buChar char="•"/>
            </a:pPr>
            <a:r>
              <a:rPr lang="en-US" sz="2600" dirty="0">
                <a:latin typeface="Atkinson Hyperlegible" panose="020B0604020202020204" charset="0"/>
              </a:rPr>
              <a:t>Assess capacity for each cholera prevention &amp; control pillar and identify priority gaps </a:t>
            </a:r>
          </a:p>
          <a:p>
            <a:pPr marL="457200" indent="-457200">
              <a:spcAft>
                <a:spcPts val="1200"/>
              </a:spcAft>
              <a:buClr>
                <a:srgbClr val="009999"/>
              </a:buClr>
              <a:buFont typeface="Arial" panose="020B0604020202020204" pitchFamily="34" charset="0"/>
              <a:buChar char="•"/>
            </a:pPr>
            <a:r>
              <a:rPr lang="en-US" sz="2600" dirty="0">
                <a:latin typeface="Atkinson Hyperlegible" panose="020B0604020202020204" charset="0"/>
              </a:rPr>
              <a:t>Identify </a:t>
            </a:r>
            <a:r>
              <a:rPr lang="en-US" sz="2600" dirty="0">
                <a:solidFill>
                  <a:srgbClr val="009999"/>
                </a:solidFill>
                <a:latin typeface="Atkinson Hyperlegible Bold" panose="020B0604020202020204" charset="0"/>
              </a:rPr>
              <a:t>strategic objectives by pillar </a:t>
            </a:r>
            <a:r>
              <a:rPr lang="en-US" sz="2600" dirty="0">
                <a:latin typeface="Atkinson Hyperlegible" panose="020B0604020202020204" charset="0"/>
              </a:rPr>
              <a:t>and define corresponding operational plans in PAMIs</a:t>
            </a:r>
          </a:p>
        </p:txBody>
      </p:sp>
      <p:sp>
        <p:nvSpPr>
          <p:cNvPr id="13" name="TextBox 12">
            <a:extLst>
              <a:ext uri="{FF2B5EF4-FFF2-40B4-BE49-F238E27FC236}">
                <a16:creationId xmlns:a16="http://schemas.microsoft.com/office/drawing/2014/main" id="{859D90F3-67F8-D2A2-F3C3-4A77EB1548C2}"/>
              </a:ext>
            </a:extLst>
          </p:cNvPr>
          <p:cNvSpPr txBox="1"/>
          <p:nvPr/>
        </p:nvSpPr>
        <p:spPr>
          <a:xfrm>
            <a:off x="3413760" y="6028199"/>
            <a:ext cx="13655040" cy="1908215"/>
          </a:xfrm>
          <a:prstGeom prst="rect">
            <a:avLst/>
          </a:prstGeom>
          <a:noFill/>
        </p:spPr>
        <p:txBody>
          <a:bodyPr wrap="square" lIns="91440" tIns="45720" rIns="91440" bIns="45720" anchor="t">
            <a:spAutoFit/>
          </a:bodyPr>
          <a:lstStyle/>
          <a:p>
            <a:pPr marL="457200" indent="-457200">
              <a:spcAft>
                <a:spcPts val="1200"/>
              </a:spcAft>
              <a:buBlip>
                <a:blip r:embed="rId3"/>
              </a:buBlip>
            </a:pPr>
            <a:r>
              <a:rPr lang="en-GB"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Development of a multiyear Plan of Action (MYPOA) for preventive Oral Cholera Vaccination (OCV)</a:t>
            </a:r>
          </a:p>
          <a:p>
            <a:pPr marL="457200" indent="-457200">
              <a:buClr>
                <a:srgbClr val="009999"/>
              </a:buClr>
              <a:buFont typeface="Arial" panose="020B0604020202020204" pitchFamily="34" charset="0"/>
              <a:buChar char="•"/>
            </a:pPr>
            <a:r>
              <a:rPr lang="en-GB" sz="2600" b="1" dirty="0">
                <a:latin typeface="Atkinson Hyperlegible Bold" panose="020B0604020202020204" charset="0"/>
              </a:rPr>
              <a:t>If relevant </a:t>
            </a:r>
            <a:r>
              <a:rPr lang="en-GB" sz="2600" dirty="0">
                <a:latin typeface="Atkinson Hyperlegible"/>
              </a:rPr>
              <a:t>depending on the cholera situation and country strategy against cholera</a:t>
            </a:r>
          </a:p>
          <a:p>
            <a:endParaRPr lang="en-US" dirty="0"/>
          </a:p>
        </p:txBody>
      </p:sp>
      <p:sp>
        <p:nvSpPr>
          <p:cNvPr id="10" name="TextBox 9">
            <a:extLst>
              <a:ext uri="{FF2B5EF4-FFF2-40B4-BE49-F238E27FC236}">
                <a16:creationId xmlns:a16="http://schemas.microsoft.com/office/drawing/2014/main" id="{1438C7B7-AAFC-4420-497C-E02B963658BC}"/>
              </a:ext>
            </a:extLst>
          </p:cNvPr>
          <p:cNvSpPr txBox="1"/>
          <p:nvPr/>
        </p:nvSpPr>
        <p:spPr>
          <a:xfrm>
            <a:off x="685800" y="4944671"/>
            <a:ext cx="1905000" cy="830997"/>
          </a:xfrm>
          <a:prstGeom prst="rect">
            <a:avLst/>
          </a:prstGeom>
          <a:noFill/>
        </p:spPr>
        <p:txBody>
          <a:bodyPr wrap="square" rtlCol="0">
            <a:spAutoFit/>
          </a:bodyPr>
          <a:lstStyle/>
          <a:p>
            <a:r>
              <a:rPr lang="en-US" sz="4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Next</a:t>
            </a:r>
          </a:p>
        </p:txBody>
      </p:sp>
      <p:pic>
        <p:nvPicPr>
          <p:cNvPr id="14" name="Graphic 13" descr="End with solid fill">
            <a:extLst>
              <a:ext uri="{FF2B5EF4-FFF2-40B4-BE49-F238E27FC236}">
                <a16:creationId xmlns:a16="http://schemas.microsoft.com/office/drawing/2014/main" id="{E267B6D5-61ED-0B95-8E16-848E91FB78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6800" y="5485302"/>
            <a:ext cx="914400" cy="914400"/>
          </a:xfrm>
          <a:prstGeom prst="rect">
            <a:avLst/>
          </a:prstGeom>
        </p:spPr>
      </p:pic>
      <p:sp>
        <p:nvSpPr>
          <p:cNvPr id="8" name="Slide Number Placeholder 7">
            <a:extLst>
              <a:ext uri="{FF2B5EF4-FFF2-40B4-BE49-F238E27FC236}">
                <a16:creationId xmlns:a16="http://schemas.microsoft.com/office/drawing/2014/main" id="{FC2C256F-1784-35C6-54C6-59E06B772B0D}"/>
              </a:ext>
            </a:extLst>
          </p:cNvPr>
          <p:cNvSpPr>
            <a:spLocks noGrp="1"/>
          </p:cNvSpPr>
          <p:nvPr>
            <p:ph type="sldNum" sz="quarter" idx="12"/>
          </p:nvPr>
        </p:nvSpPr>
        <p:spPr>
          <a:xfrm>
            <a:off x="15392400" y="9613842"/>
            <a:ext cx="2133600" cy="365125"/>
          </a:xfrm>
        </p:spPr>
        <p:txBody>
          <a:bodyPr/>
          <a:lstStyle/>
          <a:p>
            <a:fld id="{B6F15528-21DE-4FAA-801E-634DDDAF4B2B}" type="slidenum">
              <a:rPr lang="en-US" smtClean="0"/>
              <a:pPr/>
              <a:t>14</a:t>
            </a:fld>
            <a:endParaRPr lang="en-US" dirty="0"/>
          </a:p>
        </p:txBody>
      </p:sp>
    </p:spTree>
    <p:extLst>
      <p:ext uri="{BB962C8B-B14F-4D97-AF65-F5344CB8AC3E}">
        <p14:creationId xmlns:p14="http://schemas.microsoft.com/office/powerpoint/2010/main" val="371621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685799" y="-2009228"/>
            <a:ext cx="9982200"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878582" y="444303"/>
            <a:ext cx="826541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Anticipate</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next</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steps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Freeform 4">
            <a:extLst>
              <a:ext uri="{FF2B5EF4-FFF2-40B4-BE49-F238E27FC236}">
                <a16:creationId xmlns:a16="http://schemas.microsoft.com/office/drawing/2014/main" id="{90A5988B-BF63-F2E3-4D2B-0D5F88AC06B0}"/>
              </a:ext>
            </a:extLst>
          </p:cNvPr>
          <p:cNvSpPr/>
          <p:nvPr/>
        </p:nvSpPr>
        <p:spPr>
          <a:xfrm>
            <a:off x="1828800" y="2390206"/>
            <a:ext cx="14630400" cy="135738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0" name="TextBox 9">
            <a:extLst>
              <a:ext uri="{FF2B5EF4-FFF2-40B4-BE49-F238E27FC236}">
                <a16:creationId xmlns:a16="http://schemas.microsoft.com/office/drawing/2014/main" id="{7D2663F3-ACBD-6036-016D-43D9656567A4}"/>
              </a:ext>
            </a:extLst>
          </p:cNvPr>
          <p:cNvSpPr txBox="1"/>
          <p:nvPr/>
        </p:nvSpPr>
        <p:spPr>
          <a:xfrm>
            <a:off x="1788418" y="2643066"/>
            <a:ext cx="1467078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PAMI identification should be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carefully planned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to ensure smooth articulation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with next steps</a:t>
            </a:r>
            <a:endPar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9" name="Group 18">
            <a:extLst>
              <a:ext uri="{FF2B5EF4-FFF2-40B4-BE49-F238E27FC236}">
                <a16:creationId xmlns:a16="http://schemas.microsoft.com/office/drawing/2014/main" id="{16AFA377-63AD-1C81-D5AE-7872E2C9B52F}"/>
              </a:ext>
            </a:extLst>
          </p:cNvPr>
          <p:cNvGrpSpPr/>
          <p:nvPr/>
        </p:nvGrpSpPr>
        <p:grpSpPr>
          <a:xfrm>
            <a:off x="1021942" y="4673620"/>
            <a:ext cx="16203734" cy="3731576"/>
            <a:chOff x="1398466" y="4547320"/>
            <a:chExt cx="15765584" cy="3731576"/>
          </a:xfrm>
        </p:grpSpPr>
        <p:sp>
          <p:nvSpPr>
            <p:cNvPr id="7" name="TextBox 6">
              <a:extLst>
                <a:ext uri="{FF2B5EF4-FFF2-40B4-BE49-F238E27FC236}">
                  <a16:creationId xmlns:a16="http://schemas.microsoft.com/office/drawing/2014/main" id="{3ED7B1F7-6213-8CF8-DBBF-3450D0A2CFE6}"/>
                </a:ext>
              </a:extLst>
            </p:cNvPr>
            <p:cNvSpPr txBox="1"/>
            <p:nvPr/>
          </p:nvSpPr>
          <p:spPr>
            <a:xfrm>
              <a:off x="3657600" y="5016464"/>
              <a:ext cx="13506450" cy="3262432"/>
            </a:xfrm>
            <a:prstGeom prst="rect">
              <a:avLst/>
            </a:prstGeom>
            <a:noFill/>
          </p:spPr>
          <p:txBody>
            <a:bodyPr wrap="square" rtlCol="0">
              <a:spAutoFit/>
            </a:bodyPr>
            <a:lstStyle/>
            <a:p>
              <a:endParaRPr lang="en-US" sz="2600" dirty="0">
                <a:latin typeface="Atkinson Hyperlegible" panose="020B0604020202020204" charset="0"/>
              </a:endParaRPr>
            </a:p>
            <a:p>
              <a:pPr marL="457200" indent="-457200">
                <a:spcAft>
                  <a:spcPts val="1200"/>
                </a:spcAft>
                <a:buClr>
                  <a:srgbClr val="009999"/>
                </a:buClr>
                <a:buFont typeface="Arial" panose="020B0604020202020204" pitchFamily="34" charset="0"/>
                <a:buChar char="•"/>
              </a:pPr>
              <a:r>
                <a:rPr lang="en-US" sz="2600" dirty="0">
                  <a:latin typeface="Atkinson Hyperlegible" panose="020B0604020202020204" charset="0"/>
                </a:rPr>
                <a:t>PAMI identification takes </a:t>
              </a:r>
              <a:r>
                <a:rPr lang="en-US" sz="2600" dirty="0">
                  <a:solidFill>
                    <a:srgbClr val="009999"/>
                  </a:solidFill>
                  <a:latin typeface="Atkinson Hyperlegible Bold" panose="020B0604020202020204" charset="0"/>
                </a:rPr>
                <a:t>about 6 months</a:t>
              </a:r>
            </a:p>
            <a:p>
              <a:pPr marL="457200" indent="-457200">
                <a:spcAft>
                  <a:spcPts val="1200"/>
                </a:spcAft>
                <a:buClr>
                  <a:srgbClr val="009999"/>
                </a:buClr>
                <a:buFont typeface="Arial" panose="020B0604020202020204" pitchFamily="34" charset="0"/>
                <a:buChar char="•"/>
              </a:pPr>
              <a:r>
                <a:rPr lang="en-US" sz="2600" dirty="0">
                  <a:latin typeface="Atkinson Hyperlegible" panose="020B0604020202020204" charset="0"/>
                </a:rPr>
                <a:t>Developing a </a:t>
              </a:r>
              <a:r>
                <a:rPr lang="en-GB" sz="2600" dirty="0">
                  <a:latin typeface="Atkinson Hyperlegible" panose="020B0604020202020204" charset="0"/>
                </a:rPr>
                <a:t>multiyear Plan of Action (</a:t>
              </a:r>
              <a:r>
                <a:rPr lang="en-GB" sz="2600" dirty="0" err="1">
                  <a:latin typeface="Atkinson Hyperlegible" panose="020B0604020202020204" charset="0"/>
                </a:rPr>
                <a:t>MYPOA</a:t>
              </a:r>
              <a:r>
                <a:rPr lang="en-GB" sz="2600" dirty="0">
                  <a:latin typeface="Atkinson Hyperlegible" panose="020B0604020202020204" charset="0"/>
                </a:rPr>
                <a:t>) for preventive OCV </a:t>
              </a:r>
              <a:r>
                <a:rPr lang="en-US" sz="2600" dirty="0">
                  <a:latin typeface="Atkinson Hyperlegible" panose="020B0604020202020204" charset="0"/>
                </a:rPr>
                <a:t>takes </a:t>
              </a:r>
              <a:r>
                <a:rPr lang="en-US" sz="2600" dirty="0">
                  <a:solidFill>
                    <a:srgbClr val="009999"/>
                  </a:solidFill>
                  <a:latin typeface="Atkinson Hyperlegible Bold" panose="020B0604020202020204" charset="0"/>
                </a:rPr>
                <a:t>about 6 months</a:t>
              </a:r>
            </a:p>
            <a:p>
              <a:pPr marL="457200" indent="-457200">
                <a:spcAft>
                  <a:spcPts val="2400"/>
                </a:spcAft>
                <a:buClr>
                  <a:srgbClr val="009999"/>
                </a:buClr>
                <a:buFont typeface="Arial" panose="020B0604020202020204" pitchFamily="34" charset="0"/>
                <a:buChar char="•"/>
              </a:pPr>
              <a:r>
                <a:rPr lang="en-US" sz="2600" dirty="0">
                  <a:latin typeface="Atkinson Hyperlegible" panose="020B0604020202020204" charset="0"/>
                </a:rPr>
                <a:t>There are fixed deadlines for submitting </a:t>
              </a:r>
              <a:r>
                <a:rPr lang="en-US" sz="2600" dirty="0" err="1">
                  <a:latin typeface="Atkinson Hyperlegible" panose="020B0604020202020204" charset="0"/>
                </a:rPr>
                <a:t>MYPOAs</a:t>
              </a:r>
              <a:r>
                <a:rPr lang="en-US" sz="2600" dirty="0">
                  <a:latin typeface="Atkinson Hyperlegible" panose="020B0604020202020204" charset="0"/>
                </a:rPr>
                <a:t> (3 submission windows per year)</a:t>
              </a:r>
            </a:p>
            <a:p>
              <a:endParaRPr lang="en-US" sz="2600" dirty="0">
                <a:latin typeface="Atkinson Hyperlegible" panose="020B0604020202020204" charset="0"/>
              </a:endParaRPr>
            </a:p>
            <a:p>
              <a:endParaRPr lang="en-US" dirty="0"/>
            </a:p>
            <a:p>
              <a:endParaRPr lang="en-US" dirty="0"/>
            </a:p>
          </p:txBody>
        </p:sp>
        <p:pic>
          <p:nvPicPr>
            <p:cNvPr id="13" name="Graphic 12" descr="Stopwatch 75% with solid fill">
              <a:extLst>
                <a:ext uri="{FF2B5EF4-FFF2-40B4-BE49-F238E27FC236}">
                  <a16:creationId xmlns:a16="http://schemas.microsoft.com/office/drawing/2014/main" id="{F361A0FA-EDD3-FB3D-94DF-F218CDACE3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98466" y="5154906"/>
              <a:ext cx="2097126" cy="2097126"/>
            </a:xfrm>
            <a:prstGeom prst="rect">
              <a:avLst/>
            </a:prstGeom>
          </p:spPr>
        </p:pic>
        <p:sp>
          <p:nvSpPr>
            <p:cNvPr id="14" name="TextBox 13">
              <a:extLst>
                <a:ext uri="{FF2B5EF4-FFF2-40B4-BE49-F238E27FC236}">
                  <a16:creationId xmlns:a16="http://schemas.microsoft.com/office/drawing/2014/main" id="{7892345D-BB38-1A25-88F4-7C5EA5292192}"/>
                </a:ext>
              </a:extLst>
            </p:cNvPr>
            <p:cNvSpPr txBox="1"/>
            <p:nvPr/>
          </p:nvSpPr>
          <p:spPr>
            <a:xfrm>
              <a:off x="3487571" y="4547320"/>
              <a:ext cx="7351018" cy="584775"/>
            </a:xfrm>
            <a:prstGeom prst="rect">
              <a:avLst/>
            </a:prstGeom>
            <a:noFill/>
          </p:spPr>
          <p:txBody>
            <a:bodyPr wrap="square" rtlCol="0">
              <a:spAutoFit/>
            </a:bodyPr>
            <a:lstStyle/>
            <a:p>
              <a:pPr marL="457200" indent="-457200">
                <a:buBlip>
                  <a:blip r:embed="rId5"/>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Illustration for preventive OCV</a:t>
              </a:r>
            </a:p>
          </p:txBody>
        </p:sp>
      </p:grpSp>
      <p:grpSp>
        <p:nvGrpSpPr>
          <p:cNvPr id="18" name="Group 17">
            <a:extLst>
              <a:ext uri="{FF2B5EF4-FFF2-40B4-BE49-F238E27FC236}">
                <a16:creationId xmlns:a16="http://schemas.microsoft.com/office/drawing/2014/main" id="{00B8ADBC-715F-6DB7-F9FD-7E69F5704135}"/>
              </a:ext>
            </a:extLst>
          </p:cNvPr>
          <p:cNvGrpSpPr/>
          <p:nvPr/>
        </p:nvGrpSpPr>
        <p:grpSpPr>
          <a:xfrm>
            <a:off x="4277227" y="7896794"/>
            <a:ext cx="11353800" cy="1565942"/>
            <a:chOff x="4572000" y="7844758"/>
            <a:chExt cx="11353800" cy="1565942"/>
          </a:xfrm>
        </p:grpSpPr>
        <p:sp>
          <p:nvSpPr>
            <p:cNvPr id="16" name="TextBox 15">
              <a:extLst>
                <a:ext uri="{FF2B5EF4-FFF2-40B4-BE49-F238E27FC236}">
                  <a16:creationId xmlns:a16="http://schemas.microsoft.com/office/drawing/2014/main" id="{EB2C3914-5203-B2D1-33B9-3417C04ED87C}"/>
                </a:ext>
              </a:extLst>
            </p:cNvPr>
            <p:cNvSpPr txBox="1"/>
            <p:nvPr/>
          </p:nvSpPr>
          <p:spPr>
            <a:xfrm>
              <a:off x="5011291" y="8232729"/>
              <a:ext cx="10452166" cy="892552"/>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
                  <a:srgbClr val="009999"/>
                </a:buClr>
                <a:buSzTx/>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It is advisable to start PAMI identification </a:t>
              </a:r>
              <a:r>
                <a:rPr kumimoji="0" lang="en-US" sz="2600" b="1" i="0" u="none" strike="noStrike" kern="1200" cap="none" spc="0" normalizeH="0" baseline="0" noProof="0" dirty="0">
                  <a:ln>
                    <a:noFill/>
                  </a:ln>
                  <a:solidFill>
                    <a:srgbClr val="009999"/>
                  </a:solidFill>
                  <a:effectLst/>
                  <a:uLnTx/>
                  <a:uFillTx/>
                  <a:latin typeface="Congenial" panose="02000503040000020004" pitchFamily="2" charset="0"/>
                  <a:ea typeface="+mn-ea"/>
                  <a:cs typeface="+mn-cs"/>
                </a:rPr>
                <a:t>about 12 months before the </a:t>
              </a:r>
              <a:r>
                <a:rPr kumimoji="0" lang="en-US" sz="2600" b="1" i="0" u="none" strike="noStrike" kern="1200" cap="none" spc="0" normalizeH="0" baseline="0" noProof="0" dirty="0" err="1">
                  <a:ln>
                    <a:noFill/>
                  </a:ln>
                  <a:solidFill>
                    <a:srgbClr val="009999"/>
                  </a:solidFill>
                  <a:effectLst/>
                  <a:uLnTx/>
                  <a:uFillTx/>
                  <a:latin typeface="Congenial" panose="02000503040000020004" pitchFamily="2" charset="0"/>
                  <a:ea typeface="+mn-ea"/>
                  <a:cs typeface="+mn-cs"/>
                </a:rPr>
                <a:t>MYPOA</a:t>
              </a:r>
              <a:r>
                <a:rPr kumimoji="0" lang="en-US" sz="2600" b="1" i="0" u="none" strike="noStrike" kern="1200" cap="none" spc="0" normalizeH="0" baseline="0" noProof="0" dirty="0">
                  <a:ln>
                    <a:noFill/>
                  </a:ln>
                  <a:solidFill>
                    <a:srgbClr val="009999"/>
                  </a:solidFill>
                  <a:effectLst/>
                  <a:uLnTx/>
                  <a:uFillTx/>
                  <a:latin typeface="Congenial" panose="02000503040000020004" pitchFamily="2" charset="0"/>
                  <a:ea typeface="+mn-ea"/>
                  <a:cs typeface="+mn-cs"/>
                </a:rPr>
                <a:t> submission window</a:t>
              </a:r>
              <a:r>
                <a:rPr kumimoji="0" lang="en-US" sz="2600" b="0" i="0" u="none" strike="noStrike" kern="1200" cap="none" spc="0" normalizeH="0" baseline="0" noProof="0" dirty="0">
                  <a:ln>
                    <a:noFill/>
                  </a:ln>
                  <a:solidFill>
                    <a:srgbClr val="4DB1A9"/>
                  </a:solidFill>
                  <a:effectLst/>
                  <a:uLnTx/>
                  <a:uFillTx/>
                  <a:latin typeface="Atkinson Hyperlegible Bold" panose="020B0604020202020204" charset="0"/>
                  <a:ea typeface="+mn-ea"/>
                  <a:cs typeface="+mn-cs"/>
                </a:rPr>
                <a:t>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targeted</a:t>
              </a:r>
            </a:p>
          </p:txBody>
        </p:sp>
        <p:sp>
          <p:nvSpPr>
            <p:cNvPr id="17" name="Rectangle 16">
              <a:extLst>
                <a:ext uri="{FF2B5EF4-FFF2-40B4-BE49-F238E27FC236}">
                  <a16:creationId xmlns:a16="http://schemas.microsoft.com/office/drawing/2014/main" id="{D0C32268-C7B1-43D3-D325-1DD376A61156}"/>
                </a:ext>
              </a:extLst>
            </p:cNvPr>
            <p:cNvSpPr/>
            <p:nvPr/>
          </p:nvSpPr>
          <p:spPr>
            <a:xfrm>
              <a:off x="4572000" y="7844758"/>
              <a:ext cx="11353800" cy="1565942"/>
            </a:xfrm>
            <a:custGeom>
              <a:avLst/>
              <a:gdLst>
                <a:gd name="connsiteX0" fmla="*/ 0 w 11353800"/>
                <a:gd name="connsiteY0" fmla="*/ 0 h 1565942"/>
                <a:gd name="connsiteX1" fmla="*/ 11353800 w 11353800"/>
                <a:gd name="connsiteY1" fmla="*/ 0 h 1565942"/>
                <a:gd name="connsiteX2" fmla="*/ 11353800 w 11353800"/>
                <a:gd name="connsiteY2" fmla="*/ 1565942 h 1565942"/>
                <a:gd name="connsiteX3" fmla="*/ 0 w 11353800"/>
                <a:gd name="connsiteY3" fmla="*/ 1565942 h 1565942"/>
                <a:gd name="connsiteX4" fmla="*/ 0 w 11353800"/>
                <a:gd name="connsiteY4" fmla="*/ 0 h 1565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800" h="1565942" extrusionOk="0">
                  <a:moveTo>
                    <a:pt x="0" y="0"/>
                  </a:moveTo>
                  <a:cubicBezTo>
                    <a:pt x="4270520" y="-131198"/>
                    <a:pt x="7105758" y="106320"/>
                    <a:pt x="11353800" y="0"/>
                  </a:cubicBezTo>
                  <a:cubicBezTo>
                    <a:pt x="11275072" y="704430"/>
                    <a:pt x="11297975" y="1051158"/>
                    <a:pt x="11353800" y="1565942"/>
                  </a:cubicBezTo>
                  <a:cubicBezTo>
                    <a:pt x="9751455" y="1560572"/>
                    <a:pt x="1595774" y="1506810"/>
                    <a:pt x="0" y="1565942"/>
                  </a:cubicBezTo>
                  <a:cubicBezTo>
                    <a:pt x="106746" y="1017862"/>
                    <a:pt x="-8578" y="500744"/>
                    <a:pt x="0" y="0"/>
                  </a:cubicBezTo>
                  <a:close/>
                </a:path>
              </a:pathLst>
            </a:custGeom>
            <a:noFill/>
            <a:ln w="76200">
              <a:solidFill>
                <a:srgbClr val="4DB1A9"/>
              </a:solidFill>
              <a:extLst>
                <a:ext uri="{C807C97D-BFC1-408E-A445-0C87EB9F89A2}">
                  <ask:lineSketchStyleProps xmlns:ask="http://schemas.microsoft.com/office/drawing/2018/sketchyshapes" sd="908421321">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lide Number Placeholder 7">
            <a:extLst>
              <a:ext uri="{FF2B5EF4-FFF2-40B4-BE49-F238E27FC236}">
                <a16:creationId xmlns:a16="http://schemas.microsoft.com/office/drawing/2014/main" id="{AFE0B1FC-AE03-240C-5819-69B46BD4161A}"/>
              </a:ext>
            </a:extLst>
          </p:cNvPr>
          <p:cNvSpPr>
            <a:spLocks noGrp="1"/>
          </p:cNvSpPr>
          <p:nvPr>
            <p:ph type="sldNum" sz="quarter" idx="12"/>
          </p:nvPr>
        </p:nvSpPr>
        <p:spPr>
          <a:xfrm>
            <a:off x="15392400" y="9585662"/>
            <a:ext cx="2133600" cy="365125"/>
          </a:xfrm>
        </p:spPr>
        <p:txBody>
          <a:bodyPr/>
          <a:lstStyle/>
          <a:p>
            <a:fld id="{B6F15528-21DE-4FAA-801E-634DDDAF4B2B}" type="slidenum">
              <a:rPr lang="en-US" smtClean="0"/>
              <a:pPr/>
              <a:t>15</a:t>
            </a:fld>
            <a:endParaRPr lang="en-US" dirty="0"/>
          </a:p>
        </p:txBody>
      </p:sp>
    </p:spTree>
    <p:extLst>
      <p:ext uri="{BB962C8B-B14F-4D97-AF65-F5344CB8AC3E}">
        <p14:creationId xmlns:p14="http://schemas.microsoft.com/office/powerpoint/2010/main" val="1220503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457199" y="-2009228"/>
            <a:ext cx="9601199"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890848" y="522483"/>
            <a:ext cx="1045475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Wrap up</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2" name="Group 1">
            <a:extLst>
              <a:ext uri="{FF2B5EF4-FFF2-40B4-BE49-F238E27FC236}">
                <a16:creationId xmlns:a16="http://schemas.microsoft.com/office/drawing/2014/main" id="{9890BAE3-38F5-C33D-50A4-86FFB745F030}"/>
              </a:ext>
            </a:extLst>
          </p:cNvPr>
          <p:cNvGrpSpPr/>
          <p:nvPr/>
        </p:nvGrpSpPr>
        <p:grpSpPr>
          <a:xfrm>
            <a:off x="-685799" y="2540292"/>
            <a:ext cx="18211799" cy="6870408"/>
            <a:chOff x="-685799" y="2540292"/>
            <a:chExt cx="18211799" cy="6870408"/>
          </a:xfrm>
        </p:grpSpPr>
        <p:sp>
          <p:nvSpPr>
            <p:cNvPr id="9" name="Freeform 4">
              <a:extLst>
                <a:ext uri="{FF2B5EF4-FFF2-40B4-BE49-F238E27FC236}">
                  <a16:creationId xmlns:a16="http://schemas.microsoft.com/office/drawing/2014/main" id="{90A5988B-BF63-F2E3-4D2B-0D5F88AC06B0}"/>
                </a:ext>
              </a:extLst>
            </p:cNvPr>
            <p:cNvSpPr/>
            <p:nvPr/>
          </p:nvSpPr>
          <p:spPr>
            <a:xfrm>
              <a:off x="228600" y="2540292"/>
              <a:ext cx="17297400" cy="687040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a:extLst>
                <a:ext uri="{FF2B5EF4-FFF2-40B4-BE49-F238E27FC236}">
                  <a16:creationId xmlns:a16="http://schemas.microsoft.com/office/drawing/2014/main" id="{9996EA22-4B23-1DBF-5C6D-1EE7A156929E}"/>
                </a:ext>
              </a:extLst>
            </p:cNvPr>
            <p:cNvSpPr/>
            <p:nvPr/>
          </p:nvSpPr>
          <p:spPr>
            <a:xfrm>
              <a:off x="-685799" y="2540292"/>
              <a:ext cx="1468012" cy="6870408"/>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Aptos" panose="02110004020202020204"/>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937098" y="3043044"/>
            <a:ext cx="16611600" cy="1692771"/>
          </a:xfrm>
          <a:prstGeom prst="rect">
            <a:avLst/>
          </a:prstGeom>
          <a:noFill/>
        </p:spPr>
        <p:txBody>
          <a:bodyPr wrap="square" rtlCol="0">
            <a:spAutoFit/>
          </a:bodyPr>
          <a:lstStyle/>
          <a:p>
            <a:pPr marL="457200" indent="-457200">
              <a:spcAft>
                <a:spcPts val="12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PAMI identification for cholera control </a:t>
            </a:r>
          </a:p>
          <a:p>
            <a:pPr marL="457200" indent="-457200">
              <a:spcAft>
                <a:spcPts val="1200"/>
              </a:spcAft>
              <a:buClr>
                <a:srgbClr val="009999"/>
              </a:buClr>
              <a:buFont typeface="Arial" panose="020B0604020202020204" pitchFamily="34" charset="0"/>
              <a:buChar char="•"/>
            </a:pPr>
            <a:r>
              <a:rPr lang="en-US" sz="2600" dirty="0">
                <a:latin typeface="Atkinson Hyperlegible" panose="020B0604020202020204" charset="0"/>
              </a:rPr>
              <a:t>For countries with moderate to high cholera transmission (</a:t>
            </a:r>
            <a:r>
              <a:rPr lang="en-US" sz="2600" dirty="0">
                <a:solidFill>
                  <a:srgbClr val="009999"/>
                </a:solidFill>
                <a:latin typeface="Atkinson Hyperlegible Bold" panose="020B0604020202020204" charset="0"/>
              </a:rPr>
              <a:t>≥ 5% of the geo units</a:t>
            </a:r>
            <a:r>
              <a:rPr lang="en-US" sz="2600" dirty="0">
                <a:latin typeface="Atkinson Hyperlegible" panose="020B0604020202020204" charset="0"/>
              </a:rPr>
              <a:t>)</a:t>
            </a:r>
          </a:p>
          <a:p>
            <a:pPr marL="457200" indent="-457200">
              <a:spcAft>
                <a:spcPts val="1200"/>
              </a:spcAft>
              <a:buClr>
                <a:srgbClr val="009999"/>
              </a:buClr>
              <a:buFont typeface="Arial" panose="020B0604020202020204" pitchFamily="34" charset="0"/>
              <a:buChar char="•"/>
            </a:pPr>
            <a:r>
              <a:rPr lang="en-US" sz="2600" dirty="0">
                <a:latin typeface="Atkinson Hyperlegible" panose="020B0604020202020204" charset="0"/>
              </a:rPr>
              <a:t>Based on the </a:t>
            </a:r>
            <a:r>
              <a:rPr lang="en-US" sz="2600" dirty="0">
                <a:solidFill>
                  <a:srgbClr val="009999"/>
                </a:solidFill>
                <a:latin typeface="Atkinson Hyperlegible Bold" panose="020B0604020202020204" charset="0"/>
              </a:rPr>
              <a:t>cholera burden</a:t>
            </a:r>
            <a:endParaRPr lang="en-US" sz="2600" dirty="0">
              <a:latin typeface="Atkinson Hyperlegible" panose="020B0604020202020204" charset="0"/>
            </a:endParaRPr>
          </a:p>
        </p:txBody>
      </p:sp>
      <p:sp>
        <p:nvSpPr>
          <p:cNvPr id="13" name="TextBox 12">
            <a:extLst>
              <a:ext uri="{FF2B5EF4-FFF2-40B4-BE49-F238E27FC236}">
                <a16:creationId xmlns:a16="http://schemas.microsoft.com/office/drawing/2014/main" id="{22AA1FE2-296C-1274-114B-016567CF7FBF}"/>
              </a:ext>
            </a:extLst>
          </p:cNvPr>
          <p:cNvSpPr txBox="1"/>
          <p:nvPr/>
        </p:nvSpPr>
        <p:spPr>
          <a:xfrm>
            <a:off x="848306" y="5298870"/>
            <a:ext cx="16611600" cy="1692771"/>
          </a:xfrm>
          <a:prstGeom prst="rect">
            <a:avLst/>
          </a:prstGeom>
          <a:noFill/>
        </p:spPr>
        <p:txBody>
          <a:bodyPr wrap="square">
            <a:spAutoFit/>
          </a:bodyPr>
          <a:lstStyle/>
          <a:p>
            <a:pPr marL="457200" marR="0" lvl="0" indent="-457200" fontAlgn="auto">
              <a:lnSpc>
                <a:spcPct val="100000"/>
              </a:lnSpc>
              <a:spcBef>
                <a:spcPts val="0"/>
              </a:spcBef>
              <a:spcAft>
                <a:spcPts val="1200"/>
              </a:spcAft>
              <a:buClrTx/>
              <a:buSzTx/>
              <a:buBlip>
                <a:blip r:embed="rId3"/>
              </a:buBlip>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PAMI identification for cholera elimination </a:t>
            </a:r>
          </a:p>
          <a:p>
            <a:pPr marL="457200" marR="0" lvl="0"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US" sz="2600" noProof="0" dirty="0">
                <a:solidFill>
                  <a:prstClr val="black"/>
                </a:solidFill>
                <a:latin typeface="Atkinson Hyperlegible" panose="020B0604020202020204" charset="0"/>
              </a:rPr>
              <a:t>F</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or countries with no to limited cholera transmission </a:t>
            </a:r>
            <a:r>
              <a:rPr lang="en-US" sz="2600" dirty="0">
                <a:solidFill>
                  <a:prstClr val="black"/>
                </a:solidFill>
                <a:latin typeface="Atkinson Hyperlegible" panose="020B0604020202020204" charset="0"/>
              </a:rPr>
              <a:t>(</a:t>
            </a:r>
            <a:r>
              <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&lt;5% of the geo units</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t>
            </a:r>
          </a:p>
          <a:p>
            <a:pPr marL="457200" marR="0" lvl="0"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lang="en-US" sz="2600" noProof="0" dirty="0">
                <a:solidFill>
                  <a:prstClr val="black"/>
                </a:solidFill>
                <a:latin typeface="Atkinson Hyperlegible" panose="020B0604020202020204" charset="0"/>
              </a:rPr>
              <a:t>B</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ased on </a:t>
            </a:r>
            <a:r>
              <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vulnerability to cholera</a:t>
            </a:r>
            <a:endPar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17" name="TextBox 16">
            <a:extLst>
              <a:ext uri="{FF2B5EF4-FFF2-40B4-BE49-F238E27FC236}">
                <a16:creationId xmlns:a16="http://schemas.microsoft.com/office/drawing/2014/main" id="{F876379F-F06C-B770-124E-032B72866587}"/>
              </a:ext>
            </a:extLst>
          </p:cNvPr>
          <p:cNvSpPr txBox="1"/>
          <p:nvPr/>
        </p:nvSpPr>
        <p:spPr>
          <a:xfrm>
            <a:off x="918410" y="7462362"/>
            <a:ext cx="15981787" cy="1692771"/>
          </a:xfrm>
          <a:prstGeom prst="rect">
            <a:avLst/>
          </a:prstGeom>
          <a:noFill/>
        </p:spPr>
        <p:txBody>
          <a:bodyPr wrap="square">
            <a:spAutoFit/>
          </a:bodyPr>
          <a:lstStyle/>
          <a:p>
            <a:pPr marL="457200" indent="-457200">
              <a:spcAft>
                <a:spcPts val="1200"/>
              </a:spcAft>
              <a:buBlip>
                <a:blip r:embed="rId3"/>
              </a:buBlip>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PAMI identification </a:t>
            </a:r>
          </a:p>
          <a:p>
            <a:pPr marL="457200" marR="0" lvl="0"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Relies on</a:t>
            </a:r>
            <a:r>
              <a:rPr kumimoji="0" lang="en-US"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a:t>
            </a:r>
            <a:r>
              <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consensus</a:t>
            </a:r>
            <a:r>
              <a:rPr kumimoji="0" lang="en-US" sz="2600" b="0" i="0" u="none" strike="noStrike" kern="1200" cap="none" spc="0" normalizeH="0" baseline="0" noProof="0" dirty="0">
                <a:ln>
                  <a:noFill/>
                </a:ln>
                <a:solidFill>
                  <a:prstClr val="black"/>
                </a:solidFill>
                <a:effectLst/>
                <a:uLnTx/>
                <a:uFillTx/>
                <a:latin typeface="Atkinson Hyperlegible Bold" panose="020B0604020202020204" charset="0"/>
                <a:ea typeface="+mn-ea"/>
                <a:cs typeface="+mn-cs"/>
              </a:rPr>
              <a:t>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among </a:t>
            </a:r>
            <a:r>
              <a:rPr lang="en-US" sz="2600" noProof="0" dirty="0">
                <a:solidFill>
                  <a:prstClr val="black"/>
                </a:solidFill>
                <a:latin typeface="Atkinson Hyperlegible" panose="020B0604020202020204" charset="0"/>
              </a:rPr>
              <a:t>country</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stakeholders using a numeric index to guide the decision-making</a:t>
            </a:r>
          </a:p>
          <a:p>
            <a:pPr marL="457200" marR="0" lvl="0" indent="-457200" algn="l" defTabSz="9144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Takes about </a:t>
            </a:r>
            <a:r>
              <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6 months to complete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which requires careful planning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Slide Number Placeholder 9">
            <a:extLst>
              <a:ext uri="{FF2B5EF4-FFF2-40B4-BE49-F238E27FC236}">
                <a16:creationId xmlns:a16="http://schemas.microsoft.com/office/drawing/2014/main" id="{65A1358F-9025-0305-D778-DD377B30163C}"/>
              </a:ext>
            </a:extLst>
          </p:cNvPr>
          <p:cNvSpPr>
            <a:spLocks noGrp="1"/>
          </p:cNvSpPr>
          <p:nvPr>
            <p:ph type="sldNum" sz="quarter" idx="12"/>
          </p:nvPr>
        </p:nvSpPr>
        <p:spPr>
          <a:xfrm>
            <a:off x="15398885" y="9698858"/>
            <a:ext cx="2133600" cy="365125"/>
          </a:xfrm>
        </p:spPr>
        <p:txBody>
          <a:bodyPr/>
          <a:lstStyle/>
          <a:p>
            <a:fld id="{B6F15528-21DE-4FAA-801E-634DDDAF4B2B}" type="slidenum">
              <a:rPr lang="en-US" smtClean="0"/>
              <a:pPr/>
              <a:t>16</a:t>
            </a:fld>
            <a:endParaRPr lang="en-US" dirty="0"/>
          </a:p>
        </p:txBody>
      </p:sp>
    </p:spTree>
    <p:extLst>
      <p:ext uri="{BB962C8B-B14F-4D97-AF65-F5344CB8AC3E}">
        <p14:creationId xmlns:p14="http://schemas.microsoft.com/office/powerpoint/2010/main" val="892742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DBA051-DEE7-BCB0-8DB2-BF0E6F380335}"/>
              </a:ext>
            </a:extLst>
          </p:cNvPr>
          <p:cNvPicPr>
            <a:picLocks noChangeAspect="1"/>
          </p:cNvPicPr>
          <p:nvPr/>
        </p:nvPicPr>
        <p:blipFill>
          <a:blip r:embed="rId3"/>
          <a:stretch>
            <a:fillRect/>
          </a:stretch>
        </p:blipFill>
        <p:spPr>
          <a:xfrm>
            <a:off x="5562600" y="1104900"/>
            <a:ext cx="7455989" cy="7487515"/>
          </a:xfrm>
          <a:prstGeom prst="rect">
            <a:avLst/>
          </a:prstGeom>
        </p:spPr>
      </p:pic>
      <p:sp>
        <p:nvSpPr>
          <p:cNvPr id="3" name="Slide Number Placeholder 2">
            <a:extLst>
              <a:ext uri="{FF2B5EF4-FFF2-40B4-BE49-F238E27FC236}">
                <a16:creationId xmlns:a16="http://schemas.microsoft.com/office/drawing/2014/main" id="{4C44F51C-C362-C533-6091-99D113FF3052}"/>
              </a:ext>
            </a:extLst>
          </p:cNvPr>
          <p:cNvSpPr>
            <a:spLocks noGrp="1"/>
          </p:cNvSpPr>
          <p:nvPr>
            <p:ph type="sldNum" sz="quarter" idx="12"/>
          </p:nvPr>
        </p:nvSpPr>
        <p:spPr>
          <a:xfrm>
            <a:off x="13411200" y="94869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17</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536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3"/>
          <a:stretch>
            <a:fillRect/>
          </a:stretch>
        </p:blipFill>
        <p:spPr>
          <a:xfrm>
            <a:off x="391187" y="2774178"/>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90600" y="21467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4876800" y="3238500"/>
            <a:ext cx="11963400" cy="4941930"/>
          </a:xfrm>
          <a:prstGeom prst="rect">
            <a:avLst/>
          </a:prstGeom>
          <a:noFill/>
        </p:spPr>
        <p:txBody>
          <a:bodyPr wrap="square">
            <a:spAutoFit/>
          </a:bodyPr>
          <a:lstStyle/>
          <a:p>
            <a:pPr marL="457200" indent="-457200">
              <a:lnSpc>
                <a:spcPct val="107000"/>
              </a:lnSpc>
              <a:spcAft>
                <a:spcPts val="600"/>
              </a:spcAft>
              <a:buBlip>
                <a:blip r:embed="rId4"/>
              </a:buBlip>
            </a:pPr>
            <a:r>
              <a:rPr lang="fr-FR" sz="2800" b="1" kern="100" dirty="0">
                <a:latin typeface="Cavolini" panose="03000502040302020204" pitchFamily="66" charset="0"/>
                <a:ea typeface="ADLaM Display" panose="02010000000000000000" pitchFamily="2" charset="0"/>
                <a:cs typeface="Cavolini" panose="03000502040302020204" pitchFamily="66" charset="0"/>
              </a:rPr>
              <a:t>In a country, over the </a:t>
            </a:r>
            <a:r>
              <a:rPr lang="fr-FR" sz="2800" b="1" kern="100" dirty="0" err="1">
                <a:latin typeface="Cavolini" panose="03000502040302020204" pitchFamily="66" charset="0"/>
                <a:ea typeface="ADLaM Display" panose="02010000000000000000" pitchFamily="2" charset="0"/>
                <a:cs typeface="Cavolini" panose="03000502040302020204" pitchFamily="66" charset="0"/>
              </a:rPr>
              <a:t>past</a:t>
            </a:r>
            <a:r>
              <a:rPr lang="fr-FR" sz="2800" b="1" kern="100" dirty="0">
                <a:latin typeface="Cavolini" panose="03000502040302020204" pitchFamily="66" charset="0"/>
                <a:ea typeface="ADLaM Display" panose="02010000000000000000" pitchFamily="2" charset="0"/>
                <a:cs typeface="Cavolini" panose="03000502040302020204" pitchFamily="66" charset="0"/>
              </a:rPr>
              <a:t> 5 years, cholera outbreaks </a:t>
            </a:r>
            <a:r>
              <a:rPr lang="fr-FR" sz="2800" b="1" kern="100" dirty="0" err="1">
                <a:latin typeface="Cavolini" panose="03000502040302020204" pitchFamily="66" charset="0"/>
                <a:ea typeface="ADLaM Display" panose="02010000000000000000" pitchFamily="2" charset="0"/>
                <a:cs typeface="Cavolini" panose="03000502040302020204" pitchFamily="66" charset="0"/>
              </a:rPr>
              <a:t>were</a:t>
            </a:r>
            <a:r>
              <a:rPr lang="fr-FR" sz="2800" b="1" kern="100" dirty="0">
                <a:latin typeface="Cavolini" panose="03000502040302020204" pitchFamily="66" charset="0"/>
                <a:ea typeface="ADLaM Display" panose="02010000000000000000" pitchFamily="2" charset="0"/>
                <a:cs typeface="Cavolini" panose="03000502040302020204" pitchFamily="66" charset="0"/>
              </a:rPr>
              <a:t> reported in 27% of the </a:t>
            </a:r>
            <a:r>
              <a:rPr lang="fr-FR" sz="2800" b="1" kern="100" dirty="0" err="1">
                <a:latin typeface="Cavolini" panose="03000502040302020204" pitchFamily="66" charset="0"/>
                <a:ea typeface="ADLaM Display" panose="02010000000000000000" pitchFamily="2" charset="0"/>
                <a:cs typeface="Cavolini" panose="03000502040302020204" pitchFamily="66" charset="0"/>
              </a:rPr>
              <a:t>geographic</a:t>
            </a:r>
            <a:r>
              <a:rPr lang="fr-FR" sz="2800" b="1" kern="100" dirty="0">
                <a:latin typeface="Cavolini" panose="03000502040302020204" pitchFamily="66" charset="0"/>
                <a:ea typeface="ADLaM Display" panose="02010000000000000000" pitchFamily="2" charset="0"/>
                <a:cs typeface="Cavolini" panose="03000502040302020204" pitchFamily="66" charset="0"/>
              </a:rPr>
              <a:t> </a:t>
            </a:r>
            <a:r>
              <a:rPr lang="fr-FR" sz="2800" b="1" kern="100" dirty="0" err="1">
                <a:latin typeface="Cavolini" panose="03000502040302020204" pitchFamily="66" charset="0"/>
                <a:ea typeface="ADLaM Display" panose="02010000000000000000" pitchFamily="2" charset="0"/>
                <a:cs typeface="Cavolini" panose="03000502040302020204" pitchFamily="66" charset="0"/>
              </a:rPr>
              <a:t>units</a:t>
            </a:r>
            <a:r>
              <a:rPr lang="fr-FR" sz="2800" b="1" kern="100" dirty="0">
                <a:latin typeface="Cavolini" panose="03000502040302020204" pitchFamily="66" charset="0"/>
                <a:ea typeface="ADLaM Display" panose="02010000000000000000" pitchFamily="2" charset="0"/>
                <a:cs typeface="Cavolini" panose="03000502040302020204" pitchFamily="66" charset="0"/>
              </a:rPr>
              <a:t>. </a:t>
            </a:r>
          </a:p>
          <a:p>
            <a:pPr>
              <a:lnSpc>
                <a:spcPct val="107000"/>
              </a:lnSpc>
              <a:spcAft>
                <a:spcPts val="2400"/>
              </a:spcAft>
            </a:pPr>
            <a:r>
              <a:rPr lang="en-US" sz="2800" b="1" kern="100" dirty="0">
                <a:latin typeface="Cavolini" panose="03000502040302020204" pitchFamily="66" charset="0"/>
                <a:ea typeface="ADLaM Display" panose="02010000000000000000" pitchFamily="2" charset="0"/>
                <a:cs typeface="Cavolini" panose="03000502040302020204" pitchFamily="66" charset="0"/>
              </a:rPr>
              <a:t>     What is the best approach in this country?</a:t>
            </a:r>
            <a:endParaRPr lang="en-US" sz="2800" b="1" kern="100" dirty="0">
              <a:effectLst/>
              <a:latin typeface="Cavolini" panose="03000502040302020204" pitchFamily="66" charset="0"/>
              <a:ea typeface="ADLaM Display" panose="02010000000000000000" pitchFamily="2" charset="0"/>
              <a:cs typeface="Cavolini" panose="03000502040302020204" pitchFamily="66" charset="0"/>
            </a:endParaRP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This country should identify PAMIs for control and develop an NCP to control cholera</a:t>
            </a:r>
          </a:p>
          <a:p>
            <a:pPr marL="914400" lvl="1" indent="-457200">
              <a:lnSpc>
                <a:spcPct val="107000"/>
              </a:lnSpc>
              <a:spcAft>
                <a:spcPts val="1200"/>
              </a:spcAft>
              <a:buFontTx/>
              <a:buAutoNum type="alphaLcParenR"/>
            </a:pPr>
            <a:r>
              <a:rPr lang="fr-FR" sz="2600" kern="100" dirty="0">
                <a:effectLst/>
                <a:latin typeface="Atkinson Hyperlegible" panose="020B0604020202020204" charset="0"/>
                <a:ea typeface="Calibri" panose="020F0502020204030204" pitchFamily="34" charset="0"/>
                <a:cs typeface="Arial" panose="020B0604020202020204" pitchFamily="34" charset="0"/>
              </a:rPr>
              <a:t>This country should </a:t>
            </a:r>
            <a:r>
              <a:rPr lang="fr-FR" sz="2600" kern="100" dirty="0" err="1">
                <a:effectLst/>
                <a:latin typeface="Atkinson Hyperlegible" panose="020B0604020202020204" charset="0"/>
                <a:ea typeface="Calibri" panose="020F0502020204030204" pitchFamily="34" charset="0"/>
                <a:cs typeface="Arial" panose="020B0604020202020204" pitchFamily="34" charset="0"/>
              </a:rPr>
              <a:t>identify</a:t>
            </a:r>
            <a:r>
              <a:rPr lang="fr-FR" sz="2600" kern="100" dirty="0">
                <a:effectLst/>
                <a:latin typeface="Atkinson Hyperlegible" panose="020B0604020202020204" charset="0"/>
                <a:ea typeface="Calibri" panose="020F0502020204030204" pitchFamily="34" charset="0"/>
                <a:cs typeface="Arial" panose="020B0604020202020204" pitchFamily="34" charset="0"/>
              </a:rPr>
              <a:t> PAMIs for elimination and </a:t>
            </a:r>
            <a:r>
              <a:rPr lang="fr-FR" sz="2600" kern="100" dirty="0" err="1">
                <a:effectLst/>
                <a:latin typeface="Atkinson Hyperlegible" panose="020B0604020202020204" charset="0"/>
                <a:ea typeface="Calibri" panose="020F0502020204030204" pitchFamily="34" charset="0"/>
                <a:cs typeface="Arial" panose="020B0604020202020204" pitchFamily="34" charset="0"/>
              </a:rPr>
              <a:t>develop</a:t>
            </a:r>
            <a:r>
              <a:rPr lang="fr-FR" sz="2600" kern="100" dirty="0">
                <a:effectLst/>
                <a:latin typeface="Atkinson Hyperlegible" panose="020B0604020202020204" charset="0"/>
                <a:ea typeface="Calibri" panose="020F0502020204030204" pitchFamily="34" charset="0"/>
                <a:cs typeface="Arial" panose="020B0604020202020204" pitchFamily="34" charset="0"/>
              </a:rPr>
              <a:t> an </a:t>
            </a:r>
            <a:r>
              <a:rPr lang="fr-FR" sz="2600" kern="100" dirty="0" err="1">
                <a:effectLst/>
                <a:latin typeface="Atkinson Hyperlegible" panose="020B0604020202020204" charset="0"/>
                <a:ea typeface="Calibri" panose="020F0502020204030204" pitchFamily="34" charset="0"/>
                <a:cs typeface="Arial" panose="020B0604020202020204" pitchFamily="34" charset="0"/>
              </a:rPr>
              <a:t>NCP</a:t>
            </a:r>
            <a:r>
              <a:rPr lang="fr-FR" sz="2600" kern="100" dirty="0">
                <a:effectLst/>
                <a:latin typeface="Atkinson Hyperlegible" panose="020B0604020202020204" charset="0"/>
                <a:ea typeface="Calibri" panose="020F0502020204030204" pitchFamily="34" charset="0"/>
                <a:cs typeface="Arial" panose="020B0604020202020204" pitchFamily="34" charset="0"/>
              </a:rPr>
              <a:t> to </a:t>
            </a:r>
            <a:r>
              <a:rPr lang="fr-FR" sz="2600" kern="100" dirty="0" err="1">
                <a:effectLst/>
                <a:latin typeface="Atkinson Hyperlegible" panose="020B0604020202020204" charset="0"/>
                <a:ea typeface="Calibri" panose="020F0502020204030204" pitchFamily="34" charset="0"/>
                <a:cs typeface="Arial" panose="020B0604020202020204" pitchFamily="34" charset="0"/>
              </a:rPr>
              <a:t>eliminate</a:t>
            </a:r>
            <a:r>
              <a:rPr lang="fr-FR" sz="2600" kern="100" dirty="0">
                <a:effectLst/>
                <a:latin typeface="Atkinson Hyperlegible" panose="020B0604020202020204" charset="0"/>
                <a:ea typeface="Calibri" panose="020F0502020204030204" pitchFamily="34" charset="0"/>
                <a:cs typeface="Arial" panose="020B0604020202020204" pitchFamily="34" charset="0"/>
              </a:rPr>
              <a:t> cholera</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3C7EAB28-D4BE-4204-F79B-88A2D05EDD82}"/>
              </a:ext>
            </a:extLst>
          </p:cNvPr>
          <p:cNvSpPr>
            <a:spLocks noGrp="1"/>
          </p:cNvSpPr>
          <p:nvPr>
            <p:ph type="sldNum" sz="quarter" idx="12"/>
          </p:nvPr>
        </p:nvSpPr>
        <p:spPr>
          <a:xfrm>
            <a:off x="13411200" y="9461542"/>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18</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6383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24449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2" name="TextBox 1">
            <a:extLst>
              <a:ext uri="{FF2B5EF4-FFF2-40B4-BE49-F238E27FC236}">
                <a16:creationId xmlns:a16="http://schemas.microsoft.com/office/drawing/2014/main" id="{3D23739D-B4A1-C5B5-ED96-B07766584249}"/>
              </a:ext>
            </a:extLst>
          </p:cNvPr>
          <p:cNvSpPr txBox="1"/>
          <p:nvPr/>
        </p:nvSpPr>
        <p:spPr>
          <a:xfrm>
            <a:off x="5417218" y="3771900"/>
            <a:ext cx="12184982" cy="4941930"/>
          </a:xfrm>
          <a:prstGeom prst="rect">
            <a:avLst/>
          </a:prstGeom>
          <a:noFill/>
        </p:spPr>
        <p:txBody>
          <a:bodyPr wrap="square">
            <a:spAutoFit/>
          </a:bodyPr>
          <a:lstStyle/>
          <a:p>
            <a:pPr marL="457200" indent="-457200">
              <a:lnSpc>
                <a:spcPct val="107000"/>
              </a:lnSpc>
              <a:spcAft>
                <a:spcPts val="600"/>
              </a:spcAft>
              <a:buBlip>
                <a:blip r:embed="rId4"/>
              </a:buBlip>
            </a:pPr>
            <a:r>
              <a:rPr lang="fr-FR" sz="2800" b="1" kern="100" dirty="0">
                <a:latin typeface="Cavolini" panose="03000502040302020204" pitchFamily="66" charset="0"/>
                <a:ea typeface="ADLaM Display" panose="02010000000000000000" pitchFamily="2" charset="0"/>
                <a:cs typeface="Cavolini" panose="03000502040302020204" pitchFamily="66" charset="0"/>
              </a:rPr>
              <a:t>In a country, over the </a:t>
            </a:r>
            <a:r>
              <a:rPr lang="fr-FR" sz="2800" b="1" kern="100" dirty="0" err="1">
                <a:latin typeface="Cavolini" panose="03000502040302020204" pitchFamily="66" charset="0"/>
                <a:ea typeface="ADLaM Display" panose="02010000000000000000" pitchFamily="2" charset="0"/>
                <a:cs typeface="Cavolini" panose="03000502040302020204" pitchFamily="66" charset="0"/>
              </a:rPr>
              <a:t>past</a:t>
            </a:r>
            <a:r>
              <a:rPr lang="fr-FR" sz="2800" b="1" kern="100" dirty="0">
                <a:latin typeface="Cavolini" panose="03000502040302020204" pitchFamily="66" charset="0"/>
                <a:ea typeface="ADLaM Display" panose="02010000000000000000" pitchFamily="2" charset="0"/>
                <a:cs typeface="Cavolini" panose="03000502040302020204" pitchFamily="66" charset="0"/>
              </a:rPr>
              <a:t> 5 years, cholera outbreaks </a:t>
            </a:r>
            <a:r>
              <a:rPr lang="fr-FR" sz="2800" b="1" kern="100" dirty="0" err="1">
                <a:latin typeface="Cavolini" panose="03000502040302020204" pitchFamily="66" charset="0"/>
                <a:ea typeface="ADLaM Display" panose="02010000000000000000" pitchFamily="2" charset="0"/>
                <a:cs typeface="Cavolini" panose="03000502040302020204" pitchFamily="66" charset="0"/>
              </a:rPr>
              <a:t>were</a:t>
            </a:r>
            <a:r>
              <a:rPr lang="fr-FR" sz="2800" b="1" kern="100" dirty="0">
                <a:latin typeface="Cavolini" panose="03000502040302020204" pitchFamily="66" charset="0"/>
                <a:ea typeface="ADLaM Display" panose="02010000000000000000" pitchFamily="2" charset="0"/>
                <a:cs typeface="Cavolini" panose="03000502040302020204" pitchFamily="66" charset="0"/>
              </a:rPr>
              <a:t> reported in 27% of the </a:t>
            </a:r>
            <a:r>
              <a:rPr lang="fr-FR" sz="2800" b="1" kern="100" dirty="0" err="1">
                <a:latin typeface="Cavolini" panose="03000502040302020204" pitchFamily="66" charset="0"/>
                <a:ea typeface="ADLaM Display" panose="02010000000000000000" pitchFamily="2" charset="0"/>
                <a:cs typeface="Cavolini" panose="03000502040302020204" pitchFamily="66" charset="0"/>
              </a:rPr>
              <a:t>geographic</a:t>
            </a:r>
            <a:r>
              <a:rPr lang="fr-FR" sz="2800" b="1" kern="100" dirty="0">
                <a:latin typeface="Cavolini" panose="03000502040302020204" pitchFamily="66" charset="0"/>
                <a:ea typeface="ADLaM Display" panose="02010000000000000000" pitchFamily="2" charset="0"/>
                <a:cs typeface="Cavolini" panose="03000502040302020204" pitchFamily="66" charset="0"/>
              </a:rPr>
              <a:t> </a:t>
            </a:r>
            <a:r>
              <a:rPr lang="fr-FR" sz="2800" b="1" kern="100" dirty="0" err="1">
                <a:latin typeface="Cavolini" panose="03000502040302020204" pitchFamily="66" charset="0"/>
                <a:ea typeface="ADLaM Display" panose="02010000000000000000" pitchFamily="2" charset="0"/>
                <a:cs typeface="Cavolini" panose="03000502040302020204" pitchFamily="66" charset="0"/>
              </a:rPr>
              <a:t>units</a:t>
            </a:r>
            <a:r>
              <a:rPr lang="fr-FR" sz="2800" b="1" kern="100" dirty="0">
                <a:latin typeface="Cavolini" panose="03000502040302020204" pitchFamily="66" charset="0"/>
                <a:ea typeface="ADLaM Display" panose="02010000000000000000" pitchFamily="2" charset="0"/>
                <a:cs typeface="Cavolini" panose="03000502040302020204" pitchFamily="66" charset="0"/>
              </a:rPr>
              <a:t>. </a:t>
            </a:r>
          </a:p>
          <a:p>
            <a:pPr>
              <a:lnSpc>
                <a:spcPct val="107000"/>
              </a:lnSpc>
              <a:spcAft>
                <a:spcPts val="2400"/>
              </a:spcAft>
            </a:pPr>
            <a:r>
              <a:rPr lang="en-US" sz="2800" b="1" kern="100" dirty="0">
                <a:latin typeface="Cavolini" panose="03000502040302020204" pitchFamily="66" charset="0"/>
                <a:ea typeface="ADLaM Display" panose="02010000000000000000" pitchFamily="2" charset="0"/>
                <a:cs typeface="Cavolini" panose="03000502040302020204" pitchFamily="66" charset="0"/>
              </a:rPr>
              <a:t>     What is the best approach in this country?</a:t>
            </a:r>
            <a:endParaRPr lang="en-US" sz="2800" b="1" kern="100" dirty="0">
              <a:effectLst/>
              <a:latin typeface="Cavolini" panose="03000502040302020204" pitchFamily="66" charset="0"/>
              <a:ea typeface="ADLaM Display" panose="02010000000000000000" pitchFamily="2" charset="0"/>
              <a:cs typeface="Cavolini" panose="03000502040302020204" pitchFamily="66" charset="0"/>
            </a:endParaRP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This country should identify PAMIs for control and develop an NCP to control cholera</a:t>
            </a:r>
          </a:p>
          <a:p>
            <a:pPr marL="914400" lvl="1" indent="-457200">
              <a:lnSpc>
                <a:spcPct val="107000"/>
              </a:lnSpc>
              <a:spcAft>
                <a:spcPts val="1200"/>
              </a:spcAft>
              <a:buFontTx/>
              <a:buAutoNum type="alphaLcParenR"/>
            </a:pPr>
            <a:r>
              <a:rPr lang="fr-FR" sz="2600" kern="100" dirty="0">
                <a:solidFill>
                  <a:schemeClr val="bg1">
                    <a:lumMod val="85000"/>
                  </a:schemeClr>
                </a:solidFill>
                <a:effectLst/>
                <a:latin typeface="Atkinson Hyperlegible" panose="020B0604020202020204" charset="0"/>
                <a:ea typeface="Calibri" panose="020F0502020204030204" pitchFamily="34" charset="0"/>
                <a:cs typeface="Arial" panose="020B0604020202020204" pitchFamily="34" charset="0"/>
              </a:rPr>
              <a:t>This country should </a:t>
            </a:r>
            <a:r>
              <a:rPr lang="fr-FR" sz="2600" kern="100" dirty="0" err="1">
                <a:solidFill>
                  <a:schemeClr val="bg1">
                    <a:lumMod val="85000"/>
                  </a:schemeClr>
                </a:solidFill>
                <a:effectLst/>
                <a:latin typeface="Atkinson Hyperlegible" panose="020B0604020202020204" charset="0"/>
                <a:ea typeface="Calibri" panose="020F0502020204030204" pitchFamily="34" charset="0"/>
                <a:cs typeface="Arial" panose="020B0604020202020204" pitchFamily="34" charset="0"/>
              </a:rPr>
              <a:t>identify</a:t>
            </a:r>
            <a:r>
              <a:rPr lang="fr-FR" sz="2600" kern="100" dirty="0">
                <a:solidFill>
                  <a:schemeClr val="bg1">
                    <a:lumMod val="85000"/>
                  </a:schemeClr>
                </a:solidFill>
                <a:effectLst/>
                <a:latin typeface="Atkinson Hyperlegible" panose="020B0604020202020204" charset="0"/>
                <a:ea typeface="Calibri" panose="020F0502020204030204" pitchFamily="34" charset="0"/>
                <a:cs typeface="Arial" panose="020B0604020202020204" pitchFamily="34" charset="0"/>
              </a:rPr>
              <a:t> PAMIs for elimination and </a:t>
            </a:r>
            <a:r>
              <a:rPr lang="fr-FR" sz="2600" kern="100" dirty="0" err="1">
                <a:solidFill>
                  <a:schemeClr val="bg1">
                    <a:lumMod val="85000"/>
                  </a:schemeClr>
                </a:solidFill>
                <a:effectLst/>
                <a:latin typeface="Atkinson Hyperlegible" panose="020B0604020202020204" charset="0"/>
                <a:ea typeface="Calibri" panose="020F0502020204030204" pitchFamily="34" charset="0"/>
                <a:cs typeface="Arial" panose="020B0604020202020204" pitchFamily="34" charset="0"/>
              </a:rPr>
              <a:t>develop</a:t>
            </a:r>
            <a:r>
              <a:rPr lang="fr-FR" sz="2600" kern="100" dirty="0">
                <a:solidFill>
                  <a:schemeClr val="bg1">
                    <a:lumMod val="85000"/>
                  </a:schemeClr>
                </a:solidFill>
                <a:effectLst/>
                <a:latin typeface="Atkinson Hyperlegible" panose="020B0604020202020204" charset="0"/>
                <a:ea typeface="Calibri" panose="020F0502020204030204" pitchFamily="34" charset="0"/>
                <a:cs typeface="Arial" panose="020B0604020202020204" pitchFamily="34" charset="0"/>
              </a:rPr>
              <a:t> an </a:t>
            </a:r>
            <a:r>
              <a:rPr lang="fr-FR" sz="2600" kern="100" dirty="0" err="1">
                <a:solidFill>
                  <a:schemeClr val="bg1">
                    <a:lumMod val="85000"/>
                  </a:schemeClr>
                </a:solidFill>
                <a:effectLst/>
                <a:latin typeface="Atkinson Hyperlegible" panose="020B0604020202020204" charset="0"/>
                <a:ea typeface="Calibri" panose="020F0502020204030204" pitchFamily="34" charset="0"/>
                <a:cs typeface="Arial" panose="020B0604020202020204" pitchFamily="34" charset="0"/>
              </a:rPr>
              <a:t>NCP</a:t>
            </a:r>
            <a:r>
              <a:rPr lang="fr-FR" sz="2600" kern="100" dirty="0">
                <a:solidFill>
                  <a:schemeClr val="bg1">
                    <a:lumMod val="85000"/>
                  </a:schemeClr>
                </a:solidFill>
                <a:effectLst/>
                <a:latin typeface="Atkinson Hyperlegible" panose="020B0604020202020204" charset="0"/>
                <a:ea typeface="Calibri" panose="020F0502020204030204" pitchFamily="34" charset="0"/>
                <a:cs typeface="Arial" panose="020B0604020202020204" pitchFamily="34" charset="0"/>
              </a:rPr>
              <a:t> to </a:t>
            </a:r>
            <a:r>
              <a:rPr lang="fr-FR" sz="2600" kern="100" dirty="0" err="1">
                <a:solidFill>
                  <a:schemeClr val="bg1">
                    <a:lumMod val="85000"/>
                  </a:schemeClr>
                </a:solidFill>
                <a:effectLst/>
                <a:latin typeface="Atkinson Hyperlegible" panose="020B0604020202020204" charset="0"/>
                <a:ea typeface="Calibri" panose="020F0502020204030204" pitchFamily="34" charset="0"/>
                <a:cs typeface="Arial" panose="020B0604020202020204" pitchFamily="34" charset="0"/>
              </a:rPr>
              <a:t>eliminate</a:t>
            </a:r>
            <a:r>
              <a:rPr lang="fr-FR" sz="2600" kern="100" dirty="0">
                <a:solidFill>
                  <a:schemeClr val="bg1">
                    <a:lumMod val="85000"/>
                  </a:schemeClr>
                </a:solidFill>
                <a:effectLst/>
                <a:latin typeface="Atkinson Hyperlegible" panose="020B0604020202020204" charset="0"/>
                <a:ea typeface="Calibri" panose="020F0502020204030204" pitchFamily="34" charset="0"/>
                <a:cs typeface="Arial" panose="020B0604020202020204" pitchFamily="34" charset="0"/>
              </a:rPr>
              <a:t> cholera</a:t>
            </a:r>
            <a:endPar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1200"/>
              </a:spcAft>
              <a:buClrTx/>
              <a:buSzTx/>
              <a:buFontTx/>
              <a:buNone/>
              <a:tabLst/>
              <a:defRPr/>
            </a:pP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74D2CBC-17F1-6222-4D87-8EA7705F6D07}"/>
              </a:ext>
            </a:extLst>
          </p:cNvPr>
          <p:cNvSpPr>
            <a:spLocks noGrp="1"/>
          </p:cNvSpPr>
          <p:nvPr>
            <p:ph type="sldNum" sz="quarter" idx="12"/>
          </p:nvPr>
        </p:nvSpPr>
        <p:spPr>
          <a:xfrm>
            <a:off x="13487400" y="946969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19</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7614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in front of a blue background&#10;&#10;Description automatically generated">
            <a:extLst>
              <a:ext uri="{FF2B5EF4-FFF2-40B4-BE49-F238E27FC236}">
                <a16:creationId xmlns:a16="http://schemas.microsoft.com/office/drawing/2014/main" id="{74B695DF-AE82-AA97-32DF-B13990395C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083123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5918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10501"/>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800600" y="3619500"/>
            <a:ext cx="12703602" cy="4723216"/>
          </a:xfrm>
          <a:prstGeom prst="rect">
            <a:avLst/>
          </a:prstGeom>
          <a:noFill/>
        </p:spPr>
        <p:txBody>
          <a:bodyPr wrap="square">
            <a:spAutoFit/>
          </a:bodyPr>
          <a:lstStyle/>
          <a:p>
            <a:pPr marL="457200" indent="-457200">
              <a:lnSpc>
                <a:spcPct val="107000"/>
              </a:lnSpc>
              <a:spcAft>
                <a:spcPts val="600"/>
              </a:spcAft>
              <a:buBlip>
                <a:blip r:embed="rId3"/>
              </a:buBlip>
            </a:pPr>
            <a:r>
              <a:rPr lang="fr-FR" sz="2800" b="1" kern="100" dirty="0">
                <a:latin typeface="Cavolini" panose="03000502040302020204" pitchFamily="66" charset="0"/>
                <a:ea typeface="ADLaM Display" panose="02010000000000000000" pitchFamily="2" charset="0"/>
                <a:cs typeface="Cavolini" panose="03000502040302020204" pitchFamily="66" charset="0"/>
              </a:rPr>
              <a:t>In a country, over the </a:t>
            </a:r>
            <a:r>
              <a:rPr lang="fr-FR" sz="2800" b="1" kern="100" dirty="0" err="1">
                <a:latin typeface="Cavolini" panose="03000502040302020204" pitchFamily="66" charset="0"/>
                <a:ea typeface="ADLaM Display" panose="02010000000000000000" pitchFamily="2" charset="0"/>
                <a:cs typeface="Cavolini" panose="03000502040302020204" pitchFamily="66" charset="0"/>
              </a:rPr>
              <a:t>past</a:t>
            </a:r>
            <a:r>
              <a:rPr lang="fr-FR" sz="2800" b="1" kern="100" dirty="0">
                <a:latin typeface="Cavolini" panose="03000502040302020204" pitchFamily="66" charset="0"/>
                <a:ea typeface="ADLaM Display" panose="02010000000000000000" pitchFamily="2" charset="0"/>
                <a:cs typeface="Cavolini" panose="03000502040302020204" pitchFamily="66" charset="0"/>
              </a:rPr>
              <a:t> 5 years, cholera outbreaks </a:t>
            </a:r>
            <a:r>
              <a:rPr lang="fr-FR" sz="2800" b="1" kern="100" dirty="0" err="1">
                <a:latin typeface="Cavolini" panose="03000502040302020204" pitchFamily="66" charset="0"/>
                <a:ea typeface="ADLaM Display" panose="02010000000000000000" pitchFamily="2" charset="0"/>
                <a:cs typeface="Cavolini" panose="03000502040302020204" pitchFamily="66" charset="0"/>
              </a:rPr>
              <a:t>were</a:t>
            </a:r>
            <a:r>
              <a:rPr lang="fr-FR" sz="2800" b="1" kern="100" dirty="0">
                <a:latin typeface="Cavolini" panose="03000502040302020204" pitchFamily="66" charset="0"/>
                <a:ea typeface="ADLaM Display" panose="02010000000000000000" pitchFamily="2" charset="0"/>
                <a:cs typeface="Cavolini" panose="03000502040302020204" pitchFamily="66" charset="0"/>
              </a:rPr>
              <a:t> reported in 1% of the </a:t>
            </a:r>
            <a:r>
              <a:rPr lang="fr-FR" sz="2800" b="1" kern="100" dirty="0" err="1">
                <a:latin typeface="Cavolini" panose="03000502040302020204" pitchFamily="66" charset="0"/>
                <a:ea typeface="ADLaM Display" panose="02010000000000000000" pitchFamily="2" charset="0"/>
                <a:cs typeface="Cavolini" panose="03000502040302020204" pitchFamily="66" charset="0"/>
              </a:rPr>
              <a:t>geographic</a:t>
            </a:r>
            <a:r>
              <a:rPr lang="fr-FR" sz="2800" b="1" kern="100" dirty="0">
                <a:latin typeface="Cavolini" panose="03000502040302020204" pitchFamily="66" charset="0"/>
                <a:ea typeface="ADLaM Display" panose="02010000000000000000" pitchFamily="2" charset="0"/>
                <a:cs typeface="Cavolini" panose="03000502040302020204" pitchFamily="66" charset="0"/>
              </a:rPr>
              <a:t> </a:t>
            </a:r>
            <a:r>
              <a:rPr lang="fr-FR" sz="2800" b="1" kern="100" dirty="0" err="1">
                <a:latin typeface="Cavolini" panose="03000502040302020204" pitchFamily="66" charset="0"/>
                <a:ea typeface="ADLaM Display" panose="02010000000000000000" pitchFamily="2" charset="0"/>
                <a:cs typeface="Cavolini" panose="03000502040302020204" pitchFamily="66" charset="0"/>
              </a:rPr>
              <a:t>units</a:t>
            </a:r>
            <a:r>
              <a:rPr lang="fr-FR" sz="2800" b="1" kern="100" dirty="0">
                <a:latin typeface="Cavolini" panose="03000502040302020204" pitchFamily="66" charset="0"/>
                <a:ea typeface="ADLaM Display" panose="02010000000000000000" pitchFamily="2" charset="0"/>
                <a:cs typeface="Cavolini" panose="03000502040302020204" pitchFamily="66" charset="0"/>
              </a:rPr>
              <a:t>. </a:t>
            </a:r>
          </a:p>
          <a:p>
            <a:pPr>
              <a:lnSpc>
                <a:spcPct val="107000"/>
              </a:lnSpc>
              <a:spcAft>
                <a:spcPts val="2400"/>
              </a:spcAft>
            </a:pPr>
            <a:r>
              <a:rPr lang="fr-FR" sz="2800" b="1" kern="100" dirty="0">
                <a:latin typeface="Cavolini" panose="03000502040302020204" pitchFamily="66" charset="0"/>
                <a:ea typeface="ADLaM Display" panose="02010000000000000000" pitchFamily="2" charset="0"/>
                <a:cs typeface="Cavolini" panose="03000502040302020204" pitchFamily="66" charset="0"/>
              </a:rPr>
              <a:t>    </a:t>
            </a:r>
            <a:r>
              <a:rPr lang="en-US" sz="2800" b="1" kern="100" dirty="0">
                <a:latin typeface="Cavolini" panose="03000502040302020204" pitchFamily="66" charset="0"/>
                <a:ea typeface="ADLaM Display" panose="02010000000000000000" pitchFamily="2" charset="0"/>
                <a:cs typeface="Cavolini" panose="03000502040302020204" pitchFamily="66" charset="0"/>
              </a:rPr>
              <a:t>What is the best approach in this country?</a:t>
            </a:r>
            <a:endParaRPr lang="en-US" sz="2800" b="1" kern="100" dirty="0">
              <a:effectLst/>
              <a:latin typeface="Cavolini" panose="03000502040302020204" pitchFamily="66" charset="0"/>
              <a:ea typeface="ADLaM Display" panose="02010000000000000000" pitchFamily="2" charset="0"/>
              <a:cs typeface="Cavolini" panose="03000502040302020204" pitchFamily="66" charset="0"/>
            </a:endParaRP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This country should identify PAMIs for control and develop an NCP to control cholera</a:t>
            </a:r>
          </a:p>
          <a:p>
            <a:pPr marL="914400" lvl="1" indent="-457200">
              <a:lnSpc>
                <a:spcPct val="107000"/>
              </a:lnSpc>
              <a:spcAft>
                <a:spcPts val="1200"/>
              </a:spcAft>
              <a:buFontTx/>
              <a:buAutoNum type="alphaLcParenR"/>
              <a:defRPr/>
            </a:pPr>
            <a:r>
              <a:rPr lang="fr-FR" sz="2600" kern="100" dirty="0">
                <a:effectLst/>
                <a:latin typeface="Atkinson Hyperlegible" panose="020B0604020202020204" charset="0"/>
                <a:ea typeface="Calibri" panose="020F0502020204030204" pitchFamily="34" charset="0"/>
                <a:cs typeface="Arial" panose="020B0604020202020204" pitchFamily="34" charset="0"/>
              </a:rPr>
              <a:t>This country should </a:t>
            </a:r>
            <a:r>
              <a:rPr lang="fr-FR" sz="2600" kern="100" dirty="0" err="1">
                <a:effectLst/>
                <a:latin typeface="Atkinson Hyperlegible" panose="020B0604020202020204" charset="0"/>
                <a:ea typeface="Calibri" panose="020F0502020204030204" pitchFamily="34" charset="0"/>
                <a:cs typeface="Arial" panose="020B0604020202020204" pitchFamily="34" charset="0"/>
              </a:rPr>
              <a:t>identify</a:t>
            </a:r>
            <a:r>
              <a:rPr lang="fr-FR" sz="2600" kern="100" dirty="0">
                <a:effectLst/>
                <a:latin typeface="Atkinson Hyperlegible" panose="020B0604020202020204" charset="0"/>
                <a:ea typeface="Calibri" panose="020F0502020204030204" pitchFamily="34" charset="0"/>
                <a:cs typeface="Arial" panose="020B0604020202020204" pitchFamily="34" charset="0"/>
              </a:rPr>
              <a:t> PAMIs for elimination and </a:t>
            </a:r>
            <a:r>
              <a:rPr lang="fr-FR" sz="2600" kern="100" dirty="0" err="1">
                <a:effectLst/>
                <a:latin typeface="Atkinson Hyperlegible" panose="020B0604020202020204" charset="0"/>
                <a:ea typeface="Calibri" panose="020F0502020204030204" pitchFamily="34" charset="0"/>
                <a:cs typeface="Arial" panose="020B0604020202020204" pitchFamily="34" charset="0"/>
              </a:rPr>
              <a:t>develop</a:t>
            </a:r>
            <a:r>
              <a:rPr lang="fr-FR" sz="2600" kern="100" dirty="0">
                <a:effectLst/>
                <a:latin typeface="Atkinson Hyperlegible" panose="020B0604020202020204" charset="0"/>
                <a:ea typeface="Calibri" panose="020F0502020204030204" pitchFamily="34" charset="0"/>
                <a:cs typeface="Arial" panose="020B0604020202020204" pitchFamily="34" charset="0"/>
              </a:rPr>
              <a:t> an </a:t>
            </a:r>
            <a:r>
              <a:rPr lang="fr-FR" sz="2600" kern="100" dirty="0" err="1">
                <a:effectLst/>
                <a:latin typeface="Atkinson Hyperlegible" panose="020B0604020202020204" charset="0"/>
                <a:ea typeface="Calibri" panose="020F0502020204030204" pitchFamily="34" charset="0"/>
                <a:cs typeface="Arial" panose="020B0604020202020204" pitchFamily="34" charset="0"/>
              </a:rPr>
              <a:t>NCP</a:t>
            </a:r>
            <a:r>
              <a:rPr lang="fr-FR" sz="2600" kern="100" dirty="0">
                <a:effectLst/>
                <a:latin typeface="Atkinson Hyperlegible" panose="020B0604020202020204" charset="0"/>
                <a:ea typeface="Calibri" panose="020F0502020204030204" pitchFamily="34" charset="0"/>
                <a:cs typeface="Arial" panose="020B0604020202020204" pitchFamily="34" charset="0"/>
              </a:rPr>
              <a:t> to </a:t>
            </a:r>
            <a:r>
              <a:rPr lang="fr-FR" sz="2600" kern="100" dirty="0" err="1">
                <a:effectLst/>
                <a:latin typeface="Atkinson Hyperlegible" panose="020B0604020202020204" charset="0"/>
                <a:ea typeface="Calibri" panose="020F0502020204030204" pitchFamily="34" charset="0"/>
                <a:cs typeface="Arial" panose="020B0604020202020204" pitchFamily="34" charset="0"/>
              </a:rPr>
              <a:t>eliminate</a:t>
            </a:r>
            <a:r>
              <a:rPr lang="fr-FR" sz="2600" kern="100" dirty="0">
                <a:effectLst/>
                <a:latin typeface="Atkinson Hyperlegible" panose="020B0604020202020204" charset="0"/>
                <a:ea typeface="Calibri" panose="020F0502020204030204" pitchFamily="34" charset="0"/>
                <a:cs typeface="Arial" panose="020B0604020202020204" pitchFamily="34" charset="0"/>
              </a:rPr>
              <a:t> cholera </a:t>
            </a:r>
          </a:p>
          <a:p>
            <a:pPr marL="914400" lvl="1" indent="-457200">
              <a:lnSpc>
                <a:spcPct val="107000"/>
              </a:lnSpc>
              <a:spcAft>
                <a:spcPts val="1200"/>
              </a:spcAft>
              <a:buFontTx/>
              <a:buAutoNum type="alphaLcParenR"/>
              <a:defRPr/>
            </a:pPr>
            <a:r>
              <a:rPr lang="fr-FR" sz="2600" kern="100" dirty="0">
                <a:latin typeface="Atkinson Hyperlegible" panose="020B0604020202020204" charset="0"/>
                <a:ea typeface="Calibri" panose="020F0502020204030204" pitchFamily="34" charset="0"/>
                <a:cs typeface="Arial" panose="020B0604020202020204" pitchFamily="34" charset="0"/>
              </a:rPr>
              <a:t>Cholera is no longer a </a:t>
            </a:r>
            <a:r>
              <a:rPr lang="fr-FR" sz="2600" kern="100" dirty="0" err="1">
                <a:latin typeface="Atkinson Hyperlegible" panose="020B0604020202020204" charset="0"/>
                <a:ea typeface="Calibri" panose="020F0502020204030204" pitchFamily="34" charset="0"/>
                <a:cs typeface="Arial" panose="020B0604020202020204" pitchFamily="34" charset="0"/>
              </a:rPr>
              <a:t>concern</a:t>
            </a:r>
            <a:r>
              <a:rPr lang="fr-FR" sz="2600" kern="100" dirty="0">
                <a:latin typeface="Atkinson Hyperlegible" panose="020B0604020202020204" charset="0"/>
                <a:ea typeface="Calibri" panose="020F0502020204030204" pitchFamily="34" charset="0"/>
                <a:cs typeface="Arial" panose="020B0604020202020204" pitchFamily="34" charset="0"/>
              </a:rPr>
              <a:t> in </a:t>
            </a:r>
            <a:r>
              <a:rPr lang="fr-FR" sz="2600" kern="100" dirty="0" err="1">
                <a:latin typeface="Atkinson Hyperlegible" panose="020B0604020202020204" charset="0"/>
                <a:ea typeface="Calibri" panose="020F0502020204030204" pitchFamily="34" charset="0"/>
                <a:cs typeface="Arial" panose="020B0604020202020204" pitchFamily="34" charset="0"/>
              </a:rPr>
              <a:t>this</a:t>
            </a:r>
            <a:r>
              <a:rPr lang="fr-FR" sz="2600" kern="100" dirty="0">
                <a:latin typeface="Atkinson Hyperlegible" panose="020B0604020202020204" charset="0"/>
                <a:ea typeface="Calibri" panose="020F0502020204030204" pitchFamily="34" charset="0"/>
                <a:cs typeface="Arial" panose="020B0604020202020204" pitchFamily="34" charset="0"/>
              </a:rPr>
              <a:t> country, </a:t>
            </a:r>
            <a:r>
              <a:rPr lang="fr-FR" sz="2600" kern="100" dirty="0" err="1">
                <a:latin typeface="Atkinson Hyperlegible" panose="020B0604020202020204" charset="0"/>
                <a:ea typeface="Calibri" panose="020F0502020204030204" pitchFamily="34" charset="0"/>
                <a:cs typeface="Arial" panose="020B0604020202020204" pitchFamily="34" charset="0"/>
              </a:rPr>
              <a:t>investing</a:t>
            </a:r>
            <a:r>
              <a:rPr lang="fr-FR" sz="2600" kern="100" dirty="0">
                <a:latin typeface="Atkinson Hyperlegible" panose="020B0604020202020204" charset="0"/>
                <a:ea typeface="Calibri" panose="020F0502020204030204" pitchFamily="34" charset="0"/>
                <a:cs typeface="Arial" panose="020B0604020202020204" pitchFamily="34" charset="0"/>
              </a:rPr>
              <a:t> in </a:t>
            </a:r>
            <a:r>
              <a:rPr lang="fr-FR" sz="2600" kern="100" dirty="0" err="1">
                <a:latin typeface="Atkinson Hyperlegible" panose="020B0604020202020204" charset="0"/>
                <a:ea typeface="Calibri" panose="020F0502020204030204" pitchFamily="34" charset="0"/>
                <a:cs typeface="Arial" panose="020B0604020202020204" pitchFamily="34" charset="0"/>
              </a:rPr>
              <a:t>multisectoral</a:t>
            </a:r>
            <a:r>
              <a:rPr lang="fr-FR" sz="2600" kern="100" dirty="0">
                <a:latin typeface="Atkinson Hyperlegible" panose="020B0604020202020204" charset="0"/>
                <a:ea typeface="Calibri" panose="020F0502020204030204" pitchFamily="34" charset="0"/>
                <a:cs typeface="Arial" panose="020B0604020202020204" pitchFamily="34" charset="0"/>
              </a:rPr>
              <a:t> interventions would be </a:t>
            </a:r>
            <a:r>
              <a:rPr lang="fr-FR" sz="2600" kern="100" dirty="0" err="1">
                <a:latin typeface="Atkinson Hyperlegible" panose="020B0604020202020204" charset="0"/>
                <a:ea typeface="Calibri" panose="020F0502020204030204" pitchFamily="34" charset="0"/>
                <a:cs typeface="Arial" panose="020B0604020202020204" pitchFamily="34" charset="0"/>
              </a:rPr>
              <a:t>dispendious</a:t>
            </a:r>
            <a:r>
              <a:rPr kumimoji="0" lang="en-GB"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391187" y="3619500"/>
            <a:ext cx="4610100" cy="4524375"/>
          </a:xfrm>
          <a:prstGeom prst="rect">
            <a:avLst/>
          </a:prstGeom>
        </p:spPr>
      </p:pic>
      <p:sp>
        <p:nvSpPr>
          <p:cNvPr id="8" name="Slide Number Placeholder 7">
            <a:extLst>
              <a:ext uri="{FF2B5EF4-FFF2-40B4-BE49-F238E27FC236}">
                <a16:creationId xmlns:a16="http://schemas.microsoft.com/office/drawing/2014/main" id="{40DFC7DA-7CC6-63D8-45DF-715EDF06CA19}"/>
              </a:ext>
            </a:extLst>
          </p:cNvPr>
          <p:cNvSpPr>
            <a:spLocks noGrp="1"/>
          </p:cNvSpPr>
          <p:nvPr>
            <p:ph type="sldNum" sz="quarter" idx="12"/>
          </p:nvPr>
        </p:nvSpPr>
        <p:spPr>
          <a:xfrm>
            <a:off x="13465602" y="9528811"/>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20</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43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266700"/>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287443" y="3308401"/>
            <a:ext cx="5276850" cy="4562475"/>
          </a:xfrm>
          <a:prstGeom prst="rect">
            <a:avLst/>
          </a:prstGeom>
        </p:spPr>
      </p:pic>
      <p:sp>
        <p:nvSpPr>
          <p:cNvPr id="2" name="TextBox 1">
            <a:extLst>
              <a:ext uri="{FF2B5EF4-FFF2-40B4-BE49-F238E27FC236}">
                <a16:creationId xmlns:a16="http://schemas.microsoft.com/office/drawing/2014/main" id="{404ABAB8-2C04-550F-ED85-65049DB60C0C}"/>
              </a:ext>
            </a:extLst>
          </p:cNvPr>
          <p:cNvSpPr txBox="1"/>
          <p:nvPr/>
        </p:nvSpPr>
        <p:spPr>
          <a:xfrm>
            <a:off x="4822398" y="3497015"/>
            <a:ext cx="12703602" cy="4723216"/>
          </a:xfrm>
          <a:prstGeom prst="rect">
            <a:avLst/>
          </a:prstGeom>
          <a:noFill/>
        </p:spPr>
        <p:txBody>
          <a:bodyPr wrap="square">
            <a:spAutoFit/>
          </a:bodyPr>
          <a:lstStyle/>
          <a:p>
            <a:pPr marL="457200" indent="-457200">
              <a:lnSpc>
                <a:spcPct val="107000"/>
              </a:lnSpc>
              <a:spcAft>
                <a:spcPts val="600"/>
              </a:spcAft>
              <a:buBlip>
                <a:blip r:embed="rId4"/>
              </a:buBlip>
            </a:pPr>
            <a:r>
              <a:rPr lang="fr-FR" sz="2800" b="1" kern="100" dirty="0">
                <a:latin typeface="Cavolini" panose="03000502040302020204" pitchFamily="66" charset="0"/>
                <a:ea typeface="ADLaM Display" panose="02010000000000000000" pitchFamily="2" charset="0"/>
                <a:cs typeface="Cavolini" panose="03000502040302020204" pitchFamily="66" charset="0"/>
              </a:rPr>
              <a:t>In a country, over the </a:t>
            </a:r>
            <a:r>
              <a:rPr lang="fr-FR" sz="2800" b="1" kern="100" dirty="0" err="1">
                <a:latin typeface="Cavolini" panose="03000502040302020204" pitchFamily="66" charset="0"/>
                <a:ea typeface="ADLaM Display" panose="02010000000000000000" pitchFamily="2" charset="0"/>
                <a:cs typeface="Cavolini" panose="03000502040302020204" pitchFamily="66" charset="0"/>
              </a:rPr>
              <a:t>past</a:t>
            </a:r>
            <a:r>
              <a:rPr lang="fr-FR" sz="2800" b="1" kern="100" dirty="0">
                <a:latin typeface="Cavolini" panose="03000502040302020204" pitchFamily="66" charset="0"/>
                <a:ea typeface="ADLaM Display" panose="02010000000000000000" pitchFamily="2" charset="0"/>
                <a:cs typeface="Cavolini" panose="03000502040302020204" pitchFamily="66" charset="0"/>
              </a:rPr>
              <a:t> 5 years, cholera outbreaks </a:t>
            </a:r>
            <a:r>
              <a:rPr lang="fr-FR" sz="2800" b="1" kern="100" dirty="0" err="1">
                <a:latin typeface="Cavolini" panose="03000502040302020204" pitchFamily="66" charset="0"/>
                <a:ea typeface="ADLaM Display" panose="02010000000000000000" pitchFamily="2" charset="0"/>
                <a:cs typeface="Cavolini" panose="03000502040302020204" pitchFamily="66" charset="0"/>
              </a:rPr>
              <a:t>were</a:t>
            </a:r>
            <a:r>
              <a:rPr lang="fr-FR" sz="2800" b="1" kern="100" dirty="0">
                <a:latin typeface="Cavolini" panose="03000502040302020204" pitchFamily="66" charset="0"/>
                <a:ea typeface="ADLaM Display" panose="02010000000000000000" pitchFamily="2" charset="0"/>
                <a:cs typeface="Cavolini" panose="03000502040302020204" pitchFamily="66" charset="0"/>
              </a:rPr>
              <a:t> reported in 1% of the </a:t>
            </a:r>
            <a:r>
              <a:rPr lang="fr-FR" sz="2800" b="1" kern="100" dirty="0" err="1">
                <a:latin typeface="Cavolini" panose="03000502040302020204" pitchFamily="66" charset="0"/>
                <a:ea typeface="ADLaM Display" panose="02010000000000000000" pitchFamily="2" charset="0"/>
                <a:cs typeface="Cavolini" panose="03000502040302020204" pitchFamily="66" charset="0"/>
              </a:rPr>
              <a:t>geographic</a:t>
            </a:r>
            <a:r>
              <a:rPr lang="fr-FR" sz="2800" b="1" kern="100" dirty="0">
                <a:latin typeface="Cavolini" panose="03000502040302020204" pitchFamily="66" charset="0"/>
                <a:ea typeface="ADLaM Display" panose="02010000000000000000" pitchFamily="2" charset="0"/>
                <a:cs typeface="Cavolini" panose="03000502040302020204" pitchFamily="66" charset="0"/>
              </a:rPr>
              <a:t> </a:t>
            </a:r>
            <a:r>
              <a:rPr lang="fr-FR" sz="2800" b="1" kern="100" dirty="0" err="1">
                <a:latin typeface="Cavolini" panose="03000502040302020204" pitchFamily="66" charset="0"/>
                <a:ea typeface="ADLaM Display" panose="02010000000000000000" pitchFamily="2" charset="0"/>
                <a:cs typeface="Cavolini" panose="03000502040302020204" pitchFamily="66" charset="0"/>
              </a:rPr>
              <a:t>units</a:t>
            </a:r>
            <a:r>
              <a:rPr lang="fr-FR" sz="2800" b="1" kern="100" dirty="0">
                <a:latin typeface="Cavolini" panose="03000502040302020204" pitchFamily="66" charset="0"/>
                <a:ea typeface="ADLaM Display" panose="02010000000000000000" pitchFamily="2" charset="0"/>
                <a:cs typeface="Cavolini" panose="03000502040302020204" pitchFamily="66" charset="0"/>
              </a:rPr>
              <a:t>.</a:t>
            </a:r>
            <a:r>
              <a:rPr lang="en-US" sz="2800" b="1" kern="100" dirty="0">
                <a:latin typeface="Cavolini" panose="03000502040302020204" pitchFamily="66" charset="0"/>
                <a:ea typeface="ADLaM Display" panose="02010000000000000000" pitchFamily="2" charset="0"/>
                <a:cs typeface="Cavolini" panose="03000502040302020204" pitchFamily="66" charset="0"/>
              </a:rPr>
              <a:t> </a:t>
            </a:r>
          </a:p>
          <a:p>
            <a:pPr>
              <a:lnSpc>
                <a:spcPct val="107000"/>
              </a:lnSpc>
              <a:spcAft>
                <a:spcPts val="2400"/>
              </a:spcAft>
            </a:pPr>
            <a:r>
              <a:rPr lang="en-US" sz="2800" b="1" kern="100" dirty="0">
                <a:latin typeface="Cavolini" panose="03000502040302020204" pitchFamily="66" charset="0"/>
                <a:ea typeface="ADLaM Display" panose="02010000000000000000" pitchFamily="2" charset="0"/>
                <a:cs typeface="Cavolini" panose="03000502040302020204" pitchFamily="66" charset="0"/>
              </a:rPr>
              <a:t>    What is the best approach in this country?</a:t>
            </a:r>
            <a:endParaRPr lang="en-US" sz="2800" b="1" kern="100" dirty="0">
              <a:effectLst/>
              <a:latin typeface="Cavolini" panose="03000502040302020204" pitchFamily="66" charset="0"/>
              <a:ea typeface="ADLaM Display" panose="02010000000000000000" pitchFamily="2" charset="0"/>
              <a:cs typeface="Cavolini" panose="03000502040302020204" pitchFamily="66" charset="0"/>
            </a:endParaRP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This country should identify PAMIs for control and develop an NCP to control cholera</a:t>
            </a:r>
          </a:p>
          <a:p>
            <a:pPr marL="914400" lvl="1" indent="-457200">
              <a:lnSpc>
                <a:spcPct val="107000"/>
              </a:lnSpc>
              <a:spcAft>
                <a:spcPts val="1200"/>
              </a:spcAft>
              <a:buFontTx/>
              <a:buAutoNum type="alphaLcParenR"/>
              <a:defRPr/>
            </a:pPr>
            <a:r>
              <a:rPr lang="fr-FR" sz="2600" kern="100" dirty="0">
                <a:solidFill>
                  <a:srgbClr val="009999"/>
                </a:solidFill>
                <a:effectLst/>
                <a:latin typeface="Atkinson Hyperlegible Bold" panose="020B0604020202020204" charset="0"/>
                <a:ea typeface="Calibri" panose="020F0502020204030204" pitchFamily="34" charset="0"/>
                <a:cs typeface="Arial" panose="020B0604020202020204" pitchFamily="34" charset="0"/>
              </a:rPr>
              <a:t>This country should </a:t>
            </a:r>
            <a:r>
              <a:rPr lang="fr-FR" sz="2600" kern="100" dirty="0" err="1">
                <a:solidFill>
                  <a:srgbClr val="009999"/>
                </a:solidFill>
                <a:effectLst/>
                <a:latin typeface="Atkinson Hyperlegible Bold" panose="020B0604020202020204" charset="0"/>
                <a:ea typeface="Calibri" panose="020F0502020204030204" pitchFamily="34" charset="0"/>
                <a:cs typeface="Arial" panose="020B0604020202020204" pitchFamily="34" charset="0"/>
              </a:rPr>
              <a:t>identify</a:t>
            </a:r>
            <a:r>
              <a:rPr lang="fr-FR" sz="2600" kern="100" dirty="0">
                <a:solidFill>
                  <a:srgbClr val="009999"/>
                </a:solidFill>
                <a:effectLst/>
                <a:latin typeface="Atkinson Hyperlegible Bold" panose="020B0604020202020204" charset="0"/>
                <a:ea typeface="Calibri" panose="020F0502020204030204" pitchFamily="34" charset="0"/>
                <a:cs typeface="Arial" panose="020B0604020202020204" pitchFamily="34" charset="0"/>
              </a:rPr>
              <a:t> PAMIs for elimination and </a:t>
            </a:r>
            <a:r>
              <a:rPr lang="fr-FR" sz="2600" kern="100" dirty="0" err="1">
                <a:solidFill>
                  <a:srgbClr val="009999"/>
                </a:solidFill>
                <a:effectLst/>
                <a:latin typeface="Atkinson Hyperlegible Bold" panose="020B0604020202020204" charset="0"/>
                <a:ea typeface="Calibri" panose="020F0502020204030204" pitchFamily="34" charset="0"/>
                <a:cs typeface="Arial" panose="020B0604020202020204" pitchFamily="34" charset="0"/>
              </a:rPr>
              <a:t>develop</a:t>
            </a:r>
            <a:r>
              <a:rPr lang="fr-FR" sz="2600" kern="100" dirty="0">
                <a:solidFill>
                  <a:srgbClr val="009999"/>
                </a:solidFill>
                <a:effectLst/>
                <a:latin typeface="Atkinson Hyperlegible Bold" panose="020B0604020202020204" charset="0"/>
                <a:ea typeface="Calibri" panose="020F0502020204030204" pitchFamily="34" charset="0"/>
                <a:cs typeface="Arial" panose="020B0604020202020204" pitchFamily="34" charset="0"/>
              </a:rPr>
              <a:t> an </a:t>
            </a:r>
            <a:r>
              <a:rPr lang="fr-FR" sz="2600" kern="100" dirty="0" err="1">
                <a:solidFill>
                  <a:srgbClr val="009999"/>
                </a:solidFill>
                <a:effectLst/>
                <a:latin typeface="Atkinson Hyperlegible Bold" panose="020B0604020202020204" charset="0"/>
                <a:ea typeface="Calibri" panose="020F0502020204030204" pitchFamily="34" charset="0"/>
                <a:cs typeface="Arial" panose="020B0604020202020204" pitchFamily="34" charset="0"/>
              </a:rPr>
              <a:t>NCP</a:t>
            </a:r>
            <a:r>
              <a:rPr lang="fr-FR" sz="2600" kern="100" dirty="0">
                <a:solidFill>
                  <a:srgbClr val="009999"/>
                </a:solidFill>
                <a:effectLst/>
                <a:latin typeface="Atkinson Hyperlegible Bold" panose="020B0604020202020204" charset="0"/>
                <a:ea typeface="Calibri" panose="020F0502020204030204" pitchFamily="34" charset="0"/>
                <a:cs typeface="Arial" panose="020B0604020202020204" pitchFamily="34" charset="0"/>
              </a:rPr>
              <a:t> to </a:t>
            </a:r>
            <a:r>
              <a:rPr lang="fr-FR" sz="2600" kern="100" dirty="0" err="1">
                <a:solidFill>
                  <a:srgbClr val="009999"/>
                </a:solidFill>
                <a:effectLst/>
                <a:latin typeface="Atkinson Hyperlegible Bold" panose="020B0604020202020204" charset="0"/>
                <a:ea typeface="Calibri" panose="020F0502020204030204" pitchFamily="34" charset="0"/>
                <a:cs typeface="Arial" panose="020B0604020202020204" pitchFamily="34" charset="0"/>
              </a:rPr>
              <a:t>eliminate</a:t>
            </a:r>
            <a:r>
              <a:rPr lang="fr-FR" sz="2600" kern="100" dirty="0">
                <a:solidFill>
                  <a:srgbClr val="009999"/>
                </a:solidFill>
                <a:effectLst/>
                <a:latin typeface="Atkinson Hyperlegible Bold" panose="020B0604020202020204" charset="0"/>
                <a:ea typeface="Calibri" panose="020F0502020204030204" pitchFamily="34" charset="0"/>
                <a:cs typeface="Arial" panose="020B0604020202020204" pitchFamily="34" charset="0"/>
              </a:rPr>
              <a:t> cholera </a:t>
            </a:r>
          </a:p>
          <a:p>
            <a:pPr marL="914400" lvl="1" indent="-457200">
              <a:lnSpc>
                <a:spcPct val="107000"/>
              </a:lnSpc>
              <a:spcAft>
                <a:spcPts val="1200"/>
              </a:spcAft>
              <a:buFontTx/>
              <a:buAutoNum type="alphaLcParenR"/>
              <a:defRPr/>
            </a:pPr>
            <a:r>
              <a:rPr lang="fr-FR" sz="2600" kern="100" dirty="0">
                <a:solidFill>
                  <a:schemeClr val="bg1">
                    <a:lumMod val="85000"/>
                  </a:schemeClr>
                </a:solidFill>
                <a:latin typeface="Atkinson Hyperlegible" panose="020B0604020202020204" charset="0"/>
                <a:ea typeface="Calibri" panose="020F0502020204030204" pitchFamily="34" charset="0"/>
                <a:cs typeface="Arial" panose="020B0604020202020204" pitchFamily="34" charset="0"/>
              </a:rPr>
              <a:t>Cholera is no longer a </a:t>
            </a:r>
            <a:r>
              <a:rPr lang="fr-FR" sz="2600" kern="100" dirty="0" err="1">
                <a:solidFill>
                  <a:schemeClr val="bg1">
                    <a:lumMod val="85000"/>
                  </a:schemeClr>
                </a:solidFill>
                <a:latin typeface="Atkinson Hyperlegible" panose="020B0604020202020204" charset="0"/>
                <a:ea typeface="Calibri" panose="020F0502020204030204" pitchFamily="34" charset="0"/>
                <a:cs typeface="Arial" panose="020B0604020202020204" pitchFamily="34" charset="0"/>
              </a:rPr>
              <a:t>concern</a:t>
            </a:r>
            <a:r>
              <a:rPr lang="fr-FR" sz="2600" kern="100" dirty="0">
                <a:solidFill>
                  <a:schemeClr val="bg1">
                    <a:lumMod val="85000"/>
                  </a:schemeClr>
                </a:solidFill>
                <a:latin typeface="Atkinson Hyperlegible" panose="020B0604020202020204" charset="0"/>
                <a:ea typeface="Calibri" panose="020F0502020204030204" pitchFamily="34" charset="0"/>
                <a:cs typeface="Arial" panose="020B0604020202020204" pitchFamily="34" charset="0"/>
              </a:rPr>
              <a:t> in </a:t>
            </a:r>
            <a:r>
              <a:rPr lang="fr-FR" sz="2600" kern="100" dirty="0" err="1">
                <a:solidFill>
                  <a:schemeClr val="bg1">
                    <a:lumMod val="85000"/>
                  </a:schemeClr>
                </a:solidFill>
                <a:latin typeface="Atkinson Hyperlegible" panose="020B0604020202020204" charset="0"/>
                <a:ea typeface="Calibri" panose="020F0502020204030204" pitchFamily="34" charset="0"/>
                <a:cs typeface="Arial" panose="020B0604020202020204" pitchFamily="34" charset="0"/>
              </a:rPr>
              <a:t>this</a:t>
            </a:r>
            <a:r>
              <a:rPr lang="fr-FR" sz="2600" kern="100" dirty="0">
                <a:solidFill>
                  <a:schemeClr val="bg1">
                    <a:lumMod val="85000"/>
                  </a:schemeClr>
                </a:solidFill>
                <a:latin typeface="Atkinson Hyperlegible" panose="020B0604020202020204" charset="0"/>
                <a:ea typeface="Calibri" panose="020F0502020204030204" pitchFamily="34" charset="0"/>
                <a:cs typeface="Arial" panose="020B0604020202020204" pitchFamily="34" charset="0"/>
              </a:rPr>
              <a:t> country, </a:t>
            </a:r>
            <a:r>
              <a:rPr lang="fr-FR" sz="2600" kern="100" dirty="0" err="1">
                <a:solidFill>
                  <a:schemeClr val="bg1">
                    <a:lumMod val="85000"/>
                  </a:schemeClr>
                </a:solidFill>
                <a:latin typeface="Atkinson Hyperlegible" panose="020B0604020202020204" charset="0"/>
                <a:ea typeface="Calibri" panose="020F0502020204030204" pitchFamily="34" charset="0"/>
                <a:cs typeface="Arial" panose="020B0604020202020204" pitchFamily="34" charset="0"/>
              </a:rPr>
              <a:t>investing</a:t>
            </a:r>
            <a:r>
              <a:rPr lang="fr-FR" sz="2600" kern="100" dirty="0">
                <a:solidFill>
                  <a:schemeClr val="bg1">
                    <a:lumMod val="85000"/>
                  </a:schemeClr>
                </a:solidFill>
                <a:latin typeface="Atkinson Hyperlegible" panose="020B0604020202020204" charset="0"/>
                <a:ea typeface="Calibri" panose="020F0502020204030204" pitchFamily="34" charset="0"/>
                <a:cs typeface="Arial" panose="020B0604020202020204" pitchFamily="34" charset="0"/>
              </a:rPr>
              <a:t> in </a:t>
            </a:r>
            <a:r>
              <a:rPr lang="fr-FR" sz="2600" kern="100" dirty="0" err="1">
                <a:solidFill>
                  <a:schemeClr val="bg1">
                    <a:lumMod val="85000"/>
                  </a:schemeClr>
                </a:solidFill>
                <a:latin typeface="Atkinson Hyperlegible" panose="020B0604020202020204" charset="0"/>
                <a:ea typeface="Calibri" panose="020F0502020204030204" pitchFamily="34" charset="0"/>
                <a:cs typeface="Arial" panose="020B0604020202020204" pitchFamily="34" charset="0"/>
              </a:rPr>
              <a:t>multisectoral</a:t>
            </a:r>
            <a:r>
              <a:rPr lang="fr-FR" sz="2600" kern="100" dirty="0">
                <a:solidFill>
                  <a:schemeClr val="bg1">
                    <a:lumMod val="85000"/>
                  </a:schemeClr>
                </a:solidFill>
                <a:latin typeface="Atkinson Hyperlegible" panose="020B0604020202020204" charset="0"/>
                <a:ea typeface="Calibri" panose="020F0502020204030204" pitchFamily="34" charset="0"/>
                <a:cs typeface="Arial" panose="020B0604020202020204" pitchFamily="34" charset="0"/>
              </a:rPr>
              <a:t> interventions would be </a:t>
            </a:r>
            <a:r>
              <a:rPr lang="fr-FR" sz="2600" kern="100" dirty="0" err="1">
                <a:solidFill>
                  <a:schemeClr val="bg1">
                    <a:lumMod val="85000"/>
                  </a:schemeClr>
                </a:solidFill>
                <a:latin typeface="Atkinson Hyperlegible" panose="020B0604020202020204" charset="0"/>
                <a:ea typeface="Calibri" panose="020F0502020204030204" pitchFamily="34" charset="0"/>
                <a:cs typeface="Arial" panose="020B0604020202020204" pitchFamily="34" charset="0"/>
              </a:rPr>
              <a:t>dispendious</a:t>
            </a:r>
            <a:r>
              <a:rPr kumimoji="0" lang="en-GB"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93AAD34-5ACD-36F7-AAA0-1CF1E52EE3B2}"/>
              </a:ext>
            </a:extLst>
          </p:cNvPr>
          <p:cNvSpPr>
            <a:spLocks noGrp="1"/>
          </p:cNvSpPr>
          <p:nvPr>
            <p:ph type="sldNum" sz="quarter" idx="12"/>
          </p:nvPr>
        </p:nvSpPr>
        <p:spPr>
          <a:xfrm>
            <a:off x="13383638" y="9472612"/>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21</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200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334000" y="3796859"/>
            <a:ext cx="12344400" cy="2867965"/>
          </a:xfrm>
          <a:prstGeom prst="rect">
            <a:avLst/>
          </a:prstGeom>
          <a:noFill/>
        </p:spPr>
        <p:txBody>
          <a:bodyPr wrap="square">
            <a:spAutoFit/>
          </a:bodyPr>
          <a:lstStyle/>
          <a:p>
            <a:pPr marL="457200" indent="-457200">
              <a:lnSpc>
                <a:spcPct val="107000"/>
              </a:lnSpc>
              <a:spcAft>
                <a:spcPts val="2400"/>
              </a:spcAft>
              <a:buBlip>
                <a:blip r:embed="rId3"/>
              </a:buBlip>
            </a:pPr>
            <a:r>
              <a:rPr lang="en-US" sz="2800" b="1" kern="100" dirty="0">
                <a:effectLst/>
                <a:latin typeface="Cavolini" panose="03000502040302020204" pitchFamily="66" charset="0"/>
                <a:ea typeface="ADLaM Display" panose="02010000000000000000" pitchFamily="2" charset="0"/>
                <a:cs typeface="Cavolini" panose="03000502040302020204" pitchFamily="66" charset="0"/>
              </a:rPr>
              <a:t>How is the list of PAMIs determined in a country?</a:t>
            </a:r>
            <a:endParaRPr lang="en-GB" sz="2800" b="1" kern="100" dirty="0">
              <a:effectLst/>
              <a:latin typeface="Cavolini" panose="03000502040302020204" pitchFamily="66" charset="0"/>
              <a:ea typeface="ADLaM Display" panose="02010000000000000000" pitchFamily="2" charset="0"/>
              <a:cs typeface="Cavolini" panose="03000502040302020204" pitchFamily="66" charset="0"/>
            </a:endParaRPr>
          </a:p>
          <a:p>
            <a:pPr marL="914400" lvl="1" indent="-457200">
              <a:lnSpc>
                <a:spcPct val="107000"/>
              </a:lnSpc>
              <a:spcAft>
                <a:spcPts val="1200"/>
              </a:spcAft>
              <a:buFontTx/>
              <a:buAutoNum type="alphaLcParenR"/>
              <a:defRPr/>
            </a:pPr>
            <a:r>
              <a:rPr lang="en-GB" sz="2600" kern="100" dirty="0">
                <a:latin typeface="Atkinson Hyperlegible" panose="020B0604020202020204" charset="0"/>
                <a:cs typeface="Arial" panose="020B0604020202020204" pitchFamily="34" charset="0"/>
              </a:rPr>
              <a:t>Automatically based on the value of a numeric index</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With qualitative discussions and negotiations among political stakeholders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Based on consensus among stakeholders taking into account a numeric index to guide objective decision-making</a:t>
            </a:r>
          </a:p>
        </p:txBody>
      </p:sp>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4"/>
          <a:stretch>
            <a:fillRect/>
          </a:stretch>
        </p:blipFill>
        <p:spPr>
          <a:xfrm>
            <a:off x="609600" y="3162300"/>
            <a:ext cx="4610100" cy="4524375"/>
          </a:xfrm>
          <a:prstGeom prst="rect">
            <a:avLst/>
          </a:prstGeom>
        </p:spPr>
      </p:pic>
      <p:sp>
        <p:nvSpPr>
          <p:cNvPr id="8" name="Slide Number Placeholder 7">
            <a:extLst>
              <a:ext uri="{FF2B5EF4-FFF2-40B4-BE49-F238E27FC236}">
                <a16:creationId xmlns:a16="http://schemas.microsoft.com/office/drawing/2014/main" id="{569A14D9-B375-785F-D0BF-E06EAFF9A27E}"/>
              </a:ext>
            </a:extLst>
          </p:cNvPr>
          <p:cNvSpPr>
            <a:spLocks noGrp="1"/>
          </p:cNvSpPr>
          <p:nvPr>
            <p:ph type="sldNum" sz="quarter" idx="12"/>
          </p:nvPr>
        </p:nvSpPr>
        <p:spPr>
          <a:xfrm>
            <a:off x="13411200" y="9455362"/>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22</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0282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2000" y="342900"/>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12032" y="3314700"/>
            <a:ext cx="5276850" cy="4562475"/>
          </a:xfrm>
          <a:prstGeom prst="rect">
            <a:avLst/>
          </a:prstGeom>
        </p:spPr>
      </p:pic>
      <p:sp>
        <p:nvSpPr>
          <p:cNvPr id="3" name="TextBox 2">
            <a:extLst>
              <a:ext uri="{FF2B5EF4-FFF2-40B4-BE49-F238E27FC236}">
                <a16:creationId xmlns:a16="http://schemas.microsoft.com/office/drawing/2014/main" id="{26D4946F-A558-BC12-8FC5-13E376262D2C}"/>
              </a:ext>
            </a:extLst>
          </p:cNvPr>
          <p:cNvSpPr txBox="1"/>
          <p:nvPr/>
        </p:nvSpPr>
        <p:spPr>
          <a:xfrm>
            <a:off x="5715000" y="4161954"/>
            <a:ext cx="12344400" cy="2867965"/>
          </a:xfrm>
          <a:prstGeom prst="rect">
            <a:avLst/>
          </a:prstGeom>
          <a:noFill/>
        </p:spPr>
        <p:txBody>
          <a:bodyPr wrap="square">
            <a:spAutoFit/>
          </a:bodyPr>
          <a:lstStyle/>
          <a:p>
            <a:pPr marL="457200" indent="-457200">
              <a:lnSpc>
                <a:spcPct val="107000"/>
              </a:lnSpc>
              <a:spcAft>
                <a:spcPts val="2400"/>
              </a:spcAft>
              <a:buBlip>
                <a:blip r:embed="rId4"/>
              </a:buBlip>
            </a:pPr>
            <a:r>
              <a:rPr lang="en-US" sz="2800" b="1" kern="100" dirty="0">
                <a:effectLst/>
                <a:latin typeface="Cavolini" panose="03000502040302020204" pitchFamily="66" charset="0"/>
                <a:ea typeface="ADLaM Display" panose="02010000000000000000" pitchFamily="2" charset="0"/>
                <a:cs typeface="Cavolini" panose="03000502040302020204" pitchFamily="66" charset="0"/>
              </a:rPr>
              <a:t>How is the list of PAMIs determined in a country?</a:t>
            </a:r>
            <a:endParaRPr lang="en-GB" sz="2800" b="1" kern="100" dirty="0">
              <a:effectLst/>
              <a:latin typeface="Cavolini" panose="03000502040302020204" pitchFamily="66" charset="0"/>
              <a:ea typeface="ADLaM Display" panose="02010000000000000000" pitchFamily="2" charset="0"/>
              <a:cs typeface="Cavolini" panose="03000502040302020204" pitchFamily="66" charset="0"/>
            </a:endParaRPr>
          </a:p>
          <a:p>
            <a:pPr marL="457200" indent="-457200">
              <a:lnSpc>
                <a:spcPct val="107000"/>
              </a:lnSpc>
              <a:spcAft>
                <a:spcPts val="1200"/>
              </a:spcAft>
              <a:buFontTx/>
              <a:buAutoNum type="alphaLcParenR"/>
              <a:defRPr/>
            </a:pPr>
            <a:r>
              <a:rPr lang="en-GB" sz="2600" kern="100" dirty="0">
                <a:solidFill>
                  <a:schemeClr val="bg1">
                    <a:lumMod val="85000"/>
                  </a:schemeClr>
                </a:solidFill>
                <a:latin typeface="Atkinson Hyperlegible" panose="020B0604020202020204" charset="0"/>
                <a:cs typeface="Arial" panose="020B0604020202020204" pitchFamily="34" charset="0"/>
              </a:rPr>
              <a:t>Automatically based on the value of a numeric index</a:t>
            </a: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With qualitative discussions and negotiations among political stakeholders</a:t>
            </a:r>
          </a:p>
          <a:p>
            <a:pPr marL="457200" marR="0" lvl="0"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Based on consensus among stakeholders taking into account a numeric index to guide objective decision-making</a:t>
            </a:r>
          </a:p>
        </p:txBody>
      </p:sp>
      <p:sp>
        <p:nvSpPr>
          <p:cNvPr id="4" name="Slide Number Placeholder 3">
            <a:extLst>
              <a:ext uri="{FF2B5EF4-FFF2-40B4-BE49-F238E27FC236}">
                <a16:creationId xmlns:a16="http://schemas.microsoft.com/office/drawing/2014/main" id="{3C8BEDA3-79F3-D14F-A701-50F8DFE1EFB3}"/>
              </a:ext>
            </a:extLst>
          </p:cNvPr>
          <p:cNvSpPr>
            <a:spLocks noGrp="1"/>
          </p:cNvSpPr>
          <p:nvPr>
            <p:ph type="sldNum" sz="quarter" idx="12"/>
          </p:nvPr>
        </p:nvSpPr>
        <p:spPr>
          <a:xfrm>
            <a:off x="13465602" y="947452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23</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1903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3"/>
          <a:stretch>
            <a:fillRect/>
          </a:stretch>
        </p:blipFill>
        <p:spPr>
          <a:xfrm>
            <a:off x="391187" y="2981676"/>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295464" y="-1050587"/>
            <a:ext cx="943946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200" y="24579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4</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851400" y="3959757"/>
            <a:ext cx="13436600" cy="2439835"/>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Blip>
                <a:blip r:embed="rId4"/>
              </a:buBlip>
              <a:tabLst/>
              <a:defRPr/>
            </a:pPr>
            <a:r>
              <a:rPr lang="en-US" sz="2800" b="1" kern="100" dirty="0">
                <a:latin typeface="Cavolini" panose="03000502040302020204" pitchFamily="66" charset="0"/>
                <a:ea typeface="ADLaM Display" panose="02010000000000000000" pitchFamily="2" charset="0"/>
                <a:cs typeface="Cavolini" panose="03000502040302020204" pitchFamily="66" charset="0"/>
              </a:rPr>
              <a:t>How long does it take on average to complete PAMI identification? </a:t>
            </a:r>
            <a:endPar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914400" lvl="1" indent="-457200">
              <a:lnSpc>
                <a:spcPct val="107000"/>
              </a:lnSpc>
              <a:spcAft>
                <a:spcPts val="1200"/>
              </a:spcAft>
              <a:buFontTx/>
              <a:buAutoNum type="alphaLcParenR"/>
              <a:defRPr/>
            </a:pPr>
            <a:r>
              <a:rPr lang="en-GB" sz="2600" kern="100" dirty="0">
                <a:latin typeface="Atkinson Hyperlegible" panose="020B0604020202020204" charset="0"/>
                <a:cs typeface="Arial" panose="020B0604020202020204" pitchFamily="34" charset="0"/>
              </a:rPr>
              <a:t>6 weeks</a:t>
            </a:r>
          </a:p>
          <a:p>
            <a:pPr marL="914400" lvl="1" indent="-457200">
              <a:lnSpc>
                <a:spcPct val="107000"/>
              </a:lnSpc>
              <a:spcAft>
                <a:spcPts val="1200"/>
              </a:spcAft>
              <a:buFontTx/>
              <a:buAutoNum type="alphaLcParenR"/>
              <a:defRPr/>
            </a:pPr>
            <a:r>
              <a:rPr lang="en-GB" sz="2600" kern="100" dirty="0">
                <a:latin typeface="Atkinson Hyperlegible" panose="020B0604020202020204" charset="0"/>
                <a:cs typeface="Arial" panose="020B0604020202020204" pitchFamily="34" charset="0"/>
              </a:rPr>
              <a:t>6 months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12 months </a:t>
            </a:r>
          </a:p>
        </p:txBody>
      </p:sp>
      <p:sp>
        <p:nvSpPr>
          <p:cNvPr id="8" name="Slide Number Placeholder 7">
            <a:extLst>
              <a:ext uri="{FF2B5EF4-FFF2-40B4-BE49-F238E27FC236}">
                <a16:creationId xmlns:a16="http://schemas.microsoft.com/office/drawing/2014/main" id="{E596C83F-5A8D-1FB1-2D99-8FFB904AC8C1}"/>
              </a:ext>
            </a:extLst>
          </p:cNvPr>
          <p:cNvSpPr>
            <a:spLocks noGrp="1"/>
          </p:cNvSpPr>
          <p:nvPr>
            <p:ph type="sldNum" sz="quarter" idx="12"/>
          </p:nvPr>
        </p:nvSpPr>
        <p:spPr>
          <a:xfrm>
            <a:off x="13517483" y="9505677"/>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24</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5148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339090" y="3015379"/>
            <a:ext cx="5276850" cy="45624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609600" y="-1050587"/>
            <a:ext cx="975360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685800" y="3106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4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DF3597FF-A85A-06D4-6D86-60A230D4FA61}"/>
              </a:ext>
            </a:extLst>
          </p:cNvPr>
          <p:cNvSpPr txBox="1"/>
          <p:nvPr/>
        </p:nvSpPr>
        <p:spPr>
          <a:xfrm>
            <a:off x="4572000" y="4076698"/>
            <a:ext cx="13868400" cy="2439835"/>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Blip>
                <a:blip r:embed="rId4"/>
              </a:buBlip>
              <a:tabLst/>
              <a:defRPr/>
            </a:pPr>
            <a:r>
              <a:rPr lang="en-US" sz="2800" b="1" kern="100" dirty="0">
                <a:latin typeface="Cavolini" panose="03000502040302020204" pitchFamily="66" charset="0"/>
                <a:ea typeface="ADLaM Display" panose="02010000000000000000" pitchFamily="2" charset="0"/>
                <a:cs typeface="Cavolini" panose="03000502040302020204" pitchFamily="66" charset="0"/>
              </a:rPr>
              <a:t>How long does it take on average to complete PAMI identification? </a:t>
            </a:r>
            <a:endPar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914400" lvl="1" indent="-457200">
              <a:lnSpc>
                <a:spcPct val="107000"/>
              </a:lnSpc>
              <a:spcAft>
                <a:spcPts val="1200"/>
              </a:spcAft>
              <a:buFontTx/>
              <a:buAutoNum type="alphaLcParenR"/>
              <a:defRPr/>
            </a:pPr>
            <a:r>
              <a:rPr lang="en-GB" sz="2600" kern="100" dirty="0">
                <a:solidFill>
                  <a:schemeClr val="bg1">
                    <a:lumMod val="85000"/>
                  </a:schemeClr>
                </a:solidFill>
                <a:latin typeface="Atkinson Hyperlegible" panose="020B0604020202020204" charset="0"/>
                <a:cs typeface="Arial" panose="020B0604020202020204" pitchFamily="34" charset="0"/>
              </a:rPr>
              <a:t>6 weeks</a:t>
            </a:r>
          </a:p>
          <a:p>
            <a:pPr marL="914400" lvl="1" indent="-457200">
              <a:lnSpc>
                <a:spcPct val="107000"/>
              </a:lnSpc>
              <a:spcAft>
                <a:spcPts val="1200"/>
              </a:spcAft>
              <a:buFontTx/>
              <a:buAutoNum type="alphaLcParenR"/>
              <a:defRPr/>
            </a:pPr>
            <a:r>
              <a:rPr lang="en-GB" sz="2600" b="1" kern="100" dirty="0">
                <a:solidFill>
                  <a:srgbClr val="009999"/>
                </a:solidFill>
                <a:latin typeface="Atkinson Hyperlegible Bold" panose="020B0604020202020204" charset="0"/>
                <a:cs typeface="Arial" panose="020B0604020202020204" pitchFamily="34" charset="0"/>
              </a:rPr>
              <a:t>6 months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12 months </a:t>
            </a:r>
          </a:p>
        </p:txBody>
      </p:sp>
      <p:sp>
        <p:nvSpPr>
          <p:cNvPr id="4" name="Slide Number Placeholder 3">
            <a:extLst>
              <a:ext uri="{FF2B5EF4-FFF2-40B4-BE49-F238E27FC236}">
                <a16:creationId xmlns:a16="http://schemas.microsoft.com/office/drawing/2014/main" id="{CA883079-6BBF-8649-9B39-E74A0A12D8AD}"/>
              </a:ext>
            </a:extLst>
          </p:cNvPr>
          <p:cNvSpPr>
            <a:spLocks noGrp="1"/>
          </p:cNvSpPr>
          <p:nvPr>
            <p:ph type="sldNum" sz="quarter" idx="12"/>
          </p:nvPr>
        </p:nvSpPr>
        <p:spPr>
          <a:xfrm>
            <a:off x="13389402" y="9455793"/>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25</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8078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3" name="Slide Number Placeholder 2">
            <a:extLst>
              <a:ext uri="{FF2B5EF4-FFF2-40B4-BE49-F238E27FC236}">
                <a16:creationId xmlns:a16="http://schemas.microsoft.com/office/drawing/2014/main" id="{5AEECC21-EDF5-2885-B7A3-BA18669A0368}"/>
              </a:ext>
            </a:extLst>
          </p:cNvPr>
          <p:cNvSpPr>
            <a:spLocks noGrp="1"/>
          </p:cNvSpPr>
          <p:nvPr>
            <p:ph type="sldNum" sz="quarter" idx="12"/>
          </p:nvPr>
        </p:nvSpPr>
        <p:spPr>
          <a:xfrm>
            <a:off x="13411200" y="9486900"/>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26</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6B6E82-1E91-61D8-E737-28619D0F695D}"/>
              </a:ext>
            </a:extLst>
          </p:cNvPr>
          <p:cNvGrpSpPr/>
          <p:nvPr/>
        </p:nvGrpSpPr>
        <p:grpSpPr>
          <a:xfrm>
            <a:off x="1913201" y="3168478"/>
            <a:ext cx="14681367" cy="5251622"/>
            <a:chOff x="1913201" y="3168478"/>
            <a:chExt cx="14681367" cy="5251622"/>
          </a:xfrm>
        </p:grpSpPr>
        <p:grpSp>
          <p:nvGrpSpPr>
            <p:cNvPr id="2" name="Group 1">
              <a:extLst>
                <a:ext uri="{FF2B5EF4-FFF2-40B4-BE49-F238E27FC236}">
                  <a16:creationId xmlns:a16="http://schemas.microsoft.com/office/drawing/2014/main" id="{C231944D-3742-4858-C685-6377DCBAD61E}"/>
                </a:ext>
              </a:extLst>
            </p:cNvPr>
            <p:cNvGrpSpPr/>
            <p:nvPr/>
          </p:nvGrpSpPr>
          <p:grpSpPr>
            <a:xfrm>
              <a:off x="1913201" y="3250856"/>
              <a:ext cx="13421534" cy="5169244"/>
              <a:chOff x="1913201" y="3250856"/>
              <a:chExt cx="13421534" cy="5169244"/>
            </a:xfrm>
          </p:grpSpPr>
          <p:sp>
            <p:nvSpPr>
              <p:cNvPr id="20" name="Rectangle 19">
                <a:extLst>
                  <a:ext uri="{FF2B5EF4-FFF2-40B4-BE49-F238E27FC236}">
                    <a16:creationId xmlns:a16="http://schemas.microsoft.com/office/drawing/2014/main" id="{6BAB5282-636C-49C9-8906-400122A811EC}"/>
                  </a:ext>
                </a:extLst>
              </p:cNvPr>
              <p:cNvSpPr/>
              <p:nvPr/>
            </p:nvSpPr>
            <p:spPr>
              <a:xfrm>
                <a:off x="2676659" y="3771900"/>
                <a:ext cx="12658076" cy="3962400"/>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913201" y="3250856"/>
                <a:ext cx="1443990" cy="5169244"/>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7" name="Rectangle 6">
              <a:extLst>
                <a:ext uri="{FF2B5EF4-FFF2-40B4-BE49-F238E27FC236}">
                  <a16:creationId xmlns:a16="http://schemas.microsoft.com/office/drawing/2014/main" id="{E6E7C1EC-D7A4-D6F3-D18E-6A4C2F456F9F}"/>
                </a:ext>
              </a:extLst>
            </p:cNvPr>
            <p:cNvSpPr/>
            <p:nvPr/>
          </p:nvSpPr>
          <p:spPr>
            <a:xfrm>
              <a:off x="15150578" y="3168478"/>
              <a:ext cx="1443990" cy="5169244"/>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576961" y="4270931"/>
            <a:ext cx="11134077" cy="2964338"/>
          </a:xfrm>
          <a:prstGeom prst="rect">
            <a:avLst/>
          </a:prstGeom>
          <a:noFill/>
        </p:spPr>
        <p:txBody>
          <a:bodyPr wrap="square" rtlCol="0">
            <a:spAutoFit/>
          </a:bodyPr>
          <a:lstStyle/>
          <a:p>
            <a:pPr marL="457200" indent="-457200">
              <a:lnSpc>
                <a:spcPct val="130000"/>
              </a:lnSpc>
              <a:spcAft>
                <a:spcPts val="600"/>
              </a:spcAft>
              <a:buClr>
                <a:srgbClr val="009999"/>
              </a:buClr>
              <a:buFont typeface="Arial" panose="020B0604020202020204" pitchFamily="34" charset="0"/>
              <a:buChar char="•"/>
            </a:pPr>
            <a:r>
              <a:rPr lang="en-US" sz="2600" dirty="0">
                <a:solidFill>
                  <a:srgbClr val="2A1720"/>
                </a:solidFill>
                <a:latin typeface="Atkinson Hyperlegible" panose="020B0604020202020204" charset="0"/>
              </a:rPr>
              <a:t>Why there are </a:t>
            </a:r>
            <a:r>
              <a:rPr lang="en-US" sz="2600" dirty="0">
                <a:solidFill>
                  <a:srgbClr val="009999"/>
                </a:solidFill>
                <a:latin typeface="Atkinson Hyperlegible Bold" panose="020B0604020202020204" charset="0"/>
              </a:rPr>
              <a:t>two GTFCC methods </a:t>
            </a:r>
            <a:r>
              <a:rPr lang="en-US" sz="2600" dirty="0">
                <a:solidFill>
                  <a:srgbClr val="2A1720"/>
                </a:solidFill>
                <a:latin typeface="Atkinson Hyperlegible" panose="020B0604020202020204" charset="0"/>
              </a:rPr>
              <a:t>to identify PAMIs</a:t>
            </a:r>
          </a:p>
          <a:p>
            <a:pPr marL="457200" indent="-457200">
              <a:lnSpc>
                <a:spcPct val="130000"/>
              </a:lnSpc>
              <a:spcAft>
                <a:spcPts val="600"/>
              </a:spcAft>
              <a:buClr>
                <a:srgbClr val="009999"/>
              </a:buClr>
              <a:buFont typeface="Arial" panose="020B0604020202020204" pitchFamily="34" charset="0"/>
              <a:buChar char="•"/>
            </a:pPr>
            <a:r>
              <a:rPr lang="en-US" sz="2600" dirty="0">
                <a:solidFill>
                  <a:srgbClr val="009999"/>
                </a:solidFill>
                <a:latin typeface="Atkinson Hyperlegible Bold" panose="020B0604020202020204" charset="0"/>
              </a:rPr>
              <a:t>Which GTFCC method is applicable </a:t>
            </a:r>
            <a:r>
              <a:rPr lang="en-US" sz="2600" dirty="0">
                <a:solidFill>
                  <a:srgbClr val="2A1720"/>
                </a:solidFill>
                <a:latin typeface="Atkinson Hyperlegible" panose="020B0604020202020204" charset="0"/>
              </a:rPr>
              <a:t>in your country </a:t>
            </a:r>
          </a:p>
          <a:p>
            <a:pPr marL="457200" indent="-457200">
              <a:lnSpc>
                <a:spcPct val="130000"/>
              </a:lnSpc>
              <a:spcAft>
                <a:spcPts val="600"/>
              </a:spcAft>
              <a:buClr>
                <a:srgbClr val="009999"/>
              </a:buClr>
              <a:buFont typeface="Arial" panose="020B0604020202020204" pitchFamily="34" charset="0"/>
              <a:buChar char="•"/>
            </a:pPr>
            <a:r>
              <a:rPr lang="en-US" sz="2600" dirty="0">
                <a:solidFill>
                  <a:srgbClr val="009999"/>
                </a:solidFill>
                <a:latin typeface="Atkinson Hyperlegible Bold" panose="020B0604020202020204" charset="0"/>
              </a:rPr>
              <a:t>Key principles </a:t>
            </a:r>
            <a:r>
              <a:rPr lang="en-US" sz="2600" dirty="0">
                <a:solidFill>
                  <a:srgbClr val="2A1720"/>
                </a:solidFill>
                <a:latin typeface="Atkinson Hyperlegible" panose="020B0604020202020204" charset="0"/>
              </a:rPr>
              <a:t>for decision-making on PAMIs</a:t>
            </a:r>
          </a:p>
          <a:p>
            <a:pPr marL="457200" indent="-457200">
              <a:lnSpc>
                <a:spcPct val="130000"/>
              </a:lnSpc>
              <a:spcAft>
                <a:spcPts val="600"/>
              </a:spcAft>
              <a:buClr>
                <a:srgbClr val="009999"/>
              </a:buClr>
              <a:buFont typeface="Arial" panose="020B0604020202020204" pitchFamily="34" charset="0"/>
              <a:buChar char="•"/>
            </a:pPr>
            <a:r>
              <a:rPr lang="en-US" sz="2600" dirty="0">
                <a:solidFill>
                  <a:srgbClr val="009999"/>
                </a:solidFill>
                <a:latin typeface="Atkinson Hyperlegible Bold" panose="020B0604020202020204" charset="0"/>
              </a:rPr>
              <a:t>Main steps </a:t>
            </a:r>
            <a:r>
              <a:rPr lang="en-US" sz="2600" dirty="0">
                <a:solidFill>
                  <a:srgbClr val="2A1720"/>
                </a:solidFill>
                <a:latin typeface="Atkinson Hyperlegible" panose="020B0604020202020204" charset="0"/>
              </a:rPr>
              <a:t>to identify PAMIs</a:t>
            </a:r>
          </a:p>
          <a:p>
            <a:pPr marL="457200" indent="-457200">
              <a:lnSpc>
                <a:spcPct val="130000"/>
              </a:lnSpc>
              <a:spcAft>
                <a:spcPts val="600"/>
              </a:spcAft>
              <a:buClr>
                <a:srgbClr val="009999"/>
              </a:buClr>
              <a:buFont typeface="Arial" panose="020B0604020202020204" pitchFamily="34" charset="0"/>
              <a:buChar char="•"/>
            </a:pPr>
            <a:r>
              <a:rPr lang="en-US" sz="2600" dirty="0">
                <a:solidFill>
                  <a:srgbClr val="009999"/>
                </a:solidFill>
                <a:latin typeface="Atkinson Hyperlegible Bold" panose="020B0604020202020204" charset="0"/>
              </a:rPr>
              <a:t>Ho</a:t>
            </a:r>
            <a:r>
              <a:rPr lang="en-US" sz="2600" b="1" dirty="0">
                <a:solidFill>
                  <a:srgbClr val="009999"/>
                </a:solidFill>
                <a:latin typeface="Atkinson Hyperlegible Bold" panose="020B0604020202020204" charset="0"/>
              </a:rPr>
              <a:t>w to plan ahead </a:t>
            </a:r>
            <a:r>
              <a:rPr lang="en-US" sz="2600" dirty="0">
                <a:solidFill>
                  <a:srgbClr val="2A1720"/>
                </a:solidFill>
                <a:latin typeface="Atkinson Hyperlegible" panose="020B0604020202020204" charset="0"/>
              </a:rPr>
              <a:t>for</a:t>
            </a:r>
            <a:r>
              <a:rPr lang="en-US" sz="2600" b="1" dirty="0">
                <a:solidFill>
                  <a:srgbClr val="009999"/>
                </a:solidFill>
                <a:latin typeface="Atkinson Hyperlegible Bold" panose="020B0604020202020204" charset="0"/>
              </a:rPr>
              <a:t> </a:t>
            </a:r>
            <a:r>
              <a:rPr lang="en-US" sz="2600" dirty="0">
                <a:solidFill>
                  <a:srgbClr val="2A1720"/>
                </a:solidFill>
                <a:latin typeface="Atkinson Hyperlegible" panose="020B0604020202020204" charset="0"/>
              </a:rPr>
              <a:t>PAMI identification </a:t>
            </a:r>
          </a:p>
        </p:txBody>
      </p:sp>
      <p:grpSp>
        <p:nvGrpSpPr>
          <p:cNvPr id="3" name="Group 4">
            <a:extLst>
              <a:ext uri="{FF2B5EF4-FFF2-40B4-BE49-F238E27FC236}">
                <a16:creationId xmlns:a16="http://schemas.microsoft.com/office/drawing/2014/main" id="{717959A1-52EF-A33C-AE82-458F0395A1A7}"/>
              </a:ext>
            </a:extLst>
          </p:cNvPr>
          <p:cNvGrpSpPr/>
          <p:nvPr/>
        </p:nvGrpSpPr>
        <p:grpSpPr>
          <a:xfrm>
            <a:off x="-685800" y="-1320858"/>
            <a:ext cx="9829799"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62000" y="574806"/>
            <a:ext cx="9727437"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10" name="Slide Number Placeholder 9">
            <a:extLst>
              <a:ext uri="{FF2B5EF4-FFF2-40B4-BE49-F238E27FC236}">
                <a16:creationId xmlns:a16="http://schemas.microsoft.com/office/drawing/2014/main" id="{31C939AD-F109-17BE-56E8-2889EAB1C9DF}"/>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a tent&#10;&#10;Description automatically generated">
            <a:extLst>
              <a:ext uri="{FF2B5EF4-FFF2-40B4-BE49-F238E27FC236}">
                <a16:creationId xmlns:a16="http://schemas.microsoft.com/office/drawing/2014/main" id="{B4761970-6B58-1F1B-D87F-27BC8713A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8C3319C4-0D91-4927-4DC7-B453DEE7043B}"/>
              </a:ext>
            </a:extLst>
          </p:cNvPr>
          <p:cNvSpPr txBox="1"/>
          <p:nvPr/>
        </p:nvSpPr>
        <p:spPr>
          <a:xfrm>
            <a:off x="14325600" y="9963090"/>
            <a:ext cx="3962400" cy="338554"/>
          </a:xfrm>
          <a:prstGeom prst="rect">
            <a:avLst/>
          </a:prstGeom>
          <a:solidFill>
            <a:srgbClr val="BBE2E4"/>
          </a:solidFill>
        </p:spPr>
        <p:txBody>
          <a:bodyPr wrap="square" rtlCol="0">
            <a:spAutoFit/>
          </a:bodyPr>
          <a:lstStyle/>
          <a:p>
            <a:pPr algn="ctr" defTabSz="1371669">
              <a:defRPr/>
            </a:pPr>
            <a:r>
              <a:rPr lang="en-US" sz="1600" dirty="0">
                <a:solidFill>
                  <a:schemeClr val="tx1">
                    <a:lumMod val="65000"/>
                    <a:lumOff val="35000"/>
                  </a:schemeClr>
                </a:solidFill>
                <a:latin typeface="Atkinson Hyperlegible"/>
                <a:ea typeface="Atkinson Hyperlegible"/>
                <a:cs typeface="Atkinson Hyperlegible"/>
                <a:sym typeface="Atkinson Hyperlegible"/>
              </a:rPr>
              <a:t>Photo adapted from: WHO / Ismail </a:t>
            </a:r>
            <a:r>
              <a:rPr lang="en-US" sz="1600" dirty="0" err="1">
                <a:solidFill>
                  <a:schemeClr val="tx1">
                    <a:lumMod val="65000"/>
                    <a:lumOff val="35000"/>
                  </a:schemeClr>
                </a:solidFill>
                <a:latin typeface="Atkinson Hyperlegible"/>
                <a:ea typeface="Atkinson Hyperlegible"/>
                <a:cs typeface="Atkinson Hyperlegible"/>
                <a:sym typeface="Atkinson Hyperlegible"/>
              </a:rPr>
              <a:t>Taxta</a:t>
            </a:r>
            <a:endParaRPr lang="en-US" sz="1600" dirty="0">
              <a:solidFill>
                <a:schemeClr val="tx1">
                  <a:lumMod val="65000"/>
                  <a:lumOff val="35000"/>
                </a:schemeClr>
              </a:solidFill>
              <a:latin typeface="Atkinson Hyperlegible"/>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68A60D74-B5B8-B1B6-7FCF-1D8EDF65E2BD}"/>
              </a:ext>
            </a:extLst>
          </p:cNvPr>
          <p:cNvSpPr/>
          <p:nvPr/>
        </p:nvSpPr>
        <p:spPr>
          <a:xfrm>
            <a:off x="0" y="3745662"/>
            <a:ext cx="6785811" cy="254864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a:solidFill>
                  <a:prstClr val="white"/>
                </a:solidFill>
                <a:latin typeface="Cavolini" panose="03000502040302020204" pitchFamily="66" charset="0"/>
                <a:cs typeface="Cavolini" panose="03000502040302020204" pitchFamily="66" charset="0"/>
              </a:rPr>
              <a:t>PAMIs for control or for elimination</a:t>
            </a:r>
            <a:endParaRPr lang="en-GB" sz="48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363486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57200" y="-1934754"/>
            <a:ext cx="9753600"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4400" y="619869"/>
            <a:ext cx="1045475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PAMIs for cholera control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Freeform 4">
            <a:extLst>
              <a:ext uri="{FF2B5EF4-FFF2-40B4-BE49-F238E27FC236}">
                <a16:creationId xmlns:a16="http://schemas.microsoft.com/office/drawing/2014/main" id="{DE16189E-FC3C-0FD8-6095-A9992585DD35}"/>
              </a:ext>
            </a:extLst>
          </p:cNvPr>
          <p:cNvSpPr/>
          <p:nvPr/>
        </p:nvSpPr>
        <p:spPr>
          <a:xfrm>
            <a:off x="914400" y="2403057"/>
            <a:ext cx="16459200" cy="102594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1" name="TextBox 10">
            <a:extLst>
              <a:ext uri="{FF2B5EF4-FFF2-40B4-BE49-F238E27FC236}">
                <a16:creationId xmlns:a16="http://schemas.microsoft.com/office/drawing/2014/main" id="{1C11F3ED-AE87-0890-92F5-E08011CE9C85}"/>
              </a:ext>
            </a:extLst>
          </p:cNvPr>
          <p:cNvSpPr txBox="1"/>
          <p:nvPr/>
        </p:nvSpPr>
        <p:spPr>
          <a:xfrm>
            <a:off x="2743200" y="2669806"/>
            <a:ext cx="12801600" cy="523220"/>
          </a:xfrm>
          <a:prstGeom prst="rect">
            <a:avLst/>
          </a:prstGeom>
          <a:noFill/>
        </p:spPr>
        <p:txBody>
          <a:bodyPr wrap="square" rtlCol="0">
            <a:spAutoFit/>
          </a:bodyPr>
          <a:lstStyle/>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For countries with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moderate to high cholera transmission</a:t>
            </a:r>
          </a:p>
        </p:txBody>
      </p:sp>
      <p:grpSp>
        <p:nvGrpSpPr>
          <p:cNvPr id="7" name="Group 6">
            <a:extLst>
              <a:ext uri="{FF2B5EF4-FFF2-40B4-BE49-F238E27FC236}">
                <a16:creationId xmlns:a16="http://schemas.microsoft.com/office/drawing/2014/main" id="{5732C45B-3BC5-7F99-3BB4-7A0458DDADCD}"/>
              </a:ext>
            </a:extLst>
          </p:cNvPr>
          <p:cNvGrpSpPr/>
          <p:nvPr/>
        </p:nvGrpSpPr>
        <p:grpSpPr>
          <a:xfrm>
            <a:off x="1066800" y="4525434"/>
            <a:ext cx="16459200" cy="2438400"/>
            <a:chOff x="1016876" y="4343400"/>
            <a:chExt cx="16459200" cy="2438400"/>
          </a:xfrm>
        </p:grpSpPr>
        <p:sp>
          <p:nvSpPr>
            <p:cNvPr id="13" name="Rectangle: Rounded Corners 12">
              <a:extLst>
                <a:ext uri="{FF2B5EF4-FFF2-40B4-BE49-F238E27FC236}">
                  <a16:creationId xmlns:a16="http://schemas.microsoft.com/office/drawing/2014/main" id="{970BA1DF-1C42-0F79-D322-BC5A1A9B5696}"/>
                </a:ext>
              </a:extLst>
            </p:cNvPr>
            <p:cNvSpPr/>
            <p:nvPr/>
          </p:nvSpPr>
          <p:spPr>
            <a:xfrm>
              <a:off x="1016876" y="4343400"/>
              <a:ext cx="16459200" cy="2438400"/>
            </a:xfrm>
            <a:custGeom>
              <a:avLst/>
              <a:gdLst>
                <a:gd name="connsiteX0" fmla="*/ 0 w 16459200"/>
                <a:gd name="connsiteY0" fmla="*/ 406408 h 2438400"/>
                <a:gd name="connsiteX1" fmla="*/ 406408 w 16459200"/>
                <a:gd name="connsiteY1" fmla="*/ 0 h 2438400"/>
                <a:gd name="connsiteX2" fmla="*/ 516512 w 16459200"/>
                <a:gd name="connsiteY2" fmla="*/ 0 h 2438400"/>
                <a:gd name="connsiteX3" fmla="*/ 626616 w 16459200"/>
                <a:gd name="connsiteY3" fmla="*/ 0 h 2438400"/>
                <a:gd name="connsiteX4" fmla="*/ 1049648 w 16459200"/>
                <a:gd name="connsiteY4" fmla="*/ 0 h 2438400"/>
                <a:gd name="connsiteX5" fmla="*/ 1472680 w 16459200"/>
                <a:gd name="connsiteY5" fmla="*/ 0 h 2438400"/>
                <a:gd name="connsiteX6" fmla="*/ 1739248 w 16459200"/>
                <a:gd name="connsiteY6" fmla="*/ 0 h 2438400"/>
                <a:gd name="connsiteX7" fmla="*/ 2162280 w 16459200"/>
                <a:gd name="connsiteY7" fmla="*/ 0 h 2438400"/>
                <a:gd name="connsiteX8" fmla="*/ 2428848 w 16459200"/>
                <a:gd name="connsiteY8" fmla="*/ 0 h 2438400"/>
                <a:gd name="connsiteX9" fmla="*/ 2851880 w 16459200"/>
                <a:gd name="connsiteY9" fmla="*/ 0 h 2438400"/>
                <a:gd name="connsiteX10" fmla="*/ 3587839 w 16459200"/>
                <a:gd name="connsiteY10" fmla="*/ 0 h 2438400"/>
                <a:gd name="connsiteX11" fmla="*/ 3697944 w 16459200"/>
                <a:gd name="connsiteY11" fmla="*/ 0 h 2438400"/>
                <a:gd name="connsiteX12" fmla="*/ 3808048 w 16459200"/>
                <a:gd name="connsiteY12" fmla="*/ 0 h 2438400"/>
                <a:gd name="connsiteX13" fmla="*/ 3918152 w 16459200"/>
                <a:gd name="connsiteY13" fmla="*/ 0 h 2438400"/>
                <a:gd name="connsiteX14" fmla="*/ 4810575 w 16459200"/>
                <a:gd name="connsiteY14" fmla="*/ 0 h 2438400"/>
                <a:gd name="connsiteX15" fmla="*/ 5546535 w 16459200"/>
                <a:gd name="connsiteY15" fmla="*/ 0 h 2438400"/>
                <a:gd name="connsiteX16" fmla="*/ 5656639 w 16459200"/>
                <a:gd name="connsiteY16" fmla="*/ 0 h 2438400"/>
                <a:gd name="connsiteX17" fmla="*/ 6079671 w 16459200"/>
                <a:gd name="connsiteY17" fmla="*/ 0 h 2438400"/>
                <a:gd name="connsiteX18" fmla="*/ 6346239 w 16459200"/>
                <a:gd name="connsiteY18" fmla="*/ 0 h 2438400"/>
                <a:gd name="connsiteX19" fmla="*/ 7082199 w 16459200"/>
                <a:gd name="connsiteY19" fmla="*/ 0 h 2438400"/>
                <a:gd name="connsiteX20" fmla="*/ 7661694 w 16459200"/>
                <a:gd name="connsiteY20" fmla="*/ 0 h 2438400"/>
                <a:gd name="connsiteX21" fmla="*/ 7928262 w 16459200"/>
                <a:gd name="connsiteY21" fmla="*/ 0 h 2438400"/>
                <a:gd name="connsiteX22" fmla="*/ 8664222 w 16459200"/>
                <a:gd name="connsiteY22" fmla="*/ 0 h 2438400"/>
                <a:gd name="connsiteX23" fmla="*/ 8930790 w 16459200"/>
                <a:gd name="connsiteY23" fmla="*/ 0 h 2438400"/>
                <a:gd name="connsiteX24" fmla="*/ 9510286 w 16459200"/>
                <a:gd name="connsiteY24" fmla="*/ 0 h 2438400"/>
                <a:gd name="connsiteX25" fmla="*/ 10402709 w 16459200"/>
                <a:gd name="connsiteY25" fmla="*/ 0 h 2438400"/>
                <a:gd name="connsiteX26" fmla="*/ 11138668 w 16459200"/>
                <a:gd name="connsiteY26" fmla="*/ 0 h 2438400"/>
                <a:gd name="connsiteX27" fmla="*/ 11405236 w 16459200"/>
                <a:gd name="connsiteY27" fmla="*/ 0 h 2438400"/>
                <a:gd name="connsiteX28" fmla="*/ 11828268 w 16459200"/>
                <a:gd name="connsiteY28" fmla="*/ 0 h 2438400"/>
                <a:gd name="connsiteX29" fmla="*/ 12720692 w 16459200"/>
                <a:gd name="connsiteY29" fmla="*/ 0 h 2438400"/>
                <a:gd name="connsiteX30" fmla="*/ 13456651 w 16459200"/>
                <a:gd name="connsiteY30" fmla="*/ 0 h 2438400"/>
                <a:gd name="connsiteX31" fmla="*/ 13723219 w 16459200"/>
                <a:gd name="connsiteY31" fmla="*/ 0 h 2438400"/>
                <a:gd name="connsiteX32" fmla="*/ 14146251 w 16459200"/>
                <a:gd name="connsiteY32" fmla="*/ 0 h 2438400"/>
                <a:gd name="connsiteX33" fmla="*/ 14725747 w 16459200"/>
                <a:gd name="connsiteY33" fmla="*/ 0 h 2438400"/>
                <a:gd name="connsiteX34" fmla="*/ 16052792 w 16459200"/>
                <a:gd name="connsiteY34" fmla="*/ 0 h 2438400"/>
                <a:gd name="connsiteX35" fmla="*/ 16459200 w 16459200"/>
                <a:gd name="connsiteY35" fmla="*/ 406408 h 2438400"/>
                <a:gd name="connsiteX36" fmla="*/ 16459200 w 16459200"/>
                <a:gd name="connsiteY36" fmla="*/ 980781 h 2438400"/>
                <a:gd name="connsiteX37" fmla="*/ 16459200 w 16459200"/>
                <a:gd name="connsiteY37" fmla="*/ 1506387 h 2438400"/>
                <a:gd name="connsiteX38" fmla="*/ 16459200 w 16459200"/>
                <a:gd name="connsiteY38" fmla="*/ 2031992 h 2438400"/>
                <a:gd name="connsiteX39" fmla="*/ 16052792 w 16459200"/>
                <a:gd name="connsiteY39" fmla="*/ 2438400 h 2438400"/>
                <a:gd name="connsiteX40" fmla="*/ 15473296 w 16459200"/>
                <a:gd name="connsiteY40" fmla="*/ 2438400 h 2438400"/>
                <a:gd name="connsiteX41" fmla="*/ 14737337 w 16459200"/>
                <a:gd name="connsiteY41" fmla="*/ 2438400 h 2438400"/>
                <a:gd name="connsiteX42" fmla="*/ 13844913 w 16459200"/>
                <a:gd name="connsiteY42" fmla="*/ 2438400 h 2438400"/>
                <a:gd name="connsiteX43" fmla="*/ 12952490 w 16459200"/>
                <a:gd name="connsiteY43" fmla="*/ 2438400 h 2438400"/>
                <a:gd name="connsiteX44" fmla="*/ 12842386 w 16459200"/>
                <a:gd name="connsiteY44" fmla="*/ 2438400 h 2438400"/>
                <a:gd name="connsiteX45" fmla="*/ 11949962 w 16459200"/>
                <a:gd name="connsiteY45" fmla="*/ 2438400 h 2438400"/>
                <a:gd name="connsiteX46" fmla="*/ 11526931 w 16459200"/>
                <a:gd name="connsiteY46" fmla="*/ 2438400 h 2438400"/>
                <a:gd name="connsiteX47" fmla="*/ 10947435 w 16459200"/>
                <a:gd name="connsiteY47" fmla="*/ 2438400 h 2438400"/>
                <a:gd name="connsiteX48" fmla="*/ 10837331 w 16459200"/>
                <a:gd name="connsiteY48" fmla="*/ 2438400 h 2438400"/>
                <a:gd name="connsiteX49" fmla="*/ 10101371 w 16459200"/>
                <a:gd name="connsiteY49" fmla="*/ 2438400 h 2438400"/>
                <a:gd name="connsiteX50" fmla="*/ 9678339 w 16459200"/>
                <a:gd name="connsiteY50" fmla="*/ 2438400 h 2438400"/>
                <a:gd name="connsiteX51" fmla="*/ 9568235 w 16459200"/>
                <a:gd name="connsiteY51" fmla="*/ 2438400 h 2438400"/>
                <a:gd name="connsiteX52" fmla="*/ 9145203 w 16459200"/>
                <a:gd name="connsiteY52" fmla="*/ 2438400 h 2438400"/>
                <a:gd name="connsiteX53" fmla="*/ 8409244 w 16459200"/>
                <a:gd name="connsiteY53" fmla="*/ 2438400 h 2438400"/>
                <a:gd name="connsiteX54" fmla="*/ 7516820 w 16459200"/>
                <a:gd name="connsiteY54" fmla="*/ 2438400 h 2438400"/>
                <a:gd name="connsiteX55" fmla="*/ 6624397 w 16459200"/>
                <a:gd name="connsiteY55" fmla="*/ 2438400 h 2438400"/>
                <a:gd name="connsiteX56" fmla="*/ 5888437 w 16459200"/>
                <a:gd name="connsiteY56" fmla="*/ 2438400 h 2438400"/>
                <a:gd name="connsiteX57" fmla="*/ 4996014 w 16459200"/>
                <a:gd name="connsiteY57" fmla="*/ 2438400 h 2438400"/>
                <a:gd name="connsiteX58" fmla="*/ 4103591 w 16459200"/>
                <a:gd name="connsiteY58" fmla="*/ 2438400 h 2438400"/>
                <a:gd name="connsiteX59" fmla="*/ 3524095 w 16459200"/>
                <a:gd name="connsiteY59" fmla="*/ 2438400 h 2438400"/>
                <a:gd name="connsiteX60" fmla="*/ 2631672 w 16459200"/>
                <a:gd name="connsiteY60" fmla="*/ 2438400 h 2438400"/>
                <a:gd name="connsiteX61" fmla="*/ 2365103 w 16459200"/>
                <a:gd name="connsiteY61" fmla="*/ 2438400 h 2438400"/>
                <a:gd name="connsiteX62" fmla="*/ 1785608 w 16459200"/>
                <a:gd name="connsiteY62" fmla="*/ 2438400 h 2438400"/>
                <a:gd name="connsiteX63" fmla="*/ 1519040 w 16459200"/>
                <a:gd name="connsiteY63" fmla="*/ 2438400 h 2438400"/>
                <a:gd name="connsiteX64" fmla="*/ 406408 w 16459200"/>
                <a:gd name="connsiteY64" fmla="*/ 2438400 h 2438400"/>
                <a:gd name="connsiteX65" fmla="*/ 0 w 16459200"/>
                <a:gd name="connsiteY65" fmla="*/ 2031992 h 2438400"/>
                <a:gd name="connsiteX66" fmla="*/ 0 w 16459200"/>
                <a:gd name="connsiteY66" fmla="*/ 1490131 h 2438400"/>
                <a:gd name="connsiteX67" fmla="*/ 0 w 16459200"/>
                <a:gd name="connsiteY67" fmla="*/ 980781 h 2438400"/>
                <a:gd name="connsiteX68" fmla="*/ 0 w 16459200"/>
                <a:gd name="connsiteY68" fmla="*/ 406408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6459200" h="2438400" extrusionOk="0">
                  <a:moveTo>
                    <a:pt x="0" y="406408"/>
                  </a:moveTo>
                  <a:cubicBezTo>
                    <a:pt x="48327" y="162806"/>
                    <a:pt x="153940" y="-15227"/>
                    <a:pt x="406408" y="0"/>
                  </a:cubicBezTo>
                  <a:cubicBezTo>
                    <a:pt x="438533" y="-658"/>
                    <a:pt x="462298" y="7397"/>
                    <a:pt x="516512" y="0"/>
                  </a:cubicBezTo>
                  <a:cubicBezTo>
                    <a:pt x="570726" y="-7397"/>
                    <a:pt x="572601" y="12677"/>
                    <a:pt x="626616" y="0"/>
                  </a:cubicBezTo>
                  <a:cubicBezTo>
                    <a:pt x="680631" y="-12677"/>
                    <a:pt x="932728" y="12226"/>
                    <a:pt x="1049648" y="0"/>
                  </a:cubicBezTo>
                  <a:cubicBezTo>
                    <a:pt x="1166568" y="-12226"/>
                    <a:pt x="1339830" y="45190"/>
                    <a:pt x="1472680" y="0"/>
                  </a:cubicBezTo>
                  <a:cubicBezTo>
                    <a:pt x="1605530" y="-45190"/>
                    <a:pt x="1652413" y="7685"/>
                    <a:pt x="1739248" y="0"/>
                  </a:cubicBezTo>
                  <a:cubicBezTo>
                    <a:pt x="1826083" y="-7685"/>
                    <a:pt x="2055127" y="36552"/>
                    <a:pt x="2162280" y="0"/>
                  </a:cubicBezTo>
                  <a:cubicBezTo>
                    <a:pt x="2269433" y="-36552"/>
                    <a:pt x="2355407" y="23024"/>
                    <a:pt x="2428848" y="0"/>
                  </a:cubicBezTo>
                  <a:cubicBezTo>
                    <a:pt x="2502289" y="-23024"/>
                    <a:pt x="2678763" y="7055"/>
                    <a:pt x="2851880" y="0"/>
                  </a:cubicBezTo>
                  <a:cubicBezTo>
                    <a:pt x="3024997" y="-7055"/>
                    <a:pt x="3292901" y="81007"/>
                    <a:pt x="3587839" y="0"/>
                  </a:cubicBezTo>
                  <a:cubicBezTo>
                    <a:pt x="3882777" y="-81007"/>
                    <a:pt x="3662591" y="11602"/>
                    <a:pt x="3697944" y="0"/>
                  </a:cubicBezTo>
                  <a:cubicBezTo>
                    <a:pt x="3733297" y="-11602"/>
                    <a:pt x="3755190" y="11035"/>
                    <a:pt x="3808048" y="0"/>
                  </a:cubicBezTo>
                  <a:cubicBezTo>
                    <a:pt x="3860906" y="-11035"/>
                    <a:pt x="3873142" y="12371"/>
                    <a:pt x="3918152" y="0"/>
                  </a:cubicBezTo>
                  <a:cubicBezTo>
                    <a:pt x="3963162" y="-12371"/>
                    <a:pt x="4464713" y="97915"/>
                    <a:pt x="4810575" y="0"/>
                  </a:cubicBezTo>
                  <a:cubicBezTo>
                    <a:pt x="5156437" y="-97915"/>
                    <a:pt x="5182083" y="63017"/>
                    <a:pt x="5546535" y="0"/>
                  </a:cubicBezTo>
                  <a:cubicBezTo>
                    <a:pt x="5910987" y="-63017"/>
                    <a:pt x="5602340" y="683"/>
                    <a:pt x="5656639" y="0"/>
                  </a:cubicBezTo>
                  <a:cubicBezTo>
                    <a:pt x="5710938" y="-683"/>
                    <a:pt x="5937381" y="29255"/>
                    <a:pt x="6079671" y="0"/>
                  </a:cubicBezTo>
                  <a:cubicBezTo>
                    <a:pt x="6221961" y="-29255"/>
                    <a:pt x="6220043" y="30644"/>
                    <a:pt x="6346239" y="0"/>
                  </a:cubicBezTo>
                  <a:cubicBezTo>
                    <a:pt x="6472435" y="-30644"/>
                    <a:pt x="6931202" y="53692"/>
                    <a:pt x="7082199" y="0"/>
                  </a:cubicBezTo>
                  <a:cubicBezTo>
                    <a:pt x="7233196" y="-53692"/>
                    <a:pt x="7488928" y="53435"/>
                    <a:pt x="7661694" y="0"/>
                  </a:cubicBezTo>
                  <a:cubicBezTo>
                    <a:pt x="7834461" y="-53435"/>
                    <a:pt x="7863311" y="1687"/>
                    <a:pt x="7928262" y="0"/>
                  </a:cubicBezTo>
                  <a:cubicBezTo>
                    <a:pt x="7993213" y="-1687"/>
                    <a:pt x="8437331" y="2200"/>
                    <a:pt x="8664222" y="0"/>
                  </a:cubicBezTo>
                  <a:cubicBezTo>
                    <a:pt x="8891113" y="-2200"/>
                    <a:pt x="8858680" y="23170"/>
                    <a:pt x="8930790" y="0"/>
                  </a:cubicBezTo>
                  <a:cubicBezTo>
                    <a:pt x="9002900" y="-23170"/>
                    <a:pt x="9252980" y="58209"/>
                    <a:pt x="9510286" y="0"/>
                  </a:cubicBezTo>
                  <a:cubicBezTo>
                    <a:pt x="9767592" y="-58209"/>
                    <a:pt x="10157410" y="13170"/>
                    <a:pt x="10402709" y="0"/>
                  </a:cubicBezTo>
                  <a:cubicBezTo>
                    <a:pt x="10648008" y="-13170"/>
                    <a:pt x="10786214" y="25141"/>
                    <a:pt x="11138668" y="0"/>
                  </a:cubicBezTo>
                  <a:cubicBezTo>
                    <a:pt x="11491122" y="-25141"/>
                    <a:pt x="11312516" y="14028"/>
                    <a:pt x="11405236" y="0"/>
                  </a:cubicBezTo>
                  <a:cubicBezTo>
                    <a:pt x="11497956" y="-14028"/>
                    <a:pt x="11679550" y="23255"/>
                    <a:pt x="11828268" y="0"/>
                  </a:cubicBezTo>
                  <a:cubicBezTo>
                    <a:pt x="11976986" y="-23255"/>
                    <a:pt x="12372930" y="93888"/>
                    <a:pt x="12720692" y="0"/>
                  </a:cubicBezTo>
                  <a:cubicBezTo>
                    <a:pt x="13068454" y="-93888"/>
                    <a:pt x="13230917" y="44052"/>
                    <a:pt x="13456651" y="0"/>
                  </a:cubicBezTo>
                  <a:cubicBezTo>
                    <a:pt x="13682385" y="-44052"/>
                    <a:pt x="13655280" y="2127"/>
                    <a:pt x="13723219" y="0"/>
                  </a:cubicBezTo>
                  <a:cubicBezTo>
                    <a:pt x="13791158" y="-2127"/>
                    <a:pt x="13976494" y="40011"/>
                    <a:pt x="14146251" y="0"/>
                  </a:cubicBezTo>
                  <a:cubicBezTo>
                    <a:pt x="14316008" y="-40011"/>
                    <a:pt x="14486843" y="38992"/>
                    <a:pt x="14725747" y="0"/>
                  </a:cubicBezTo>
                  <a:cubicBezTo>
                    <a:pt x="14964651" y="-38992"/>
                    <a:pt x="15536439" y="105498"/>
                    <a:pt x="16052792" y="0"/>
                  </a:cubicBezTo>
                  <a:cubicBezTo>
                    <a:pt x="16326643" y="-23798"/>
                    <a:pt x="16463943" y="190940"/>
                    <a:pt x="16459200" y="406408"/>
                  </a:cubicBezTo>
                  <a:cubicBezTo>
                    <a:pt x="16505909" y="549985"/>
                    <a:pt x="16433337" y="781718"/>
                    <a:pt x="16459200" y="980781"/>
                  </a:cubicBezTo>
                  <a:cubicBezTo>
                    <a:pt x="16485063" y="1179844"/>
                    <a:pt x="16418504" y="1321945"/>
                    <a:pt x="16459200" y="1506387"/>
                  </a:cubicBezTo>
                  <a:cubicBezTo>
                    <a:pt x="16499896" y="1690829"/>
                    <a:pt x="16399061" y="1779242"/>
                    <a:pt x="16459200" y="2031992"/>
                  </a:cubicBezTo>
                  <a:cubicBezTo>
                    <a:pt x="16473657" y="2314638"/>
                    <a:pt x="16285464" y="2426978"/>
                    <a:pt x="16052792" y="2438400"/>
                  </a:cubicBezTo>
                  <a:cubicBezTo>
                    <a:pt x="15866615" y="2499128"/>
                    <a:pt x="15702537" y="2403974"/>
                    <a:pt x="15473296" y="2438400"/>
                  </a:cubicBezTo>
                  <a:cubicBezTo>
                    <a:pt x="15244055" y="2472826"/>
                    <a:pt x="14973243" y="2432806"/>
                    <a:pt x="14737337" y="2438400"/>
                  </a:cubicBezTo>
                  <a:cubicBezTo>
                    <a:pt x="14501431" y="2443994"/>
                    <a:pt x="14247459" y="2417348"/>
                    <a:pt x="13844913" y="2438400"/>
                  </a:cubicBezTo>
                  <a:cubicBezTo>
                    <a:pt x="13442367" y="2459452"/>
                    <a:pt x="13340752" y="2332001"/>
                    <a:pt x="12952490" y="2438400"/>
                  </a:cubicBezTo>
                  <a:cubicBezTo>
                    <a:pt x="12564228" y="2544799"/>
                    <a:pt x="12872487" y="2426448"/>
                    <a:pt x="12842386" y="2438400"/>
                  </a:cubicBezTo>
                  <a:cubicBezTo>
                    <a:pt x="12812285" y="2450352"/>
                    <a:pt x="12382338" y="2409489"/>
                    <a:pt x="11949962" y="2438400"/>
                  </a:cubicBezTo>
                  <a:cubicBezTo>
                    <a:pt x="11517586" y="2467311"/>
                    <a:pt x="11613000" y="2404099"/>
                    <a:pt x="11526931" y="2438400"/>
                  </a:cubicBezTo>
                  <a:cubicBezTo>
                    <a:pt x="11440862" y="2472701"/>
                    <a:pt x="11168496" y="2381404"/>
                    <a:pt x="10947435" y="2438400"/>
                  </a:cubicBezTo>
                  <a:cubicBezTo>
                    <a:pt x="10726374" y="2495396"/>
                    <a:pt x="10887646" y="2429787"/>
                    <a:pt x="10837331" y="2438400"/>
                  </a:cubicBezTo>
                  <a:cubicBezTo>
                    <a:pt x="10787016" y="2447013"/>
                    <a:pt x="10467893" y="2353783"/>
                    <a:pt x="10101371" y="2438400"/>
                  </a:cubicBezTo>
                  <a:cubicBezTo>
                    <a:pt x="9734849" y="2523017"/>
                    <a:pt x="9794565" y="2428518"/>
                    <a:pt x="9678339" y="2438400"/>
                  </a:cubicBezTo>
                  <a:cubicBezTo>
                    <a:pt x="9562113" y="2448282"/>
                    <a:pt x="9602337" y="2438167"/>
                    <a:pt x="9568235" y="2438400"/>
                  </a:cubicBezTo>
                  <a:cubicBezTo>
                    <a:pt x="9534133" y="2438633"/>
                    <a:pt x="9312185" y="2418218"/>
                    <a:pt x="9145203" y="2438400"/>
                  </a:cubicBezTo>
                  <a:cubicBezTo>
                    <a:pt x="8978221" y="2458582"/>
                    <a:pt x="8758870" y="2353924"/>
                    <a:pt x="8409244" y="2438400"/>
                  </a:cubicBezTo>
                  <a:cubicBezTo>
                    <a:pt x="8059618" y="2522876"/>
                    <a:pt x="7852795" y="2366915"/>
                    <a:pt x="7516820" y="2438400"/>
                  </a:cubicBezTo>
                  <a:cubicBezTo>
                    <a:pt x="7180845" y="2509885"/>
                    <a:pt x="6823152" y="2384592"/>
                    <a:pt x="6624397" y="2438400"/>
                  </a:cubicBezTo>
                  <a:cubicBezTo>
                    <a:pt x="6425642" y="2492208"/>
                    <a:pt x="6124341" y="2424277"/>
                    <a:pt x="5888437" y="2438400"/>
                  </a:cubicBezTo>
                  <a:cubicBezTo>
                    <a:pt x="5652533" y="2452523"/>
                    <a:pt x="5395620" y="2408178"/>
                    <a:pt x="4996014" y="2438400"/>
                  </a:cubicBezTo>
                  <a:cubicBezTo>
                    <a:pt x="4596408" y="2468622"/>
                    <a:pt x="4361386" y="2381704"/>
                    <a:pt x="4103591" y="2438400"/>
                  </a:cubicBezTo>
                  <a:cubicBezTo>
                    <a:pt x="3845796" y="2495096"/>
                    <a:pt x="3763578" y="2430660"/>
                    <a:pt x="3524095" y="2438400"/>
                  </a:cubicBezTo>
                  <a:cubicBezTo>
                    <a:pt x="3284612" y="2446140"/>
                    <a:pt x="2820224" y="2403036"/>
                    <a:pt x="2631672" y="2438400"/>
                  </a:cubicBezTo>
                  <a:cubicBezTo>
                    <a:pt x="2443120" y="2473764"/>
                    <a:pt x="2492730" y="2417589"/>
                    <a:pt x="2365103" y="2438400"/>
                  </a:cubicBezTo>
                  <a:cubicBezTo>
                    <a:pt x="2237476" y="2459211"/>
                    <a:pt x="1948830" y="2410093"/>
                    <a:pt x="1785608" y="2438400"/>
                  </a:cubicBezTo>
                  <a:cubicBezTo>
                    <a:pt x="1622387" y="2466707"/>
                    <a:pt x="1586405" y="2424872"/>
                    <a:pt x="1519040" y="2438400"/>
                  </a:cubicBezTo>
                  <a:cubicBezTo>
                    <a:pt x="1451675" y="2451928"/>
                    <a:pt x="864205" y="2371613"/>
                    <a:pt x="406408" y="2438400"/>
                  </a:cubicBezTo>
                  <a:cubicBezTo>
                    <a:pt x="203742" y="2436702"/>
                    <a:pt x="-17360" y="2230285"/>
                    <a:pt x="0" y="2031992"/>
                  </a:cubicBezTo>
                  <a:cubicBezTo>
                    <a:pt x="-25165" y="1819711"/>
                    <a:pt x="48479" y="1645958"/>
                    <a:pt x="0" y="1490131"/>
                  </a:cubicBezTo>
                  <a:cubicBezTo>
                    <a:pt x="-48479" y="1334304"/>
                    <a:pt x="5233" y="1232905"/>
                    <a:pt x="0" y="980781"/>
                  </a:cubicBezTo>
                  <a:cubicBezTo>
                    <a:pt x="-5233" y="728657"/>
                    <a:pt x="66082" y="613305"/>
                    <a:pt x="0" y="406408"/>
                  </a:cubicBezTo>
                  <a:close/>
                </a:path>
              </a:pathLst>
            </a:custGeom>
            <a:noFill/>
            <a:ln w="76200">
              <a:solidFill>
                <a:srgbClr val="009999"/>
              </a:solidFill>
              <a:extLst>
                <a:ext uri="{C807C97D-BFC1-408E-A445-0C87EB9F89A2}">
                  <ask:lineSketchStyleProps xmlns:ask="http://schemas.microsoft.com/office/drawing/2018/sketchyshapes" sd="4084194176">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979A1CB-E726-543F-592E-F250362C828A}"/>
                </a:ext>
              </a:extLst>
            </p:cNvPr>
            <p:cNvSpPr txBox="1"/>
            <p:nvPr/>
          </p:nvSpPr>
          <p:spPr>
            <a:xfrm>
              <a:off x="1938329" y="4776769"/>
              <a:ext cx="15463345" cy="1669688"/>
            </a:xfrm>
            <a:prstGeom prst="rect">
              <a:avLst/>
            </a:prstGeom>
            <a:noFill/>
          </p:spPr>
          <p:txBody>
            <a:bodyPr wrap="square">
              <a:spAutoFit/>
            </a:bodyPr>
            <a:lstStyle/>
            <a:p>
              <a:pPr algn="ctr">
                <a:spcAft>
                  <a:spcPts val="1800"/>
                </a:spcAft>
              </a:pPr>
              <a:r>
                <a:rPr lang="fr-FR"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Countries </a:t>
              </a:r>
              <a:r>
                <a:rPr lang="fr-FR" sz="28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where</a:t>
              </a:r>
              <a:r>
                <a:rPr lang="fr-FR"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 5% of the </a:t>
              </a:r>
              <a:r>
                <a:rPr lang="fr-FR" sz="28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geographic</a:t>
              </a:r>
              <a:r>
                <a:rPr lang="fr-FR"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a:t>
              </a:r>
              <a:r>
                <a:rPr lang="fr-FR" sz="28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units</a:t>
              </a:r>
              <a:r>
                <a:rPr lang="fr-FR"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reported cholera in the </a:t>
              </a:r>
              <a:r>
                <a:rPr lang="fr-FR" sz="2800" dirty="0" err="1">
                  <a:solidFill>
                    <a:srgbClr val="119C94"/>
                  </a:solidFill>
                  <a:latin typeface="ADLaM Display" panose="02010000000000000000" pitchFamily="2" charset="0"/>
                  <a:ea typeface="ADLaM Display" panose="02010000000000000000" pitchFamily="2" charset="0"/>
                  <a:cs typeface="ADLaM Display" panose="02010000000000000000" pitchFamily="2" charset="0"/>
                </a:rPr>
                <a:t>past</a:t>
              </a:r>
              <a:r>
                <a:rPr lang="fr-FR"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 5 years</a:t>
              </a:r>
            </a:p>
            <a:p>
              <a:pPr marL="514350" lvl="1" indent="-514350" defTabSz="685800">
                <a:spcAft>
                  <a:spcPts val="900"/>
                </a:spcAft>
                <a:buClr>
                  <a:srgbClr val="009999"/>
                </a:buClr>
                <a:buFont typeface="Arial" panose="020B0604020202020204" pitchFamily="34" charset="0"/>
                <a:buChar char="•"/>
              </a:pPr>
              <a:r>
                <a:rPr lang="fr-FR" sz="2600" dirty="0">
                  <a:solidFill>
                    <a:srgbClr val="414142"/>
                  </a:solidFill>
                  <a:latin typeface="Atkinson Hyperlegible" panose="020B0604020202020204" charset="0"/>
                </a:rPr>
                <a:t>Aim at </a:t>
              </a:r>
              <a:r>
                <a:rPr lang="fr-FR" sz="2600" dirty="0" err="1">
                  <a:solidFill>
                    <a:srgbClr val="414142"/>
                  </a:solidFill>
                  <a:latin typeface="Atkinson Hyperlegible" panose="020B0604020202020204" charset="0"/>
                </a:rPr>
                <a:t>controling</a:t>
              </a:r>
              <a:r>
                <a:rPr lang="fr-FR" sz="2600" dirty="0">
                  <a:solidFill>
                    <a:srgbClr val="414142"/>
                  </a:solidFill>
                  <a:latin typeface="Atkinson Hyperlegible" panose="020B0604020202020204" charset="0"/>
                </a:rPr>
                <a:t> cholera with an </a:t>
              </a:r>
              <a:r>
                <a:rPr lang="fr-FR" sz="2600" b="1" dirty="0" err="1">
                  <a:solidFill>
                    <a:srgbClr val="009999"/>
                  </a:solidFill>
                  <a:latin typeface="Atkinson Hyperlegible Bold" panose="020B0604020202020204" charset="0"/>
                </a:rPr>
                <a:t>NCP</a:t>
              </a:r>
              <a:r>
                <a:rPr lang="fr-FR" sz="2600" b="1" dirty="0">
                  <a:solidFill>
                    <a:srgbClr val="009999"/>
                  </a:solidFill>
                  <a:latin typeface="Atkinson Hyperlegible Bold" panose="020B0604020202020204" charset="0"/>
                </a:rPr>
                <a:t> for control</a:t>
              </a:r>
            </a:p>
            <a:p>
              <a:pPr marL="514350" lvl="1" indent="-514350" defTabSz="685800">
                <a:spcAft>
                  <a:spcPts val="900"/>
                </a:spcAft>
                <a:buClr>
                  <a:srgbClr val="009999"/>
                </a:buClr>
                <a:buFont typeface="Arial" panose="020B0604020202020204" pitchFamily="34" charset="0"/>
                <a:buChar char="•"/>
              </a:pPr>
              <a:r>
                <a:rPr lang="fr-FR" sz="2600" dirty="0">
                  <a:solidFill>
                    <a:srgbClr val="009999"/>
                  </a:solidFill>
                  <a:latin typeface="Atkinson Hyperlegible Bold" panose="020B0604020202020204" charset="0"/>
                </a:rPr>
                <a:t>PAMIs for control </a:t>
              </a:r>
              <a:r>
                <a:rPr lang="fr-FR" sz="2600" dirty="0">
                  <a:solidFill>
                    <a:srgbClr val="414142"/>
                  </a:solidFill>
                  <a:latin typeface="Atkinson Hyperlegible" panose="020B0604020202020204" charset="0"/>
                </a:rPr>
                <a:t>are the </a:t>
              </a:r>
              <a:r>
                <a:rPr lang="fr-FR" sz="2600" dirty="0" err="1">
                  <a:solidFill>
                    <a:srgbClr val="414142"/>
                  </a:solidFill>
                  <a:latin typeface="Atkinson Hyperlegible" panose="020B0604020202020204" charset="0"/>
                </a:rPr>
                <a:t>geographic</a:t>
              </a:r>
              <a:r>
                <a:rPr lang="fr-FR" sz="2600" dirty="0">
                  <a:solidFill>
                    <a:srgbClr val="414142"/>
                  </a:solidFill>
                  <a:latin typeface="Atkinson Hyperlegible" panose="020B0604020202020204" charset="0"/>
                </a:rPr>
                <a:t> </a:t>
              </a:r>
              <a:r>
                <a:rPr lang="fr-FR" sz="2600" dirty="0" err="1">
                  <a:solidFill>
                    <a:srgbClr val="414142"/>
                  </a:solidFill>
                  <a:latin typeface="Atkinson Hyperlegible" panose="020B0604020202020204" charset="0"/>
                </a:rPr>
                <a:t>units</a:t>
              </a:r>
              <a:r>
                <a:rPr lang="fr-FR" sz="2600" dirty="0">
                  <a:solidFill>
                    <a:srgbClr val="414142"/>
                  </a:solidFill>
                  <a:latin typeface="Atkinson Hyperlegible" panose="020B0604020202020204" charset="0"/>
                </a:rPr>
                <a:t> with </a:t>
              </a:r>
              <a:r>
                <a:rPr lang="fr-FR" sz="2600" dirty="0" err="1">
                  <a:solidFill>
                    <a:srgbClr val="414142"/>
                  </a:solidFill>
                  <a:latin typeface="Atkinson Hyperlegible" panose="020B0604020202020204" charset="0"/>
                </a:rPr>
                <a:t>highest</a:t>
              </a:r>
              <a:r>
                <a:rPr lang="fr-FR" sz="2600" dirty="0">
                  <a:solidFill>
                    <a:srgbClr val="414142"/>
                  </a:solidFill>
                  <a:latin typeface="Atkinson Hyperlegible" panose="020B0604020202020204" charset="0"/>
                </a:rPr>
                <a:t> </a:t>
              </a:r>
              <a:r>
                <a:rPr lang="fr-FR" sz="2600" dirty="0">
                  <a:solidFill>
                    <a:srgbClr val="009999"/>
                  </a:solidFill>
                  <a:latin typeface="Atkinson Hyperlegible Bold" panose="020B0604020202020204" charset="0"/>
                </a:rPr>
                <a:t>cholera </a:t>
              </a:r>
              <a:r>
                <a:rPr lang="fr-FR" sz="2600" dirty="0" err="1">
                  <a:solidFill>
                    <a:srgbClr val="009999"/>
                  </a:solidFill>
                  <a:latin typeface="Atkinson Hyperlegible Bold" panose="020B0604020202020204" charset="0"/>
                </a:rPr>
                <a:t>burden</a:t>
              </a:r>
              <a:endParaRPr lang="fr-FR" sz="2600" dirty="0">
                <a:solidFill>
                  <a:srgbClr val="414142"/>
                </a:solidFill>
                <a:latin typeface="Atkinson Hyperlegible" panose="020B0604020202020204" charset="0"/>
              </a:endParaRPr>
            </a:p>
          </p:txBody>
        </p:sp>
      </p:grpSp>
      <p:grpSp>
        <p:nvGrpSpPr>
          <p:cNvPr id="14" name="Group 13">
            <a:extLst>
              <a:ext uri="{FF2B5EF4-FFF2-40B4-BE49-F238E27FC236}">
                <a16:creationId xmlns:a16="http://schemas.microsoft.com/office/drawing/2014/main" id="{91C2C49A-B820-CA31-8ECF-392BF8A8277A}"/>
              </a:ext>
            </a:extLst>
          </p:cNvPr>
          <p:cNvGrpSpPr/>
          <p:nvPr/>
        </p:nvGrpSpPr>
        <p:grpSpPr>
          <a:xfrm>
            <a:off x="3123324" y="7661596"/>
            <a:ext cx="17297400" cy="1400383"/>
            <a:chOff x="3123324" y="7661596"/>
            <a:chExt cx="17297400" cy="1400383"/>
          </a:xfrm>
        </p:grpSpPr>
        <p:sp>
          <p:nvSpPr>
            <p:cNvPr id="12" name="TextBox 11">
              <a:extLst>
                <a:ext uri="{FF2B5EF4-FFF2-40B4-BE49-F238E27FC236}">
                  <a16:creationId xmlns:a16="http://schemas.microsoft.com/office/drawing/2014/main" id="{D046C39E-70D5-C7F6-2A4A-FD036E866694}"/>
                </a:ext>
              </a:extLst>
            </p:cNvPr>
            <p:cNvSpPr txBox="1"/>
            <p:nvPr/>
          </p:nvSpPr>
          <p:spPr>
            <a:xfrm>
              <a:off x="4037724" y="7661596"/>
              <a:ext cx="16383000" cy="1400383"/>
            </a:xfrm>
            <a:prstGeom prst="rect">
              <a:avLst/>
            </a:prstGeom>
            <a:noFill/>
          </p:spPr>
          <p:txBody>
            <a:bodyPr wrap="square" rtlCol="0">
              <a:spAutoFit/>
            </a:bodyPr>
            <a:lstStyle/>
            <a:p>
              <a:pPr marL="0" lvl="1" defTabSz="685800">
                <a:spcAft>
                  <a:spcPts val="900"/>
                </a:spcAft>
                <a:buClr>
                  <a:srgbClr val="009999"/>
                </a:buClr>
              </a:pPr>
              <a:endParaRPr lang="fr-FR" sz="2600" b="1" dirty="0">
                <a:solidFill>
                  <a:srgbClr val="008080"/>
                </a:solidFill>
                <a:effectLst>
                  <a:outerShdw blurRad="38100" dist="38100" dir="2700000" algn="tl">
                    <a:srgbClr val="000000">
                      <a:alpha val="43137"/>
                    </a:srgbClr>
                  </a:outerShdw>
                </a:effectLst>
                <a:latin typeface="Atkinson Hyperlegible" panose="020B0604020202020204" charset="0"/>
              </a:endParaRPr>
            </a:p>
            <a:p>
              <a:pPr marL="0" lvl="1" defTabSz="685800">
                <a:spcAft>
                  <a:spcPts val="900"/>
                </a:spcAft>
                <a:buClr>
                  <a:srgbClr val="009999"/>
                </a:buClr>
              </a:pPr>
              <a:r>
                <a:rPr lang="fr-FR" sz="2600" dirty="0">
                  <a:solidFill>
                    <a:srgbClr val="414142"/>
                  </a:solidFill>
                  <a:latin typeface="Atkinson Hyperlegible Bold" panose="020B0604020202020204" charset="0"/>
                </a:rPr>
                <a:t>Over time</a:t>
              </a:r>
              <a:r>
                <a:rPr lang="fr-FR" sz="2600" dirty="0">
                  <a:solidFill>
                    <a:srgbClr val="414142"/>
                  </a:solidFill>
                  <a:latin typeface="Atkinson Hyperlegible" panose="020B0604020202020204" charset="0"/>
                </a:rPr>
                <a:t>, </a:t>
              </a:r>
              <a:r>
                <a:rPr lang="fr-FR" sz="2600" dirty="0" err="1">
                  <a:solidFill>
                    <a:srgbClr val="414142"/>
                  </a:solidFill>
                  <a:latin typeface="Atkinson Hyperlegible" panose="020B0604020202020204" charset="0"/>
                </a:rPr>
                <a:t>these</a:t>
              </a:r>
              <a:r>
                <a:rPr lang="fr-FR" sz="2600" dirty="0">
                  <a:solidFill>
                    <a:srgbClr val="414142"/>
                  </a:solidFill>
                  <a:latin typeface="Atkinson Hyperlegible" panose="020B0604020202020204" charset="0"/>
                </a:rPr>
                <a:t> countries will </a:t>
              </a:r>
              <a:r>
                <a:rPr lang="fr-FR" sz="2600" dirty="0" err="1">
                  <a:solidFill>
                    <a:srgbClr val="414142"/>
                  </a:solidFill>
                  <a:latin typeface="Atkinson Hyperlegible Bold" panose="020B0604020202020204" charset="0"/>
                </a:rPr>
                <a:t>progress</a:t>
              </a:r>
              <a:r>
                <a:rPr lang="fr-FR" sz="2600" dirty="0">
                  <a:solidFill>
                    <a:srgbClr val="414142"/>
                  </a:solidFill>
                  <a:latin typeface="Atkinson Hyperlegible Bold" panose="020B0604020202020204" charset="0"/>
                </a:rPr>
                <a:t> from control towards elimination</a:t>
              </a:r>
              <a:endParaRPr lang="en-US" sz="1800" dirty="0"/>
            </a:p>
            <a:p>
              <a:endParaRPr lang="en-US" dirty="0"/>
            </a:p>
          </p:txBody>
        </p:sp>
        <p:pic>
          <p:nvPicPr>
            <p:cNvPr id="8" name="Graphic 7" descr="Circle with left arrow outline">
              <a:extLst>
                <a:ext uri="{FF2B5EF4-FFF2-40B4-BE49-F238E27FC236}">
                  <a16:creationId xmlns:a16="http://schemas.microsoft.com/office/drawing/2014/main" id="{05EEE6CE-17C9-C08F-95EC-DD8CD49A9C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23324" y="7904588"/>
              <a:ext cx="914400" cy="914400"/>
            </a:xfrm>
            <a:prstGeom prst="rect">
              <a:avLst/>
            </a:prstGeom>
          </p:spPr>
        </p:pic>
      </p:grpSp>
      <p:sp>
        <p:nvSpPr>
          <p:cNvPr id="10" name="Slide Number Placeholder 9">
            <a:extLst>
              <a:ext uri="{FF2B5EF4-FFF2-40B4-BE49-F238E27FC236}">
                <a16:creationId xmlns:a16="http://schemas.microsoft.com/office/drawing/2014/main" id="{B2282092-597E-87E4-04F6-24176C687A78}"/>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5</a:t>
            </a:fld>
            <a:endParaRPr lang="en-US" sz="1200" dirty="0"/>
          </a:p>
        </p:txBody>
      </p:sp>
    </p:spTree>
    <p:extLst>
      <p:ext uri="{BB962C8B-B14F-4D97-AF65-F5344CB8AC3E}">
        <p14:creationId xmlns:p14="http://schemas.microsoft.com/office/powerpoint/2010/main" val="846861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655378" y="-2014935"/>
            <a:ext cx="10454756" cy="3423411"/>
            <a:chOff x="0" y="-47625"/>
            <a:chExt cx="108623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8623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4">
            <a:extLst>
              <a:ext uri="{FF2B5EF4-FFF2-40B4-BE49-F238E27FC236}">
                <a16:creationId xmlns:a16="http://schemas.microsoft.com/office/drawing/2014/main" id="{DE16189E-FC3C-0FD8-6095-A9992585DD35}"/>
              </a:ext>
            </a:extLst>
          </p:cNvPr>
          <p:cNvSpPr/>
          <p:nvPr/>
        </p:nvSpPr>
        <p:spPr>
          <a:xfrm>
            <a:off x="914400" y="2403057"/>
            <a:ext cx="16459200" cy="102594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1" name="TextBox 10">
            <a:extLst>
              <a:ext uri="{FF2B5EF4-FFF2-40B4-BE49-F238E27FC236}">
                <a16:creationId xmlns:a16="http://schemas.microsoft.com/office/drawing/2014/main" id="{1C11F3ED-AE87-0890-92F5-E08011CE9C85}"/>
              </a:ext>
            </a:extLst>
          </p:cNvPr>
          <p:cNvSpPr txBox="1"/>
          <p:nvPr/>
        </p:nvSpPr>
        <p:spPr>
          <a:xfrm>
            <a:off x="2743200" y="2669806"/>
            <a:ext cx="12801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For countries with </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no to low cholera transmission</a:t>
            </a:r>
          </a:p>
        </p:txBody>
      </p:sp>
      <p:grpSp>
        <p:nvGrpSpPr>
          <p:cNvPr id="4" name="Group 3">
            <a:extLst>
              <a:ext uri="{FF2B5EF4-FFF2-40B4-BE49-F238E27FC236}">
                <a16:creationId xmlns:a16="http://schemas.microsoft.com/office/drawing/2014/main" id="{12ADEC30-83C9-51FD-F44F-3AACE383B674}"/>
              </a:ext>
            </a:extLst>
          </p:cNvPr>
          <p:cNvGrpSpPr/>
          <p:nvPr/>
        </p:nvGrpSpPr>
        <p:grpSpPr>
          <a:xfrm>
            <a:off x="971550" y="4152900"/>
            <a:ext cx="16402050" cy="2438400"/>
            <a:chOff x="971550" y="4152900"/>
            <a:chExt cx="16402050" cy="2438400"/>
          </a:xfrm>
        </p:grpSpPr>
        <p:sp>
          <p:nvSpPr>
            <p:cNvPr id="13" name="Rectangle: Rounded Corners 12">
              <a:extLst>
                <a:ext uri="{FF2B5EF4-FFF2-40B4-BE49-F238E27FC236}">
                  <a16:creationId xmlns:a16="http://schemas.microsoft.com/office/drawing/2014/main" id="{970BA1DF-1C42-0F79-D322-BC5A1A9B5696}"/>
                </a:ext>
              </a:extLst>
            </p:cNvPr>
            <p:cNvSpPr/>
            <p:nvPr/>
          </p:nvSpPr>
          <p:spPr>
            <a:xfrm>
              <a:off x="971550" y="4152900"/>
              <a:ext cx="16402050" cy="2438400"/>
            </a:xfrm>
            <a:custGeom>
              <a:avLst/>
              <a:gdLst>
                <a:gd name="connsiteX0" fmla="*/ 0 w 16402050"/>
                <a:gd name="connsiteY0" fmla="*/ 406408 h 2438400"/>
                <a:gd name="connsiteX1" fmla="*/ 406408 w 16402050"/>
                <a:gd name="connsiteY1" fmla="*/ 0 h 2438400"/>
                <a:gd name="connsiteX2" fmla="*/ 1317779 w 16402050"/>
                <a:gd name="connsiteY2" fmla="*/ 0 h 2438400"/>
                <a:gd name="connsiteX3" fmla="*/ 1449688 w 16402050"/>
                <a:gd name="connsiteY3" fmla="*/ 0 h 2438400"/>
                <a:gd name="connsiteX4" fmla="*/ 1893381 w 16402050"/>
                <a:gd name="connsiteY4" fmla="*/ 0 h 2438400"/>
                <a:gd name="connsiteX5" fmla="*/ 2025290 w 16402050"/>
                <a:gd name="connsiteY5" fmla="*/ 0 h 2438400"/>
                <a:gd name="connsiteX6" fmla="*/ 2624876 w 16402050"/>
                <a:gd name="connsiteY6" fmla="*/ 0 h 2438400"/>
                <a:gd name="connsiteX7" fmla="*/ 3224462 w 16402050"/>
                <a:gd name="connsiteY7" fmla="*/ 0 h 2438400"/>
                <a:gd name="connsiteX8" fmla="*/ 3356371 w 16402050"/>
                <a:gd name="connsiteY8" fmla="*/ 0 h 2438400"/>
                <a:gd name="connsiteX9" fmla="*/ 3800064 w 16402050"/>
                <a:gd name="connsiteY9" fmla="*/ 0 h 2438400"/>
                <a:gd name="connsiteX10" fmla="*/ 4087866 w 16402050"/>
                <a:gd name="connsiteY10" fmla="*/ 0 h 2438400"/>
                <a:gd name="connsiteX11" fmla="*/ 4687451 w 16402050"/>
                <a:gd name="connsiteY11" fmla="*/ 0 h 2438400"/>
                <a:gd name="connsiteX12" fmla="*/ 5287037 w 16402050"/>
                <a:gd name="connsiteY12" fmla="*/ 0 h 2438400"/>
                <a:gd name="connsiteX13" fmla="*/ 6198408 w 16402050"/>
                <a:gd name="connsiteY13" fmla="*/ 0 h 2438400"/>
                <a:gd name="connsiteX14" fmla="*/ 7109779 w 16402050"/>
                <a:gd name="connsiteY14" fmla="*/ 0 h 2438400"/>
                <a:gd name="connsiteX15" fmla="*/ 7865257 w 16402050"/>
                <a:gd name="connsiteY15" fmla="*/ 0 h 2438400"/>
                <a:gd name="connsiteX16" fmla="*/ 8308950 w 16402050"/>
                <a:gd name="connsiteY16" fmla="*/ 0 h 2438400"/>
                <a:gd name="connsiteX17" fmla="*/ 8440859 w 16402050"/>
                <a:gd name="connsiteY17" fmla="*/ 0 h 2438400"/>
                <a:gd name="connsiteX18" fmla="*/ 8884553 w 16402050"/>
                <a:gd name="connsiteY18" fmla="*/ 0 h 2438400"/>
                <a:gd name="connsiteX19" fmla="*/ 9484139 w 16402050"/>
                <a:gd name="connsiteY19" fmla="*/ 0 h 2438400"/>
                <a:gd name="connsiteX20" fmla="*/ 10083725 w 16402050"/>
                <a:gd name="connsiteY20" fmla="*/ 0 h 2438400"/>
                <a:gd name="connsiteX21" fmla="*/ 10683311 w 16402050"/>
                <a:gd name="connsiteY21" fmla="*/ 0 h 2438400"/>
                <a:gd name="connsiteX22" fmla="*/ 10815220 w 16402050"/>
                <a:gd name="connsiteY22" fmla="*/ 0 h 2438400"/>
                <a:gd name="connsiteX23" fmla="*/ 11726590 w 16402050"/>
                <a:gd name="connsiteY23" fmla="*/ 0 h 2438400"/>
                <a:gd name="connsiteX24" fmla="*/ 12637961 w 16402050"/>
                <a:gd name="connsiteY24" fmla="*/ 0 h 2438400"/>
                <a:gd name="connsiteX25" fmla="*/ 12925762 w 16402050"/>
                <a:gd name="connsiteY25" fmla="*/ 0 h 2438400"/>
                <a:gd name="connsiteX26" fmla="*/ 13681240 w 16402050"/>
                <a:gd name="connsiteY26" fmla="*/ 0 h 2438400"/>
                <a:gd name="connsiteX27" fmla="*/ 14124934 w 16402050"/>
                <a:gd name="connsiteY27" fmla="*/ 0 h 2438400"/>
                <a:gd name="connsiteX28" fmla="*/ 14412735 w 16402050"/>
                <a:gd name="connsiteY28" fmla="*/ 0 h 2438400"/>
                <a:gd name="connsiteX29" fmla="*/ 14700536 w 16402050"/>
                <a:gd name="connsiteY29" fmla="*/ 0 h 2438400"/>
                <a:gd name="connsiteX30" fmla="*/ 14988338 w 16402050"/>
                <a:gd name="connsiteY30" fmla="*/ 0 h 2438400"/>
                <a:gd name="connsiteX31" fmla="*/ 15995642 w 16402050"/>
                <a:gd name="connsiteY31" fmla="*/ 0 h 2438400"/>
                <a:gd name="connsiteX32" fmla="*/ 16402050 w 16402050"/>
                <a:gd name="connsiteY32" fmla="*/ 406408 h 2438400"/>
                <a:gd name="connsiteX33" fmla="*/ 16402050 w 16402050"/>
                <a:gd name="connsiteY33" fmla="*/ 899502 h 2438400"/>
                <a:gd name="connsiteX34" fmla="*/ 16402050 w 16402050"/>
                <a:gd name="connsiteY34" fmla="*/ 1457619 h 2438400"/>
                <a:gd name="connsiteX35" fmla="*/ 16402050 w 16402050"/>
                <a:gd name="connsiteY35" fmla="*/ 2031992 h 2438400"/>
                <a:gd name="connsiteX36" fmla="*/ 15995642 w 16402050"/>
                <a:gd name="connsiteY36" fmla="*/ 2438400 h 2438400"/>
                <a:gd name="connsiteX37" fmla="*/ 15551948 w 16402050"/>
                <a:gd name="connsiteY37" fmla="*/ 2438400 h 2438400"/>
                <a:gd name="connsiteX38" fmla="*/ 15420040 w 16402050"/>
                <a:gd name="connsiteY38" fmla="*/ 2438400 h 2438400"/>
                <a:gd name="connsiteX39" fmla="*/ 15288131 w 16402050"/>
                <a:gd name="connsiteY39" fmla="*/ 2438400 h 2438400"/>
                <a:gd name="connsiteX40" fmla="*/ 14376760 w 16402050"/>
                <a:gd name="connsiteY40" fmla="*/ 2438400 h 2438400"/>
                <a:gd name="connsiteX41" fmla="*/ 14088959 w 16402050"/>
                <a:gd name="connsiteY41" fmla="*/ 2438400 h 2438400"/>
                <a:gd name="connsiteX42" fmla="*/ 13177588 w 16402050"/>
                <a:gd name="connsiteY42" fmla="*/ 2438400 h 2438400"/>
                <a:gd name="connsiteX43" fmla="*/ 12889787 w 16402050"/>
                <a:gd name="connsiteY43" fmla="*/ 2438400 h 2438400"/>
                <a:gd name="connsiteX44" fmla="*/ 12601986 w 16402050"/>
                <a:gd name="connsiteY44" fmla="*/ 2438400 h 2438400"/>
                <a:gd name="connsiteX45" fmla="*/ 12158292 w 16402050"/>
                <a:gd name="connsiteY45" fmla="*/ 2438400 h 2438400"/>
                <a:gd name="connsiteX46" fmla="*/ 12026383 w 16402050"/>
                <a:gd name="connsiteY46" fmla="*/ 2438400 h 2438400"/>
                <a:gd name="connsiteX47" fmla="*/ 11115013 w 16402050"/>
                <a:gd name="connsiteY47" fmla="*/ 2438400 h 2438400"/>
                <a:gd name="connsiteX48" fmla="*/ 10671319 w 16402050"/>
                <a:gd name="connsiteY48" fmla="*/ 2438400 h 2438400"/>
                <a:gd name="connsiteX49" fmla="*/ 10227625 w 16402050"/>
                <a:gd name="connsiteY49" fmla="*/ 2438400 h 2438400"/>
                <a:gd name="connsiteX50" fmla="*/ 9472147 w 16402050"/>
                <a:gd name="connsiteY50" fmla="*/ 2438400 h 2438400"/>
                <a:gd name="connsiteX51" fmla="*/ 9028454 w 16402050"/>
                <a:gd name="connsiteY51" fmla="*/ 2438400 h 2438400"/>
                <a:gd name="connsiteX52" fmla="*/ 8584760 w 16402050"/>
                <a:gd name="connsiteY52" fmla="*/ 2438400 h 2438400"/>
                <a:gd name="connsiteX53" fmla="*/ 7673389 w 16402050"/>
                <a:gd name="connsiteY53" fmla="*/ 2438400 h 2438400"/>
                <a:gd name="connsiteX54" fmla="*/ 7541480 w 16402050"/>
                <a:gd name="connsiteY54" fmla="*/ 2438400 h 2438400"/>
                <a:gd name="connsiteX55" fmla="*/ 6786002 w 16402050"/>
                <a:gd name="connsiteY55" fmla="*/ 2438400 h 2438400"/>
                <a:gd name="connsiteX56" fmla="*/ 6030524 w 16402050"/>
                <a:gd name="connsiteY56" fmla="*/ 2438400 h 2438400"/>
                <a:gd name="connsiteX57" fmla="*/ 5430938 w 16402050"/>
                <a:gd name="connsiteY57" fmla="*/ 2438400 h 2438400"/>
                <a:gd name="connsiteX58" fmla="*/ 5299029 w 16402050"/>
                <a:gd name="connsiteY58" fmla="*/ 2438400 h 2438400"/>
                <a:gd name="connsiteX59" fmla="*/ 5011228 w 16402050"/>
                <a:gd name="connsiteY59" fmla="*/ 2438400 h 2438400"/>
                <a:gd name="connsiteX60" fmla="*/ 4255750 w 16402050"/>
                <a:gd name="connsiteY60" fmla="*/ 2438400 h 2438400"/>
                <a:gd name="connsiteX61" fmla="*/ 3344379 w 16402050"/>
                <a:gd name="connsiteY61" fmla="*/ 2438400 h 2438400"/>
                <a:gd name="connsiteX62" fmla="*/ 2744793 w 16402050"/>
                <a:gd name="connsiteY62" fmla="*/ 2438400 h 2438400"/>
                <a:gd name="connsiteX63" fmla="*/ 1833422 w 16402050"/>
                <a:gd name="connsiteY63" fmla="*/ 2438400 h 2438400"/>
                <a:gd name="connsiteX64" fmla="*/ 1545621 w 16402050"/>
                <a:gd name="connsiteY64" fmla="*/ 2438400 h 2438400"/>
                <a:gd name="connsiteX65" fmla="*/ 1257820 w 16402050"/>
                <a:gd name="connsiteY65" fmla="*/ 2438400 h 2438400"/>
                <a:gd name="connsiteX66" fmla="*/ 1125911 w 16402050"/>
                <a:gd name="connsiteY66" fmla="*/ 2438400 h 2438400"/>
                <a:gd name="connsiteX67" fmla="*/ 406408 w 16402050"/>
                <a:gd name="connsiteY67" fmla="*/ 2438400 h 2438400"/>
                <a:gd name="connsiteX68" fmla="*/ 0 w 16402050"/>
                <a:gd name="connsiteY68" fmla="*/ 2031992 h 2438400"/>
                <a:gd name="connsiteX69" fmla="*/ 0 w 16402050"/>
                <a:gd name="connsiteY69" fmla="*/ 1522642 h 2438400"/>
                <a:gd name="connsiteX70" fmla="*/ 0 w 16402050"/>
                <a:gd name="connsiteY70" fmla="*/ 948269 h 2438400"/>
                <a:gd name="connsiteX71" fmla="*/ 0 w 16402050"/>
                <a:gd name="connsiteY71" fmla="*/ 406408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6402050" h="2438400" extrusionOk="0">
                  <a:moveTo>
                    <a:pt x="0" y="406408"/>
                  </a:moveTo>
                  <a:cubicBezTo>
                    <a:pt x="7052" y="228272"/>
                    <a:pt x="239019" y="2938"/>
                    <a:pt x="406408" y="0"/>
                  </a:cubicBezTo>
                  <a:cubicBezTo>
                    <a:pt x="673692" y="-94510"/>
                    <a:pt x="1056157" y="100788"/>
                    <a:pt x="1317779" y="0"/>
                  </a:cubicBezTo>
                  <a:cubicBezTo>
                    <a:pt x="1579401" y="-100788"/>
                    <a:pt x="1419272" y="2741"/>
                    <a:pt x="1449688" y="0"/>
                  </a:cubicBezTo>
                  <a:cubicBezTo>
                    <a:pt x="1480104" y="-2741"/>
                    <a:pt x="1686885" y="17914"/>
                    <a:pt x="1893381" y="0"/>
                  </a:cubicBezTo>
                  <a:cubicBezTo>
                    <a:pt x="2099877" y="-17914"/>
                    <a:pt x="1962934" y="9762"/>
                    <a:pt x="2025290" y="0"/>
                  </a:cubicBezTo>
                  <a:cubicBezTo>
                    <a:pt x="2087646" y="-9762"/>
                    <a:pt x="2333133" y="45041"/>
                    <a:pt x="2624876" y="0"/>
                  </a:cubicBezTo>
                  <a:cubicBezTo>
                    <a:pt x="2916619" y="-45041"/>
                    <a:pt x="3030247" y="12877"/>
                    <a:pt x="3224462" y="0"/>
                  </a:cubicBezTo>
                  <a:cubicBezTo>
                    <a:pt x="3418677" y="-12877"/>
                    <a:pt x="3296961" y="14592"/>
                    <a:pt x="3356371" y="0"/>
                  </a:cubicBezTo>
                  <a:cubicBezTo>
                    <a:pt x="3415781" y="-14592"/>
                    <a:pt x="3707559" y="13277"/>
                    <a:pt x="3800064" y="0"/>
                  </a:cubicBezTo>
                  <a:cubicBezTo>
                    <a:pt x="3892569" y="-13277"/>
                    <a:pt x="3981070" y="20561"/>
                    <a:pt x="4087866" y="0"/>
                  </a:cubicBezTo>
                  <a:cubicBezTo>
                    <a:pt x="4194662" y="-20561"/>
                    <a:pt x="4482188" y="53478"/>
                    <a:pt x="4687451" y="0"/>
                  </a:cubicBezTo>
                  <a:cubicBezTo>
                    <a:pt x="4892714" y="-53478"/>
                    <a:pt x="4995131" y="26634"/>
                    <a:pt x="5287037" y="0"/>
                  </a:cubicBezTo>
                  <a:cubicBezTo>
                    <a:pt x="5578943" y="-26634"/>
                    <a:pt x="5773964" y="41045"/>
                    <a:pt x="6198408" y="0"/>
                  </a:cubicBezTo>
                  <a:cubicBezTo>
                    <a:pt x="6622852" y="-41045"/>
                    <a:pt x="6803543" y="31153"/>
                    <a:pt x="7109779" y="0"/>
                  </a:cubicBezTo>
                  <a:cubicBezTo>
                    <a:pt x="7416015" y="-31153"/>
                    <a:pt x="7590920" y="23768"/>
                    <a:pt x="7865257" y="0"/>
                  </a:cubicBezTo>
                  <a:cubicBezTo>
                    <a:pt x="8139594" y="-23768"/>
                    <a:pt x="8143376" y="12934"/>
                    <a:pt x="8308950" y="0"/>
                  </a:cubicBezTo>
                  <a:cubicBezTo>
                    <a:pt x="8474524" y="-12934"/>
                    <a:pt x="8384866" y="9034"/>
                    <a:pt x="8440859" y="0"/>
                  </a:cubicBezTo>
                  <a:cubicBezTo>
                    <a:pt x="8496852" y="-9034"/>
                    <a:pt x="8663379" y="36922"/>
                    <a:pt x="8884553" y="0"/>
                  </a:cubicBezTo>
                  <a:cubicBezTo>
                    <a:pt x="9105727" y="-36922"/>
                    <a:pt x="9224092" y="8823"/>
                    <a:pt x="9484139" y="0"/>
                  </a:cubicBezTo>
                  <a:cubicBezTo>
                    <a:pt x="9744186" y="-8823"/>
                    <a:pt x="9881590" y="26329"/>
                    <a:pt x="10083725" y="0"/>
                  </a:cubicBezTo>
                  <a:cubicBezTo>
                    <a:pt x="10285860" y="-26329"/>
                    <a:pt x="10385673" y="27704"/>
                    <a:pt x="10683311" y="0"/>
                  </a:cubicBezTo>
                  <a:cubicBezTo>
                    <a:pt x="10980949" y="-27704"/>
                    <a:pt x="10754736" y="3242"/>
                    <a:pt x="10815220" y="0"/>
                  </a:cubicBezTo>
                  <a:cubicBezTo>
                    <a:pt x="10875704" y="-3242"/>
                    <a:pt x="11517106" y="59748"/>
                    <a:pt x="11726590" y="0"/>
                  </a:cubicBezTo>
                  <a:cubicBezTo>
                    <a:pt x="11936074" y="-59748"/>
                    <a:pt x="12308679" y="39697"/>
                    <a:pt x="12637961" y="0"/>
                  </a:cubicBezTo>
                  <a:cubicBezTo>
                    <a:pt x="12967243" y="-39697"/>
                    <a:pt x="12845055" y="16667"/>
                    <a:pt x="12925762" y="0"/>
                  </a:cubicBezTo>
                  <a:cubicBezTo>
                    <a:pt x="13006469" y="-16667"/>
                    <a:pt x="13489930" y="69483"/>
                    <a:pt x="13681240" y="0"/>
                  </a:cubicBezTo>
                  <a:cubicBezTo>
                    <a:pt x="13872550" y="-69483"/>
                    <a:pt x="13950336" y="19790"/>
                    <a:pt x="14124934" y="0"/>
                  </a:cubicBezTo>
                  <a:cubicBezTo>
                    <a:pt x="14299532" y="-19790"/>
                    <a:pt x="14321370" y="22667"/>
                    <a:pt x="14412735" y="0"/>
                  </a:cubicBezTo>
                  <a:cubicBezTo>
                    <a:pt x="14504100" y="-22667"/>
                    <a:pt x="14615160" y="28065"/>
                    <a:pt x="14700536" y="0"/>
                  </a:cubicBezTo>
                  <a:cubicBezTo>
                    <a:pt x="14785912" y="-28065"/>
                    <a:pt x="14912255" y="31138"/>
                    <a:pt x="14988338" y="0"/>
                  </a:cubicBezTo>
                  <a:cubicBezTo>
                    <a:pt x="15064421" y="-31138"/>
                    <a:pt x="15762723" y="94398"/>
                    <a:pt x="15995642" y="0"/>
                  </a:cubicBezTo>
                  <a:cubicBezTo>
                    <a:pt x="16249581" y="-2788"/>
                    <a:pt x="16405486" y="193341"/>
                    <a:pt x="16402050" y="406408"/>
                  </a:cubicBezTo>
                  <a:cubicBezTo>
                    <a:pt x="16454956" y="617311"/>
                    <a:pt x="16370179" y="756009"/>
                    <a:pt x="16402050" y="899502"/>
                  </a:cubicBezTo>
                  <a:cubicBezTo>
                    <a:pt x="16433921" y="1042995"/>
                    <a:pt x="16392752" y="1271612"/>
                    <a:pt x="16402050" y="1457619"/>
                  </a:cubicBezTo>
                  <a:cubicBezTo>
                    <a:pt x="16411348" y="1643626"/>
                    <a:pt x="16358339" y="1914681"/>
                    <a:pt x="16402050" y="2031992"/>
                  </a:cubicBezTo>
                  <a:cubicBezTo>
                    <a:pt x="16404234" y="2251009"/>
                    <a:pt x="16229242" y="2464976"/>
                    <a:pt x="15995642" y="2438400"/>
                  </a:cubicBezTo>
                  <a:cubicBezTo>
                    <a:pt x="15798582" y="2460708"/>
                    <a:pt x="15711365" y="2405695"/>
                    <a:pt x="15551948" y="2438400"/>
                  </a:cubicBezTo>
                  <a:cubicBezTo>
                    <a:pt x="15392531" y="2471105"/>
                    <a:pt x="15459759" y="2424495"/>
                    <a:pt x="15420040" y="2438400"/>
                  </a:cubicBezTo>
                  <a:cubicBezTo>
                    <a:pt x="15380321" y="2452305"/>
                    <a:pt x="15351803" y="2435448"/>
                    <a:pt x="15288131" y="2438400"/>
                  </a:cubicBezTo>
                  <a:cubicBezTo>
                    <a:pt x="15224459" y="2441352"/>
                    <a:pt x="14654462" y="2368833"/>
                    <a:pt x="14376760" y="2438400"/>
                  </a:cubicBezTo>
                  <a:cubicBezTo>
                    <a:pt x="14099058" y="2507967"/>
                    <a:pt x="14231314" y="2430673"/>
                    <a:pt x="14088959" y="2438400"/>
                  </a:cubicBezTo>
                  <a:cubicBezTo>
                    <a:pt x="13946604" y="2446127"/>
                    <a:pt x="13626513" y="2396952"/>
                    <a:pt x="13177588" y="2438400"/>
                  </a:cubicBezTo>
                  <a:cubicBezTo>
                    <a:pt x="12728663" y="2479848"/>
                    <a:pt x="12966401" y="2421466"/>
                    <a:pt x="12889787" y="2438400"/>
                  </a:cubicBezTo>
                  <a:cubicBezTo>
                    <a:pt x="12813173" y="2455334"/>
                    <a:pt x="12702441" y="2413587"/>
                    <a:pt x="12601986" y="2438400"/>
                  </a:cubicBezTo>
                  <a:cubicBezTo>
                    <a:pt x="12501531" y="2463213"/>
                    <a:pt x="12297113" y="2394847"/>
                    <a:pt x="12158292" y="2438400"/>
                  </a:cubicBezTo>
                  <a:cubicBezTo>
                    <a:pt x="12019471" y="2481953"/>
                    <a:pt x="12060338" y="2425548"/>
                    <a:pt x="12026383" y="2438400"/>
                  </a:cubicBezTo>
                  <a:cubicBezTo>
                    <a:pt x="11992428" y="2451252"/>
                    <a:pt x="11396037" y="2338542"/>
                    <a:pt x="11115013" y="2438400"/>
                  </a:cubicBezTo>
                  <a:cubicBezTo>
                    <a:pt x="10833989" y="2538258"/>
                    <a:pt x="10841486" y="2392471"/>
                    <a:pt x="10671319" y="2438400"/>
                  </a:cubicBezTo>
                  <a:cubicBezTo>
                    <a:pt x="10501152" y="2484329"/>
                    <a:pt x="10347640" y="2402927"/>
                    <a:pt x="10227625" y="2438400"/>
                  </a:cubicBezTo>
                  <a:cubicBezTo>
                    <a:pt x="10107610" y="2473873"/>
                    <a:pt x="9685029" y="2421118"/>
                    <a:pt x="9472147" y="2438400"/>
                  </a:cubicBezTo>
                  <a:cubicBezTo>
                    <a:pt x="9259265" y="2455682"/>
                    <a:pt x="9192949" y="2426618"/>
                    <a:pt x="9028454" y="2438400"/>
                  </a:cubicBezTo>
                  <a:cubicBezTo>
                    <a:pt x="8863959" y="2450182"/>
                    <a:pt x="8727713" y="2416606"/>
                    <a:pt x="8584760" y="2438400"/>
                  </a:cubicBezTo>
                  <a:cubicBezTo>
                    <a:pt x="8441807" y="2460194"/>
                    <a:pt x="8008808" y="2386983"/>
                    <a:pt x="7673389" y="2438400"/>
                  </a:cubicBezTo>
                  <a:cubicBezTo>
                    <a:pt x="7337970" y="2489817"/>
                    <a:pt x="7605889" y="2423679"/>
                    <a:pt x="7541480" y="2438400"/>
                  </a:cubicBezTo>
                  <a:cubicBezTo>
                    <a:pt x="7477071" y="2453121"/>
                    <a:pt x="6965058" y="2427224"/>
                    <a:pt x="6786002" y="2438400"/>
                  </a:cubicBezTo>
                  <a:cubicBezTo>
                    <a:pt x="6606946" y="2449576"/>
                    <a:pt x="6398924" y="2364992"/>
                    <a:pt x="6030524" y="2438400"/>
                  </a:cubicBezTo>
                  <a:cubicBezTo>
                    <a:pt x="5662124" y="2511808"/>
                    <a:pt x="5703350" y="2367369"/>
                    <a:pt x="5430938" y="2438400"/>
                  </a:cubicBezTo>
                  <a:cubicBezTo>
                    <a:pt x="5158526" y="2509431"/>
                    <a:pt x="5347103" y="2424927"/>
                    <a:pt x="5299029" y="2438400"/>
                  </a:cubicBezTo>
                  <a:cubicBezTo>
                    <a:pt x="5250955" y="2451873"/>
                    <a:pt x="5116595" y="2419359"/>
                    <a:pt x="5011228" y="2438400"/>
                  </a:cubicBezTo>
                  <a:cubicBezTo>
                    <a:pt x="4905861" y="2457441"/>
                    <a:pt x="4584075" y="2428275"/>
                    <a:pt x="4255750" y="2438400"/>
                  </a:cubicBezTo>
                  <a:cubicBezTo>
                    <a:pt x="3927425" y="2448525"/>
                    <a:pt x="3635582" y="2426436"/>
                    <a:pt x="3344379" y="2438400"/>
                  </a:cubicBezTo>
                  <a:cubicBezTo>
                    <a:pt x="3053176" y="2450364"/>
                    <a:pt x="2970996" y="2428446"/>
                    <a:pt x="2744793" y="2438400"/>
                  </a:cubicBezTo>
                  <a:cubicBezTo>
                    <a:pt x="2518590" y="2448354"/>
                    <a:pt x="2263183" y="2394533"/>
                    <a:pt x="1833422" y="2438400"/>
                  </a:cubicBezTo>
                  <a:cubicBezTo>
                    <a:pt x="1403661" y="2482267"/>
                    <a:pt x="1685164" y="2411188"/>
                    <a:pt x="1545621" y="2438400"/>
                  </a:cubicBezTo>
                  <a:cubicBezTo>
                    <a:pt x="1406078" y="2465612"/>
                    <a:pt x="1334779" y="2429869"/>
                    <a:pt x="1257820" y="2438400"/>
                  </a:cubicBezTo>
                  <a:cubicBezTo>
                    <a:pt x="1180861" y="2446931"/>
                    <a:pt x="1157880" y="2428145"/>
                    <a:pt x="1125911" y="2438400"/>
                  </a:cubicBezTo>
                  <a:cubicBezTo>
                    <a:pt x="1093942" y="2448655"/>
                    <a:pt x="707077" y="2410711"/>
                    <a:pt x="406408" y="2438400"/>
                  </a:cubicBezTo>
                  <a:cubicBezTo>
                    <a:pt x="194384" y="2485323"/>
                    <a:pt x="47566" y="2259684"/>
                    <a:pt x="0" y="2031992"/>
                  </a:cubicBezTo>
                  <a:cubicBezTo>
                    <a:pt x="-27227" y="1901484"/>
                    <a:pt x="47414" y="1647922"/>
                    <a:pt x="0" y="1522642"/>
                  </a:cubicBezTo>
                  <a:cubicBezTo>
                    <a:pt x="-47414" y="1397362"/>
                    <a:pt x="59687" y="1216320"/>
                    <a:pt x="0" y="948269"/>
                  </a:cubicBezTo>
                  <a:cubicBezTo>
                    <a:pt x="-59687" y="680218"/>
                    <a:pt x="55126" y="636684"/>
                    <a:pt x="0" y="406408"/>
                  </a:cubicBezTo>
                  <a:close/>
                </a:path>
              </a:pathLst>
            </a:custGeom>
            <a:noFill/>
            <a:ln w="76200">
              <a:solidFill>
                <a:srgbClr val="009999"/>
              </a:solidFill>
              <a:extLst>
                <a:ext uri="{C807C97D-BFC1-408E-A445-0C87EB9F89A2}">
                  <ask:lineSketchStyleProps xmlns:ask="http://schemas.microsoft.com/office/drawing/2018/sketchyshapes" sd="3838526734">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A979A1CB-E726-543F-592E-F250362C828A}"/>
                </a:ext>
              </a:extLst>
            </p:cNvPr>
            <p:cNvSpPr txBox="1"/>
            <p:nvPr/>
          </p:nvSpPr>
          <p:spPr>
            <a:xfrm>
              <a:off x="1704975" y="4598756"/>
              <a:ext cx="14878050" cy="1669688"/>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1800"/>
                </a:spcAft>
                <a:buClrTx/>
                <a:buSzTx/>
                <a:tabLst/>
                <a:defRPr/>
              </a:pPr>
              <a:r>
                <a:rPr lang="fr-FR" sz="2800" noProof="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C</a:t>
              </a:r>
              <a:r>
                <a:rPr kumimoji="0" lang="fr-FR"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ountries </a:t>
              </a:r>
              <a:r>
                <a:rPr kumimoji="0" lang="fr-FR" sz="2800" i="0" u="none" strike="noStrike" kern="1200" cap="none" spc="0" normalizeH="0" baseline="0" noProof="0" dirty="0" err="1">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where</a:t>
              </a:r>
              <a:r>
                <a:rPr kumimoji="0" lang="fr-FR"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lang="fr-FR"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&lt; </a:t>
              </a:r>
              <a:r>
                <a:rPr kumimoji="0" lang="fr-FR"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5% of the </a:t>
              </a:r>
              <a:r>
                <a:rPr kumimoji="0" lang="fr-FR" sz="2800" i="0" u="none" strike="noStrike" kern="1200" cap="none" spc="0" normalizeH="0" baseline="0" noProof="0" dirty="0" err="1">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geographic</a:t>
              </a:r>
              <a:r>
                <a:rPr kumimoji="0" lang="fr-FR"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fr-FR" sz="2800" i="0" u="none" strike="noStrike" kern="1200" cap="none" spc="0" normalizeH="0" baseline="0" noProof="0" dirty="0" err="1">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units</a:t>
              </a:r>
              <a:r>
                <a:rPr kumimoji="0" lang="fr-FR"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 reported cholera in</a:t>
              </a:r>
              <a:r>
                <a:rPr kumimoji="0" lang="fr-FR" sz="2800" i="0" u="none" strike="noStrike" kern="1200" cap="none" spc="0" normalizeH="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fr-FR"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the </a:t>
              </a:r>
              <a:r>
                <a:rPr kumimoji="0" lang="fr-FR" sz="2800" i="0" u="none" strike="noStrike" kern="1200" cap="none" spc="0" normalizeH="0" baseline="0" noProof="0" dirty="0" err="1">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past</a:t>
              </a:r>
              <a:r>
                <a:rPr kumimoji="0" lang="fr-FR"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 5 years</a:t>
              </a:r>
            </a:p>
            <a:p>
              <a:pPr marL="514350" marR="0" lvl="1" indent="-514350" algn="l" defTabSz="685800" rtl="0" eaLnBrk="1" fontAlgn="auto" latinLnBrk="0" hangingPunct="1">
                <a:lnSpc>
                  <a:spcPct val="100000"/>
                </a:lnSpc>
                <a:spcBef>
                  <a:spcPts val="0"/>
                </a:spcBef>
                <a:spcAft>
                  <a:spcPts val="900"/>
                </a:spcAft>
                <a:buClr>
                  <a:srgbClr val="009999"/>
                </a:buClr>
                <a:buSzTx/>
                <a:buFont typeface="Arial" panose="020B0604020202020204" pitchFamily="34" charset="0"/>
                <a:buChar char="•"/>
                <a:tabLst/>
                <a:defRPr/>
              </a:pPr>
              <a:r>
                <a:rPr lang="fr-FR" sz="2600" noProof="0" dirty="0">
                  <a:solidFill>
                    <a:srgbClr val="414142"/>
                  </a:solidFill>
                  <a:latin typeface="Atkinson Hyperlegible" panose="020B0604020202020204" charset="0"/>
                </a:rPr>
                <a:t>A</a:t>
              </a:r>
              <a:r>
                <a:rPr kumimoji="0" lang="fr-FR" sz="2600" b="0" i="0" u="none" strike="noStrike" kern="1200" cap="none" spc="0" normalizeH="0" baseline="0" noProof="0" dirty="0">
                  <a:ln>
                    <a:noFill/>
                  </a:ln>
                  <a:solidFill>
                    <a:srgbClr val="414142"/>
                  </a:solidFill>
                  <a:effectLst/>
                  <a:uLnTx/>
                  <a:uFillTx/>
                  <a:latin typeface="Atkinson Hyperlegible" panose="020B0604020202020204" charset="0"/>
                  <a:ea typeface="+mn-ea"/>
                  <a:cs typeface="+mn-cs"/>
                </a:rPr>
                <a:t>im at </a:t>
              </a:r>
              <a:r>
                <a:rPr lang="fr-FR" sz="2600" dirty="0" err="1">
                  <a:solidFill>
                    <a:srgbClr val="414142"/>
                  </a:solidFill>
                  <a:latin typeface="Atkinson Hyperlegible" panose="020B0604020202020204" charset="0"/>
                </a:rPr>
                <a:t>eliminating</a:t>
              </a:r>
              <a:r>
                <a:rPr lang="fr-FR" sz="2600" dirty="0">
                  <a:solidFill>
                    <a:srgbClr val="414142"/>
                  </a:solidFill>
                  <a:latin typeface="Atkinson Hyperlegible" panose="020B0604020202020204" charset="0"/>
                </a:rPr>
                <a:t> </a:t>
              </a:r>
              <a:r>
                <a:rPr kumimoji="0" lang="fr-FR" sz="2600" b="0" i="0" u="none" strike="noStrike" kern="1200" cap="none" spc="0" normalizeH="0" baseline="0" noProof="0" dirty="0">
                  <a:ln>
                    <a:noFill/>
                  </a:ln>
                  <a:solidFill>
                    <a:srgbClr val="414142"/>
                  </a:solidFill>
                  <a:effectLst/>
                  <a:uLnTx/>
                  <a:uFillTx/>
                  <a:latin typeface="Atkinson Hyperlegible" panose="020B0604020202020204" charset="0"/>
                  <a:ea typeface="+mn-ea"/>
                  <a:cs typeface="+mn-cs"/>
                </a:rPr>
                <a:t>cholera </a:t>
              </a:r>
              <a:r>
                <a:rPr lang="fr-FR" sz="2600" dirty="0">
                  <a:solidFill>
                    <a:srgbClr val="414142"/>
                  </a:solidFill>
                  <a:latin typeface="Atkinson Hyperlegible" panose="020B0604020202020204" charset="0"/>
                </a:rPr>
                <a:t>with</a:t>
              </a:r>
              <a:r>
                <a:rPr kumimoji="0" lang="fr-FR" sz="2600" b="0" i="0" u="none" strike="noStrike" kern="1200" cap="none" spc="0" normalizeH="0" baseline="0" noProof="0" dirty="0">
                  <a:ln>
                    <a:noFill/>
                  </a:ln>
                  <a:solidFill>
                    <a:srgbClr val="414142"/>
                  </a:solidFill>
                  <a:effectLst/>
                  <a:uLnTx/>
                  <a:uFillTx/>
                  <a:latin typeface="Atkinson Hyperlegible" panose="020B0604020202020204" charset="0"/>
                  <a:ea typeface="+mn-ea"/>
                  <a:cs typeface="+mn-cs"/>
                </a:rPr>
                <a:t> an </a:t>
              </a:r>
              <a:r>
                <a:rPr kumimoji="0" lang="fr-FR" sz="2600" b="1" i="0" u="none" strike="noStrike" kern="1200" cap="none" spc="0" normalizeH="0" baseline="0" noProof="0" dirty="0" err="1">
                  <a:ln>
                    <a:noFill/>
                  </a:ln>
                  <a:solidFill>
                    <a:srgbClr val="009999"/>
                  </a:solidFill>
                  <a:effectLst/>
                  <a:uLnTx/>
                  <a:uFillTx/>
                  <a:latin typeface="Atkinson Hyperlegible Bold" panose="020B0604020202020204" charset="0"/>
                </a:rPr>
                <a:t>NCP</a:t>
              </a:r>
              <a:r>
                <a:rPr kumimoji="0" lang="fr-FR" sz="2600" b="1" i="0" u="none" strike="noStrike" kern="1200" cap="none" spc="0" normalizeH="0" baseline="0" noProof="0" dirty="0">
                  <a:ln>
                    <a:noFill/>
                  </a:ln>
                  <a:solidFill>
                    <a:srgbClr val="009999"/>
                  </a:solidFill>
                  <a:effectLst/>
                  <a:uLnTx/>
                  <a:uFillTx/>
                  <a:latin typeface="Atkinson Hyperlegible Bold" panose="020B0604020202020204" charset="0"/>
                </a:rPr>
                <a:t> for elimination</a:t>
              </a:r>
            </a:p>
            <a:p>
              <a:pPr marL="514350" marR="0" lvl="1" indent="-514350" algn="l" defTabSz="685800" rtl="0" eaLnBrk="1" fontAlgn="auto" latinLnBrk="0" hangingPunct="1">
                <a:lnSpc>
                  <a:spcPct val="100000"/>
                </a:lnSpc>
                <a:spcBef>
                  <a:spcPts val="0"/>
                </a:spcBef>
                <a:spcAft>
                  <a:spcPts val="900"/>
                </a:spcAft>
                <a:buClr>
                  <a:srgbClr val="009999"/>
                </a:buClr>
                <a:buSzTx/>
                <a:buFont typeface="Arial" panose="020B0604020202020204" pitchFamily="34" charset="0"/>
                <a:buChar char="•"/>
                <a:tabLst/>
                <a:defRPr/>
              </a:pPr>
              <a:r>
                <a:rPr kumimoji="0" lang="fr-FR" sz="2600" b="0" i="0" u="none" strike="noStrike" kern="1200" cap="none" spc="0" normalizeH="0" baseline="0" noProof="0" dirty="0">
                  <a:ln>
                    <a:noFill/>
                  </a:ln>
                  <a:solidFill>
                    <a:srgbClr val="009999"/>
                  </a:solidFill>
                  <a:effectLst/>
                  <a:uLnTx/>
                  <a:uFillTx/>
                  <a:latin typeface="Atkinson Hyperlegible Bold" panose="020B0604020202020204" charset="0"/>
                </a:rPr>
                <a:t>PAMIs for elimination </a:t>
              </a:r>
              <a:r>
                <a:rPr kumimoji="0" lang="fr-FR" sz="2600" b="0" i="0" u="none" strike="noStrike" kern="1200" cap="none" spc="0" normalizeH="0" baseline="0" noProof="0" dirty="0">
                  <a:ln>
                    <a:noFill/>
                  </a:ln>
                  <a:solidFill>
                    <a:srgbClr val="414142"/>
                  </a:solidFill>
                  <a:effectLst/>
                  <a:uLnTx/>
                  <a:uFillTx/>
                  <a:latin typeface="Atkinson Hyperlegible" panose="020B0604020202020204" charset="0"/>
                  <a:ea typeface="+mn-ea"/>
                  <a:cs typeface="+mn-cs"/>
                </a:rPr>
                <a:t>are the </a:t>
              </a:r>
              <a:r>
                <a:rPr kumimoji="0" lang="fr-FR" sz="2600" b="0" i="0" u="none" strike="noStrike" kern="1200" cap="none" spc="0" normalizeH="0" baseline="0" noProof="0" dirty="0" err="1">
                  <a:ln>
                    <a:noFill/>
                  </a:ln>
                  <a:solidFill>
                    <a:srgbClr val="414142"/>
                  </a:solidFill>
                  <a:effectLst/>
                  <a:uLnTx/>
                  <a:uFillTx/>
                  <a:latin typeface="Atkinson Hyperlegible" panose="020B0604020202020204" charset="0"/>
                  <a:ea typeface="+mn-ea"/>
                  <a:cs typeface="+mn-cs"/>
                </a:rPr>
                <a:t>geographic</a:t>
              </a:r>
              <a:r>
                <a:rPr kumimoji="0" lang="fr-FR" sz="2600" b="0" i="0" u="none" strike="noStrike" kern="1200" cap="none" spc="0" normalizeH="0" baseline="0" noProof="0" dirty="0">
                  <a:ln>
                    <a:noFill/>
                  </a:ln>
                  <a:solidFill>
                    <a:srgbClr val="414142"/>
                  </a:solidFill>
                  <a:effectLst/>
                  <a:uLnTx/>
                  <a:uFillTx/>
                  <a:latin typeface="Atkinson Hyperlegible" panose="020B0604020202020204" charset="0"/>
                  <a:ea typeface="+mn-ea"/>
                  <a:cs typeface="+mn-cs"/>
                </a:rPr>
                <a:t> </a:t>
              </a:r>
              <a:r>
                <a:rPr lang="fr-FR" sz="2600" dirty="0" err="1">
                  <a:solidFill>
                    <a:srgbClr val="414142"/>
                  </a:solidFill>
                  <a:latin typeface="Atkinson Hyperlegible" panose="020B0604020202020204" charset="0"/>
                </a:rPr>
                <a:t>units</a:t>
              </a:r>
              <a:r>
                <a:rPr kumimoji="0" lang="fr-FR" sz="2600" b="0" i="0" u="none" strike="noStrike" kern="1200" cap="none" spc="0" normalizeH="0" baseline="0" noProof="0" dirty="0">
                  <a:ln>
                    <a:noFill/>
                  </a:ln>
                  <a:solidFill>
                    <a:srgbClr val="414142"/>
                  </a:solidFill>
                  <a:effectLst/>
                  <a:uLnTx/>
                  <a:uFillTx/>
                  <a:latin typeface="Atkinson Hyperlegible" panose="020B0604020202020204" charset="0"/>
                  <a:ea typeface="+mn-ea"/>
                  <a:cs typeface="+mn-cs"/>
                </a:rPr>
                <a:t> </a:t>
              </a:r>
              <a:r>
                <a:rPr kumimoji="0" lang="fr-FR" sz="2600" b="0" i="0" u="none" strike="noStrike" kern="1200" cap="none" spc="0" normalizeH="0" baseline="0" noProof="0" dirty="0" err="1">
                  <a:ln>
                    <a:noFill/>
                  </a:ln>
                  <a:solidFill>
                    <a:srgbClr val="414142"/>
                  </a:solidFill>
                  <a:effectLst/>
                  <a:uLnTx/>
                  <a:uFillTx/>
                  <a:latin typeface="Atkinson Hyperlegible" panose="020B0604020202020204" charset="0"/>
                  <a:ea typeface="+mn-ea"/>
                  <a:cs typeface="+mn-cs"/>
                </a:rPr>
                <a:t>most</a:t>
              </a:r>
              <a:r>
                <a:rPr kumimoji="0" lang="fr-FR" sz="2600" b="0" i="0" u="none" strike="noStrike" kern="1200" cap="none" spc="0" normalizeH="0" baseline="0" noProof="0" dirty="0">
                  <a:ln>
                    <a:noFill/>
                  </a:ln>
                  <a:solidFill>
                    <a:srgbClr val="414142"/>
                  </a:solidFill>
                  <a:effectLst/>
                  <a:uLnTx/>
                  <a:uFillTx/>
                  <a:latin typeface="Atkinson Hyperlegible" panose="020B0604020202020204" charset="0"/>
                  <a:ea typeface="+mn-ea"/>
                  <a:cs typeface="+mn-cs"/>
                </a:rPr>
                <a:t> </a:t>
              </a:r>
              <a:r>
                <a:rPr kumimoji="0" lang="fr-FR" sz="2600" b="0" i="0" u="none" strike="noStrike" kern="1200" cap="none" spc="0" normalizeH="0" baseline="0" noProof="0" dirty="0" err="1">
                  <a:ln>
                    <a:noFill/>
                  </a:ln>
                  <a:solidFill>
                    <a:srgbClr val="009999"/>
                  </a:solidFill>
                  <a:effectLst/>
                  <a:uLnTx/>
                  <a:uFillTx/>
                  <a:latin typeface="Atkinson Hyperlegible Bold" panose="020B0604020202020204" charset="0"/>
                </a:rPr>
                <a:t>vulnerable</a:t>
              </a:r>
              <a:r>
                <a:rPr kumimoji="0" lang="fr-FR" sz="2600" b="0" i="0" u="none" strike="noStrike" kern="1200" cap="none" spc="0" normalizeH="0" baseline="0" noProof="0" dirty="0">
                  <a:ln>
                    <a:noFill/>
                  </a:ln>
                  <a:solidFill>
                    <a:srgbClr val="414142"/>
                  </a:solidFill>
                  <a:effectLst/>
                  <a:uLnTx/>
                  <a:uFillTx/>
                  <a:latin typeface="Atkinson Hyperlegible" panose="020B0604020202020204" charset="0"/>
                  <a:ea typeface="+mn-ea"/>
                  <a:cs typeface="+mn-cs"/>
                </a:rPr>
                <a:t> to cholera (re</a:t>
              </a:r>
              <a:r>
                <a:rPr lang="fr-FR" sz="2600" dirty="0">
                  <a:solidFill>
                    <a:srgbClr val="414142"/>
                  </a:solidFill>
                  <a:latin typeface="Atkinson Hyperlegible" panose="020B0604020202020204" charset="0"/>
                </a:rPr>
                <a:t>)</a:t>
              </a:r>
              <a:r>
                <a:rPr kumimoji="0" lang="fr-FR" sz="2600" b="0" i="0" u="none" strike="noStrike" kern="1200" cap="none" spc="0" normalizeH="0" baseline="0" noProof="0" dirty="0" err="1">
                  <a:ln>
                    <a:noFill/>
                  </a:ln>
                  <a:solidFill>
                    <a:srgbClr val="414142"/>
                  </a:solidFill>
                  <a:effectLst/>
                  <a:uLnTx/>
                  <a:uFillTx/>
                  <a:latin typeface="Atkinson Hyperlegible" panose="020B0604020202020204" charset="0"/>
                  <a:ea typeface="+mn-ea"/>
                  <a:cs typeface="+mn-cs"/>
                </a:rPr>
                <a:t>emergence</a:t>
              </a:r>
              <a:endParaRPr kumimoji="0" lang="fr-FR" sz="2600" b="0" i="0" u="none" strike="noStrike" kern="1200" cap="none" spc="0" normalizeH="0" baseline="0" noProof="0" dirty="0">
                <a:ln>
                  <a:noFill/>
                </a:ln>
                <a:solidFill>
                  <a:srgbClr val="414142"/>
                </a:solidFill>
                <a:effectLst/>
                <a:uLnTx/>
                <a:uFillTx/>
                <a:latin typeface="Atkinson Hyperlegible" panose="020B0604020202020204" charset="0"/>
                <a:ea typeface="+mn-ea"/>
                <a:cs typeface="+mn-cs"/>
              </a:endParaRPr>
            </a:p>
          </p:txBody>
        </p:sp>
      </p:grpSp>
      <p:grpSp>
        <p:nvGrpSpPr>
          <p:cNvPr id="7" name="Group 6">
            <a:extLst>
              <a:ext uri="{FF2B5EF4-FFF2-40B4-BE49-F238E27FC236}">
                <a16:creationId xmlns:a16="http://schemas.microsoft.com/office/drawing/2014/main" id="{841B135F-174E-9BD7-AE2B-CA80D2C66DDA}"/>
              </a:ext>
            </a:extLst>
          </p:cNvPr>
          <p:cNvGrpSpPr/>
          <p:nvPr/>
        </p:nvGrpSpPr>
        <p:grpSpPr>
          <a:xfrm>
            <a:off x="971550" y="6915151"/>
            <a:ext cx="16306800" cy="2031325"/>
            <a:chOff x="971550" y="6915151"/>
            <a:chExt cx="16306800" cy="2031325"/>
          </a:xfrm>
        </p:grpSpPr>
        <p:sp>
          <p:nvSpPr>
            <p:cNvPr id="12" name="TextBox 11">
              <a:extLst>
                <a:ext uri="{FF2B5EF4-FFF2-40B4-BE49-F238E27FC236}">
                  <a16:creationId xmlns:a16="http://schemas.microsoft.com/office/drawing/2014/main" id="{D046C39E-70D5-C7F6-2A4A-FD036E866694}"/>
                </a:ext>
              </a:extLst>
            </p:cNvPr>
            <p:cNvSpPr txBox="1"/>
            <p:nvPr/>
          </p:nvSpPr>
          <p:spPr>
            <a:xfrm>
              <a:off x="1885950" y="6915151"/>
              <a:ext cx="15392400" cy="2031325"/>
            </a:xfrm>
            <a:prstGeom prst="rect">
              <a:avLst/>
            </a:prstGeom>
            <a:noFill/>
          </p:spPr>
          <p:txBody>
            <a:bodyPr wrap="square" rtlCol="0">
              <a:spAutoFit/>
            </a:bodyPr>
            <a:lstStyle/>
            <a:p>
              <a:pPr marL="0" marR="0" lvl="1" indent="0" algn="l" defTabSz="685800" rtl="0" eaLnBrk="1" fontAlgn="auto" latinLnBrk="0" hangingPunct="1">
                <a:lnSpc>
                  <a:spcPct val="100000"/>
                </a:lnSpc>
                <a:spcBef>
                  <a:spcPts val="0"/>
                </a:spcBef>
                <a:spcAft>
                  <a:spcPts val="900"/>
                </a:spcAft>
                <a:buClr>
                  <a:srgbClr val="009999"/>
                </a:buClr>
                <a:buSzTx/>
                <a:buFontTx/>
                <a:buNone/>
                <a:tabLst/>
                <a:defRPr/>
              </a:pPr>
              <a:endParaRPr kumimoji="0" lang="fr-FR" sz="2600" b="1" i="0" u="none" strike="noStrike" kern="1200" cap="none" spc="0" normalizeH="0" baseline="0" noProof="0" dirty="0">
                <a:ln>
                  <a:noFill/>
                </a:ln>
                <a:solidFill>
                  <a:srgbClr val="008080"/>
                </a:solidFill>
                <a:effectLst>
                  <a:outerShdw blurRad="38100" dist="38100" dir="2700000" algn="tl">
                    <a:srgbClr val="000000">
                      <a:alpha val="43137"/>
                    </a:srgbClr>
                  </a:outerShdw>
                </a:effectLst>
                <a:uLnTx/>
                <a:uFillTx/>
                <a:latin typeface="Atkinson Hyperlegible" panose="020B0604020202020204" charset="0"/>
                <a:ea typeface="+mn-ea"/>
                <a:cs typeface="+mn-cs"/>
              </a:endParaRPr>
            </a:p>
            <a:p>
              <a:pPr marL="514350" lvl="1" indent="-514350" defTabSz="685800">
                <a:spcAft>
                  <a:spcPts val="1800"/>
                </a:spcAft>
                <a:buClr>
                  <a:srgbClr val="009999"/>
                </a:buClr>
                <a:buFont typeface="Arial" panose="020B0604020202020204" pitchFamily="34" charset="0"/>
                <a:buChar char="•"/>
              </a:pPr>
              <a:r>
                <a:rPr lang="en-US" sz="2600" dirty="0">
                  <a:solidFill>
                    <a:srgbClr val="414142"/>
                  </a:solidFill>
                  <a:latin typeface="Atkinson Hyperlegible" panose="020B0604020202020204" charset="0"/>
                </a:rPr>
                <a:t>As long as vulnerability factors for cholera persist, a </a:t>
              </a:r>
              <a:r>
                <a:rPr lang="en-US" sz="2600" dirty="0">
                  <a:solidFill>
                    <a:srgbClr val="414142"/>
                  </a:solidFill>
                  <a:latin typeface="Atkinson Hyperlegible Bold" panose="020B0604020202020204" charset="0"/>
                </a:rPr>
                <a:t>risk of cholera (re)emergence </a:t>
              </a:r>
              <a:r>
                <a:rPr lang="en-US" sz="2600" dirty="0">
                  <a:solidFill>
                    <a:srgbClr val="414142"/>
                  </a:solidFill>
                  <a:latin typeface="Atkinson Hyperlegible" panose="020B0604020202020204" charset="0"/>
                </a:rPr>
                <a:t>remains</a:t>
              </a:r>
            </a:p>
            <a:p>
              <a:pPr marL="514350" lvl="1" indent="-514350" defTabSz="685800">
                <a:spcAft>
                  <a:spcPts val="900"/>
                </a:spcAft>
                <a:buClr>
                  <a:srgbClr val="009999"/>
                </a:buClr>
                <a:buFont typeface="Arial" panose="020B0604020202020204" pitchFamily="34" charset="0"/>
                <a:buChar char="•"/>
              </a:pPr>
              <a:r>
                <a:rPr lang="en-US" sz="2600" dirty="0">
                  <a:solidFill>
                    <a:srgbClr val="414142"/>
                  </a:solidFill>
                  <a:latin typeface="Atkinson Hyperlegible" panose="020B0604020202020204" charset="0"/>
                </a:rPr>
                <a:t>A NCP for elimination is essential to </a:t>
              </a:r>
              <a:r>
                <a:rPr lang="en-US" sz="2600" dirty="0">
                  <a:solidFill>
                    <a:srgbClr val="414142"/>
                  </a:solidFill>
                  <a:latin typeface="Atkinson Hyperlegible Bold" panose="020B0604020202020204" charset="0"/>
                </a:rPr>
                <a:t>eliminate cholera in a sustainable manner</a:t>
              </a:r>
            </a:p>
            <a:p>
              <a:pPr marL="514350" lvl="1" indent="-514350" defTabSz="685800">
                <a:spcAft>
                  <a:spcPts val="900"/>
                </a:spcAft>
                <a:buClr>
                  <a:srgbClr val="009999"/>
                </a:buClr>
                <a:buFont typeface="Arial" panose="020B0604020202020204" pitchFamily="34" charset="0"/>
                <a:buChar cha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Graphic 7" descr="Circle with left arrow outline">
              <a:extLst>
                <a:ext uri="{FF2B5EF4-FFF2-40B4-BE49-F238E27FC236}">
                  <a16:creationId xmlns:a16="http://schemas.microsoft.com/office/drawing/2014/main" id="{AC6A7F71-A2DE-82D1-7424-8927059C9B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1550" y="7615960"/>
              <a:ext cx="914400" cy="914400"/>
            </a:xfrm>
            <a:prstGeom prst="rect">
              <a:avLst/>
            </a:prstGeom>
          </p:spPr>
        </p:pic>
      </p:grpSp>
      <p:sp>
        <p:nvSpPr>
          <p:cNvPr id="10" name="TextBox 7">
            <a:extLst>
              <a:ext uri="{FF2B5EF4-FFF2-40B4-BE49-F238E27FC236}">
                <a16:creationId xmlns:a16="http://schemas.microsoft.com/office/drawing/2014/main" id="{B9F00D84-52A7-CD22-B19B-D1EECA9279B6}"/>
              </a:ext>
            </a:extLst>
          </p:cNvPr>
          <p:cNvSpPr txBox="1"/>
          <p:nvPr/>
        </p:nvSpPr>
        <p:spPr>
          <a:xfrm>
            <a:off x="612581" y="464280"/>
            <a:ext cx="1045475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PAMIs for cholera elimination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4" name="Slide Number Placeholder 13">
            <a:extLst>
              <a:ext uri="{FF2B5EF4-FFF2-40B4-BE49-F238E27FC236}">
                <a16:creationId xmlns:a16="http://schemas.microsoft.com/office/drawing/2014/main" id="{73DD47B6-7646-6835-A8FE-4BEEFECA2315}"/>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6</a:t>
            </a:fld>
            <a:endParaRPr lang="en-US" sz="1200" dirty="0"/>
          </a:p>
        </p:txBody>
      </p:sp>
    </p:spTree>
    <p:extLst>
      <p:ext uri="{BB962C8B-B14F-4D97-AF65-F5344CB8AC3E}">
        <p14:creationId xmlns:p14="http://schemas.microsoft.com/office/powerpoint/2010/main" val="551056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47911" y="-1943100"/>
            <a:ext cx="11294177"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391510" y="485147"/>
            <a:ext cx="10454756"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PAMIs for control or elimination?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19" name="Group 18">
            <a:extLst>
              <a:ext uri="{FF2B5EF4-FFF2-40B4-BE49-F238E27FC236}">
                <a16:creationId xmlns:a16="http://schemas.microsoft.com/office/drawing/2014/main" id="{0149C100-1487-BA63-17D7-26E40415390C}"/>
              </a:ext>
            </a:extLst>
          </p:cNvPr>
          <p:cNvGrpSpPr/>
          <p:nvPr/>
        </p:nvGrpSpPr>
        <p:grpSpPr>
          <a:xfrm>
            <a:off x="162910" y="2212441"/>
            <a:ext cx="8534400" cy="5664806"/>
            <a:chOff x="162910" y="2212441"/>
            <a:chExt cx="8534400" cy="5664806"/>
          </a:xfrm>
        </p:grpSpPr>
        <p:grpSp>
          <p:nvGrpSpPr>
            <p:cNvPr id="7" name="Group 6">
              <a:extLst>
                <a:ext uri="{FF2B5EF4-FFF2-40B4-BE49-F238E27FC236}">
                  <a16:creationId xmlns:a16="http://schemas.microsoft.com/office/drawing/2014/main" id="{DCA6807E-62A0-771D-0562-202EA72D593C}"/>
                </a:ext>
              </a:extLst>
            </p:cNvPr>
            <p:cNvGrpSpPr/>
            <p:nvPr/>
          </p:nvGrpSpPr>
          <p:grpSpPr>
            <a:xfrm>
              <a:off x="162910" y="2212441"/>
              <a:ext cx="8534400" cy="1286805"/>
              <a:chOff x="162910" y="2212441"/>
              <a:chExt cx="8534400" cy="1286805"/>
            </a:xfrm>
          </p:grpSpPr>
          <p:sp>
            <p:nvSpPr>
              <p:cNvPr id="17" name="Rectangle: Rounded Corners 16">
                <a:extLst>
                  <a:ext uri="{FF2B5EF4-FFF2-40B4-BE49-F238E27FC236}">
                    <a16:creationId xmlns:a16="http://schemas.microsoft.com/office/drawing/2014/main" id="{A3FB1D16-3172-3593-0708-B868E7A35890}"/>
                  </a:ext>
                </a:extLst>
              </p:cNvPr>
              <p:cNvSpPr/>
              <p:nvPr/>
            </p:nvSpPr>
            <p:spPr>
              <a:xfrm>
                <a:off x="162910" y="2212441"/>
                <a:ext cx="8534400" cy="1286805"/>
              </a:xfrm>
              <a:prstGeom prst="round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F0BF669-4CDF-02D9-F0D6-A74BDF2D10ED}"/>
                  </a:ext>
                </a:extLst>
              </p:cNvPr>
              <p:cNvSpPr txBox="1"/>
              <p:nvPr/>
            </p:nvSpPr>
            <p:spPr>
              <a:xfrm>
                <a:off x="391510" y="2487856"/>
                <a:ext cx="8077200" cy="954107"/>
              </a:xfrm>
              <a:prstGeom prst="rect">
                <a:avLst/>
              </a:prstGeom>
              <a:noFill/>
            </p:spPr>
            <p:txBody>
              <a:bodyPr wrap="square" rtlCol="0">
                <a:spAutoFit/>
              </a:bodyPr>
              <a:lstStyle/>
              <a:p>
                <a:pPr algn="ctr"/>
                <a:r>
                  <a:rPr lang="en-US" sz="2800" dirty="0">
                    <a:solidFill>
                      <a:schemeClr val="bg1"/>
                    </a:solidFill>
                    <a:latin typeface="Congenial" panose="02000503040000020004" pitchFamily="2" charset="0"/>
                  </a:rPr>
                  <a:t>1. </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What is the level of geographic units </a:t>
                </a:r>
              </a:p>
              <a:p>
                <a:pPr algn="ct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for PAMIs &amp; the NCP?</a:t>
                </a:r>
              </a:p>
            </p:txBody>
          </p:sp>
        </p:grpSp>
        <p:sp>
          <p:nvSpPr>
            <p:cNvPr id="11" name="TextBox 10">
              <a:extLst>
                <a:ext uri="{FF2B5EF4-FFF2-40B4-BE49-F238E27FC236}">
                  <a16:creationId xmlns:a16="http://schemas.microsoft.com/office/drawing/2014/main" id="{867AEEB7-DE41-090F-9E05-26687CAB5732}"/>
                </a:ext>
              </a:extLst>
            </p:cNvPr>
            <p:cNvSpPr txBox="1"/>
            <p:nvPr/>
          </p:nvSpPr>
          <p:spPr>
            <a:xfrm>
              <a:off x="428298" y="3983873"/>
              <a:ext cx="8106103" cy="3893374"/>
            </a:xfrm>
            <a:prstGeom prst="rect">
              <a:avLst/>
            </a:prstGeom>
            <a:noFill/>
          </p:spPr>
          <p:txBody>
            <a:bodyPr wrap="square">
              <a:spAutoFit/>
            </a:bodyPr>
            <a:lstStyle/>
            <a:p>
              <a:pPr marL="457200" indent="-457200">
                <a:spcAft>
                  <a:spcPts val="3000"/>
                </a:spcAft>
                <a:buClr>
                  <a:srgbClr val="009999"/>
                </a:buClr>
                <a:buFont typeface="Arial" panose="020B0604020202020204" pitchFamily="34" charset="0"/>
                <a:buChar char="•"/>
              </a:pPr>
              <a:r>
                <a:rPr lang="en-US" sz="2600" dirty="0">
                  <a:latin typeface="Atkinson Hyperlegible" panose="020B0604020202020204" charset="0"/>
                </a:rPr>
                <a:t>This is </a:t>
              </a:r>
              <a:r>
                <a:rPr lang="en-US" sz="2600">
                  <a:latin typeface="Atkinson Hyperlegible" panose="020B0604020202020204" charset="0"/>
                </a:rPr>
                <a:t>the geographic level </a:t>
              </a:r>
              <a:r>
                <a:rPr lang="en-US" sz="2600" dirty="0">
                  <a:latin typeface="Atkinson Hyperlegible" panose="020B0604020202020204" charset="0"/>
                </a:rPr>
                <a:t>at which the </a:t>
              </a:r>
              <a:r>
                <a:rPr lang="en-US" sz="2600" b="1" dirty="0">
                  <a:solidFill>
                    <a:srgbClr val="009999"/>
                  </a:solidFill>
                  <a:latin typeface="Atkinson Hyperlegible Bold" panose="020B0604020202020204" charset="0"/>
                </a:rPr>
                <a:t>NCP will be designed and implemented</a:t>
              </a:r>
            </a:p>
            <a:p>
              <a:pPr marL="457200" indent="-457200">
                <a:spcAft>
                  <a:spcPts val="3000"/>
                </a:spcAft>
                <a:buClr>
                  <a:srgbClr val="009999"/>
                </a:buClr>
                <a:buFont typeface="Arial" panose="020B0604020202020204" pitchFamily="34" charset="0"/>
                <a:buChar char="•"/>
              </a:pPr>
              <a:r>
                <a:rPr lang="en-US" sz="2600" dirty="0">
                  <a:latin typeface="Atkinson Hyperlegible" panose="020B0604020202020204" charset="0"/>
                </a:rPr>
                <a:t>This is </a:t>
              </a:r>
              <a:r>
                <a:rPr lang="en-US" sz="2600" b="1" dirty="0">
                  <a:solidFill>
                    <a:srgbClr val="009999"/>
                  </a:solidFill>
                  <a:latin typeface="Atkinson Hyperlegible Bold" panose="020B0604020202020204" charset="0"/>
                </a:rPr>
                <a:t>country-specific </a:t>
              </a:r>
            </a:p>
            <a:p>
              <a:pPr marL="457200" indent="-457200">
                <a:spcAft>
                  <a:spcPts val="600"/>
                </a:spcAft>
                <a:buClr>
                  <a:srgbClr val="009999"/>
                </a:buClr>
                <a:buFont typeface="Arial" panose="020B0604020202020204" pitchFamily="34" charset="0"/>
                <a:buChar char="•"/>
              </a:pPr>
              <a:r>
                <a:rPr lang="en-US" sz="2600" dirty="0">
                  <a:latin typeface="Atkinson Hyperlegible" panose="020B0604020202020204" charset="0"/>
                </a:rPr>
                <a:t>Typically, countries often select: </a:t>
              </a:r>
            </a:p>
            <a:p>
              <a:pPr marL="914400" lvl="1" indent="-457200">
                <a:spcAft>
                  <a:spcPts val="600"/>
                </a:spcAft>
                <a:buClr>
                  <a:srgbClr val="009999"/>
                </a:buClr>
                <a:buFont typeface="Courier New" panose="02070309020205020404" pitchFamily="49" charset="0"/>
                <a:buChar char="o"/>
              </a:pPr>
              <a:r>
                <a:rPr lang="en-US" sz="2600" dirty="0">
                  <a:latin typeface="Atkinson Hyperlegible Bold" panose="020B0604020202020204" charset="0"/>
                </a:rPr>
                <a:t>Administrative level 2 </a:t>
              </a:r>
              <a:r>
                <a:rPr lang="en-US" sz="2600" dirty="0">
                  <a:latin typeface="Atkinson Hyperlegible" panose="020B0604020202020204" charset="0"/>
                </a:rPr>
                <a:t>(e.g., "districts") </a:t>
              </a:r>
            </a:p>
            <a:p>
              <a:pPr>
                <a:spcAft>
                  <a:spcPts val="600"/>
                </a:spcAft>
                <a:buClr>
                  <a:srgbClr val="009999"/>
                </a:buClr>
              </a:pPr>
              <a:r>
                <a:rPr lang="en-US" sz="2600" dirty="0">
                  <a:latin typeface="Atkinson Hyperlegible" panose="020B0604020202020204" charset="0"/>
                </a:rPr>
                <a:t>	or </a:t>
              </a:r>
            </a:p>
            <a:p>
              <a:pPr marL="914400" lvl="1" indent="-457200">
                <a:spcAft>
                  <a:spcPts val="600"/>
                </a:spcAft>
                <a:buClr>
                  <a:srgbClr val="009999"/>
                </a:buClr>
                <a:buFont typeface="Courier New" panose="02070309020205020404" pitchFamily="49" charset="0"/>
                <a:buChar char="o"/>
              </a:pPr>
              <a:r>
                <a:rPr lang="en-US" sz="2600" dirty="0">
                  <a:latin typeface="Atkinson Hyperlegible Bold" panose="020B0604020202020204" charset="0"/>
                </a:rPr>
                <a:t>Administrative level 3 </a:t>
              </a:r>
              <a:r>
                <a:rPr lang="en-US" sz="2600" dirty="0">
                  <a:latin typeface="Atkinson Hyperlegible" panose="020B0604020202020204" charset="0"/>
                </a:rPr>
                <a:t>(e.g., “municipalities”)</a:t>
              </a:r>
            </a:p>
          </p:txBody>
        </p:sp>
      </p:grpSp>
      <p:grpSp>
        <p:nvGrpSpPr>
          <p:cNvPr id="24" name="Group 23">
            <a:extLst>
              <a:ext uri="{FF2B5EF4-FFF2-40B4-BE49-F238E27FC236}">
                <a16:creationId xmlns:a16="http://schemas.microsoft.com/office/drawing/2014/main" id="{20E89595-0E0E-1C73-B7B8-2E0A2FDA8497}"/>
              </a:ext>
            </a:extLst>
          </p:cNvPr>
          <p:cNvGrpSpPr/>
          <p:nvPr/>
        </p:nvGrpSpPr>
        <p:grpSpPr>
          <a:xfrm>
            <a:off x="9509234" y="2228640"/>
            <a:ext cx="8534400" cy="3023068"/>
            <a:chOff x="9509234" y="2228640"/>
            <a:chExt cx="8534400" cy="3023068"/>
          </a:xfrm>
        </p:grpSpPr>
        <p:grpSp>
          <p:nvGrpSpPr>
            <p:cNvPr id="10" name="Group 9">
              <a:extLst>
                <a:ext uri="{FF2B5EF4-FFF2-40B4-BE49-F238E27FC236}">
                  <a16:creationId xmlns:a16="http://schemas.microsoft.com/office/drawing/2014/main" id="{20ABFBC6-ED5A-7581-4FDD-B0234F243D6C}"/>
                </a:ext>
              </a:extLst>
            </p:cNvPr>
            <p:cNvGrpSpPr/>
            <p:nvPr/>
          </p:nvGrpSpPr>
          <p:grpSpPr>
            <a:xfrm>
              <a:off x="9509234" y="2228640"/>
              <a:ext cx="8534400" cy="1270606"/>
              <a:chOff x="9509234" y="2228640"/>
              <a:chExt cx="8534400" cy="1270606"/>
            </a:xfrm>
          </p:grpSpPr>
          <p:sp>
            <p:nvSpPr>
              <p:cNvPr id="18" name="Rectangle: Rounded Corners 17">
                <a:extLst>
                  <a:ext uri="{FF2B5EF4-FFF2-40B4-BE49-F238E27FC236}">
                    <a16:creationId xmlns:a16="http://schemas.microsoft.com/office/drawing/2014/main" id="{68678013-D419-07BF-F005-E251E04DE48A}"/>
                  </a:ext>
                </a:extLst>
              </p:cNvPr>
              <p:cNvSpPr/>
              <p:nvPr/>
            </p:nvSpPr>
            <p:spPr>
              <a:xfrm>
                <a:off x="9509234" y="2228640"/>
                <a:ext cx="8534400" cy="1270606"/>
              </a:xfrm>
              <a:prstGeom prst="round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5C5763F-BE07-C24A-02CA-41E42A063A81}"/>
                  </a:ext>
                </a:extLst>
              </p:cNvPr>
              <p:cNvSpPr txBox="1"/>
              <p:nvPr/>
            </p:nvSpPr>
            <p:spPr>
              <a:xfrm>
                <a:off x="10004534" y="2452146"/>
                <a:ext cx="7891956" cy="954107"/>
              </a:xfrm>
              <a:prstGeom prst="rect">
                <a:avLst/>
              </a:prstGeom>
              <a:noFill/>
            </p:spPr>
            <p:txBody>
              <a:bodyPr wrap="square" rtlCol="0">
                <a:spAutoFit/>
              </a:bodyPr>
              <a:lstStyle/>
              <a:p>
                <a:r>
                  <a:rPr lang="en-US" sz="2600" dirty="0">
                    <a:solidFill>
                      <a:schemeClr val="bg1"/>
                    </a:solidFill>
                    <a:latin typeface="Atkinson Hyperlegible Bold" panose="020B0604020202020204" charset="0"/>
                  </a:rPr>
                  <a:t>2</a:t>
                </a:r>
                <a:r>
                  <a:rPr lang="en-US" sz="2800" b="1" dirty="0">
                    <a:solidFill>
                      <a:schemeClr val="bg1"/>
                    </a:solidFill>
                    <a:latin typeface="Congenial" panose="02000503040000020004" pitchFamily="2" charset="0"/>
                  </a:rPr>
                  <a:t>. </a:t>
                </a: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What has been the cholera situation in these geographic units over the past 5 years?</a:t>
                </a:r>
              </a:p>
            </p:txBody>
          </p:sp>
        </p:grpSp>
        <p:sp>
          <p:nvSpPr>
            <p:cNvPr id="12" name="Rectangle 11">
              <a:extLst>
                <a:ext uri="{FF2B5EF4-FFF2-40B4-BE49-F238E27FC236}">
                  <a16:creationId xmlns:a16="http://schemas.microsoft.com/office/drawing/2014/main" id="{0C57BA26-7CD5-D1BE-2773-6AB9A45176E0}"/>
                </a:ext>
              </a:extLst>
            </p:cNvPr>
            <p:cNvSpPr/>
            <p:nvPr/>
          </p:nvSpPr>
          <p:spPr>
            <a:xfrm>
              <a:off x="11506200" y="3880108"/>
              <a:ext cx="4876800" cy="1371600"/>
            </a:xfrm>
            <a:prstGeom prst="rect">
              <a:avLst/>
            </a:prstGeom>
            <a:solidFill>
              <a:srgbClr val="C5E6E8"/>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Have ≥5% of the geographic units reported cholera in the past 5 years?</a:t>
              </a:r>
            </a:p>
          </p:txBody>
        </p:sp>
      </p:grpSp>
      <p:grpSp>
        <p:nvGrpSpPr>
          <p:cNvPr id="2" name="Group 1">
            <a:extLst>
              <a:ext uri="{FF2B5EF4-FFF2-40B4-BE49-F238E27FC236}">
                <a16:creationId xmlns:a16="http://schemas.microsoft.com/office/drawing/2014/main" id="{13186DFC-0798-FCA0-95DB-E19DE72888FA}"/>
              </a:ext>
            </a:extLst>
          </p:cNvPr>
          <p:cNvGrpSpPr/>
          <p:nvPr/>
        </p:nvGrpSpPr>
        <p:grpSpPr>
          <a:xfrm>
            <a:off x="9753600" y="5251708"/>
            <a:ext cx="4191001" cy="4387592"/>
            <a:chOff x="9753600" y="5251708"/>
            <a:chExt cx="4191001" cy="4387592"/>
          </a:xfrm>
        </p:grpSpPr>
        <p:sp>
          <p:nvSpPr>
            <p:cNvPr id="13" name="Flowchart: Decision 12">
              <a:extLst>
                <a:ext uri="{FF2B5EF4-FFF2-40B4-BE49-F238E27FC236}">
                  <a16:creationId xmlns:a16="http://schemas.microsoft.com/office/drawing/2014/main" id="{FA183B89-98F5-6FD3-E2DE-6F6D8B7DD0CE}"/>
                </a:ext>
              </a:extLst>
            </p:cNvPr>
            <p:cNvSpPr/>
            <p:nvPr/>
          </p:nvSpPr>
          <p:spPr>
            <a:xfrm>
              <a:off x="11984421" y="5989607"/>
              <a:ext cx="1371600" cy="1066800"/>
            </a:xfrm>
            <a:prstGeom prst="flowChartDecision">
              <a:avLst/>
            </a:prstGeom>
            <a:no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9999"/>
                  </a:solidFill>
                  <a:latin typeface="Atkinson Hyperlegible Bold" panose="020B0604020202020204" charset="0"/>
                </a:rPr>
                <a:t>Yes</a:t>
              </a:r>
            </a:p>
          </p:txBody>
        </p:sp>
        <p:sp>
          <p:nvSpPr>
            <p:cNvPr id="15" name="Rectangle 14">
              <a:extLst>
                <a:ext uri="{FF2B5EF4-FFF2-40B4-BE49-F238E27FC236}">
                  <a16:creationId xmlns:a16="http://schemas.microsoft.com/office/drawing/2014/main" id="{5A43970D-3764-DE91-FC35-9DB20AF7C40F}"/>
                </a:ext>
              </a:extLst>
            </p:cNvPr>
            <p:cNvSpPr/>
            <p:nvPr/>
          </p:nvSpPr>
          <p:spPr>
            <a:xfrm>
              <a:off x="9753600" y="7826266"/>
              <a:ext cx="3581400" cy="1813034"/>
            </a:xfrm>
            <a:prstGeom prst="rect">
              <a:avLst/>
            </a:prstGeom>
            <a:no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Advisable to identify </a:t>
              </a:r>
              <a:r>
                <a:rPr lang="en-US" sz="24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PAMIs for control </a:t>
              </a:r>
              <a:r>
                <a:rPr lang="en-US"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&amp;</a:t>
              </a:r>
            </a:p>
            <a:p>
              <a:pPr algn="ctr"/>
              <a:r>
                <a:rPr lang="en-US"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 to develop an NCP for control</a:t>
              </a:r>
            </a:p>
          </p:txBody>
        </p:sp>
        <p:cxnSp>
          <p:nvCxnSpPr>
            <p:cNvPr id="25" name="Connector: Elbow 24">
              <a:extLst>
                <a:ext uri="{FF2B5EF4-FFF2-40B4-BE49-F238E27FC236}">
                  <a16:creationId xmlns:a16="http://schemas.microsoft.com/office/drawing/2014/main" id="{251B5088-F25F-F2D0-87B3-AB2B7DB81315}"/>
                </a:ext>
              </a:extLst>
            </p:cNvPr>
            <p:cNvCxnSpPr>
              <a:cxnSpLocks/>
              <a:stCxn id="12" idx="2"/>
              <a:endCxn id="13" idx="0"/>
            </p:cNvCxnSpPr>
            <p:nvPr/>
          </p:nvCxnSpPr>
          <p:spPr>
            <a:xfrm rot="5400000">
              <a:off x="12938462" y="4983468"/>
              <a:ext cx="737899" cy="1274379"/>
            </a:xfrm>
            <a:prstGeom prst="bentConnector3">
              <a:avLst>
                <a:gd name="adj1" fmla="val 50000"/>
              </a:avLst>
            </a:prstGeom>
            <a:ln w="76200">
              <a:solidFill>
                <a:srgbClr val="4DB1A9"/>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8B081972-C1CC-ACF5-373B-F7155B9E0FCD}"/>
                </a:ext>
              </a:extLst>
            </p:cNvPr>
            <p:cNvCxnSpPr>
              <a:cxnSpLocks/>
              <a:stCxn id="13" idx="2"/>
              <a:endCxn id="15" idx="0"/>
            </p:cNvCxnSpPr>
            <p:nvPr/>
          </p:nvCxnSpPr>
          <p:spPr>
            <a:xfrm rot="5400000">
              <a:off x="11722332" y="6878376"/>
              <a:ext cx="769859" cy="1125921"/>
            </a:xfrm>
            <a:prstGeom prst="bentConnector3">
              <a:avLst>
                <a:gd name="adj1" fmla="val 50000"/>
              </a:avLst>
            </a:prstGeom>
            <a:ln w="76200">
              <a:solidFill>
                <a:srgbClr val="4DB1A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1035351-E829-8EB4-0089-ACF5BD5DC802}"/>
              </a:ext>
            </a:extLst>
          </p:cNvPr>
          <p:cNvGrpSpPr/>
          <p:nvPr/>
        </p:nvGrpSpPr>
        <p:grpSpPr>
          <a:xfrm>
            <a:off x="13954761" y="5620657"/>
            <a:ext cx="3734149" cy="4010761"/>
            <a:chOff x="13954761" y="5620657"/>
            <a:chExt cx="3734149" cy="4010761"/>
          </a:xfrm>
        </p:grpSpPr>
        <p:sp>
          <p:nvSpPr>
            <p:cNvPr id="20" name="Flowchart: Decision 19">
              <a:extLst>
                <a:ext uri="{FF2B5EF4-FFF2-40B4-BE49-F238E27FC236}">
                  <a16:creationId xmlns:a16="http://schemas.microsoft.com/office/drawing/2014/main" id="{FA10E3D1-35C9-3F2F-47C0-CE09DF213367}"/>
                </a:ext>
              </a:extLst>
            </p:cNvPr>
            <p:cNvSpPr/>
            <p:nvPr/>
          </p:nvSpPr>
          <p:spPr>
            <a:xfrm>
              <a:off x="14325600" y="5930560"/>
              <a:ext cx="1371600" cy="1066800"/>
            </a:xfrm>
            <a:prstGeom prst="flowChartDecision">
              <a:avLst/>
            </a:prstGeom>
            <a:no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009999"/>
                  </a:solidFill>
                  <a:latin typeface="Atkinson Hyperlegible Bold" panose="020B0604020202020204" charset="0"/>
                </a:rPr>
                <a:t>No</a:t>
              </a:r>
            </a:p>
          </p:txBody>
        </p:sp>
        <p:sp>
          <p:nvSpPr>
            <p:cNvPr id="21" name="Rectangle 20">
              <a:extLst>
                <a:ext uri="{FF2B5EF4-FFF2-40B4-BE49-F238E27FC236}">
                  <a16:creationId xmlns:a16="http://schemas.microsoft.com/office/drawing/2014/main" id="{5C9C349F-62BD-C0D1-89BC-2CC2B03B7206}"/>
                </a:ext>
              </a:extLst>
            </p:cNvPr>
            <p:cNvSpPr/>
            <p:nvPr/>
          </p:nvSpPr>
          <p:spPr>
            <a:xfrm>
              <a:off x="14107510" y="7818384"/>
              <a:ext cx="3581400" cy="1813034"/>
            </a:xfrm>
            <a:prstGeom prst="rect">
              <a:avLst/>
            </a:prstGeom>
            <a:no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Advisable to identify </a:t>
              </a:r>
              <a:r>
                <a:rPr lang="en-US" sz="24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PAMIs for elimination </a:t>
              </a:r>
              <a:r>
                <a:rPr lang="en-US"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&amp; to develop an NCP for elimination</a:t>
              </a:r>
            </a:p>
          </p:txBody>
        </p:sp>
        <p:cxnSp>
          <p:nvCxnSpPr>
            <p:cNvPr id="27" name="Connector: Elbow 26">
              <a:extLst>
                <a:ext uri="{FF2B5EF4-FFF2-40B4-BE49-F238E27FC236}">
                  <a16:creationId xmlns:a16="http://schemas.microsoft.com/office/drawing/2014/main" id="{A8F85D46-E9E2-3CF0-E226-FB2FE3A31627}"/>
                </a:ext>
              </a:extLst>
            </p:cNvPr>
            <p:cNvCxnSpPr>
              <a:cxnSpLocks/>
            </p:cNvCxnSpPr>
            <p:nvPr/>
          </p:nvCxnSpPr>
          <p:spPr>
            <a:xfrm>
              <a:off x="13954761" y="5620657"/>
              <a:ext cx="1066799" cy="319693"/>
            </a:xfrm>
            <a:prstGeom prst="bentConnector2">
              <a:avLst/>
            </a:prstGeom>
            <a:ln w="76200">
              <a:solidFill>
                <a:srgbClr val="4DB1A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7A772471-9D25-0BD0-E942-7FFD538683D8}"/>
                </a:ext>
              </a:extLst>
            </p:cNvPr>
            <p:cNvCxnSpPr>
              <a:cxnSpLocks/>
              <a:stCxn id="20" idx="2"/>
              <a:endCxn id="21" idx="0"/>
            </p:cNvCxnSpPr>
            <p:nvPr/>
          </p:nvCxnSpPr>
          <p:spPr>
            <a:xfrm rot="16200000" flipH="1">
              <a:off x="15044293" y="6964467"/>
              <a:ext cx="821024" cy="886810"/>
            </a:xfrm>
            <a:prstGeom prst="bentConnector3">
              <a:avLst>
                <a:gd name="adj1" fmla="val 50000"/>
              </a:avLst>
            </a:prstGeom>
            <a:ln w="76200">
              <a:solidFill>
                <a:srgbClr val="4DB1A9"/>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Slide Number Placeholder 13">
            <a:extLst>
              <a:ext uri="{FF2B5EF4-FFF2-40B4-BE49-F238E27FC236}">
                <a16:creationId xmlns:a16="http://schemas.microsoft.com/office/drawing/2014/main" id="{9051CE2F-6B7C-CB99-C6B6-16B5DAC3E9AA}"/>
              </a:ext>
            </a:extLst>
          </p:cNvPr>
          <p:cNvSpPr>
            <a:spLocks noGrp="1"/>
          </p:cNvSpPr>
          <p:nvPr>
            <p:ph type="sldNum" sz="quarter" idx="7"/>
          </p:nvPr>
        </p:nvSpPr>
        <p:spPr>
          <a:xfrm>
            <a:off x="13307411" y="9946010"/>
            <a:ext cx="4206240" cy="184666"/>
          </a:xfrm>
        </p:spPr>
        <p:txBody>
          <a:bodyPr/>
          <a:lstStyle/>
          <a:p>
            <a:fld id="{B6F15528-21DE-4FAA-801E-634DDDAF4B2B}" type="slidenum">
              <a:rPr lang="en-US" sz="1200" smtClean="0"/>
              <a:t>7</a:t>
            </a:fld>
            <a:endParaRPr lang="en-US" sz="1200" dirty="0"/>
          </a:p>
        </p:txBody>
      </p:sp>
    </p:spTree>
    <p:extLst>
      <p:ext uri="{BB962C8B-B14F-4D97-AF65-F5344CB8AC3E}">
        <p14:creationId xmlns:p14="http://schemas.microsoft.com/office/powerpoint/2010/main" val="1687541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looking at a computer&#10;&#10;Description automatically generated">
            <a:extLst>
              <a:ext uri="{FF2B5EF4-FFF2-40B4-BE49-F238E27FC236}">
                <a16:creationId xmlns:a16="http://schemas.microsoft.com/office/drawing/2014/main" id="{510F187B-B199-DB6D-7F33-38073EF15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TextBox 7">
            <a:extLst>
              <a:ext uri="{FF2B5EF4-FFF2-40B4-BE49-F238E27FC236}">
                <a16:creationId xmlns:a16="http://schemas.microsoft.com/office/drawing/2014/main" id="{04546234-E2B9-B96A-4641-CE7535F1BCCC}"/>
              </a:ext>
            </a:extLst>
          </p:cNvPr>
          <p:cNvSpPr txBox="1"/>
          <p:nvPr/>
        </p:nvSpPr>
        <p:spPr>
          <a:xfrm>
            <a:off x="15544800" y="9948446"/>
            <a:ext cx="2743200" cy="338554"/>
          </a:xfrm>
          <a:prstGeom prst="rect">
            <a:avLst/>
          </a:prstGeom>
          <a:solidFill>
            <a:srgbClr val="BBE2E4"/>
          </a:solidFill>
        </p:spPr>
        <p:txBody>
          <a:bodyPr wrap="square" rtlCol="0">
            <a:spAutoFit/>
          </a:bodyPr>
          <a:lstStyle/>
          <a:p>
            <a:pPr algn="ctr" defTabSz="1371669">
              <a:defRPr/>
            </a:pPr>
            <a:r>
              <a:rPr lang="en-US" sz="1600" dirty="0">
                <a:solidFill>
                  <a:schemeClr val="tx1">
                    <a:lumMod val="65000"/>
                    <a:lumOff val="35000"/>
                  </a:schemeClr>
                </a:solidFill>
                <a:latin typeface="Atkinson Hyperlegible"/>
                <a:ea typeface="Atkinson Hyperlegible"/>
                <a:cs typeface="Atkinson Hyperlegible"/>
                <a:sym typeface="Atkinson Hyperlegible"/>
              </a:rPr>
              <a:t>Photo adapted from: WHO</a:t>
            </a:r>
          </a:p>
        </p:txBody>
      </p:sp>
      <p:sp>
        <p:nvSpPr>
          <p:cNvPr id="5" name="Rectangle: Diagonal Corners Rounded 4">
            <a:extLst>
              <a:ext uri="{FF2B5EF4-FFF2-40B4-BE49-F238E27FC236}">
                <a16:creationId xmlns:a16="http://schemas.microsoft.com/office/drawing/2014/main" id="{36748A16-56B6-8FBC-D8A0-4F7B7E0D1A95}"/>
              </a:ext>
            </a:extLst>
          </p:cNvPr>
          <p:cNvSpPr/>
          <p:nvPr/>
        </p:nvSpPr>
        <p:spPr>
          <a:xfrm>
            <a:off x="1" y="3745662"/>
            <a:ext cx="6019800" cy="254864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defRPr/>
            </a:pPr>
            <a:r>
              <a:rPr lang="fr-FR" sz="4800" b="1" dirty="0">
                <a:solidFill>
                  <a:prstClr val="white"/>
                </a:solidFill>
                <a:latin typeface="Cavolini" panose="03000502040302020204" pitchFamily="66" charset="0"/>
                <a:cs typeface="Cavolini" panose="03000502040302020204" pitchFamily="66" charset="0"/>
              </a:rPr>
              <a:t>Principles for </a:t>
            </a:r>
            <a:r>
              <a:rPr lang="fr-FR" sz="4800" b="1" dirty="0" err="1">
                <a:solidFill>
                  <a:prstClr val="white"/>
                </a:solidFill>
                <a:latin typeface="Cavolini" panose="03000502040302020204" pitchFamily="66" charset="0"/>
                <a:cs typeface="Cavolini" panose="03000502040302020204" pitchFamily="66" charset="0"/>
              </a:rPr>
              <a:t>decision-making</a:t>
            </a:r>
            <a:endParaRPr lang="en-GB" sz="4800" b="1" dirty="0">
              <a:solidFill>
                <a:prstClr val="white"/>
              </a:solidFill>
              <a:latin typeface="Cavolini" panose="03000502040302020204" pitchFamily="66" charset="0"/>
              <a:cs typeface="Cavolini" panose="03000502040302020204" pitchFamily="66" charset="0"/>
            </a:endParaRPr>
          </a:p>
        </p:txBody>
      </p:sp>
      <p:sp>
        <p:nvSpPr>
          <p:cNvPr id="2" name="Slide Number Placeholder 1">
            <a:extLst>
              <a:ext uri="{FF2B5EF4-FFF2-40B4-BE49-F238E27FC236}">
                <a16:creationId xmlns:a16="http://schemas.microsoft.com/office/drawing/2014/main" id="{C5778C5E-E597-0B11-AD0D-002EC1117AD8}"/>
              </a:ext>
            </a:extLst>
          </p:cNvPr>
          <p:cNvSpPr>
            <a:spLocks noGrp="1"/>
          </p:cNvSpPr>
          <p:nvPr>
            <p:ph type="sldNum" sz="quarter" idx="12"/>
          </p:nvPr>
        </p:nvSpPr>
        <p:spPr/>
        <p:txBody>
          <a:bodyPr/>
          <a:lstStyle/>
          <a:p>
            <a:fld id="{4FAB73BC-B049-4115-A692-8D63A059BFB8}" type="slidenum">
              <a:rPr lang="en-US" smtClean="0"/>
              <a:t>8</a:t>
            </a:fld>
            <a:endParaRPr lang="en-US"/>
          </a:p>
        </p:txBody>
      </p:sp>
    </p:spTree>
    <p:extLst>
      <p:ext uri="{BB962C8B-B14F-4D97-AF65-F5344CB8AC3E}">
        <p14:creationId xmlns:p14="http://schemas.microsoft.com/office/powerpoint/2010/main" val="204793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33AECB-7BD9-EA46-3D9F-DEDE0842E853}"/>
              </a:ext>
            </a:extLst>
          </p:cNvPr>
          <p:cNvSpPr/>
          <p:nvPr/>
        </p:nvSpPr>
        <p:spPr>
          <a:xfrm>
            <a:off x="9325383" y="4533900"/>
            <a:ext cx="780052" cy="5630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7">
            <a:extLst>
              <a:ext uri="{FF2B5EF4-FFF2-40B4-BE49-F238E27FC236}">
                <a16:creationId xmlns:a16="http://schemas.microsoft.com/office/drawing/2014/main" id="{D100D15E-2DC2-32D8-B5A6-4AF7A8C74F76}"/>
              </a:ext>
            </a:extLst>
          </p:cNvPr>
          <p:cNvSpPr txBox="1"/>
          <p:nvPr/>
        </p:nvSpPr>
        <p:spPr>
          <a:xfrm>
            <a:off x="756443" y="114137"/>
            <a:ext cx="10090856" cy="805157"/>
          </a:xfrm>
          <a:prstGeom prst="rect">
            <a:avLst/>
          </a:prstGeom>
        </p:spPr>
        <p:txBody>
          <a:bodyPr lIns="0" tIns="0" rIns="0" bIns="0" rtlCol="0" anchor="t">
            <a:spAutoFit/>
          </a:bodyPr>
          <a:lstStyle/>
          <a:p>
            <a:pPr defTabSz="1371600">
              <a:lnSpc>
                <a:spcPts val="6779"/>
              </a:lnSpc>
              <a:defRPr/>
            </a:pPr>
            <a:r>
              <a:rPr lang="en-US" sz="4200" dirty="0">
                <a:solidFill>
                  <a:srgbClr val="FFFFFF"/>
                </a:solidFill>
                <a:latin typeface="Atkinson Hyperlegible Bold"/>
                <a:ea typeface="Atkinson Hyperlegible Bold"/>
                <a:cs typeface="Atkinson Hyperlegible Bold"/>
                <a:sym typeface="Atkinson Hyperlegible Bold"/>
              </a:rPr>
              <a:t>Reminder from Module 1: Two phases </a:t>
            </a:r>
          </a:p>
        </p:txBody>
      </p:sp>
      <p:sp>
        <p:nvSpPr>
          <p:cNvPr id="7" name="Freeform 5">
            <a:extLst>
              <a:ext uri="{FF2B5EF4-FFF2-40B4-BE49-F238E27FC236}">
                <a16:creationId xmlns:a16="http://schemas.microsoft.com/office/drawing/2014/main" id="{23EB68F1-B5FF-C83F-8830-55FEA2BA0A1D}"/>
              </a:ext>
            </a:extLst>
          </p:cNvPr>
          <p:cNvSpPr/>
          <p:nvPr/>
        </p:nvSpPr>
        <p:spPr>
          <a:xfrm>
            <a:off x="-457200" y="-1432485"/>
            <a:ext cx="10668000" cy="2846668"/>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9C8CA497-2CF0-42AB-9681-378B54EA0E8F}"/>
              </a:ext>
            </a:extLst>
          </p:cNvPr>
          <p:cNvSpPr txBox="1"/>
          <p:nvPr/>
        </p:nvSpPr>
        <p:spPr>
          <a:xfrm>
            <a:off x="533400" y="425273"/>
            <a:ext cx="1173202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Principles for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decision-making</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2" name="Freeform 4">
            <a:extLst>
              <a:ext uri="{FF2B5EF4-FFF2-40B4-BE49-F238E27FC236}">
                <a16:creationId xmlns:a16="http://schemas.microsoft.com/office/drawing/2014/main" id="{DDF59C8D-11E8-51E2-9804-DF4B5C0BED81}"/>
              </a:ext>
            </a:extLst>
          </p:cNvPr>
          <p:cNvSpPr/>
          <p:nvPr/>
        </p:nvSpPr>
        <p:spPr>
          <a:xfrm>
            <a:off x="1828800" y="1949487"/>
            <a:ext cx="14993166" cy="129168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endParaRPr>
          </a:p>
        </p:txBody>
      </p:sp>
      <p:sp>
        <p:nvSpPr>
          <p:cNvPr id="14" name="TextBox 13">
            <a:extLst>
              <a:ext uri="{FF2B5EF4-FFF2-40B4-BE49-F238E27FC236}">
                <a16:creationId xmlns:a16="http://schemas.microsoft.com/office/drawing/2014/main" id="{28DDE604-F450-4851-EB44-20A59907B5EF}"/>
              </a:ext>
            </a:extLst>
          </p:cNvPr>
          <p:cNvSpPr txBox="1"/>
          <p:nvPr/>
        </p:nvSpPr>
        <p:spPr>
          <a:xfrm>
            <a:off x="2236884" y="2131350"/>
            <a:ext cx="1422231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Identification of PAMIs for control and for elimination follow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same two phases and the same principles</a:t>
            </a:r>
          </a:p>
        </p:txBody>
      </p:sp>
      <p:sp>
        <p:nvSpPr>
          <p:cNvPr id="15" name="Rectangle 14">
            <a:extLst>
              <a:ext uri="{FF2B5EF4-FFF2-40B4-BE49-F238E27FC236}">
                <a16:creationId xmlns:a16="http://schemas.microsoft.com/office/drawing/2014/main" id="{66EB0A87-8683-BFB8-7B54-37B9731A83AE}"/>
              </a:ext>
            </a:extLst>
          </p:cNvPr>
          <p:cNvSpPr/>
          <p:nvPr/>
        </p:nvSpPr>
        <p:spPr>
          <a:xfrm>
            <a:off x="16884241" y="3023902"/>
            <a:ext cx="1061992" cy="25830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E4C3971-606F-B6DC-BC6E-1E61B6D0ABD8}"/>
              </a:ext>
            </a:extLst>
          </p:cNvPr>
          <p:cNvGrpSpPr/>
          <p:nvPr/>
        </p:nvGrpSpPr>
        <p:grpSpPr>
          <a:xfrm>
            <a:off x="1687071" y="3657547"/>
            <a:ext cx="8229600" cy="5459764"/>
            <a:chOff x="1687071" y="3657547"/>
            <a:chExt cx="8229600" cy="5459764"/>
          </a:xfrm>
        </p:grpSpPr>
        <p:sp>
          <p:nvSpPr>
            <p:cNvPr id="5" name="Rectangle 4">
              <a:extLst>
                <a:ext uri="{FF2B5EF4-FFF2-40B4-BE49-F238E27FC236}">
                  <a16:creationId xmlns:a16="http://schemas.microsoft.com/office/drawing/2014/main" id="{44B9A469-A5B1-8490-8D38-9B265428B967}"/>
                </a:ext>
              </a:extLst>
            </p:cNvPr>
            <p:cNvSpPr/>
            <p:nvPr/>
          </p:nvSpPr>
          <p:spPr>
            <a:xfrm>
              <a:off x="1859276" y="5096944"/>
              <a:ext cx="7568797" cy="4020367"/>
            </a:xfrm>
            <a:custGeom>
              <a:avLst/>
              <a:gdLst>
                <a:gd name="connsiteX0" fmla="*/ 0 w 7568797"/>
                <a:gd name="connsiteY0" fmla="*/ 0 h 4020367"/>
                <a:gd name="connsiteX1" fmla="*/ 839448 w 7568797"/>
                <a:gd name="connsiteY1" fmla="*/ 0 h 4020367"/>
                <a:gd name="connsiteX2" fmla="*/ 1603209 w 7568797"/>
                <a:gd name="connsiteY2" fmla="*/ 0 h 4020367"/>
                <a:gd name="connsiteX3" fmla="*/ 2215593 w 7568797"/>
                <a:gd name="connsiteY3" fmla="*/ 0 h 4020367"/>
                <a:gd name="connsiteX4" fmla="*/ 2827978 w 7568797"/>
                <a:gd name="connsiteY4" fmla="*/ 0 h 4020367"/>
                <a:gd name="connsiteX5" fmla="*/ 3667426 w 7568797"/>
                <a:gd name="connsiteY5" fmla="*/ 0 h 4020367"/>
                <a:gd name="connsiteX6" fmla="*/ 4279811 w 7568797"/>
                <a:gd name="connsiteY6" fmla="*/ 0 h 4020367"/>
                <a:gd name="connsiteX7" fmla="*/ 4740819 w 7568797"/>
                <a:gd name="connsiteY7" fmla="*/ 0 h 4020367"/>
                <a:gd name="connsiteX8" fmla="*/ 5504580 w 7568797"/>
                <a:gd name="connsiteY8" fmla="*/ 0 h 4020367"/>
                <a:gd name="connsiteX9" fmla="*/ 6116964 w 7568797"/>
                <a:gd name="connsiteY9" fmla="*/ 0 h 4020367"/>
                <a:gd name="connsiteX10" fmla="*/ 6805037 w 7568797"/>
                <a:gd name="connsiteY10" fmla="*/ 0 h 4020367"/>
                <a:gd name="connsiteX11" fmla="*/ 7568797 w 7568797"/>
                <a:gd name="connsiteY11" fmla="*/ 0 h 4020367"/>
                <a:gd name="connsiteX12" fmla="*/ 7568797 w 7568797"/>
                <a:gd name="connsiteY12" fmla="*/ 549450 h 4020367"/>
                <a:gd name="connsiteX13" fmla="*/ 7568797 w 7568797"/>
                <a:gd name="connsiteY13" fmla="*/ 1299919 h 4020367"/>
                <a:gd name="connsiteX14" fmla="*/ 7568797 w 7568797"/>
                <a:gd name="connsiteY14" fmla="*/ 2050387 h 4020367"/>
                <a:gd name="connsiteX15" fmla="*/ 7568797 w 7568797"/>
                <a:gd name="connsiteY15" fmla="*/ 2800856 h 4020367"/>
                <a:gd name="connsiteX16" fmla="*/ 7568797 w 7568797"/>
                <a:gd name="connsiteY16" fmla="*/ 3390510 h 4020367"/>
                <a:gd name="connsiteX17" fmla="*/ 7568797 w 7568797"/>
                <a:gd name="connsiteY17" fmla="*/ 4020367 h 4020367"/>
                <a:gd name="connsiteX18" fmla="*/ 6729349 w 7568797"/>
                <a:gd name="connsiteY18" fmla="*/ 4020367 h 4020367"/>
                <a:gd name="connsiteX19" fmla="*/ 6116964 w 7568797"/>
                <a:gd name="connsiteY19" fmla="*/ 4020367 h 4020367"/>
                <a:gd name="connsiteX20" fmla="*/ 5655956 w 7568797"/>
                <a:gd name="connsiteY20" fmla="*/ 4020367 h 4020367"/>
                <a:gd name="connsiteX21" fmla="*/ 4892195 w 7568797"/>
                <a:gd name="connsiteY21" fmla="*/ 4020367 h 4020367"/>
                <a:gd name="connsiteX22" fmla="*/ 4128435 w 7568797"/>
                <a:gd name="connsiteY22" fmla="*/ 4020367 h 4020367"/>
                <a:gd name="connsiteX23" fmla="*/ 3364674 w 7568797"/>
                <a:gd name="connsiteY23" fmla="*/ 4020367 h 4020367"/>
                <a:gd name="connsiteX24" fmla="*/ 2903666 w 7568797"/>
                <a:gd name="connsiteY24" fmla="*/ 4020367 h 4020367"/>
                <a:gd name="connsiteX25" fmla="*/ 2442657 w 7568797"/>
                <a:gd name="connsiteY25" fmla="*/ 4020367 h 4020367"/>
                <a:gd name="connsiteX26" fmla="*/ 1981649 w 7568797"/>
                <a:gd name="connsiteY26" fmla="*/ 4020367 h 4020367"/>
                <a:gd name="connsiteX27" fmla="*/ 1444952 w 7568797"/>
                <a:gd name="connsiteY27" fmla="*/ 4020367 h 4020367"/>
                <a:gd name="connsiteX28" fmla="*/ 681192 w 7568797"/>
                <a:gd name="connsiteY28" fmla="*/ 4020367 h 4020367"/>
                <a:gd name="connsiteX29" fmla="*/ 0 w 7568797"/>
                <a:gd name="connsiteY29" fmla="*/ 4020367 h 4020367"/>
                <a:gd name="connsiteX30" fmla="*/ 0 w 7568797"/>
                <a:gd name="connsiteY30" fmla="*/ 3310102 h 4020367"/>
                <a:gd name="connsiteX31" fmla="*/ 0 w 7568797"/>
                <a:gd name="connsiteY31" fmla="*/ 2559634 h 4020367"/>
                <a:gd name="connsiteX32" fmla="*/ 0 w 7568797"/>
                <a:gd name="connsiteY32" fmla="*/ 1969980 h 4020367"/>
                <a:gd name="connsiteX33" fmla="*/ 0 w 7568797"/>
                <a:gd name="connsiteY33" fmla="*/ 1420530 h 4020367"/>
                <a:gd name="connsiteX34" fmla="*/ 0 w 7568797"/>
                <a:gd name="connsiteY34" fmla="*/ 871080 h 4020367"/>
                <a:gd name="connsiteX35" fmla="*/ 0 w 7568797"/>
                <a:gd name="connsiteY35" fmla="*/ 0 h 402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568797" h="4020367" extrusionOk="0">
                  <a:moveTo>
                    <a:pt x="0" y="0"/>
                  </a:moveTo>
                  <a:cubicBezTo>
                    <a:pt x="288184" y="27816"/>
                    <a:pt x="527301" y="27602"/>
                    <a:pt x="839448" y="0"/>
                  </a:cubicBezTo>
                  <a:cubicBezTo>
                    <a:pt x="1151595" y="-27602"/>
                    <a:pt x="1250227" y="12706"/>
                    <a:pt x="1603209" y="0"/>
                  </a:cubicBezTo>
                  <a:cubicBezTo>
                    <a:pt x="1956191" y="-12706"/>
                    <a:pt x="2010490" y="-2773"/>
                    <a:pt x="2215593" y="0"/>
                  </a:cubicBezTo>
                  <a:cubicBezTo>
                    <a:pt x="2420696" y="2773"/>
                    <a:pt x="2683607" y="5964"/>
                    <a:pt x="2827978" y="0"/>
                  </a:cubicBezTo>
                  <a:cubicBezTo>
                    <a:pt x="2972350" y="-5964"/>
                    <a:pt x="3338308" y="29800"/>
                    <a:pt x="3667426" y="0"/>
                  </a:cubicBezTo>
                  <a:cubicBezTo>
                    <a:pt x="3996544" y="-29800"/>
                    <a:pt x="4124858" y="5079"/>
                    <a:pt x="4279811" y="0"/>
                  </a:cubicBezTo>
                  <a:cubicBezTo>
                    <a:pt x="4434765" y="-5079"/>
                    <a:pt x="4512316" y="-19349"/>
                    <a:pt x="4740819" y="0"/>
                  </a:cubicBezTo>
                  <a:cubicBezTo>
                    <a:pt x="4969322" y="19349"/>
                    <a:pt x="5160698" y="-7073"/>
                    <a:pt x="5504580" y="0"/>
                  </a:cubicBezTo>
                  <a:cubicBezTo>
                    <a:pt x="5848462" y="7073"/>
                    <a:pt x="5839021" y="6081"/>
                    <a:pt x="6116964" y="0"/>
                  </a:cubicBezTo>
                  <a:cubicBezTo>
                    <a:pt x="6394907" y="-6081"/>
                    <a:pt x="6471612" y="28864"/>
                    <a:pt x="6805037" y="0"/>
                  </a:cubicBezTo>
                  <a:cubicBezTo>
                    <a:pt x="7138462" y="-28864"/>
                    <a:pt x="7258819" y="-15008"/>
                    <a:pt x="7568797" y="0"/>
                  </a:cubicBezTo>
                  <a:cubicBezTo>
                    <a:pt x="7586261" y="244472"/>
                    <a:pt x="7580230" y="307788"/>
                    <a:pt x="7568797" y="549450"/>
                  </a:cubicBezTo>
                  <a:cubicBezTo>
                    <a:pt x="7557365" y="791112"/>
                    <a:pt x="7605066" y="1060834"/>
                    <a:pt x="7568797" y="1299919"/>
                  </a:cubicBezTo>
                  <a:cubicBezTo>
                    <a:pt x="7532528" y="1539004"/>
                    <a:pt x="7532671" y="1723620"/>
                    <a:pt x="7568797" y="2050387"/>
                  </a:cubicBezTo>
                  <a:cubicBezTo>
                    <a:pt x="7604923" y="2377154"/>
                    <a:pt x="7541617" y="2577638"/>
                    <a:pt x="7568797" y="2800856"/>
                  </a:cubicBezTo>
                  <a:cubicBezTo>
                    <a:pt x="7595977" y="3024074"/>
                    <a:pt x="7569448" y="3132131"/>
                    <a:pt x="7568797" y="3390510"/>
                  </a:cubicBezTo>
                  <a:cubicBezTo>
                    <a:pt x="7568146" y="3648889"/>
                    <a:pt x="7537371" y="3867393"/>
                    <a:pt x="7568797" y="4020367"/>
                  </a:cubicBezTo>
                  <a:cubicBezTo>
                    <a:pt x="7276827" y="4052225"/>
                    <a:pt x="7118470" y="3988415"/>
                    <a:pt x="6729349" y="4020367"/>
                  </a:cubicBezTo>
                  <a:cubicBezTo>
                    <a:pt x="6340228" y="4052319"/>
                    <a:pt x="6256280" y="4018027"/>
                    <a:pt x="6116964" y="4020367"/>
                  </a:cubicBezTo>
                  <a:cubicBezTo>
                    <a:pt x="5977648" y="4022707"/>
                    <a:pt x="5770577" y="4002778"/>
                    <a:pt x="5655956" y="4020367"/>
                  </a:cubicBezTo>
                  <a:cubicBezTo>
                    <a:pt x="5541335" y="4037956"/>
                    <a:pt x="5136295" y="4023036"/>
                    <a:pt x="4892195" y="4020367"/>
                  </a:cubicBezTo>
                  <a:cubicBezTo>
                    <a:pt x="4648095" y="4017698"/>
                    <a:pt x="4345048" y="4007683"/>
                    <a:pt x="4128435" y="4020367"/>
                  </a:cubicBezTo>
                  <a:cubicBezTo>
                    <a:pt x="3911822" y="4033051"/>
                    <a:pt x="3535133" y="3988163"/>
                    <a:pt x="3364674" y="4020367"/>
                  </a:cubicBezTo>
                  <a:cubicBezTo>
                    <a:pt x="3194215" y="4052571"/>
                    <a:pt x="3059176" y="4034684"/>
                    <a:pt x="2903666" y="4020367"/>
                  </a:cubicBezTo>
                  <a:cubicBezTo>
                    <a:pt x="2748156" y="4006050"/>
                    <a:pt x="2569083" y="4004891"/>
                    <a:pt x="2442657" y="4020367"/>
                  </a:cubicBezTo>
                  <a:cubicBezTo>
                    <a:pt x="2316231" y="4035843"/>
                    <a:pt x="2139619" y="4019185"/>
                    <a:pt x="1981649" y="4020367"/>
                  </a:cubicBezTo>
                  <a:cubicBezTo>
                    <a:pt x="1823679" y="4021549"/>
                    <a:pt x="1702343" y="4040116"/>
                    <a:pt x="1444952" y="4020367"/>
                  </a:cubicBezTo>
                  <a:cubicBezTo>
                    <a:pt x="1187561" y="4000618"/>
                    <a:pt x="975295" y="4003411"/>
                    <a:pt x="681192" y="4020367"/>
                  </a:cubicBezTo>
                  <a:cubicBezTo>
                    <a:pt x="387089" y="4037323"/>
                    <a:pt x="314272" y="3989989"/>
                    <a:pt x="0" y="4020367"/>
                  </a:cubicBezTo>
                  <a:cubicBezTo>
                    <a:pt x="-19403" y="3740872"/>
                    <a:pt x="-24450" y="3610931"/>
                    <a:pt x="0" y="3310102"/>
                  </a:cubicBezTo>
                  <a:cubicBezTo>
                    <a:pt x="24450" y="3009273"/>
                    <a:pt x="11825" y="2777047"/>
                    <a:pt x="0" y="2559634"/>
                  </a:cubicBezTo>
                  <a:cubicBezTo>
                    <a:pt x="-11825" y="2342221"/>
                    <a:pt x="-24870" y="2128604"/>
                    <a:pt x="0" y="1969980"/>
                  </a:cubicBezTo>
                  <a:cubicBezTo>
                    <a:pt x="24870" y="1811356"/>
                    <a:pt x="17852" y="1640668"/>
                    <a:pt x="0" y="1420530"/>
                  </a:cubicBezTo>
                  <a:cubicBezTo>
                    <a:pt x="-17852" y="1200392"/>
                    <a:pt x="11065" y="1075649"/>
                    <a:pt x="0" y="871080"/>
                  </a:cubicBezTo>
                  <a:cubicBezTo>
                    <a:pt x="-11065" y="666511"/>
                    <a:pt x="-3432" y="283154"/>
                    <a:pt x="0" y="0"/>
                  </a:cubicBezTo>
                  <a:close/>
                </a:path>
              </a:pathLst>
            </a:custGeom>
            <a:noFill/>
            <a:ln w="76200">
              <a:solidFill>
                <a:srgbClr val="4DB1A9"/>
              </a:solidFill>
              <a:extLst>
                <a:ext uri="{C807C97D-BFC1-408E-A445-0C87EB9F89A2}">
                  <ask:lineSketchStyleProps xmlns:ask="http://schemas.microsoft.com/office/drawing/2018/sketchyshapes" sd="476051079">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9" name="TextBox 8">
              <a:extLst>
                <a:ext uri="{FF2B5EF4-FFF2-40B4-BE49-F238E27FC236}">
                  <a16:creationId xmlns:a16="http://schemas.microsoft.com/office/drawing/2014/main" id="{A299A5A1-70AF-C83A-248F-1C6272A5767B}"/>
                </a:ext>
              </a:extLst>
            </p:cNvPr>
            <p:cNvSpPr txBox="1"/>
            <p:nvPr/>
          </p:nvSpPr>
          <p:spPr>
            <a:xfrm>
              <a:off x="2236884" y="5674203"/>
              <a:ext cx="6894095" cy="2877711"/>
            </a:xfrm>
            <a:prstGeom prst="rect">
              <a:avLst/>
            </a:prstGeom>
            <a:noFill/>
          </p:spPr>
          <p:txBody>
            <a:bodyPr wrap="square" rtlCol="0">
              <a:spAutoFit/>
            </a:bodyPr>
            <a:lstStyle/>
            <a:p>
              <a:pPr marL="571500" indent="-571500" defTabSz="1371600">
                <a:spcAft>
                  <a:spcPts val="1200"/>
                </a:spcAft>
                <a:buClr>
                  <a:srgbClr val="009999"/>
                </a:buClr>
                <a:buFont typeface="Arial" panose="020B0604020202020204" pitchFamily="34" charset="0"/>
                <a:buChar char="•"/>
              </a:pPr>
              <a:r>
                <a:rPr lang="en-US" sz="2600" dirty="0">
                  <a:solidFill>
                    <a:schemeClr val="tx1">
                      <a:lumMod val="95000"/>
                      <a:lumOff val="5000"/>
                    </a:schemeClr>
                  </a:solidFill>
                  <a:latin typeface="Atkinson Hyperlegible" panose="020B0604020202020204" charset="0"/>
                </a:rPr>
                <a:t>All geographic units of the country are scored according to a </a:t>
              </a:r>
              <a:r>
                <a:rPr lang="en-US" sz="2600" dirty="0">
                  <a:solidFill>
                    <a:srgbClr val="009999"/>
                  </a:solidFill>
                  <a:latin typeface="Atkinson Hyperlegible Bold" panose="020B0604020202020204" charset="0"/>
                </a:rPr>
                <a:t>numeric index</a:t>
              </a:r>
            </a:p>
            <a:p>
              <a:pPr marL="571500" indent="-571500" defTabSz="1371600">
                <a:spcAft>
                  <a:spcPts val="1800"/>
                </a:spcAft>
                <a:buClr>
                  <a:srgbClr val="009999"/>
                </a:buClr>
                <a:buFont typeface="Arial" panose="020B0604020202020204" pitchFamily="34" charset="0"/>
                <a:buChar char="•"/>
              </a:pPr>
              <a:r>
                <a:rPr lang="fr-FR" sz="2600" dirty="0">
                  <a:solidFill>
                    <a:schemeClr val="tx1">
                      <a:lumMod val="95000"/>
                      <a:lumOff val="5000"/>
                    </a:schemeClr>
                  </a:solidFill>
                  <a:latin typeface="Atkinson Hyperlegible" panose="020B0604020202020204" charset="0"/>
                </a:rPr>
                <a:t>This index </a:t>
              </a:r>
              <a:r>
                <a:rPr lang="fr-FR" sz="2600" dirty="0" err="1">
                  <a:solidFill>
                    <a:schemeClr val="tx1">
                      <a:lumMod val="95000"/>
                      <a:lumOff val="5000"/>
                    </a:schemeClr>
                  </a:solidFill>
                  <a:latin typeface="Atkinson Hyperlegible" panose="020B0604020202020204" charset="0"/>
                </a:rPr>
                <a:t>aims</a:t>
              </a:r>
              <a:r>
                <a:rPr lang="fr-FR" sz="2600" dirty="0">
                  <a:solidFill>
                    <a:schemeClr val="tx1">
                      <a:lumMod val="95000"/>
                      <a:lumOff val="5000"/>
                    </a:schemeClr>
                  </a:solidFill>
                  <a:latin typeface="Atkinson Hyperlegible" panose="020B0604020202020204" charset="0"/>
                </a:rPr>
                <a:t> to </a:t>
              </a:r>
              <a:r>
                <a:rPr lang="fr-FR" sz="2600" dirty="0" err="1">
                  <a:solidFill>
                    <a:schemeClr val="tx1">
                      <a:lumMod val="95000"/>
                      <a:lumOff val="5000"/>
                    </a:schemeClr>
                  </a:solidFill>
                  <a:latin typeface="Atkinson Hyperlegible" panose="020B0604020202020204" charset="0"/>
                </a:rPr>
                <a:t>inform</a:t>
              </a:r>
              <a:r>
                <a:rPr lang="fr-FR" sz="2600" dirty="0">
                  <a:solidFill>
                    <a:schemeClr val="tx1">
                      <a:lumMod val="95000"/>
                      <a:lumOff val="5000"/>
                    </a:schemeClr>
                  </a:solidFill>
                  <a:latin typeface="Atkinson Hyperlegible" panose="020B0604020202020204" charset="0"/>
                </a:rPr>
                <a:t> objective </a:t>
              </a:r>
              <a:r>
                <a:rPr lang="fr-FR" sz="2600" dirty="0" err="1">
                  <a:solidFill>
                    <a:schemeClr val="tx1">
                      <a:lumMod val="95000"/>
                      <a:lumOff val="5000"/>
                    </a:schemeClr>
                  </a:solidFill>
                  <a:latin typeface="Atkinson Hyperlegible" panose="020B0604020202020204" charset="0"/>
                </a:rPr>
                <a:t>decision-making</a:t>
              </a:r>
              <a:r>
                <a:rPr lang="fr-FR" sz="2600" dirty="0">
                  <a:solidFill>
                    <a:schemeClr val="tx1">
                      <a:lumMod val="95000"/>
                      <a:lumOff val="5000"/>
                    </a:schemeClr>
                  </a:solidFill>
                  <a:latin typeface="Atkinson Hyperlegible" panose="020B0604020202020204" charset="0"/>
                </a:rPr>
                <a:t> on PAMIs</a:t>
              </a:r>
            </a:p>
            <a:p>
              <a:pPr marL="914400" lvl="1" indent="-457200" defTabSz="1371600">
                <a:spcAft>
                  <a:spcPts val="1200"/>
                </a:spcAft>
                <a:buClr>
                  <a:srgbClr val="009999"/>
                </a:buClr>
                <a:buBlip>
                  <a:blip r:embed="rId3"/>
                </a:buBlip>
              </a:pPr>
              <a:r>
                <a:rPr lang="fr-FR" sz="26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Calculated</a:t>
              </a:r>
              <a:r>
                <a:rPr lang="fr-FR"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differently for PAMIs for control &amp; for elimination</a:t>
              </a:r>
            </a:p>
          </p:txBody>
        </p:sp>
        <p:sp>
          <p:nvSpPr>
            <p:cNvPr id="6" name="Arrow: Pentagon 5">
              <a:extLst>
                <a:ext uri="{FF2B5EF4-FFF2-40B4-BE49-F238E27FC236}">
                  <a16:creationId xmlns:a16="http://schemas.microsoft.com/office/drawing/2014/main" id="{9014B9EB-3CEE-0330-46DD-2B1664B7E9D3}"/>
                </a:ext>
              </a:extLst>
            </p:cNvPr>
            <p:cNvSpPr/>
            <p:nvPr/>
          </p:nvSpPr>
          <p:spPr>
            <a:xfrm>
              <a:off x="1687071" y="3657547"/>
              <a:ext cx="8229600" cy="1212781"/>
            </a:xfrm>
            <a:prstGeom prst="homePlate">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fr-FR" sz="3200" b="1" dirty="0">
                  <a:solidFill>
                    <a:prstClr val="white"/>
                  </a:solidFill>
                  <a:latin typeface="Cavolini" panose="03000502040302020204" pitchFamily="66" charset="0"/>
                  <a:ea typeface="ADLaM Display" panose="02010000000000000000" pitchFamily="2" charset="0"/>
                  <a:cs typeface="Cavolini" panose="03000502040302020204" pitchFamily="66" charset="0"/>
                </a:rPr>
                <a:t>Data-</a:t>
              </a:r>
              <a:r>
                <a:rPr lang="fr-FR" sz="3200" b="1" dirty="0" err="1">
                  <a:solidFill>
                    <a:prstClr val="white"/>
                  </a:solidFill>
                  <a:latin typeface="Cavolini" panose="03000502040302020204" pitchFamily="66" charset="0"/>
                  <a:ea typeface="ADLaM Display" panose="02010000000000000000" pitchFamily="2" charset="0"/>
                  <a:cs typeface="Cavolini" panose="03000502040302020204" pitchFamily="66" charset="0"/>
                </a:rPr>
                <a:t>driven</a:t>
              </a:r>
              <a:r>
                <a:rPr lang="fr-FR" sz="3200" b="1" dirty="0">
                  <a:solidFill>
                    <a:prstClr val="white"/>
                  </a:solidFill>
                  <a:latin typeface="Cavolini" panose="03000502040302020204" pitchFamily="66" charset="0"/>
                  <a:ea typeface="ADLaM Display" panose="02010000000000000000" pitchFamily="2" charset="0"/>
                  <a:cs typeface="Cavolini" panose="03000502040302020204" pitchFamily="66" charset="0"/>
                </a:rPr>
                <a:t> phase</a:t>
              </a:r>
            </a:p>
          </p:txBody>
        </p:sp>
      </p:grpSp>
      <p:sp>
        <p:nvSpPr>
          <p:cNvPr id="13" name="Rectangle 12">
            <a:extLst>
              <a:ext uri="{FF2B5EF4-FFF2-40B4-BE49-F238E27FC236}">
                <a16:creationId xmlns:a16="http://schemas.microsoft.com/office/drawing/2014/main" id="{7297FBED-8570-D4E7-E891-60B343541A5A}"/>
              </a:ext>
            </a:extLst>
          </p:cNvPr>
          <p:cNvSpPr/>
          <p:nvPr/>
        </p:nvSpPr>
        <p:spPr>
          <a:xfrm>
            <a:off x="16884241" y="3543300"/>
            <a:ext cx="904459" cy="15536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0D766B5E-D92B-0AF5-FC07-A95118FA80AF}"/>
              </a:ext>
            </a:extLst>
          </p:cNvPr>
          <p:cNvGrpSpPr/>
          <p:nvPr/>
        </p:nvGrpSpPr>
        <p:grpSpPr>
          <a:xfrm>
            <a:off x="9422595" y="3654176"/>
            <a:ext cx="7930745" cy="5463136"/>
            <a:chOff x="9422595" y="3654176"/>
            <a:chExt cx="7930745" cy="5463136"/>
          </a:xfrm>
        </p:grpSpPr>
        <p:sp>
          <p:nvSpPr>
            <p:cNvPr id="4" name="Rectangle 3">
              <a:extLst>
                <a:ext uri="{FF2B5EF4-FFF2-40B4-BE49-F238E27FC236}">
                  <a16:creationId xmlns:a16="http://schemas.microsoft.com/office/drawing/2014/main" id="{4E9BBA05-5216-D5DD-03FE-A9BAB1B4D964}"/>
                </a:ext>
              </a:extLst>
            </p:cNvPr>
            <p:cNvSpPr/>
            <p:nvPr/>
          </p:nvSpPr>
          <p:spPr>
            <a:xfrm>
              <a:off x="9554302" y="5096943"/>
              <a:ext cx="7267664" cy="4020369"/>
            </a:xfrm>
            <a:custGeom>
              <a:avLst/>
              <a:gdLst>
                <a:gd name="connsiteX0" fmla="*/ 0 w 7267664"/>
                <a:gd name="connsiteY0" fmla="*/ 0 h 4020369"/>
                <a:gd name="connsiteX1" fmla="*/ 733373 w 7267664"/>
                <a:gd name="connsiteY1" fmla="*/ 0 h 4020369"/>
                <a:gd name="connsiteX2" fmla="*/ 1176040 w 7267664"/>
                <a:gd name="connsiteY2" fmla="*/ 0 h 4020369"/>
                <a:gd name="connsiteX3" fmla="*/ 1618707 w 7267664"/>
                <a:gd name="connsiteY3" fmla="*/ 0 h 4020369"/>
                <a:gd name="connsiteX4" fmla="*/ 2061374 w 7267664"/>
                <a:gd name="connsiteY4" fmla="*/ 0 h 4020369"/>
                <a:gd name="connsiteX5" fmla="*/ 2867424 w 7267664"/>
                <a:gd name="connsiteY5" fmla="*/ 0 h 4020369"/>
                <a:gd name="connsiteX6" fmla="*/ 3600797 w 7267664"/>
                <a:gd name="connsiteY6" fmla="*/ 0 h 4020369"/>
                <a:gd name="connsiteX7" fmla="*/ 4406847 w 7267664"/>
                <a:gd name="connsiteY7" fmla="*/ 0 h 4020369"/>
                <a:gd name="connsiteX8" fmla="*/ 4922191 w 7267664"/>
                <a:gd name="connsiteY8" fmla="*/ 0 h 4020369"/>
                <a:gd name="connsiteX9" fmla="*/ 5728241 w 7267664"/>
                <a:gd name="connsiteY9" fmla="*/ 0 h 4020369"/>
                <a:gd name="connsiteX10" fmla="*/ 6534291 w 7267664"/>
                <a:gd name="connsiteY10" fmla="*/ 0 h 4020369"/>
                <a:gd name="connsiteX11" fmla="*/ 7267664 w 7267664"/>
                <a:gd name="connsiteY11" fmla="*/ 0 h 4020369"/>
                <a:gd name="connsiteX12" fmla="*/ 7267664 w 7267664"/>
                <a:gd name="connsiteY12" fmla="*/ 670062 h 4020369"/>
                <a:gd name="connsiteX13" fmla="*/ 7267664 w 7267664"/>
                <a:gd name="connsiteY13" fmla="*/ 1219512 h 4020369"/>
                <a:gd name="connsiteX14" fmla="*/ 7267664 w 7267664"/>
                <a:gd name="connsiteY14" fmla="*/ 1929777 h 4020369"/>
                <a:gd name="connsiteX15" fmla="*/ 7267664 w 7267664"/>
                <a:gd name="connsiteY15" fmla="*/ 2680246 h 4020369"/>
                <a:gd name="connsiteX16" fmla="*/ 7267664 w 7267664"/>
                <a:gd name="connsiteY16" fmla="*/ 3229696 h 4020369"/>
                <a:gd name="connsiteX17" fmla="*/ 7267664 w 7267664"/>
                <a:gd name="connsiteY17" fmla="*/ 4020369 h 4020369"/>
                <a:gd name="connsiteX18" fmla="*/ 6606967 w 7267664"/>
                <a:gd name="connsiteY18" fmla="*/ 4020369 h 4020369"/>
                <a:gd name="connsiteX19" fmla="*/ 6164300 w 7267664"/>
                <a:gd name="connsiteY19" fmla="*/ 4020369 h 4020369"/>
                <a:gd name="connsiteX20" fmla="*/ 5358250 w 7267664"/>
                <a:gd name="connsiteY20" fmla="*/ 4020369 h 4020369"/>
                <a:gd name="connsiteX21" fmla="*/ 4624877 w 7267664"/>
                <a:gd name="connsiteY21" fmla="*/ 4020369 h 4020369"/>
                <a:gd name="connsiteX22" fmla="*/ 3818827 w 7267664"/>
                <a:gd name="connsiteY22" fmla="*/ 4020369 h 4020369"/>
                <a:gd name="connsiteX23" fmla="*/ 3230807 w 7267664"/>
                <a:gd name="connsiteY23" fmla="*/ 4020369 h 4020369"/>
                <a:gd name="connsiteX24" fmla="*/ 2570110 w 7267664"/>
                <a:gd name="connsiteY24" fmla="*/ 4020369 h 4020369"/>
                <a:gd name="connsiteX25" fmla="*/ 1982090 w 7267664"/>
                <a:gd name="connsiteY25" fmla="*/ 4020369 h 4020369"/>
                <a:gd name="connsiteX26" fmla="*/ 1176040 w 7267664"/>
                <a:gd name="connsiteY26" fmla="*/ 4020369 h 4020369"/>
                <a:gd name="connsiteX27" fmla="*/ 0 w 7267664"/>
                <a:gd name="connsiteY27" fmla="*/ 4020369 h 4020369"/>
                <a:gd name="connsiteX28" fmla="*/ 0 w 7267664"/>
                <a:gd name="connsiteY28" fmla="*/ 3470919 h 4020369"/>
                <a:gd name="connsiteX29" fmla="*/ 0 w 7267664"/>
                <a:gd name="connsiteY29" fmla="*/ 2720450 h 4020369"/>
                <a:gd name="connsiteX30" fmla="*/ 0 w 7267664"/>
                <a:gd name="connsiteY30" fmla="*/ 2010185 h 4020369"/>
                <a:gd name="connsiteX31" fmla="*/ 0 w 7267664"/>
                <a:gd name="connsiteY31" fmla="*/ 1380327 h 4020369"/>
                <a:gd name="connsiteX32" fmla="*/ 0 w 7267664"/>
                <a:gd name="connsiteY32" fmla="*/ 670062 h 4020369"/>
                <a:gd name="connsiteX33" fmla="*/ 0 w 7267664"/>
                <a:gd name="connsiteY33" fmla="*/ 0 h 402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67664" h="4020369" extrusionOk="0">
                  <a:moveTo>
                    <a:pt x="0" y="0"/>
                  </a:moveTo>
                  <a:cubicBezTo>
                    <a:pt x="321791" y="34171"/>
                    <a:pt x="579355" y="-6632"/>
                    <a:pt x="733373" y="0"/>
                  </a:cubicBezTo>
                  <a:cubicBezTo>
                    <a:pt x="887391" y="6632"/>
                    <a:pt x="1013238" y="10416"/>
                    <a:pt x="1176040" y="0"/>
                  </a:cubicBezTo>
                  <a:cubicBezTo>
                    <a:pt x="1338842" y="-10416"/>
                    <a:pt x="1434056" y="15782"/>
                    <a:pt x="1618707" y="0"/>
                  </a:cubicBezTo>
                  <a:cubicBezTo>
                    <a:pt x="1803358" y="-15782"/>
                    <a:pt x="1962871" y="-17740"/>
                    <a:pt x="2061374" y="0"/>
                  </a:cubicBezTo>
                  <a:cubicBezTo>
                    <a:pt x="2159877" y="17740"/>
                    <a:pt x="2645480" y="18438"/>
                    <a:pt x="2867424" y="0"/>
                  </a:cubicBezTo>
                  <a:cubicBezTo>
                    <a:pt x="3089368" y="-18438"/>
                    <a:pt x="3422292" y="-14232"/>
                    <a:pt x="3600797" y="0"/>
                  </a:cubicBezTo>
                  <a:cubicBezTo>
                    <a:pt x="3779302" y="14232"/>
                    <a:pt x="4097050" y="-16013"/>
                    <a:pt x="4406847" y="0"/>
                  </a:cubicBezTo>
                  <a:cubicBezTo>
                    <a:pt x="4716644" y="16013"/>
                    <a:pt x="4710784" y="24310"/>
                    <a:pt x="4922191" y="0"/>
                  </a:cubicBezTo>
                  <a:cubicBezTo>
                    <a:pt x="5133598" y="-24310"/>
                    <a:pt x="5371015" y="29717"/>
                    <a:pt x="5728241" y="0"/>
                  </a:cubicBezTo>
                  <a:cubicBezTo>
                    <a:pt x="6085467" y="-29717"/>
                    <a:pt x="6287353" y="-10502"/>
                    <a:pt x="6534291" y="0"/>
                  </a:cubicBezTo>
                  <a:cubicBezTo>
                    <a:pt x="6781229" y="10502"/>
                    <a:pt x="7082700" y="24749"/>
                    <a:pt x="7267664" y="0"/>
                  </a:cubicBezTo>
                  <a:cubicBezTo>
                    <a:pt x="7291595" y="282788"/>
                    <a:pt x="7254393" y="518515"/>
                    <a:pt x="7267664" y="670062"/>
                  </a:cubicBezTo>
                  <a:cubicBezTo>
                    <a:pt x="7280935" y="821609"/>
                    <a:pt x="7280236" y="1009772"/>
                    <a:pt x="7267664" y="1219512"/>
                  </a:cubicBezTo>
                  <a:cubicBezTo>
                    <a:pt x="7255093" y="1429252"/>
                    <a:pt x="7237578" y="1738839"/>
                    <a:pt x="7267664" y="1929777"/>
                  </a:cubicBezTo>
                  <a:cubicBezTo>
                    <a:pt x="7297750" y="2120716"/>
                    <a:pt x="7278764" y="2407281"/>
                    <a:pt x="7267664" y="2680246"/>
                  </a:cubicBezTo>
                  <a:cubicBezTo>
                    <a:pt x="7256564" y="2953211"/>
                    <a:pt x="7268891" y="3111759"/>
                    <a:pt x="7267664" y="3229696"/>
                  </a:cubicBezTo>
                  <a:cubicBezTo>
                    <a:pt x="7266438" y="3347633"/>
                    <a:pt x="7249372" y="3752731"/>
                    <a:pt x="7267664" y="4020369"/>
                  </a:cubicBezTo>
                  <a:cubicBezTo>
                    <a:pt x="6986281" y="3998428"/>
                    <a:pt x="6840892" y="4021321"/>
                    <a:pt x="6606967" y="4020369"/>
                  </a:cubicBezTo>
                  <a:cubicBezTo>
                    <a:pt x="6373042" y="4019417"/>
                    <a:pt x="6260000" y="4041709"/>
                    <a:pt x="6164300" y="4020369"/>
                  </a:cubicBezTo>
                  <a:cubicBezTo>
                    <a:pt x="6068600" y="3999029"/>
                    <a:pt x="5665105" y="3987287"/>
                    <a:pt x="5358250" y="4020369"/>
                  </a:cubicBezTo>
                  <a:cubicBezTo>
                    <a:pt x="5051395" y="4053452"/>
                    <a:pt x="4837099" y="4010055"/>
                    <a:pt x="4624877" y="4020369"/>
                  </a:cubicBezTo>
                  <a:cubicBezTo>
                    <a:pt x="4412655" y="4030683"/>
                    <a:pt x="3992180" y="3994647"/>
                    <a:pt x="3818827" y="4020369"/>
                  </a:cubicBezTo>
                  <a:cubicBezTo>
                    <a:pt x="3645474" y="4046092"/>
                    <a:pt x="3422998" y="4010162"/>
                    <a:pt x="3230807" y="4020369"/>
                  </a:cubicBezTo>
                  <a:cubicBezTo>
                    <a:pt x="3038616" y="4030576"/>
                    <a:pt x="2798065" y="4030587"/>
                    <a:pt x="2570110" y="4020369"/>
                  </a:cubicBezTo>
                  <a:cubicBezTo>
                    <a:pt x="2342155" y="4010151"/>
                    <a:pt x="2166604" y="4024419"/>
                    <a:pt x="1982090" y="4020369"/>
                  </a:cubicBezTo>
                  <a:cubicBezTo>
                    <a:pt x="1797576" y="4016319"/>
                    <a:pt x="1442126" y="4046329"/>
                    <a:pt x="1176040" y="4020369"/>
                  </a:cubicBezTo>
                  <a:cubicBezTo>
                    <a:pt x="909954" y="3994410"/>
                    <a:pt x="450243" y="4043608"/>
                    <a:pt x="0" y="4020369"/>
                  </a:cubicBezTo>
                  <a:cubicBezTo>
                    <a:pt x="-10290" y="3818156"/>
                    <a:pt x="-1550" y="3634999"/>
                    <a:pt x="0" y="3470919"/>
                  </a:cubicBezTo>
                  <a:cubicBezTo>
                    <a:pt x="1550" y="3306839"/>
                    <a:pt x="-24916" y="2992690"/>
                    <a:pt x="0" y="2720450"/>
                  </a:cubicBezTo>
                  <a:cubicBezTo>
                    <a:pt x="24916" y="2448210"/>
                    <a:pt x="13976" y="2349155"/>
                    <a:pt x="0" y="2010185"/>
                  </a:cubicBezTo>
                  <a:cubicBezTo>
                    <a:pt x="-13976" y="1671215"/>
                    <a:pt x="16296" y="1676330"/>
                    <a:pt x="0" y="1380327"/>
                  </a:cubicBezTo>
                  <a:cubicBezTo>
                    <a:pt x="-16296" y="1084324"/>
                    <a:pt x="-23620" y="945526"/>
                    <a:pt x="0" y="670062"/>
                  </a:cubicBezTo>
                  <a:cubicBezTo>
                    <a:pt x="23620" y="394599"/>
                    <a:pt x="-12890" y="306910"/>
                    <a:pt x="0" y="0"/>
                  </a:cubicBezTo>
                  <a:close/>
                </a:path>
              </a:pathLst>
            </a:custGeom>
            <a:noFill/>
            <a:ln w="76200">
              <a:solidFill>
                <a:srgbClr val="4DB1A9"/>
              </a:solidFill>
              <a:extLst>
                <a:ext uri="{C807C97D-BFC1-408E-A445-0C87EB9F89A2}">
                  <ask:lineSketchStyleProps xmlns:ask="http://schemas.microsoft.com/office/drawing/2018/sketchyshapes" sd="55629535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sz="2700" dirty="0">
                <a:solidFill>
                  <a:prstClr val="white"/>
                </a:solidFill>
                <a:latin typeface="Aptos" panose="02110004020202020204"/>
              </a:endParaRPr>
            </a:p>
          </p:txBody>
        </p:sp>
        <p:sp>
          <p:nvSpPr>
            <p:cNvPr id="10" name="TextBox 9">
              <a:extLst>
                <a:ext uri="{FF2B5EF4-FFF2-40B4-BE49-F238E27FC236}">
                  <a16:creationId xmlns:a16="http://schemas.microsoft.com/office/drawing/2014/main" id="{369C5BCF-F9A4-652A-F3D4-22016A1BF897}"/>
                </a:ext>
              </a:extLst>
            </p:cNvPr>
            <p:cNvSpPr txBox="1"/>
            <p:nvPr/>
          </p:nvSpPr>
          <p:spPr>
            <a:xfrm>
              <a:off x="9692849" y="5383578"/>
              <a:ext cx="7141436" cy="3508653"/>
            </a:xfrm>
            <a:prstGeom prst="rect">
              <a:avLst/>
            </a:prstGeom>
            <a:noFill/>
          </p:spPr>
          <p:txBody>
            <a:bodyPr wrap="square" rtlCol="0">
              <a:spAutoFit/>
            </a:bodyPr>
            <a:lstStyle/>
            <a:p>
              <a:pPr marL="571500" indent="-571500" defTabSz="1371600">
                <a:buClr>
                  <a:srgbClr val="009999"/>
                </a:buClr>
                <a:buFont typeface="Arial" panose="020B0604020202020204" pitchFamily="34" charset="0"/>
                <a:buChar char="•"/>
                <a:defRPr/>
              </a:pPr>
              <a:r>
                <a:rPr lang="en-US" sz="2600" dirty="0">
                  <a:solidFill>
                    <a:schemeClr val="tx1">
                      <a:lumMod val="95000"/>
                      <a:lumOff val="5000"/>
                    </a:schemeClr>
                  </a:solidFill>
                  <a:latin typeface="Atkinson Hyperlegible" panose="020B0604020202020204" charset="0"/>
                </a:rPr>
                <a:t>Stakeholders from:</a:t>
              </a:r>
            </a:p>
            <a:p>
              <a:pPr marL="571500" indent="-571500" defTabSz="1371600">
                <a:buClr>
                  <a:srgbClr val="009999"/>
                </a:buClr>
                <a:buFont typeface="Courier New" panose="02070309020205020404" pitchFamily="49" charset="0"/>
                <a:buChar char="o"/>
                <a:defRPr/>
              </a:pPr>
              <a:r>
                <a:rPr lang="en-US" sz="2400" dirty="0">
                  <a:solidFill>
                    <a:schemeClr val="tx1">
                      <a:lumMod val="95000"/>
                      <a:lumOff val="5000"/>
                    </a:schemeClr>
                  </a:solidFill>
                  <a:latin typeface="Atkinson Hyperlegible" panose="020B0604020202020204" charset="0"/>
                </a:rPr>
                <a:t>Multiple sectors</a:t>
              </a:r>
            </a:p>
            <a:p>
              <a:pPr marL="571500" indent="-571500" defTabSz="1371600">
                <a:buClr>
                  <a:srgbClr val="009999"/>
                </a:buClr>
                <a:buFont typeface="Courier New" panose="02070309020205020404" pitchFamily="49" charset="0"/>
                <a:buChar char="o"/>
                <a:defRPr/>
              </a:pPr>
              <a:r>
                <a:rPr lang="en-US" sz="2400" dirty="0">
                  <a:solidFill>
                    <a:schemeClr val="tx1">
                      <a:lumMod val="95000"/>
                      <a:lumOff val="5000"/>
                    </a:schemeClr>
                  </a:solidFill>
                  <a:latin typeface="Atkinson Hyperlegible" panose="020B0604020202020204" charset="0"/>
                </a:rPr>
                <a:t>Multiple levels </a:t>
              </a:r>
            </a:p>
            <a:p>
              <a:pPr marL="571500" indent="-571500" defTabSz="1371600">
                <a:spcAft>
                  <a:spcPts val="1200"/>
                </a:spcAft>
                <a:buClr>
                  <a:srgbClr val="009999"/>
                </a:buClr>
                <a:buFont typeface="Courier New" panose="02070309020205020404" pitchFamily="49" charset="0"/>
                <a:buChar char="o"/>
                <a:defRPr/>
              </a:pPr>
              <a:r>
                <a:rPr lang="en-US" sz="2400" dirty="0">
                  <a:solidFill>
                    <a:schemeClr val="tx1">
                      <a:lumMod val="95000"/>
                      <a:lumOff val="5000"/>
                    </a:schemeClr>
                  </a:solidFill>
                  <a:latin typeface="Atkinson Hyperlegible" panose="020B0604020202020204" charset="0"/>
                </a:rPr>
                <a:t>Multiple </a:t>
              </a:r>
              <a:r>
                <a:rPr lang="en-US" sz="2400" dirty="0" err="1">
                  <a:solidFill>
                    <a:schemeClr val="tx1">
                      <a:lumMod val="95000"/>
                      <a:lumOff val="5000"/>
                    </a:schemeClr>
                  </a:solidFill>
                  <a:latin typeface="Atkinson Hyperlegible" panose="020B0604020202020204" charset="0"/>
                </a:rPr>
                <a:t>organisations</a:t>
              </a:r>
              <a:endParaRPr lang="en-US" sz="2400" dirty="0">
                <a:solidFill>
                  <a:schemeClr val="tx1">
                    <a:lumMod val="95000"/>
                    <a:lumOff val="5000"/>
                  </a:schemeClr>
                </a:solidFill>
                <a:latin typeface="Atkinson Hyperlegible" panose="020B0604020202020204" charset="0"/>
              </a:endParaRPr>
            </a:p>
            <a:p>
              <a:pPr marL="457200" indent="-457200" defTabSz="1371600">
                <a:spcAft>
                  <a:spcPts val="1200"/>
                </a:spcAft>
                <a:buClr>
                  <a:srgbClr val="009999"/>
                </a:buClr>
                <a:buFont typeface="Arial" panose="020B0604020202020204" pitchFamily="34" charset="0"/>
                <a:buChar char="•"/>
                <a:defRPr/>
              </a:pPr>
              <a:r>
                <a:rPr lang="en-GB" sz="2600" dirty="0">
                  <a:solidFill>
                    <a:schemeClr val="tx1">
                      <a:lumMod val="95000"/>
                      <a:lumOff val="5000"/>
                    </a:schemeClr>
                  </a:solidFill>
                  <a:latin typeface="Atkinson Hyperlegible" panose="020B0604020202020204" charset="0"/>
                </a:rPr>
                <a:t>Decide based on </a:t>
              </a:r>
              <a:r>
                <a:rPr lang="en-GB" sz="2600" dirty="0">
                  <a:solidFill>
                    <a:srgbClr val="009999"/>
                  </a:solidFill>
                  <a:latin typeface="Atkinson Hyperlegible Bold" panose="020B0604020202020204" charset="0"/>
                </a:rPr>
                <a:t>consensus </a:t>
              </a:r>
              <a:r>
                <a:rPr lang="en-GB" sz="2600" dirty="0">
                  <a:solidFill>
                    <a:schemeClr val="tx1">
                      <a:lumMod val="95000"/>
                      <a:lumOff val="5000"/>
                    </a:schemeClr>
                  </a:solidFill>
                  <a:latin typeface="Atkinson Hyperlegible" panose="020B0604020202020204" charset="0"/>
                </a:rPr>
                <a:t>on a country-specific </a:t>
              </a:r>
              <a:r>
                <a:rPr lang="en-GB" sz="2600" dirty="0">
                  <a:solidFill>
                    <a:srgbClr val="009999"/>
                  </a:solidFill>
                  <a:latin typeface="Atkinson Hyperlegible Bold" panose="020B0604020202020204" charset="0"/>
                </a:rPr>
                <a:t>threshold </a:t>
              </a:r>
              <a:r>
                <a:rPr lang="en-GB" sz="2600" dirty="0">
                  <a:solidFill>
                    <a:schemeClr val="tx1">
                      <a:lumMod val="95000"/>
                      <a:lumOff val="5000"/>
                    </a:schemeClr>
                  </a:solidFill>
                  <a:latin typeface="Atkinson Hyperlegible" panose="020B0604020202020204" charset="0"/>
                </a:rPr>
                <a:t>for the numeric index</a:t>
              </a:r>
            </a:p>
            <a:p>
              <a:pPr marL="914400" lvl="1" indent="-457200" defTabSz="1371600">
                <a:spcAft>
                  <a:spcPts val="1200"/>
                </a:spcAft>
                <a:buClr>
                  <a:srgbClr val="009999"/>
                </a:buClr>
                <a:buBlip>
                  <a:blip r:embed="rId3"/>
                </a:buBlip>
                <a:defRPr/>
              </a:pPr>
              <a:r>
                <a:rPr lang="en-GB"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All geographic units with an index above this threshold are PAMIs</a:t>
              </a:r>
            </a:p>
          </p:txBody>
        </p:sp>
        <p:sp>
          <p:nvSpPr>
            <p:cNvPr id="8" name="Arrow: Chevron 7">
              <a:extLst>
                <a:ext uri="{FF2B5EF4-FFF2-40B4-BE49-F238E27FC236}">
                  <a16:creationId xmlns:a16="http://schemas.microsoft.com/office/drawing/2014/main" id="{A6B92DC8-66E7-B51F-08C4-411D134C0642}"/>
                </a:ext>
              </a:extLst>
            </p:cNvPr>
            <p:cNvSpPr/>
            <p:nvPr/>
          </p:nvSpPr>
          <p:spPr>
            <a:xfrm>
              <a:off x="9422595" y="3654176"/>
              <a:ext cx="7930745" cy="1216152"/>
            </a:xfrm>
            <a:prstGeom prst="chevron">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3200" b="1" dirty="0">
                  <a:solidFill>
                    <a:prstClr val="white"/>
                  </a:solidFill>
                  <a:latin typeface="Cavolini" panose="03000502040302020204" pitchFamily="66" charset="0"/>
                  <a:ea typeface="ADLaM Display" panose="02010000000000000000" pitchFamily="2" charset="0"/>
                  <a:cs typeface="Cavolini" panose="03000502040302020204" pitchFamily="66" charset="0"/>
                </a:rPr>
                <a:t>Decision-making phase </a:t>
              </a:r>
            </a:p>
          </p:txBody>
        </p:sp>
      </p:grpSp>
      <p:sp>
        <p:nvSpPr>
          <p:cNvPr id="16" name="Rectangle 15">
            <a:extLst>
              <a:ext uri="{FF2B5EF4-FFF2-40B4-BE49-F238E27FC236}">
                <a16:creationId xmlns:a16="http://schemas.microsoft.com/office/drawing/2014/main" id="{8FC64DF0-CE2B-816E-655B-E6E60D47DFA7}"/>
              </a:ext>
            </a:extLst>
          </p:cNvPr>
          <p:cNvSpPr/>
          <p:nvPr/>
        </p:nvSpPr>
        <p:spPr>
          <a:xfrm>
            <a:off x="16859263" y="2859828"/>
            <a:ext cx="1061992" cy="25830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19">
            <a:extLst>
              <a:ext uri="{FF2B5EF4-FFF2-40B4-BE49-F238E27FC236}">
                <a16:creationId xmlns:a16="http://schemas.microsoft.com/office/drawing/2014/main" id="{D2C0753A-F89F-704D-C450-4F1178CE40AC}"/>
              </a:ext>
            </a:extLst>
          </p:cNvPr>
          <p:cNvSpPr>
            <a:spLocks noGrp="1"/>
          </p:cNvSpPr>
          <p:nvPr>
            <p:ph type="sldNum" sz="quarter" idx="12"/>
          </p:nvPr>
        </p:nvSpPr>
        <p:spPr>
          <a:xfrm>
            <a:off x="13446333" y="9404757"/>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9</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9223921"/>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Integral">
  <a:themeElements>
    <a:clrScheme name="Custom 14">
      <a:dk1>
        <a:srgbClr val="414142"/>
      </a:dk1>
      <a:lt1>
        <a:sysClr val="window" lastClr="FFFFFF"/>
      </a:lt1>
      <a:dk2>
        <a:srgbClr val="335B74"/>
      </a:dk2>
      <a:lt2>
        <a:srgbClr val="DFE3E5"/>
      </a:lt2>
      <a:accent1>
        <a:srgbClr val="119C94"/>
      </a:accent1>
      <a:accent2>
        <a:srgbClr val="D99229"/>
      </a:accent2>
      <a:accent3>
        <a:srgbClr val="26BCB4"/>
      </a:accent3>
      <a:accent4>
        <a:srgbClr val="F8C056"/>
      </a:accent4>
      <a:accent5>
        <a:srgbClr val="F8C056"/>
      </a:accent5>
      <a:accent6>
        <a:srgbClr val="D99229"/>
      </a:accent6>
      <a:hlink>
        <a:srgbClr val="119C94"/>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2.xml><?xml version="1.0" encoding="utf-8"?>
<ds:datastoreItem xmlns:ds="http://schemas.openxmlformats.org/officeDocument/2006/customXml" ds:itemID="{E4039A99-89C5-4152-8E5D-70AC815D9483}">
  <ds:schemaRefs>
    <ds:schemaRef ds:uri="http://schemas.microsoft.com/office/2006/metadata/properties"/>
    <ds:schemaRef ds:uri="http://www.w3.org/XML/1998/namespace"/>
    <ds:schemaRef ds:uri="3e8c1917-30ce-4059-b20f-d25788032734"/>
    <ds:schemaRef ds:uri="http://purl.org/dc/terms/"/>
    <ds:schemaRef ds:uri="http://purl.org/dc/dcmitype/"/>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a4ccce07-d9df-40be-ba22-67d5c80ef237"/>
  </ds:schemaRefs>
</ds:datastoreItem>
</file>

<file path=customXml/itemProps3.xml><?xml version="1.0" encoding="utf-8"?>
<ds:datastoreItem xmlns:ds="http://schemas.openxmlformats.org/officeDocument/2006/customXml" ds:itemID="{116225BD-3A3B-43B0-B4D0-CECC38C49096}"/>
</file>

<file path=docProps/app.xml><?xml version="1.0" encoding="utf-8"?>
<Properties xmlns="http://schemas.openxmlformats.org/officeDocument/2006/extended-properties" xmlns:vt="http://schemas.openxmlformats.org/officeDocument/2006/docPropsVTypes">
  <TotalTime>1314</TotalTime>
  <Words>3146</Words>
  <Application>Microsoft Office PowerPoint</Application>
  <PresentationFormat>Custom</PresentationFormat>
  <Paragraphs>304</Paragraphs>
  <Slides>26</Slides>
  <Notes>26</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26</vt:i4>
      </vt:variant>
    </vt:vector>
  </HeadingPairs>
  <TitlesOfParts>
    <vt:vector size="43" baseType="lpstr">
      <vt:lpstr>Tw Cen MT</vt:lpstr>
      <vt:lpstr>Aptos</vt:lpstr>
      <vt:lpstr>Courier New</vt:lpstr>
      <vt:lpstr>Wingdings 3</vt:lpstr>
      <vt:lpstr>ADLaM Display</vt:lpstr>
      <vt:lpstr>Cavolini</vt:lpstr>
      <vt:lpstr>Atkinson Hyperlegible</vt:lpstr>
      <vt:lpstr>Atkinson Hyperlegible Bold</vt:lpstr>
      <vt:lpstr>Tw Cen MT Condensed</vt:lpstr>
      <vt:lpstr>Aptos Display</vt:lpstr>
      <vt:lpstr>Arial</vt:lpstr>
      <vt:lpstr>Congenial</vt:lpstr>
      <vt:lpstr>Calibri</vt:lpstr>
      <vt:lpstr>Office Theme</vt:lpstr>
      <vt:lpstr>2_Office Theme</vt:lpstr>
      <vt:lpstr>3_Office Theme</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lastModifiedBy>DOMINGUEZ, Morgane</cp:lastModifiedBy>
  <cp:revision>9</cp:revision>
  <dcterms:created xsi:type="dcterms:W3CDTF">2006-08-16T00:00:00Z</dcterms:created>
  <dcterms:modified xsi:type="dcterms:W3CDTF">2025-02-19T10:28:49Z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