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0"/>
  </p:notesMasterIdLst>
  <p:sldIdLst>
    <p:sldId id="2147474719" r:id="rId6"/>
    <p:sldId id="2147474636" r:id="rId7"/>
    <p:sldId id="854" r:id="rId8"/>
    <p:sldId id="2147474701" r:id="rId9"/>
    <p:sldId id="2147474718" r:id="rId10"/>
    <p:sldId id="2147474730" r:id="rId11"/>
    <p:sldId id="2147474722" r:id="rId12"/>
    <p:sldId id="2147474723" r:id="rId13"/>
    <p:sldId id="2147474702" r:id="rId14"/>
    <p:sldId id="2147474703" r:id="rId15"/>
    <p:sldId id="2147474706" r:id="rId16"/>
    <p:sldId id="2147474707" r:id="rId17"/>
    <p:sldId id="2147474708" r:id="rId18"/>
    <p:sldId id="2147474731" r:id="rId19"/>
    <p:sldId id="2147474709" r:id="rId20"/>
    <p:sldId id="2147474720" r:id="rId21"/>
    <p:sldId id="2147474615" r:id="rId22"/>
    <p:sldId id="2147474607" r:id="rId23"/>
    <p:sldId id="2147474610" r:id="rId24"/>
    <p:sldId id="2147474611" r:id="rId25"/>
    <p:sldId id="2147474612" r:id="rId26"/>
    <p:sldId id="2147474614" r:id="rId27"/>
    <p:sldId id="2147474613" r:id="rId28"/>
    <p:sldId id="2147474632" r:id="rId29"/>
  </p:sldIdLst>
  <p:sldSz cx="18288000" cy="10287000"/>
  <p:notesSz cx="6858000" cy="9144000"/>
  <p:embeddedFontLst>
    <p:embeddedFont>
      <p:font typeface="ADLaM Display" panose="02010000000000000000" pitchFamily="2" charset="0"/>
      <p:regular r:id="rId31"/>
    </p:embeddedFont>
    <p:embeddedFont>
      <p:font typeface="Atkinson Hyperlegible" panose="020B0604020202020204" charset="0"/>
      <p:regular r:id="rId32"/>
    </p:embeddedFont>
    <p:embeddedFont>
      <p:font typeface="Atkinson Hyperlegible Bold" panose="020B0604020202020204" charset="0"/>
      <p:regular r:id="rId33"/>
    </p:embeddedFont>
    <p:embeddedFont>
      <p:font typeface="Cavolini" panose="03000502040302020204" pitchFamily="66" charset="0"/>
      <p:regular r:id="rId34"/>
      <p:bold r:id="rId35"/>
      <p:italic r:id="rId36"/>
      <p:boldItalic r:id="rId37"/>
    </p:embeddedFont>
    <p:embeddedFont>
      <p:font typeface="Congenial" panose="02000503040000020004" pitchFamily="2"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11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7A30D"/>
    <a:srgbClr val="BB821B"/>
    <a:srgbClr val="F9ECD5"/>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BA981-39E2-408B-9967-580B42839B76}" v="120" dt="2025-02-18T19:21:31.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90958" autoAdjust="0"/>
  </p:normalViewPr>
  <p:slideViewPr>
    <p:cSldViewPr>
      <p:cViewPr>
        <p:scale>
          <a:sx n="33" d="100"/>
          <a:sy n="33" d="100"/>
        </p:scale>
        <p:origin x="1128" y="220"/>
      </p:cViewPr>
      <p:guideLst>
        <p:guide orient="horz" pos="5112"/>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CA5BA981-39E2-408B-9967-580B42839B76}"/>
    <pc:docChg chg="custSel modSld">
      <pc:chgData name="DOMINGUEZ, Morgane" userId="d29c428e-ee62-4017-a838-521138d5b01c" providerId="ADAL" clId="{CA5BA981-39E2-408B-9967-580B42839B76}" dt="2025-02-18T19:25:05.818" v="219" actId="1076"/>
      <pc:docMkLst>
        <pc:docMk/>
      </pc:docMkLst>
      <pc:sldChg chg="delSp modSp mod modTransition delAnim modAnim modNotesTx">
        <pc:chgData name="DOMINGUEZ, Morgane" userId="d29c428e-ee62-4017-a838-521138d5b01c" providerId="ADAL" clId="{CA5BA981-39E2-408B-9967-580B42839B76}" dt="2025-02-18T19:21:38.326" v="174" actId="255"/>
        <pc:sldMkLst>
          <pc:docMk/>
          <pc:sldMk cId="0" sldId="854"/>
        </pc:sldMkLst>
        <pc:spChg chg="mod">
          <ac:chgData name="DOMINGUEZ, Morgane" userId="d29c428e-ee62-4017-a838-521138d5b01c" providerId="ADAL" clId="{CA5BA981-39E2-408B-9967-580B42839B76}" dt="2025-02-18T19:21:38.326" v="174" actId="255"/>
          <ac:spMkLst>
            <pc:docMk/>
            <pc:sldMk cId="0" sldId="854"/>
            <ac:spMk id="9" creationId="{24881D91-4BB5-3BD4-8027-F17821A4A030}"/>
          </ac:spMkLst>
        </pc:spChg>
        <pc:picChg chg="del">
          <ac:chgData name="DOMINGUEZ, Morgane" userId="d29c428e-ee62-4017-a838-521138d5b01c" providerId="ADAL" clId="{CA5BA981-39E2-408B-9967-580B42839B76}" dt="2025-02-18T19:13:39.629" v="2" actId="478"/>
          <ac:picMkLst>
            <pc:docMk/>
            <pc:sldMk cId="0" sldId="854"/>
            <ac:picMk id="8" creationId="{3DE7D3CD-67DF-B2FC-B01E-A9362EE1D2A6}"/>
          </ac:picMkLst>
        </pc:picChg>
      </pc:sldChg>
      <pc:sldChg chg="delSp modSp mod modTransition delAnim modNotesTx">
        <pc:chgData name="DOMINGUEZ, Morgane" userId="d29c428e-ee62-4017-a838-521138d5b01c" providerId="ADAL" clId="{CA5BA981-39E2-408B-9967-580B42839B76}" dt="2025-02-18T19:23:58.816" v="200" actId="1076"/>
        <pc:sldMkLst>
          <pc:docMk/>
          <pc:sldMk cId="2760534912" sldId="2147474607"/>
        </pc:sldMkLst>
        <pc:spChg chg="del">
          <ac:chgData name="DOMINGUEZ, Morgane" userId="d29c428e-ee62-4017-a838-521138d5b01c" providerId="ADAL" clId="{CA5BA981-39E2-408B-9967-580B42839B76}" dt="2025-02-18T19:14:40.089" v="62" actId="478"/>
          <ac:spMkLst>
            <pc:docMk/>
            <pc:sldMk cId="2760534912" sldId="2147474607"/>
            <ac:spMk id="2" creationId="{4B54ECDB-1F87-ACC8-8AA0-E35657B10ECA}"/>
          </ac:spMkLst>
        </pc:spChg>
        <pc:spChg chg="del">
          <ac:chgData name="DOMINGUEZ, Morgane" userId="d29c428e-ee62-4017-a838-521138d5b01c" providerId="ADAL" clId="{CA5BA981-39E2-408B-9967-580B42839B76}" dt="2025-02-18T19:14:40.089" v="62" actId="478"/>
          <ac:spMkLst>
            <pc:docMk/>
            <pc:sldMk cId="2760534912" sldId="2147474607"/>
            <ac:spMk id="4" creationId="{EB6CB57A-623A-454E-93F9-2EAD6DD70DD3}"/>
          </ac:spMkLst>
        </pc:spChg>
        <pc:spChg chg="mod">
          <ac:chgData name="DOMINGUEZ, Morgane" userId="d29c428e-ee62-4017-a838-521138d5b01c" providerId="ADAL" clId="{CA5BA981-39E2-408B-9967-580B42839B76}" dt="2025-02-18T19:23:58.816" v="200" actId="1076"/>
          <ac:spMkLst>
            <pc:docMk/>
            <pc:sldMk cId="2760534912" sldId="2147474607"/>
            <ac:spMk id="7" creationId="{A70BC57C-D1DE-F2B2-08AD-8AF60C61B813}"/>
          </ac:spMkLst>
        </pc:spChg>
        <pc:picChg chg="del">
          <ac:chgData name="DOMINGUEZ, Morgane" userId="d29c428e-ee62-4017-a838-521138d5b01c" providerId="ADAL" clId="{CA5BA981-39E2-408B-9967-580B42839B76}" dt="2025-02-18T19:14:38.285" v="61" actId="478"/>
          <ac:picMkLst>
            <pc:docMk/>
            <pc:sldMk cId="2760534912" sldId="2147474607"/>
            <ac:picMk id="6" creationId="{5CD01A08-DF0B-FEC7-8DE3-00B78D51EF1C}"/>
          </ac:picMkLst>
        </pc:picChg>
      </pc:sldChg>
      <pc:sldChg chg="delSp modSp mod modTransition delAnim modNotesTx">
        <pc:chgData name="DOMINGUEZ, Morgane" userId="d29c428e-ee62-4017-a838-521138d5b01c" providerId="ADAL" clId="{CA5BA981-39E2-408B-9967-580B42839B76}" dt="2025-02-18T19:24:10.229" v="203" actId="1076"/>
        <pc:sldMkLst>
          <pc:docMk/>
          <pc:sldMk cId="2157614585" sldId="2147474610"/>
        </pc:sldMkLst>
        <pc:spChg chg="mod">
          <ac:chgData name="DOMINGUEZ, Morgane" userId="d29c428e-ee62-4017-a838-521138d5b01c" providerId="ADAL" clId="{CA5BA981-39E2-408B-9967-580B42839B76}" dt="2025-02-18T19:24:10.229" v="203" actId="1076"/>
          <ac:spMkLst>
            <pc:docMk/>
            <pc:sldMk cId="2157614585" sldId="2147474610"/>
            <ac:spMk id="4" creationId="{828B513D-2922-6297-3811-564F9F30A7C3}"/>
          </ac:spMkLst>
        </pc:spChg>
        <pc:picChg chg="del">
          <ac:chgData name="DOMINGUEZ, Morgane" userId="d29c428e-ee62-4017-a838-521138d5b01c" providerId="ADAL" clId="{CA5BA981-39E2-408B-9967-580B42839B76}" dt="2025-02-18T19:14:42.246" v="63" actId="478"/>
          <ac:picMkLst>
            <pc:docMk/>
            <pc:sldMk cId="2157614585" sldId="2147474610"/>
            <ac:picMk id="3" creationId="{6E5BCCC6-463D-CC50-B05F-260154399BF3}"/>
          </ac:picMkLst>
        </pc:picChg>
      </pc:sldChg>
      <pc:sldChg chg="delSp modSp mod modTransition delAnim modNotesTx">
        <pc:chgData name="DOMINGUEZ, Morgane" userId="d29c428e-ee62-4017-a838-521138d5b01c" providerId="ADAL" clId="{CA5BA981-39E2-408B-9967-580B42839B76}" dt="2025-02-18T19:24:20.694" v="207" actId="1076"/>
        <pc:sldMkLst>
          <pc:docMk/>
          <pc:sldMk cId="1163143416" sldId="2147474611"/>
        </pc:sldMkLst>
        <pc:spChg chg="del">
          <ac:chgData name="DOMINGUEZ, Morgane" userId="d29c428e-ee62-4017-a838-521138d5b01c" providerId="ADAL" clId="{CA5BA981-39E2-408B-9967-580B42839B76}" dt="2025-02-18T19:14:44.734" v="64" actId="478"/>
          <ac:spMkLst>
            <pc:docMk/>
            <pc:sldMk cId="1163143416" sldId="2147474611"/>
            <ac:spMk id="3" creationId="{68FE91DC-2DB4-E492-EAEE-8A661B17D10C}"/>
          </ac:spMkLst>
        </pc:spChg>
        <pc:spChg chg="del">
          <ac:chgData name="DOMINGUEZ, Morgane" userId="d29c428e-ee62-4017-a838-521138d5b01c" providerId="ADAL" clId="{CA5BA981-39E2-408B-9967-580B42839B76}" dt="2025-02-18T19:14:44.734" v="64" actId="478"/>
          <ac:spMkLst>
            <pc:docMk/>
            <pc:sldMk cId="1163143416" sldId="2147474611"/>
            <ac:spMk id="4" creationId="{49B34DA5-140A-6350-1E7D-2272D3D4D353}"/>
          </ac:spMkLst>
        </pc:spChg>
        <pc:spChg chg="mod">
          <ac:chgData name="DOMINGUEZ, Morgane" userId="d29c428e-ee62-4017-a838-521138d5b01c" providerId="ADAL" clId="{CA5BA981-39E2-408B-9967-580B42839B76}" dt="2025-02-18T19:24:20.694" v="207" actId="1076"/>
          <ac:spMkLst>
            <pc:docMk/>
            <pc:sldMk cId="1163143416" sldId="2147474611"/>
            <ac:spMk id="8" creationId="{204D5BA4-92CE-5C4B-3E72-49440480DCC1}"/>
          </ac:spMkLst>
        </pc:spChg>
        <pc:picChg chg="del">
          <ac:chgData name="DOMINGUEZ, Morgane" userId="d29c428e-ee62-4017-a838-521138d5b01c" providerId="ADAL" clId="{CA5BA981-39E2-408B-9967-580B42839B76}" dt="2025-02-18T19:15:07.638" v="70" actId="478"/>
          <ac:picMkLst>
            <pc:docMk/>
            <pc:sldMk cId="1163143416" sldId="2147474611"/>
            <ac:picMk id="7" creationId="{FB1F0DED-38B7-7FA9-E397-2787FF97BC14}"/>
          </ac:picMkLst>
        </pc:picChg>
      </pc:sldChg>
      <pc:sldChg chg="delSp modSp mod modTransition delAnim modNotesTx">
        <pc:chgData name="DOMINGUEZ, Morgane" userId="d29c428e-ee62-4017-a838-521138d5b01c" providerId="ADAL" clId="{CA5BA981-39E2-408B-9967-580B42839B76}" dt="2025-02-18T19:24:29.275" v="210" actId="1076"/>
        <pc:sldMkLst>
          <pc:docMk/>
          <pc:sldMk cId="4230200921" sldId="2147474612"/>
        </pc:sldMkLst>
        <pc:spChg chg="mod">
          <ac:chgData name="DOMINGUEZ, Morgane" userId="d29c428e-ee62-4017-a838-521138d5b01c" providerId="ADAL" clId="{CA5BA981-39E2-408B-9967-580B42839B76}" dt="2025-02-18T19:24:29.275" v="210" actId="1076"/>
          <ac:spMkLst>
            <pc:docMk/>
            <pc:sldMk cId="4230200921" sldId="2147474612"/>
            <ac:spMk id="4" creationId="{0234897D-B4D8-231D-E95F-A6DE8CCCB4BD}"/>
          </ac:spMkLst>
        </pc:spChg>
        <pc:picChg chg="del">
          <ac:chgData name="DOMINGUEZ, Morgane" userId="d29c428e-ee62-4017-a838-521138d5b01c" providerId="ADAL" clId="{CA5BA981-39E2-408B-9967-580B42839B76}" dt="2025-02-18T19:14:47.102" v="65" actId="478"/>
          <ac:picMkLst>
            <pc:docMk/>
            <pc:sldMk cId="4230200921" sldId="2147474612"/>
            <ac:picMk id="3" creationId="{8604542B-C21A-13B1-EBA1-5818F66820BB}"/>
          </ac:picMkLst>
        </pc:picChg>
      </pc:sldChg>
      <pc:sldChg chg="delSp modSp mod modTransition delAnim modNotesTx">
        <pc:chgData name="DOMINGUEZ, Morgane" userId="d29c428e-ee62-4017-a838-521138d5b01c" providerId="ADAL" clId="{CA5BA981-39E2-408B-9967-580B42839B76}" dt="2025-02-18T19:24:55.373" v="216" actId="1076"/>
        <pc:sldMkLst>
          <pc:docMk/>
          <pc:sldMk cId="3750282615" sldId="2147474613"/>
        </pc:sldMkLst>
        <pc:spChg chg="mod">
          <ac:chgData name="DOMINGUEZ, Morgane" userId="d29c428e-ee62-4017-a838-521138d5b01c" providerId="ADAL" clId="{CA5BA981-39E2-408B-9967-580B42839B76}" dt="2025-02-18T19:24:55.373" v="216" actId="1076"/>
          <ac:spMkLst>
            <pc:docMk/>
            <pc:sldMk cId="3750282615" sldId="2147474613"/>
            <ac:spMk id="4" creationId="{0961DF42-4488-8B81-E646-8D99943E12EF}"/>
          </ac:spMkLst>
        </pc:spChg>
        <pc:picChg chg="del">
          <ac:chgData name="DOMINGUEZ, Morgane" userId="d29c428e-ee62-4017-a838-521138d5b01c" providerId="ADAL" clId="{CA5BA981-39E2-408B-9967-580B42839B76}" dt="2025-02-18T19:14:54.518" v="68" actId="478"/>
          <ac:picMkLst>
            <pc:docMk/>
            <pc:sldMk cId="3750282615" sldId="2147474613"/>
            <ac:picMk id="3" creationId="{859F60C1-ABC4-C7DB-38DA-89C5A681314C}"/>
          </ac:picMkLst>
        </pc:picChg>
      </pc:sldChg>
      <pc:sldChg chg="delSp modSp mod modTransition delAnim modNotesTx">
        <pc:chgData name="DOMINGUEZ, Morgane" userId="d29c428e-ee62-4017-a838-521138d5b01c" providerId="ADAL" clId="{CA5BA981-39E2-408B-9967-580B42839B76}" dt="2025-02-18T19:24:45.952" v="213" actId="1076"/>
        <pc:sldMkLst>
          <pc:docMk/>
          <pc:sldMk cId="121190327" sldId="2147474614"/>
        </pc:sldMkLst>
        <pc:spChg chg="del">
          <ac:chgData name="DOMINGUEZ, Morgane" userId="d29c428e-ee62-4017-a838-521138d5b01c" providerId="ADAL" clId="{CA5BA981-39E2-408B-9967-580B42839B76}" dt="2025-02-18T19:14:50.592" v="66" actId="478"/>
          <ac:spMkLst>
            <pc:docMk/>
            <pc:sldMk cId="121190327" sldId="2147474614"/>
            <ac:spMk id="4" creationId="{9655FFCB-24AF-330E-FF53-28F8F9428DFA}"/>
          </ac:spMkLst>
        </pc:spChg>
        <pc:spChg chg="del">
          <ac:chgData name="DOMINGUEZ, Morgane" userId="d29c428e-ee62-4017-a838-521138d5b01c" providerId="ADAL" clId="{CA5BA981-39E2-408B-9967-580B42839B76}" dt="2025-02-18T19:14:50.592" v="66" actId="478"/>
          <ac:spMkLst>
            <pc:docMk/>
            <pc:sldMk cId="121190327" sldId="2147474614"/>
            <ac:spMk id="6" creationId="{C27309B7-765A-F9D0-1442-B8C0887C8571}"/>
          </ac:spMkLst>
        </pc:spChg>
        <pc:spChg chg="mod">
          <ac:chgData name="DOMINGUEZ, Morgane" userId="d29c428e-ee62-4017-a838-521138d5b01c" providerId="ADAL" clId="{CA5BA981-39E2-408B-9967-580B42839B76}" dt="2025-02-18T19:24:45.952" v="213" actId="1076"/>
          <ac:spMkLst>
            <pc:docMk/>
            <pc:sldMk cId="121190327" sldId="2147474614"/>
            <ac:spMk id="8" creationId="{8938020A-94A2-85B7-7388-9DCB7F9920D9}"/>
          </ac:spMkLst>
        </pc:spChg>
        <pc:picChg chg="del">
          <ac:chgData name="DOMINGUEZ, Morgane" userId="d29c428e-ee62-4017-a838-521138d5b01c" providerId="ADAL" clId="{CA5BA981-39E2-408B-9967-580B42839B76}" dt="2025-02-18T19:14:52.128" v="67" actId="478"/>
          <ac:picMkLst>
            <pc:docMk/>
            <pc:sldMk cId="121190327" sldId="2147474614"/>
            <ac:picMk id="7" creationId="{39D8AF9E-53A1-2A43-F6DB-CD9A34B75BBC}"/>
          </ac:picMkLst>
        </pc:picChg>
      </pc:sldChg>
      <pc:sldChg chg="delSp modSp mod modTransition delAnim modNotesTx">
        <pc:chgData name="DOMINGUEZ, Morgane" userId="d29c428e-ee62-4017-a838-521138d5b01c" providerId="ADAL" clId="{CA5BA981-39E2-408B-9967-580B42839B76}" dt="2025-02-18T19:23:47.575" v="197" actId="1076"/>
        <pc:sldMkLst>
          <pc:docMk/>
          <pc:sldMk cId="4257536088" sldId="2147474615"/>
        </pc:sldMkLst>
        <pc:spChg chg="mod">
          <ac:chgData name="DOMINGUEZ, Morgane" userId="d29c428e-ee62-4017-a838-521138d5b01c" providerId="ADAL" clId="{CA5BA981-39E2-408B-9967-580B42839B76}" dt="2025-02-18T19:23:47.575" v="197" actId="1076"/>
          <ac:spMkLst>
            <pc:docMk/>
            <pc:sldMk cId="4257536088" sldId="2147474615"/>
            <ac:spMk id="3" creationId="{9451AD9F-85D7-37BB-F253-008E28D72AAD}"/>
          </ac:spMkLst>
        </pc:spChg>
        <pc:picChg chg="del">
          <ac:chgData name="DOMINGUEZ, Morgane" userId="d29c428e-ee62-4017-a838-521138d5b01c" providerId="ADAL" clId="{CA5BA981-39E2-408B-9967-580B42839B76}" dt="2025-02-18T19:14:34.492" v="60" actId="478"/>
          <ac:picMkLst>
            <pc:docMk/>
            <pc:sldMk cId="4257536088" sldId="2147474615"/>
            <ac:picMk id="2" creationId="{D815B2F3-4BA1-A4F3-C6D0-98C0606AA8F6}"/>
          </ac:picMkLst>
        </pc:picChg>
      </pc:sldChg>
      <pc:sldChg chg="delSp modSp mod modTransition delAnim modNotesTx">
        <pc:chgData name="DOMINGUEZ, Morgane" userId="d29c428e-ee62-4017-a838-521138d5b01c" providerId="ADAL" clId="{CA5BA981-39E2-408B-9967-580B42839B76}" dt="2025-02-18T19:25:05.818" v="219" actId="1076"/>
        <pc:sldMkLst>
          <pc:docMk/>
          <pc:sldMk cId="2849894684" sldId="2147474632"/>
        </pc:sldMkLst>
        <pc:spChg chg="mod">
          <ac:chgData name="DOMINGUEZ, Morgane" userId="d29c428e-ee62-4017-a838-521138d5b01c" providerId="ADAL" clId="{CA5BA981-39E2-408B-9967-580B42839B76}" dt="2025-02-18T19:25:05.818" v="219" actId="1076"/>
          <ac:spMkLst>
            <pc:docMk/>
            <pc:sldMk cId="2849894684" sldId="2147474632"/>
            <ac:spMk id="4" creationId="{97EF7B90-FBEE-0C37-FC25-75968EA9B084}"/>
          </ac:spMkLst>
        </pc:spChg>
        <pc:picChg chg="del">
          <ac:chgData name="DOMINGUEZ, Morgane" userId="d29c428e-ee62-4017-a838-521138d5b01c" providerId="ADAL" clId="{CA5BA981-39E2-408B-9967-580B42839B76}" dt="2025-02-18T19:14:57.878" v="69" actId="478"/>
          <ac:picMkLst>
            <pc:docMk/>
            <pc:sldMk cId="2849894684" sldId="2147474632"/>
            <ac:picMk id="3" creationId="{300A82F1-D0CB-7E28-B129-7BE5DFCECA52}"/>
          </ac:picMkLst>
        </pc:picChg>
      </pc:sldChg>
      <pc:sldChg chg="addSp delSp modSp mod modTransition delAnim modNotesTx">
        <pc:chgData name="DOMINGUEZ, Morgane" userId="d29c428e-ee62-4017-a838-521138d5b01c" providerId="ADAL" clId="{CA5BA981-39E2-408B-9967-580B42839B76}" dt="2025-02-18T19:21:31.431" v="173"/>
        <pc:sldMkLst>
          <pc:docMk/>
          <pc:sldMk cId="354932537" sldId="2147474636"/>
        </pc:sldMkLst>
        <pc:spChg chg="del">
          <ac:chgData name="DOMINGUEZ, Morgane" userId="d29c428e-ee62-4017-a838-521138d5b01c" providerId="ADAL" clId="{CA5BA981-39E2-408B-9967-580B42839B76}" dt="2025-02-18T19:21:30.791" v="172" actId="478"/>
          <ac:spMkLst>
            <pc:docMk/>
            <pc:sldMk cId="354932537" sldId="2147474636"/>
            <ac:spMk id="3" creationId="{A5192EFE-5708-9152-ADFD-8B6BC97B8E19}"/>
          </ac:spMkLst>
        </pc:spChg>
        <pc:picChg chg="del">
          <ac:chgData name="DOMINGUEZ, Morgane" userId="d29c428e-ee62-4017-a838-521138d5b01c" providerId="ADAL" clId="{CA5BA981-39E2-408B-9967-580B42839B76}" dt="2025-02-18T19:13:37.254" v="1" actId="478"/>
          <ac:picMkLst>
            <pc:docMk/>
            <pc:sldMk cId="354932537" sldId="2147474636"/>
            <ac:picMk id="2" creationId="{8C1FE4D0-CA8B-43FC-2BE7-7E3CFBE7C465}"/>
          </ac:picMkLst>
        </pc:picChg>
        <pc:picChg chg="add mod">
          <ac:chgData name="DOMINGUEZ, Morgane" userId="d29c428e-ee62-4017-a838-521138d5b01c" providerId="ADAL" clId="{CA5BA981-39E2-408B-9967-580B42839B76}" dt="2025-02-18T19:21:31.431" v="173"/>
          <ac:picMkLst>
            <pc:docMk/>
            <pc:sldMk cId="354932537" sldId="2147474636"/>
            <ac:picMk id="4" creationId="{DD95667A-896E-93A3-BEB4-A2330A7865EB}"/>
          </ac:picMkLst>
        </pc:picChg>
        <pc:picChg chg="del">
          <ac:chgData name="DOMINGUEZ, Morgane" userId="d29c428e-ee62-4017-a838-521138d5b01c" providerId="ADAL" clId="{CA5BA981-39E2-408B-9967-580B42839B76}" dt="2025-02-18T19:21:28.286" v="171" actId="21"/>
          <ac:picMkLst>
            <pc:docMk/>
            <pc:sldMk cId="354932537" sldId="2147474636"/>
            <ac:picMk id="5" creationId="{DD95667A-896E-93A3-BEB4-A2330A7865EB}"/>
          </ac:picMkLst>
        </pc:picChg>
      </pc:sldChg>
      <pc:sldChg chg="delSp mod modTransition delAnim modNotesTx">
        <pc:chgData name="DOMINGUEZ, Morgane" userId="d29c428e-ee62-4017-a838-521138d5b01c" providerId="ADAL" clId="{CA5BA981-39E2-408B-9967-580B42839B76}" dt="2025-02-18T19:21:43.708" v="175" actId="478"/>
        <pc:sldMkLst>
          <pc:docMk/>
          <pc:sldMk cId="2878462573" sldId="2147474701"/>
        </pc:sldMkLst>
        <pc:spChg chg="del">
          <ac:chgData name="DOMINGUEZ, Morgane" userId="d29c428e-ee62-4017-a838-521138d5b01c" providerId="ADAL" clId="{CA5BA981-39E2-408B-9967-580B42839B76}" dt="2025-02-18T19:21:43.708" v="175" actId="478"/>
          <ac:spMkLst>
            <pc:docMk/>
            <pc:sldMk cId="2878462573" sldId="2147474701"/>
            <ac:spMk id="2" creationId="{FE54123B-32C4-5460-48C9-0EEA359F776E}"/>
          </ac:spMkLst>
        </pc:spChg>
        <pc:picChg chg="del">
          <ac:chgData name="DOMINGUEZ, Morgane" userId="d29c428e-ee62-4017-a838-521138d5b01c" providerId="ADAL" clId="{CA5BA981-39E2-408B-9967-580B42839B76}" dt="2025-02-18T19:13:43.836" v="8" actId="478"/>
          <ac:picMkLst>
            <pc:docMk/>
            <pc:sldMk cId="2878462573" sldId="2147474701"/>
            <ac:picMk id="5" creationId="{FCDFD0E1-EA9D-E608-119D-0B59BB5104A3}"/>
          </ac:picMkLst>
        </pc:picChg>
      </pc:sldChg>
      <pc:sldChg chg="delSp mod modTransition delAnim modNotesTx">
        <pc:chgData name="DOMINGUEZ, Morgane" userId="d29c428e-ee62-4017-a838-521138d5b01c" providerId="ADAL" clId="{CA5BA981-39E2-408B-9967-580B42839B76}" dt="2025-02-18T19:22:36.598" v="185" actId="478"/>
        <pc:sldMkLst>
          <pc:docMk/>
          <pc:sldMk cId="785834503" sldId="2147474702"/>
        </pc:sldMkLst>
        <pc:spChg chg="del">
          <ac:chgData name="DOMINGUEZ, Morgane" userId="d29c428e-ee62-4017-a838-521138d5b01c" providerId="ADAL" clId="{CA5BA981-39E2-408B-9967-580B42839B76}" dt="2025-02-18T19:22:36.598" v="185" actId="478"/>
          <ac:spMkLst>
            <pc:docMk/>
            <pc:sldMk cId="785834503" sldId="2147474702"/>
            <ac:spMk id="3" creationId="{1EE0FE89-2480-4C49-8D34-0EC8411B9EB0}"/>
          </ac:spMkLst>
        </pc:spChg>
        <pc:picChg chg="del">
          <ac:chgData name="DOMINGUEZ, Morgane" userId="d29c428e-ee62-4017-a838-521138d5b01c" providerId="ADAL" clId="{CA5BA981-39E2-408B-9967-580B42839B76}" dt="2025-02-18T19:14:05.200" v="29" actId="478"/>
          <ac:picMkLst>
            <pc:docMk/>
            <pc:sldMk cId="785834503" sldId="2147474702"/>
            <ac:picMk id="2" creationId="{CA7CDEC4-4C23-13FC-3E4E-9B4AF22B4C66}"/>
          </ac:picMkLst>
        </pc:picChg>
      </pc:sldChg>
      <pc:sldChg chg="delSp modSp mod modTransition delAnim modAnim modNotesTx">
        <pc:chgData name="DOMINGUEZ, Morgane" userId="d29c428e-ee62-4017-a838-521138d5b01c" providerId="ADAL" clId="{CA5BA981-39E2-408B-9967-580B42839B76}" dt="2025-02-18T19:22:42.612" v="186" actId="255"/>
        <pc:sldMkLst>
          <pc:docMk/>
          <pc:sldMk cId="1291572292" sldId="2147474703"/>
        </pc:sldMkLst>
        <pc:spChg chg="mod">
          <ac:chgData name="DOMINGUEZ, Morgane" userId="d29c428e-ee62-4017-a838-521138d5b01c" providerId="ADAL" clId="{CA5BA981-39E2-408B-9967-580B42839B76}" dt="2025-02-18T19:22:42.612" v="186" actId="255"/>
          <ac:spMkLst>
            <pc:docMk/>
            <pc:sldMk cId="1291572292" sldId="2147474703"/>
            <ac:spMk id="2" creationId="{14008932-E583-362A-5262-877B784590CF}"/>
          </ac:spMkLst>
        </pc:spChg>
        <pc:picChg chg="del">
          <ac:chgData name="DOMINGUEZ, Morgane" userId="d29c428e-ee62-4017-a838-521138d5b01c" providerId="ADAL" clId="{CA5BA981-39E2-408B-9967-580B42839B76}" dt="2025-02-18T19:14:07.575" v="30" actId="478"/>
          <ac:picMkLst>
            <pc:docMk/>
            <pc:sldMk cId="1291572292" sldId="2147474703"/>
            <ac:picMk id="7" creationId="{C959A52A-DDC9-F41E-8626-096B4E6D25B6}"/>
          </ac:picMkLst>
        </pc:picChg>
      </pc:sldChg>
      <pc:sldChg chg="delSp modSp mod modTransition delAnim modAnim modNotesTx">
        <pc:chgData name="DOMINGUEZ, Morgane" userId="d29c428e-ee62-4017-a838-521138d5b01c" providerId="ADAL" clId="{CA5BA981-39E2-408B-9967-580B42839B76}" dt="2025-02-18T19:22:48.473" v="187" actId="255"/>
        <pc:sldMkLst>
          <pc:docMk/>
          <pc:sldMk cId="534843775" sldId="2147474706"/>
        </pc:sldMkLst>
        <pc:spChg chg="mod">
          <ac:chgData name="DOMINGUEZ, Morgane" userId="d29c428e-ee62-4017-a838-521138d5b01c" providerId="ADAL" clId="{CA5BA981-39E2-408B-9967-580B42839B76}" dt="2025-02-18T19:22:48.473" v="187" actId="255"/>
          <ac:spMkLst>
            <pc:docMk/>
            <pc:sldMk cId="534843775" sldId="2147474706"/>
            <ac:spMk id="2" creationId="{699D316F-E6C7-6FFA-B1D5-CA7EC3701A73}"/>
          </ac:spMkLst>
        </pc:spChg>
        <pc:picChg chg="del">
          <ac:chgData name="DOMINGUEZ, Morgane" userId="d29c428e-ee62-4017-a838-521138d5b01c" providerId="ADAL" clId="{CA5BA981-39E2-408B-9967-580B42839B76}" dt="2025-02-18T19:14:11.343" v="34" actId="478"/>
          <ac:picMkLst>
            <pc:docMk/>
            <pc:sldMk cId="534843775" sldId="2147474706"/>
            <ac:picMk id="7" creationId="{83868A3C-073A-40CB-6D6D-2C742618F423}"/>
          </ac:picMkLst>
        </pc:picChg>
      </pc:sldChg>
      <pc:sldChg chg="delSp modSp mod modTransition delAnim modAnim modNotesTx">
        <pc:chgData name="DOMINGUEZ, Morgane" userId="d29c428e-ee62-4017-a838-521138d5b01c" providerId="ADAL" clId="{CA5BA981-39E2-408B-9967-580B42839B76}" dt="2025-02-18T19:22:53.987" v="188" actId="255"/>
        <pc:sldMkLst>
          <pc:docMk/>
          <pc:sldMk cId="407944621" sldId="2147474707"/>
        </pc:sldMkLst>
        <pc:spChg chg="mod">
          <ac:chgData name="DOMINGUEZ, Morgane" userId="d29c428e-ee62-4017-a838-521138d5b01c" providerId="ADAL" clId="{CA5BA981-39E2-408B-9967-580B42839B76}" dt="2025-02-18T19:22:53.987" v="188" actId="255"/>
          <ac:spMkLst>
            <pc:docMk/>
            <pc:sldMk cId="407944621" sldId="2147474707"/>
            <ac:spMk id="2" creationId="{72FCCA51-CC0D-13BE-AAE5-D2AE5E406297}"/>
          </ac:spMkLst>
        </pc:spChg>
        <pc:picChg chg="del">
          <ac:chgData name="DOMINGUEZ, Morgane" userId="d29c428e-ee62-4017-a838-521138d5b01c" providerId="ADAL" clId="{CA5BA981-39E2-408B-9967-580B42839B76}" dt="2025-02-18T19:14:15.623" v="38" actId="478"/>
          <ac:picMkLst>
            <pc:docMk/>
            <pc:sldMk cId="407944621" sldId="2147474707"/>
            <ac:picMk id="11" creationId="{B08DEB1B-9224-086A-9E17-9E513215BEA8}"/>
          </ac:picMkLst>
        </pc:picChg>
      </pc:sldChg>
      <pc:sldChg chg="delSp modSp mod modTransition delAnim modAnim modNotesTx">
        <pc:chgData name="DOMINGUEZ, Morgane" userId="d29c428e-ee62-4017-a838-521138d5b01c" providerId="ADAL" clId="{CA5BA981-39E2-408B-9967-580B42839B76}" dt="2025-02-18T19:23:04.264" v="190" actId="1076"/>
        <pc:sldMkLst>
          <pc:docMk/>
          <pc:sldMk cId="307023535" sldId="2147474708"/>
        </pc:sldMkLst>
        <pc:spChg chg="mod">
          <ac:chgData name="DOMINGUEZ, Morgane" userId="d29c428e-ee62-4017-a838-521138d5b01c" providerId="ADAL" clId="{CA5BA981-39E2-408B-9967-580B42839B76}" dt="2025-02-18T19:23:04.264" v="190" actId="1076"/>
          <ac:spMkLst>
            <pc:docMk/>
            <pc:sldMk cId="307023535" sldId="2147474708"/>
            <ac:spMk id="2" creationId="{3BBCF791-E261-0725-ED8B-FAB34125181D}"/>
          </ac:spMkLst>
        </pc:spChg>
        <pc:picChg chg="del">
          <ac:chgData name="DOMINGUEZ, Morgane" userId="d29c428e-ee62-4017-a838-521138d5b01c" providerId="ADAL" clId="{CA5BA981-39E2-408B-9967-580B42839B76}" dt="2025-02-18T19:14:18.860" v="41" actId="478"/>
          <ac:picMkLst>
            <pc:docMk/>
            <pc:sldMk cId="307023535" sldId="2147474708"/>
            <ac:picMk id="11" creationId="{7E617FFB-238B-097A-0B41-7F69F9B575A9}"/>
          </ac:picMkLst>
        </pc:picChg>
      </pc:sldChg>
      <pc:sldChg chg="delSp modSp mod modTransition delAnim modAnim modNotesTx">
        <pc:chgData name="DOMINGUEZ, Morgane" userId="d29c428e-ee62-4017-a838-521138d5b01c" providerId="ADAL" clId="{CA5BA981-39E2-408B-9967-580B42839B76}" dt="2025-02-18T19:23:17.742" v="193" actId="1076"/>
        <pc:sldMkLst>
          <pc:docMk/>
          <pc:sldMk cId="1482537405" sldId="2147474709"/>
        </pc:sldMkLst>
        <pc:spChg chg="mod">
          <ac:chgData name="DOMINGUEZ, Morgane" userId="d29c428e-ee62-4017-a838-521138d5b01c" providerId="ADAL" clId="{CA5BA981-39E2-408B-9967-580B42839B76}" dt="2025-02-18T19:23:17.742" v="193" actId="1076"/>
          <ac:spMkLst>
            <pc:docMk/>
            <pc:sldMk cId="1482537405" sldId="2147474709"/>
            <ac:spMk id="8" creationId="{77C24FAD-1275-B4D1-738E-5ECC6E19DB5E}"/>
          </ac:spMkLst>
        </pc:spChg>
        <pc:picChg chg="del">
          <ac:chgData name="DOMINGUEZ, Morgane" userId="d29c428e-ee62-4017-a838-521138d5b01c" providerId="ADAL" clId="{CA5BA981-39E2-408B-9967-580B42839B76}" dt="2025-02-18T19:14:27.018" v="51" actId="478"/>
          <ac:picMkLst>
            <pc:docMk/>
            <pc:sldMk cId="1482537405" sldId="2147474709"/>
            <ac:picMk id="2" creationId="{9481E056-8F1E-731F-C8A7-E93A2809CDC3}"/>
          </ac:picMkLst>
        </pc:picChg>
      </pc:sldChg>
      <pc:sldChg chg="delSp modSp mod modTransition delAnim modAnim modNotesTx">
        <pc:chgData name="DOMINGUEZ, Morgane" userId="d29c428e-ee62-4017-a838-521138d5b01c" providerId="ADAL" clId="{CA5BA981-39E2-408B-9967-580B42839B76}" dt="2025-02-18T19:21:49.191" v="176" actId="255"/>
        <pc:sldMkLst>
          <pc:docMk/>
          <pc:sldMk cId="3725266001" sldId="2147474718"/>
        </pc:sldMkLst>
        <pc:spChg chg="mod">
          <ac:chgData name="DOMINGUEZ, Morgane" userId="d29c428e-ee62-4017-a838-521138d5b01c" providerId="ADAL" clId="{CA5BA981-39E2-408B-9967-580B42839B76}" dt="2025-02-18T19:21:49.191" v="176" actId="255"/>
          <ac:spMkLst>
            <pc:docMk/>
            <pc:sldMk cId="3725266001" sldId="2147474718"/>
            <ac:spMk id="8" creationId="{E8D44EA9-53A0-FD6B-B6EF-3E83077F91A7}"/>
          </ac:spMkLst>
        </pc:spChg>
        <pc:picChg chg="del">
          <ac:chgData name="DOMINGUEZ, Morgane" userId="d29c428e-ee62-4017-a838-521138d5b01c" providerId="ADAL" clId="{CA5BA981-39E2-408B-9967-580B42839B76}" dt="2025-02-18T19:13:47.358" v="9" actId="478"/>
          <ac:picMkLst>
            <pc:docMk/>
            <pc:sldMk cId="3725266001" sldId="2147474718"/>
            <ac:picMk id="2" creationId="{C016CCCE-F4FA-402D-8ABA-170ED9A49F03}"/>
          </ac:picMkLst>
        </pc:picChg>
      </pc:sldChg>
      <pc:sldChg chg="addSp delSp modSp mod modTransition delAnim modNotesTx">
        <pc:chgData name="DOMINGUEZ, Morgane" userId="d29c428e-ee62-4017-a838-521138d5b01c" providerId="ADAL" clId="{CA5BA981-39E2-408B-9967-580B42839B76}" dt="2025-02-18T19:21:25.997" v="170"/>
        <pc:sldMkLst>
          <pc:docMk/>
          <pc:sldMk cId="2792437238" sldId="2147474719"/>
        </pc:sldMkLst>
        <pc:spChg chg="del">
          <ac:chgData name="DOMINGUEZ, Morgane" userId="d29c428e-ee62-4017-a838-521138d5b01c" providerId="ADAL" clId="{CA5BA981-39E2-408B-9967-580B42839B76}" dt="2025-02-18T19:21:24.533" v="169" actId="478"/>
          <ac:spMkLst>
            <pc:docMk/>
            <pc:sldMk cId="2792437238" sldId="2147474719"/>
            <ac:spMk id="3" creationId="{CF1719A2-9DB4-CF88-3650-D6B80F6A56E3}"/>
          </ac:spMkLst>
        </pc:spChg>
        <pc:picChg chg="del">
          <ac:chgData name="DOMINGUEZ, Morgane" userId="d29c428e-ee62-4017-a838-521138d5b01c" providerId="ADAL" clId="{CA5BA981-39E2-408B-9967-580B42839B76}" dt="2025-02-18T19:13:34.805" v="0" actId="478"/>
          <ac:picMkLst>
            <pc:docMk/>
            <pc:sldMk cId="2792437238" sldId="2147474719"/>
            <ac:picMk id="2" creationId="{B30C841E-F6EE-6B2C-3ABD-8022A16D0D34}"/>
          </ac:picMkLst>
        </pc:picChg>
        <pc:picChg chg="del">
          <ac:chgData name="DOMINGUEZ, Morgane" userId="d29c428e-ee62-4017-a838-521138d5b01c" providerId="ADAL" clId="{CA5BA981-39E2-408B-9967-580B42839B76}" dt="2025-02-18T19:21:22.307" v="168" actId="21"/>
          <ac:picMkLst>
            <pc:docMk/>
            <pc:sldMk cId="2792437238" sldId="2147474719"/>
            <ac:picMk id="4" creationId="{0CE14B86-62F7-2FBA-6962-3EF620938A3A}"/>
          </ac:picMkLst>
        </pc:picChg>
        <pc:picChg chg="add mod">
          <ac:chgData name="DOMINGUEZ, Morgane" userId="d29c428e-ee62-4017-a838-521138d5b01c" providerId="ADAL" clId="{CA5BA981-39E2-408B-9967-580B42839B76}" dt="2025-02-18T19:21:25.997" v="170"/>
          <ac:picMkLst>
            <pc:docMk/>
            <pc:sldMk cId="2792437238" sldId="2147474719"/>
            <ac:picMk id="5" creationId="{0CE14B86-62F7-2FBA-6962-3EF620938A3A}"/>
          </ac:picMkLst>
        </pc:picChg>
      </pc:sldChg>
      <pc:sldChg chg="delSp modSp mod modTransition delAnim modAnim modNotesTx">
        <pc:chgData name="DOMINGUEZ, Morgane" userId="d29c428e-ee62-4017-a838-521138d5b01c" providerId="ADAL" clId="{CA5BA981-39E2-408B-9967-580B42839B76}" dt="2025-02-18T19:23:30.334" v="194" actId="1076"/>
        <pc:sldMkLst>
          <pc:docMk/>
          <pc:sldMk cId="2005779571" sldId="2147474720"/>
        </pc:sldMkLst>
        <pc:spChg chg="mod">
          <ac:chgData name="DOMINGUEZ, Morgane" userId="d29c428e-ee62-4017-a838-521138d5b01c" providerId="ADAL" clId="{CA5BA981-39E2-408B-9967-580B42839B76}" dt="2025-02-18T19:23:30.334" v="194" actId="1076"/>
          <ac:spMkLst>
            <pc:docMk/>
            <pc:sldMk cId="2005779571" sldId="2147474720"/>
            <ac:spMk id="7" creationId="{1D3AE99A-A33E-2CF2-B50B-81BC50842B1B}"/>
          </ac:spMkLst>
        </pc:spChg>
        <pc:picChg chg="del">
          <ac:chgData name="DOMINGUEZ, Morgane" userId="d29c428e-ee62-4017-a838-521138d5b01c" providerId="ADAL" clId="{CA5BA981-39E2-408B-9967-580B42839B76}" dt="2025-02-18T19:14:30.309" v="54" actId="478"/>
          <ac:picMkLst>
            <pc:docMk/>
            <pc:sldMk cId="2005779571" sldId="2147474720"/>
            <ac:picMk id="12" creationId="{D0910565-A226-3BAF-8704-D1F9413B5D40}"/>
          </ac:picMkLst>
        </pc:picChg>
      </pc:sldChg>
      <pc:sldChg chg="delSp modSp mod modTransition delAnim modNotesTx">
        <pc:chgData name="DOMINGUEZ, Morgane" userId="d29c428e-ee62-4017-a838-521138d5b01c" providerId="ADAL" clId="{CA5BA981-39E2-408B-9967-580B42839B76}" dt="2025-02-18T19:21:59.411" v="178" actId="255"/>
        <pc:sldMkLst>
          <pc:docMk/>
          <pc:sldMk cId="2609335578" sldId="2147474722"/>
        </pc:sldMkLst>
        <pc:spChg chg="mod">
          <ac:chgData name="DOMINGUEZ, Morgane" userId="d29c428e-ee62-4017-a838-521138d5b01c" providerId="ADAL" clId="{CA5BA981-39E2-408B-9967-580B42839B76}" dt="2025-02-18T19:21:59.411" v="178" actId="255"/>
          <ac:spMkLst>
            <pc:docMk/>
            <pc:sldMk cId="2609335578" sldId="2147474722"/>
            <ac:spMk id="7" creationId="{425C1A6F-9D1E-54F8-0A20-6A7E2868989C}"/>
          </ac:spMkLst>
        </pc:spChg>
        <pc:picChg chg="del">
          <ac:chgData name="DOMINGUEZ, Morgane" userId="d29c428e-ee62-4017-a838-521138d5b01c" providerId="ADAL" clId="{CA5BA981-39E2-408B-9967-580B42839B76}" dt="2025-02-18T19:13:55.933" v="16" actId="478"/>
          <ac:picMkLst>
            <pc:docMk/>
            <pc:sldMk cId="2609335578" sldId="2147474722"/>
            <ac:picMk id="2" creationId="{033EE90F-54AB-4231-6E34-580BBE3652A7}"/>
          </ac:picMkLst>
        </pc:picChg>
      </pc:sldChg>
      <pc:sldChg chg="delSp modSp mod modTransition delAnim modAnim modNotesTx">
        <pc:chgData name="DOMINGUEZ, Morgane" userId="d29c428e-ee62-4017-a838-521138d5b01c" providerId="ADAL" clId="{CA5BA981-39E2-408B-9967-580B42839B76}" dt="2025-02-18T19:22:31.765" v="184" actId="1076"/>
        <pc:sldMkLst>
          <pc:docMk/>
          <pc:sldMk cId="1706124775" sldId="2147474723"/>
        </pc:sldMkLst>
        <pc:spChg chg="mod">
          <ac:chgData name="DOMINGUEZ, Morgane" userId="d29c428e-ee62-4017-a838-521138d5b01c" providerId="ADAL" clId="{CA5BA981-39E2-408B-9967-580B42839B76}" dt="2025-02-18T19:22:21.362" v="182" actId="1076"/>
          <ac:spMkLst>
            <pc:docMk/>
            <pc:sldMk cId="1706124775" sldId="2147474723"/>
            <ac:spMk id="7" creationId="{5BB3E5F7-B0E0-F0F0-B7F8-3A701D7DF0D3}"/>
          </ac:spMkLst>
        </pc:spChg>
        <pc:spChg chg="mod">
          <ac:chgData name="DOMINGUEZ, Morgane" userId="d29c428e-ee62-4017-a838-521138d5b01c" providerId="ADAL" clId="{CA5BA981-39E2-408B-9967-580B42839B76}" dt="2025-02-18T19:22:31.765" v="184" actId="1076"/>
          <ac:spMkLst>
            <pc:docMk/>
            <pc:sldMk cId="1706124775" sldId="2147474723"/>
            <ac:spMk id="10" creationId="{72919497-A9B3-5E04-5759-7D81D8C00FF6}"/>
          </ac:spMkLst>
        </pc:spChg>
        <pc:picChg chg="del">
          <ac:chgData name="DOMINGUEZ, Morgane" userId="d29c428e-ee62-4017-a838-521138d5b01c" providerId="ADAL" clId="{CA5BA981-39E2-408B-9967-580B42839B76}" dt="2025-02-18T19:13:59.371" v="17" actId="478"/>
          <ac:picMkLst>
            <pc:docMk/>
            <pc:sldMk cId="1706124775" sldId="2147474723"/>
            <ac:picMk id="8" creationId="{516F7E33-46D9-BFBD-51BB-9428AA3832A1}"/>
          </ac:picMkLst>
        </pc:picChg>
      </pc:sldChg>
      <pc:sldChg chg="delSp modSp mod modTransition delAnim modAnim modNotesTx">
        <pc:chgData name="DOMINGUEZ, Morgane" userId="d29c428e-ee62-4017-a838-521138d5b01c" providerId="ADAL" clId="{CA5BA981-39E2-408B-9967-580B42839B76}" dt="2025-02-18T19:21:54.049" v="177" actId="255"/>
        <pc:sldMkLst>
          <pc:docMk/>
          <pc:sldMk cId="1277887194" sldId="2147474730"/>
        </pc:sldMkLst>
        <pc:spChg chg="mod">
          <ac:chgData name="DOMINGUEZ, Morgane" userId="d29c428e-ee62-4017-a838-521138d5b01c" providerId="ADAL" clId="{CA5BA981-39E2-408B-9967-580B42839B76}" dt="2025-02-18T19:21:54.049" v="177" actId="255"/>
          <ac:spMkLst>
            <pc:docMk/>
            <pc:sldMk cId="1277887194" sldId="2147474730"/>
            <ac:spMk id="2" creationId="{BED8007C-0731-6C69-B9F4-8F4BD90AB30C}"/>
          </ac:spMkLst>
        </pc:spChg>
        <pc:picChg chg="del">
          <ac:chgData name="DOMINGUEZ, Morgane" userId="d29c428e-ee62-4017-a838-521138d5b01c" providerId="ADAL" clId="{CA5BA981-39E2-408B-9967-580B42839B76}" dt="2025-02-18T19:13:52.055" v="11" actId="478"/>
          <ac:picMkLst>
            <pc:docMk/>
            <pc:sldMk cId="1277887194" sldId="2147474730"/>
            <ac:picMk id="9" creationId="{EB66EF0B-5DAA-3F49-E497-7485A7E8E571}"/>
          </ac:picMkLst>
        </pc:picChg>
      </pc:sldChg>
      <pc:sldChg chg="delSp modSp mod modTransition delAnim modAnim modNotesTx">
        <pc:chgData name="DOMINGUEZ, Morgane" userId="d29c428e-ee62-4017-a838-521138d5b01c" providerId="ADAL" clId="{CA5BA981-39E2-408B-9967-580B42839B76}" dt="2025-02-18T19:23:09.323" v="191" actId="255"/>
        <pc:sldMkLst>
          <pc:docMk/>
          <pc:sldMk cId="2992259727" sldId="2147474731"/>
        </pc:sldMkLst>
        <pc:spChg chg="mod">
          <ac:chgData name="DOMINGUEZ, Morgane" userId="d29c428e-ee62-4017-a838-521138d5b01c" providerId="ADAL" clId="{CA5BA981-39E2-408B-9967-580B42839B76}" dt="2025-02-18T19:23:09.323" v="191" actId="255"/>
          <ac:spMkLst>
            <pc:docMk/>
            <pc:sldMk cId="2992259727" sldId="2147474731"/>
            <ac:spMk id="2" creationId="{FF82B1C2-5539-1559-4401-D231F72FB8AD}"/>
          </ac:spMkLst>
        </pc:spChg>
        <pc:picChg chg="del">
          <ac:chgData name="DOMINGUEZ, Morgane" userId="d29c428e-ee62-4017-a838-521138d5b01c" providerId="ADAL" clId="{CA5BA981-39E2-408B-9967-580B42839B76}" dt="2025-02-18T19:14:22.953" v="48" actId="478"/>
          <ac:picMkLst>
            <pc:docMk/>
            <pc:sldMk cId="2992259727" sldId="2147474731"/>
            <ac:picMk id="10" creationId="{1006763C-2F81-BDF4-2FB7-967C0565F1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GTFCCsecretariat@who.i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5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00492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independent technical reviews.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are performed upon request of National Authorities by experts of the GTFCC using standard criteria.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aim to determine whether PAMI identification was performed in accordance with the GTFCC PAMI method and to ensure that deviations from this method, if any, have reasonable technical justifications.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is of critical importance to target effective and efficient multisectoral strategies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an opportunity for countries to receive independent technical feedback as well as practical and constructive advice and recommendations.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offered to countries in a spirit of partnership to End Cholera in order to support countries in maximizing the effectiveness and efficiency of their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feedback and recommendations provided through GTFCC PAMI reviews are not prescriptive; they are for the country consideration.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31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supports all countries equally. Therefore, any country that identified PAMIs is welcome to request a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for countries which consider submitting their NCP for GTFCC endorsement or implementing preventive OCV, GTFCC PAMI reviews are formally mandatory.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countries are warmly encouraged to request a review as well, although this is not mandatory for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PAMI review should be requested as soon as the documentation of PAMI identification is completed, before planning interventions in PAMIs. That way, it is easier for countries to take into account any feedback or recommendations arising from the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how the process looks like.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soon as documenting PAMI identification is completed, countries request a GTFCC PAMI review. Country stakeholders consider the feedback and any recommendation arising from the review. They make adjustments accordingly as needed, and may then submit updated material for a second round of review. When the list of PAMIs has been refined and consolidated as needed, countries then move to designing intervention strategies in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37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request a GTFCC PAMI review, simply contact the GTFCC Secretariat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GTFCCsecretariat@who.int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Attach to your request your PAMI identification report, the filled PAMI Excel tool, the final list of PAMIs, and a map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provide this material in your national language; it is not mandatory to provide it in English.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3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receive the outcome of the review within about 30 days in the form of a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are encouraged to consider the GTFCC feedback and recommendations to refine the list of PAMIs accordingly in consultation with multisectoral stakeholders.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may submit the updated material for a second round of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also use this report as documentary evidence to support your application for preventive OCV and to support your request for GTFCC endorsement of your NCP.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61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Documenting PAMI identification near real time provides insights to identify potential issues and correct them throughout the process to improve the outcomes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GTFCC template report is available, use it to prepare a comprehensive report on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Upon request, the GTFCC performs PAMI reviews to support countries in maximizing the effectiveness and efficiency of their multisectoral strategies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recommended to request a PAMI review before planning interventions in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reviews are mandatory for countries which consider submitting their NCP for GTFCC endorsement or implementing preventive OCV.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440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completing this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When is it preferable to initiate the documentation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Once PAMI identification is completed so that all components are solidified.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As soon as PAMI identification is initiated to document the process near real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It is preferable to initiate the documentation of PAMI identification as soon as PAMI identification is initiated in order to document the process near real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how to document PAMI identification, and why to go through an external review of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70613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Which countries can benefit from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Only countries considering implementing preventive OCV and/or submitting their NCP for GTFCC endorsement can benefit from a GTFCC PAMI review.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GTFCC PAMI reviews are offered to any country that has identified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Any country that has identified PAMIs can benefit from a GTFCC PAMI review.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When is it preferable to request a GTFCC PAMI review?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Rapidly after PAMI identification is completed before planning interventions in PAMIs to facilitate any finetuning in the list of PAMIs as relevant.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At the same time as an NCP is submitted for GTFCC endorsement so that all review steps are combined into one.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It is recommended to request a GTFCC PAMI review rapidly after PAMI identification is completed before planning interventions in PAMIs in order to facilitate any finetuning in the list of PAMIs as relevant.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the last module of the GTFCC online course on the identification of PAMIs for cholera elimination. Thank you for completing this course. We hope that you found it useful.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395841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benefits of a thorough documentation of PAMI identification;</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when to document PAMI identification;</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benefits for countries of GTFCC PAMI reviews;</a:t>
            </a:r>
          </a:p>
          <a:p>
            <a:pPr marL="342900" marR="0" lvl="0" indent="-342900">
              <a:lnSpc>
                <a:spcPct val="106000"/>
              </a:lnSpc>
              <a:spcBef>
                <a:spcPts val="0"/>
              </a:spcBef>
              <a:spcAft>
                <a:spcPts val="0"/>
              </a:spcAft>
              <a:buFont typeface="Symbol" panose="05050102010706020507" pitchFamily="18"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when and how to request a GTFCC PAMI review.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start with the documentation of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184634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key benefits in documenting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preparation of the documentation is an opportunity to take a step back and reflect in a critical manner on what has been done or is being done. If any potential weakness or gap is identified, it can then be corrected.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comprehensive documentation is also essential for traceability. As part of the documentation process, the method used, the decisions made and the justifications for these decisions are recorded. This is particularly useful for future reference.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9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recommended approach to document PAMI identification is to do it near real time as opposed to documenting it on completion. This offers major benefits.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documenting each step while it is being undertaken allows for near real time improvement as needed. If the documentation is only initiated at the end of PAMI identification, any weakness or gap revealed through the documentation process would be much more difficult to correct.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documenting each step near real time avoid losing sight of important information.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it is recommended to initiate the documentation of PAMI identification right from the beginning and to finalize it rapidly after the stakeholder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3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documentation on PAMI identification should include at a minimum:</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report on PAMI identification,</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filled PAMI Excel tool,</a:t>
            </a:r>
          </a:p>
          <a:p>
            <a:pPr marL="742950" marR="0" lvl="1" indent="-285750">
              <a:lnSpc>
                <a:spcPct val="106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map showing PAMIs due to the occurrence of cholera outbreaks in recent years and PAMIs based on the vulnerability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8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a comprehensive report on PAMI identification, we encourage you to follow the outline of the GTFCC template report. You can access this template by scanning this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this template report corresponds to a checklist to make sure all critical points are addressed including the methods such as characteristics of the dataset, calculation of the vulnerability index, organization of the stakeholder validation, and the outcomes of PAMI identification such as the list of PAMIs by default due to the occurrence of cholera outbreaks in recent years, the vulnerability index threshold selected and the rationale for selecting this threshold; the list of PAMIs based on their vulnerability index, and the final list of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91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external reviews of PAMI identification, also called “GTFCC PAMI reviews”.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330174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FB4F81-5E39-4473-AA00-5FB087D6FF89}"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493760-41A9-48EE-9FE3-376E114914D5}"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4E283B-189D-4E0E-A8FA-CD79C6D19877}"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E2D2AD3-25D3-4F0B-8ADA-9AA3F0CEA527}"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C909653-239E-4BE4-9F89-9943224F8E4F}"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4A8BAD8-8A20-4F0E-BD31-EDF1B42191FC}"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DFA2B3A-16F2-498A-A0B8-BB23E438E026}"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E4C289E-2DF3-4B47-97DF-0930377BE2DF}"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F4465147-BD05-4156-B639-AAEEA877BDA4}"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3AA1D4E-113B-4D96-AF20-BEE95A13A44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938FF84-3E01-47A3-AD17-2EA8D336EE6E}"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EF8B1-BEF6-46CF-87AC-C9C2C405A5AF}"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090F8AB-EEAB-4C81-B7C3-08F7BB5E7B95}"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3EFEA07-30F8-47FD-AAF4-24E63E4615D1}"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CE52215-E054-4531-AC5E-5701D17A2DB4}"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D8DAEF1-822B-4A70-8DC8-71FE896EE36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67F12F6-2F23-41B6-AD63-0711345640A0}"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3399F3C5-B799-41DB-B7A1-5780F0F077B4}"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60D73BAF-5B0B-46F4-BF46-7FF32659632E}"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2815888F-2025-4DEB-8C1F-7CBFA3834897}"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E40C13BE-535C-4E0F-93F6-B50541D4BBF5}"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ABA72B6A-3ADD-45D6-AA45-C217BF99F280}"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3BA0F-048C-4EDF-A547-EA31371FAA8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F06275C-8971-4CBF-9EFC-377466E4B8C2}"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EC8AE397-566E-4C5D-8281-412368C41726}"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FAB13E1-C971-4D12-9B5C-5695E03A575F}"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C5FBAA28-A572-4CC6-AEC5-FBEEA3DEA7B9}"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4EE116-5C9D-4FAF-B5E6-13CBE6DC0753}"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BBA58E-6626-48BD-B415-EFCBAC818C5F}"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FE1917-C91D-420D-B573-A143BE84840E}"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59A4C-B1EB-4A63-80DD-223A475C2BD3}"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B77BEF-CE27-4520-A690-CDC0CE417B0E}"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85F265-6FEA-48AC-A24C-3D65B6DF4FC7}"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5A56E-8F6D-469F-A9C6-7D8765B83908}"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5D18D75F-51BC-4177-B813-CDE3F3897059}"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BEDBF725-C04F-475B-835A-A77DF7F08B81}"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mailto:GTFCCsecretariat@who.i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E14B86-62F7-2FBA-6962-3EF620938A3A}"/>
              </a:ext>
            </a:extLst>
          </p:cNvPr>
          <p:cNvPicPr>
            <a:picLocks noChangeAspect="1"/>
          </p:cNvPicPr>
          <p:nvPr/>
        </p:nvPicPr>
        <p:blipFill>
          <a:blip r:embed="rId3"/>
          <a:stretch>
            <a:fillRect/>
          </a:stretch>
        </p:blipFill>
        <p:spPr>
          <a:xfrm>
            <a:off x="-228600" y="0"/>
            <a:ext cx="18516600" cy="10287000"/>
          </a:xfrm>
          <a:prstGeom prst="rect">
            <a:avLst/>
          </a:prstGeom>
        </p:spPr>
      </p:pic>
    </p:spTree>
    <p:extLst>
      <p:ext uri="{BB962C8B-B14F-4D97-AF65-F5344CB8AC3E}">
        <p14:creationId xmlns:p14="http://schemas.microsoft.com/office/powerpoint/2010/main" val="27924372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12013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97220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are GTFCC PAMI reviews?</a:t>
            </a:r>
          </a:p>
        </p:txBody>
      </p:sp>
      <p:sp>
        <p:nvSpPr>
          <p:cNvPr id="8" name="Freeform 4">
            <a:extLst>
              <a:ext uri="{FF2B5EF4-FFF2-40B4-BE49-F238E27FC236}">
                <a16:creationId xmlns:a16="http://schemas.microsoft.com/office/drawing/2014/main" id="{AD43346C-6C64-A2F6-34BA-C17875A1187C}"/>
              </a:ext>
            </a:extLst>
          </p:cNvPr>
          <p:cNvSpPr/>
          <p:nvPr/>
        </p:nvSpPr>
        <p:spPr>
          <a:xfrm>
            <a:off x="1262975" y="3113599"/>
            <a:ext cx="15925800" cy="531578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8D26717-FB34-61DF-81F4-9200D45E0197}"/>
              </a:ext>
            </a:extLst>
          </p:cNvPr>
          <p:cNvSpPr txBox="1"/>
          <p:nvPr/>
        </p:nvSpPr>
        <p:spPr>
          <a:xfrm>
            <a:off x="1262975" y="3755556"/>
            <a:ext cx="15316200" cy="409342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200"/>
              </a:spcAft>
              <a:buClr>
                <a:srgbClr val="009999"/>
              </a:buClr>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Independent technical reviews:</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Upon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request of National Authorities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experts of the GTFCC</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Using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standard criteria </a:t>
            </a:r>
          </a:p>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determine whether:</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PAMI identification was performed in accordance with the GTFCC PAMI method </a:t>
            </a:r>
          </a:p>
          <a:p>
            <a:pPr marL="1371600" marR="0" lvl="2"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Any deviations from this method have reasonable technical justifications</a:t>
            </a:r>
          </a:p>
        </p:txBody>
      </p:sp>
      <p:sp>
        <p:nvSpPr>
          <p:cNvPr id="2" name="Slide Number Placeholder 1">
            <a:extLst>
              <a:ext uri="{FF2B5EF4-FFF2-40B4-BE49-F238E27FC236}">
                <a16:creationId xmlns:a16="http://schemas.microsoft.com/office/drawing/2014/main" id="{14008932-E583-362A-5262-877B784590C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129157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2000" y="-1382727"/>
            <a:ext cx="108965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313831" y="598152"/>
            <a:ext cx="1515296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B</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enefits</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GTFCC PAMI reviews</a:t>
            </a:r>
          </a:p>
        </p:txBody>
      </p:sp>
      <p:sp>
        <p:nvSpPr>
          <p:cNvPr id="9" name="TextBox 8">
            <a:extLst>
              <a:ext uri="{FF2B5EF4-FFF2-40B4-BE49-F238E27FC236}">
                <a16:creationId xmlns:a16="http://schemas.microsoft.com/office/drawing/2014/main" id="{E602CCDB-E066-7BA3-122E-85F65A656BCF}"/>
              </a:ext>
            </a:extLst>
          </p:cNvPr>
          <p:cNvSpPr txBox="1"/>
          <p:nvPr/>
        </p:nvSpPr>
        <p:spPr>
          <a:xfrm>
            <a:off x="3899854" y="3098282"/>
            <a:ext cx="12787946"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identification of PAMIs is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target strategies to </a:t>
            </a:r>
            <a:r>
              <a:rPr lang="en-US" sz="2800" dirty="0">
                <a:solidFill>
                  <a:srgbClr val="009999"/>
                </a:solidFill>
                <a:latin typeface="Atkinson Hyperlegible Bold" panose="020B0604020202020204" charset="0"/>
              </a:rPr>
              <a:t>eliminate</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cholera</a:t>
            </a:r>
          </a:p>
        </p:txBody>
      </p:sp>
      <p:sp>
        <p:nvSpPr>
          <p:cNvPr id="12" name="TextBox 11">
            <a:extLst>
              <a:ext uri="{FF2B5EF4-FFF2-40B4-BE49-F238E27FC236}">
                <a16:creationId xmlns:a16="http://schemas.microsoft.com/office/drawing/2014/main" id="{1D8542AC-2D87-0AAE-84B8-D00D0721350E}"/>
              </a:ext>
            </a:extLst>
          </p:cNvPr>
          <p:cNvSpPr txBox="1"/>
          <p:nvPr/>
        </p:nvSpPr>
        <p:spPr>
          <a:xfrm>
            <a:off x="3924777" y="8267700"/>
            <a:ext cx="154686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Feedback and recommendations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not prescriptive</a:t>
            </a:r>
          </a:p>
        </p:txBody>
      </p:sp>
      <p:sp>
        <p:nvSpPr>
          <p:cNvPr id="10" name="TextBox 9">
            <a:extLst>
              <a:ext uri="{FF2B5EF4-FFF2-40B4-BE49-F238E27FC236}">
                <a16:creationId xmlns:a16="http://schemas.microsoft.com/office/drawing/2014/main" id="{76F82B71-5891-D294-0CE7-1770AB7FC629}"/>
              </a:ext>
            </a:extLst>
          </p:cNvPr>
          <p:cNvSpPr txBox="1"/>
          <p:nvPr/>
        </p:nvSpPr>
        <p:spPr>
          <a:xfrm>
            <a:off x="3922552" y="6666995"/>
            <a:ext cx="13626830"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lang="en-US" sz="2800" dirty="0">
                <a:solidFill>
                  <a:prstClr val="black"/>
                </a:solidFill>
                <a:latin typeface="Atkinson Hyperlegible" panose="020B0604020202020204" charset="0"/>
              </a:rPr>
              <a:t>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 a spirit of partnership against cholera,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support countries in maximizing the effectiveness and efficiency of their NCP</a:t>
            </a:r>
          </a:p>
        </p:txBody>
      </p:sp>
      <p:grpSp>
        <p:nvGrpSpPr>
          <p:cNvPr id="14" name="Group 13">
            <a:extLst>
              <a:ext uri="{FF2B5EF4-FFF2-40B4-BE49-F238E27FC236}">
                <a16:creationId xmlns:a16="http://schemas.microsoft.com/office/drawing/2014/main" id="{C3F0AE9E-972A-1C8F-B786-925DEDC51CA5}"/>
              </a:ext>
            </a:extLst>
          </p:cNvPr>
          <p:cNvGrpSpPr/>
          <p:nvPr/>
        </p:nvGrpSpPr>
        <p:grpSpPr>
          <a:xfrm>
            <a:off x="313831" y="4127764"/>
            <a:ext cx="17220843" cy="3234505"/>
            <a:chOff x="313831" y="4127764"/>
            <a:chExt cx="17220843" cy="3234505"/>
          </a:xfrm>
        </p:grpSpPr>
        <p:sp>
          <p:nvSpPr>
            <p:cNvPr id="8" name="Freeform 4">
              <a:extLst>
                <a:ext uri="{FF2B5EF4-FFF2-40B4-BE49-F238E27FC236}">
                  <a16:creationId xmlns:a16="http://schemas.microsoft.com/office/drawing/2014/main" id="{56CE590C-1253-8F84-1C92-0C9578EC8F43}"/>
                </a:ext>
              </a:extLst>
            </p:cNvPr>
            <p:cNvSpPr/>
            <p:nvPr/>
          </p:nvSpPr>
          <p:spPr>
            <a:xfrm>
              <a:off x="4555065" y="4917968"/>
              <a:ext cx="10911731" cy="133297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88FA5EE9-4232-15FE-8F6F-00FCFD7B0A16}"/>
                </a:ext>
              </a:extLst>
            </p:cNvPr>
            <p:cNvSpPr txBox="1"/>
            <p:nvPr/>
          </p:nvSpPr>
          <p:spPr>
            <a:xfrm>
              <a:off x="3907844" y="4221933"/>
              <a:ext cx="1362683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GTFCC PAMI reviews are an opportunity for countries to receive</a:t>
              </a:r>
            </a:p>
          </p:txBody>
        </p:sp>
        <p:pic>
          <p:nvPicPr>
            <p:cNvPr id="16" name="Picture 15">
              <a:extLst>
                <a:ext uri="{FF2B5EF4-FFF2-40B4-BE49-F238E27FC236}">
                  <a16:creationId xmlns:a16="http://schemas.microsoft.com/office/drawing/2014/main" id="{4667E414-7605-5028-85ED-5F857B3972E8}"/>
                </a:ext>
              </a:extLst>
            </p:cNvPr>
            <p:cNvPicPr>
              <a:picLocks noChangeAspect="1"/>
            </p:cNvPicPr>
            <p:nvPr/>
          </p:nvPicPr>
          <p:blipFill>
            <a:blip r:embed="rId4"/>
            <a:stretch>
              <a:fillRect/>
            </a:stretch>
          </p:blipFill>
          <p:spPr>
            <a:xfrm>
              <a:off x="313831" y="4127764"/>
              <a:ext cx="3439871" cy="3234505"/>
            </a:xfrm>
            <a:prstGeom prst="rect">
              <a:avLst/>
            </a:prstGeom>
          </p:spPr>
        </p:pic>
        <p:sp>
          <p:nvSpPr>
            <p:cNvPr id="13" name="TextBox 12">
              <a:extLst>
                <a:ext uri="{FF2B5EF4-FFF2-40B4-BE49-F238E27FC236}">
                  <a16:creationId xmlns:a16="http://schemas.microsoft.com/office/drawing/2014/main" id="{DC433F75-8DB3-0676-1FE5-4377F86D95D8}"/>
                </a:ext>
              </a:extLst>
            </p:cNvPr>
            <p:cNvSpPr txBox="1"/>
            <p:nvPr/>
          </p:nvSpPr>
          <p:spPr>
            <a:xfrm>
              <a:off x="4191001" y="5030458"/>
              <a:ext cx="11294535" cy="1107996"/>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ndependent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technical feedback</a:t>
              </a:r>
            </a:p>
            <a:p>
              <a:pPr marL="1371600" marR="0" lvl="2" indent="-457200" algn="l" defTabSz="9144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ractical</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and constructive advice and recommendations</a:t>
              </a:r>
              <a:endParaRPr kumimoji="0" lang="en-US" sz="1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 name="Slide Number Placeholder 1">
            <a:extLst>
              <a:ext uri="{FF2B5EF4-FFF2-40B4-BE49-F238E27FC236}">
                <a16:creationId xmlns:a16="http://schemas.microsoft.com/office/drawing/2014/main" id="{699D316F-E6C7-6FFA-B1D5-CA7EC3701A7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53484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Countries</a:t>
            </a:r>
          </a:p>
        </p:txBody>
      </p:sp>
      <p:sp>
        <p:nvSpPr>
          <p:cNvPr id="7" name="Freeform 4">
            <a:extLst>
              <a:ext uri="{FF2B5EF4-FFF2-40B4-BE49-F238E27FC236}">
                <a16:creationId xmlns:a16="http://schemas.microsoft.com/office/drawing/2014/main" id="{ABEE93AD-9627-22B1-477D-B5515B8BEC83}"/>
              </a:ext>
            </a:extLst>
          </p:cNvPr>
          <p:cNvSpPr/>
          <p:nvPr/>
        </p:nvSpPr>
        <p:spPr>
          <a:xfrm>
            <a:off x="1728281" y="2266112"/>
            <a:ext cx="14630400" cy="151963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9" name="TextBox 8">
            <a:extLst>
              <a:ext uri="{FF2B5EF4-FFF2-40B4-BE49-F238E27FC236}">
                <a16:creationId xmlns:a16="http://schemas.microsoft.com/office/drawing/2014/main" id="{4E1AAF29-D0CA-D744-7026-D12909D3C50E}"/>
              </a:ext>
            </a:extLst>
          </p:cNvPr>
          <p:cNvSpPr txBox="1"/>
          <p:nvPr/>
        </p:nvSpPr>
        <p:spPr>
          <a:xfrm>
            <a:off x="818543" y="2534624"/>
            <a:ext cx="16602276" cy="1384995"/>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120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supports all countries equally.</a:t>
            </a:r>
          </a:p>
          <a:p>
            <a:pPr marL="457200" marR="0" lvl="1" indent="0" algn="ctr" defTabSz="914400" rtl="0" eaLnBrk="1" fontAlgn="auto" latinLnBrk="0" hangingPunct="1">
              <a:lnSpc>
                <a:spcPct val="100000"/>
              </a:lnSpc>
              <a:spcBef>
                <a:spcPts val="0"/>
              </a:spcBef>
              <a:spcAft>
                <a:spcPts val="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Any country that identified PAMIs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is welcome to request a GTFCC PAMI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98C3B74-3C8E-6BF0-80B2-29243FE0468F}"/>
              </a:ext>
            </a:extLst>
          </p:cNvPr>
          <p:cNvSpPr txBox="1"/>
          <p:nvPr/>
        </p:nvSpPr>
        <p:spPr>
          <a:xfrm>
            <a:off x="3962400" y="7956304"/>
            <a:ext cx="1524000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Other countries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encouraged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request a GTFCC PAMI review</a:t>
            </a:r>
          </a:p>
        </p:txBody>
      </p:sp>
      <p:grpSp>
        <p:nvGrpSpPr>
          <p:cNvPr id="10" name="Group 9">
            <a:extLst>
              <a:ext uri="{FF2B5EF4-FFF2-40B4-BE49-F238E27FC236}">
                <a16:creationId xmlns:a16="http://schemas.microsoft.com/office/drawing/2014/main" id="{8E5C0219-0596-FB1F-EB1A-8CB692D30016}"/>
              </a:ext>
            </a:extLst>
          </p:cNvPr>
          <p:cNvGrpSpPr/>
          <p:nvPr/>
        </p:nvGrpSpPr>
        <p:grpSpPr>
          <a:xfrm>
            <a:off x="533400" y="5145437"/>
            <a:ext cx="16887419" cy="3036960"/>
            <a:chOff x="533400" y="5145437"/>
            <a:chExt cx="16887419" cy="3036960"/>
          </a:xfrm>
        </p:grpSpPr>
        <p:sp>
          <p:nvSpPr>
            <p:cNvPr id="15" name="TextBox 14">
              <a:extLst>
                <a:ext uri="{FF2B5EF4-FFF2-40B4-BE49-F238E27FC236}">
                  <a16:creationId xmlns:a16="http://schemas.microsoft.com/office/drawing/2014/main" id="{E9F34D1C-8296-5D47-9029-2305F8CA59DD}"/>
                </a:ext>
              </a:extLst>
            </p:cNvPr>
            <p:cNvSpPr txBox="1"/>
            <p:nvPr/>
          </p:nvSpPr>
          <p:spPr>
            <a:xfrm>
              <a:off x="3962400" y="5145437"/>
              <a:ext cx="13458419"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GTFCC PAMI reviews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mandatory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any country which considers:</a:t>
              </a:r>
            </a:p>
            <a:p>
              <a:pPr marL="914400" lvl="1" indent="-457200">
                <a:spcAft>
                  <a:spcPts val="1800"/>
                </a:spcAft>
                <a:buClr>
                  <a:srgbClr val="009999"/>
                </a:buClr>
                <a:buFont typeface="Arial" panose="020B0604020202020204" pitchFamily="34" charset="0"/>
                <a:buChar char="•"/>
              </a:pPr>
              <a:r>
                <a:rPr lang="en-US" sz="2800" dirty="0">
                  <a:solidFill>
                    <a:prstClr val="black"/>
                  </a:solidFill>
                  <a:latin typeface="Atkinson Hyperlegible" panose="020B0604020202020204" charset="0"/>
                </a:rPr>
                <a:t>Submitting its </a:t>
              </a:r>
              <a:r>
                <a:rPr lang="en-US" sz="2800" dirty="0">
                  <a:solidFill>
                    <a:prstClr val="black"/>
                  </a:solidFill>
                  <a:latin typeface="Atkinson Hyperlegible Bold" panose="020B0604020202020204" charset="0"/>
                </a:rPr>
                <a:t>NCP for GTFCC endorsement</a:t>
              </a:r>
            </a:p>
            <a:p>
              <a:pPr marL="914400" marR="0" lvl="1"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Implementing </a:t>
              </a:r>
              <a:r>
                <a:rPr kumimoji="0" lang="en-US" sz="2800" b="0" i="0" u="none" strike="noStrike" kern="1200" cap="none" spc="0" normalizeH="0" baseline="0" noProof="0" dirty="0">
                  <a:ln>
                    <a:noFill/>
                  </a:ln>
                  <a:solidFill>
                    <a:prstClr val="black">
                      <a:lumMod val="85000"/>
                      <a:lumOff val="15000"/>
                    </a:prstClr>
                  </a:solidFill>
                  <a:effectLst/>
                  <a:uLnTx/>
                  <a:uFillTx/>
                  <a:latin typeface="Atkinson Hyperlegible Bold" panose="020B0604020202020204" charset="0"/>
                  <a:ea typeface="+mn-ea"/>
                  <a:cs typeface="+mn-cs"/>
                </a:rPr>
                <a:t>preventive OCV </a:t>
              </a:r>
            </a:p>
          </p:txBody>
        </p:sp>
        <p:pic>
          <p:nvPicPr>
            <p:cNvPr id="8" name="Picture 7">
              <a:extLst>
                <a:ext uri="{FF2B5EF4-FFF2-40B4-BE49-F238E27FC236}">
                  <a16:creationId xmlns:a16="http://schemas.microsoft.com/office/drawing/2014/main" id="{EF7A354C-F670-7E77-203D-BD830803B66D}"/>
                </a:ext>
              </a:extLst>
            </p:cNvPr>
            <p:cNvPicPr>
              <a:picLocks noChangeAspect="1"/>
            </p:cNvPicPr>
            <p:nvPr/>
          </p:nvPicPr>
          <p:blipFill>
            <a:blip r:embed="rId4"/>
            <a:stretch>
              <a:fillRect/>
            </a:stretch>
          </p:blipFill>
          <p:spPr>
            <a:xfrm>
              <a:off x="533400" y="5242163"/>
              <a:ext cx="3070124" cy="2940234"/>
            </a:xfrm>
            <a:prstGeom prst="rect">
              <a:avLst/>
            </a:prstGeom>
          </p:spPr>
        </p:pic>
      </p:grpSp>
      <p:sp>
        <p:nvSpPr>
          <p:cNvPr id="2" name="Slide Number Placeholder 1">
            <a:extLst>
              <a:ext uri="{FF2B5EF4-FFF2-40B4-BE49-F238E27FC236}">
                <a16:creationId xmlns:a16="http://schemas.microsoft.com/office/drawing/2014/main" id="{72FCCA51-CC0D-13BE-AAE5-D2AE5E40629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40794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94B40ACC-FA99-FF38-381E-DBDD3C41065A}"/>
              </a:ext>
            </a:extLst>
          </p:cNvPr>
          <p:cNvSpPr/>
          <p:nvPr/>
        </p:nvSpPr>
        <p:spPr>
          <a:xfrm>
            <a:off x="1752599" y="1857444"/>
            <a:ext cx="14892867" cy="13878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445" y="451620"/>
            <a:ext cx="104067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When to request a review?</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52599" y="2116372"/>
            <a:ext cx="14892867" cy="100540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40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Request a review as soon as the documentation of PAMI identification is completed</a:t>
            </a:r>
          </a:p>
          <a:p>
            <a:pPr marL="0" marR="0" lvl="1" indent="0" algn="ctr" defTabSz="914400" rtl="0" eaLnBrk="1" fontAlgn="auto" latinLnBrk="0" hangingPunct="1">
              <a:lnSpc>
                <a:spcPct val="100000"/>
              </a:lnSpc>
              <a:spcBef>
                <a:spcPts val="0"/>
              </a:spcBef>
              <a:spcAft>
                <a:spcPts val="1800"/>
              </a:spcAft>
              <a:buClr>
                <a:srgbClr val="009999"/>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Before planning interventions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PAMIs</a:t>
            </a:r>
          </a:p>
        </p:txBody>
      </p:sp>
      <p:sp>
        <p:nvSpPr>
          <p:cNvPr id="9" name="Rectangle 8">
            <a:extLst>
              <a:ext uri="{FF2B5EF4-FFF2-40B4-BE49-F238E27FC236}">
                <a16:creationId xmlns:a16="http://schemas.microsoft.com/office/drawing/2014/main" id="{58CD1683-E43D-8639-6B82-892D0A726A8C}"/>
              </a:ext>
            </a:extLst>
          </p:cNvPr>
          <p:cNvSpPr/>
          <p:nvPr/>
        </p:nvSpPr>
        <p:spPr>
          <a:xfrm>
            <a:off x="1143000" y="6057801"/>
            <a:ext cx="3298372" cy="1676400"/>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Country completes PAMI identification up to documentation</a:t>
            </a:r>
          </a:p>
        </p:txBody>
      </p:sp>
      <p:grpSp>
        <p:nvGrpSpPr>
          <p:cNvPr id="7" name="Group 6">
            <a:extLst>
              <a:ext uri="{FF2B5EF4-FFF2-40B4-BE49-F238E27FC236}">
                <a16:creationId xmlns:a16="http://schemas.microsoft.com/office/drawing/2014/main" id="{B9B2632B-7B7C-E504-47AA-6DB0004E427A}"/>
              </a:ext>
            </a:extLst>
          </p:cNvPr>
          <p:cNvGrpSpPr/>
          <p:nvPr/>
        </p:nvGrpSpPr>
        <p:grpSpPr>
          <a:xfrm>
            <a:off x="4648200" y="6064152"/>
            <a:ext cx="6651172" cy="1663699"/>
            <a:chOff x="4572000" y="6286500"/>
            <a:chExt cx="6651172" cy="1663699"/>
          </a:xfrm>
        </p:grpSpPr>
        <p:sp>
          <p:nvSpPr>
            <p:cNvPr id="12" name="Rectangle 11">
              <a:extLst>
                <a:ext uri="{FF2B5EF4-FFF2-40B4-BE49-F238E27FC236}">
                  <a16:creationId xmlns:a16="http://schemas.microsoft.com/office/drawing/2014/main" id="{CC9B899B-3FB9-BCBE-AF11-9A19793FB009}"/>
                </a:ext>
              </a:extLst>
            </p:cNvPr>
            <p:cNvSpPr/>
            <p:nvPr/>
          </p:nvSpPr>
          <p:spPr>
            <a:xfrm>
              <a:off x="7924800" y="6286500"/>
              <a:ext cx="3298372" cy="1663699"/>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GTFCC performs PAMI review </a:t>
              </a:r>
            </a:p>
          </p:txBody>
        </p:sp>
        <p:cxnSp>
          <p:nvCxnSpPr>
            <p:cNvPr id="17" name="Straight Arrow Connector 16">
              <a:extLst>
                <a:ext uri="{FF2B5EF4-FFF2-40B4-BE49-F238E27FC236}">
                  <a16:creationId xmlns:a16="http://schemas.microsoft.com/office/drawing/2014/main" id="{29781245-3838-2E9E-7B4C-D184EC627304}"/>
                </a:ext>
              </a:extLst>
            </p:cNvPr>
            <p:cNvCxnSpPr>
              <a:cxnSpLocks/>
            </p:cNvCxnSpPr>
            <p:nvPr/>
          </p:nvCxnSpPr>
          <p:spPr>
            <a:xfrm>
              <a:off x="4572000" y="7124700"/>
              <a:ext cx="33528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BF87E1F-8C1A-38A5-C3BC-F3707EDAE901}"/>
              </a:ext>
            </a:extLst>
          </p:cNvPr>
          <p:cNvGrpSpPr/>
          <p:nvPr/>
        </p:nvGrpSpPr>
        <p:grpSpPr>
          <a:xfrm>
            <a:off x="11506200" y="6064155"/>
            <a:ext cx="5867400" cy="1676397"/>
            <a:chOff x="11430000" y="6286503"/>
            <a:chExt cx="5867400" cy="1676397"/>
          </a:xfrm>
        </p:grpSpPr>
        <p:sp>
          <p:nvSpPr>
            <p:cNvPr id="13" name="Rectangle 12">
              <a:extLst>
                <a:ext uri="{FF2B5EF4-FFF2-40B4-BE49-F238E27FC236}">
                  <a16:creationId xmlns:a16="http://schemas.microsoft.com/office/drawing/2014/main" id="{2050C9D1-4A83-7E1B-F265-A7B6DEA8C535}"/>
                </a:ext>
              </a:extLst>
            </p:cNvPr>
            <p:cNvSpPr/>
            <p:nvPr/>
          </p:nvSpPr>
          <p:spPr>
            <a:xfrm>
              <a:off x="13999028" y="6286503"/>
              <a:ext cx="3298372" cy="1676397"/>
            </a:xfrm>
            <a:prstGeom prst="rect">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Country plans interventions in PAMIs </a:t>
              </a:r>
            </a:p>
          </p:txBody>
        </p:sp>
        <p:cxnSp>
          <p:nvCxnSpPr>
            <p:cNvPr id="25" name="Straight Arrow Connector 24">
              <a:extLst>
                <a:ext uri="{FF2B5EF4-FFF2-40B4-BE49-F238E27FC236}">
                  <a16:creationId xmlns:a16="http://schemas.microsoft.com/office/drawing/2014/main" id="{D7AC4354-C71B-3298-632B-0462FFD43235}"/>
                </a:ext>
              </a:extLst>
            </p:cNvPr>
            <p:cNvCxnSpPr>
              <a:cxnSpLocks/>
            </p:cNvCxnSpPr>
            <p:nvPr/>
          </p:nvCxnSpPr>
          <p:spPr>
            <a:xfrm>
              <a:off x="11430000" y="7097182"/>
              <a:ext cx="2362200" cy="0"/>
            </a:xfrm>
            <a:prstGeom prst="straightConnector1">
              <a:avLst/>
            </a:prstGeom>
            <a:ln w="101600">
              <a:solidFill>
                <a:srgbClr val="4DB1A9"/>
              </a:solidFill>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5EC8233-146B-A926-10EC-6D08393F508F}"/>
              </a:ext>
            </a:extLst>
          </p:cNvPr>
          <p:cNvGrpSpPr/>
          <p:nvPr/>
        </p:nvGrpSpPr>
        <p:grpSpPr>
          <a:xfrm>
            <a:off x="4276869" y="3784503"/>
            <a:ext cx="7229331" cy="3090332"/>
            <a:chOff x="4200669" y="4006851"/>
            <a:chExt cx="7229331" cy="3090332"/>
          </a:xfrm>
        </p:grpSpPr>
        <p:sp>
          <p:nvSpPr>
            <p:cNvPr id="19" name="Rectangle 18">
              <a:extLst>
                <a:ext uri="{FF2B5EF4-FFF2-40B4-BE49-F238E27FC236}">
                  <a16:creationId xmlns:a16="http://schemas.microsoft.com/office/drawing/2014/main" id="{E209D024-289B-D1AB-B42E-B97FCA24832B}"/>
                </a:ext>
              </a:extLst>
            </p:cNvPr>
            <p:cNvSpPr/>
            <p:nvPr/>
          </p:nvSpPr>
          <p:spPr>
            <a:xfrm>
              <a:off x="4200669" y="4006851"/>
              <a:ext cx="3442305" cy="1985761"/>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Country stakeholders consider feedback / recommendations</a:t>
              </a:r>
            </a:p>
          </p:txBody>
        </p:sp>
        <p:cxnSp>
          <p:nvCxnSpPr>
            <p:cNvPr id="28" name="Connector: Elbow 27">
              <a:extLst>
                <a:ext uri="{FF2B5EF4-FFF2-40B4-BE49-F238E27FC236}">
                  <a16:creationId xmlns:a16="http://schemas.microsoft.com/office/drawing/2014/main" id="{F409A659-B6C4-8E4A-B742-FCAFD1E825A8}"/>
                </a:ext>
              </a:extLst>
            </p:cNvPr>
            <p:cNvCxnSpPr>
              <a:cxnSpLocks/>
            </p:cNvCxnSpPr>
            <p:nvPr/>
          </p:nvCxnSpPr>
          <p:spPr>
            <a:xfrm rot="10800000">
              <a:off x="7642976" y="4999732"/>
              <a:ext cx="3787024" cy="2097451"/>
            </a:xfrm>
            <a:prstGeom prst="bentConnector3">
              <a:avLst>
                <a:gd name="adj1" fmla="val 126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grpSp>
      <p:cxnSp>
        <p:nvCxnSpPr>
          <p:cNvPr id="39" name="Connector: Elbow 38">
            <a:extLst>
              <a:ext uri="{FF2B5EF4-FFF2-40B4-BE49-F238E27FC236}">
                <a16:creationId xmlns:a16="http://schemas.microsoft.com/office/drawing/2014/main" id="{20595091-C33D-31FE-18F6-DBA5FD429381}"/>
              </a:ext>
            </a:extLst>
          </p:cNvPr>
          <p:cNvCxnSpPr>
            <a:cxnSpLocks/>
            <a:endCxn id="9" idx="0"/>
          </p:cNvCxnSpPr>
          <p:nvPr/>
        </p:nvCxnSpPr>
        <p:spPr>
          <a:xfrm rot="5400000">
            <a:off x="2790905" y="4778665"/>
            <a:ext cx="1280418" cy="1277855"/>
          </a:xfrm>
          <a:prstGeom prst="bentConnector3">
            <a:avLst>
              <a:gd name="adj1" fmla="val 1068"/>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0948869-BD34-03CF-20AA-7B7080ACDBB3}"/>
              </a:ext>
            </a:extLst>
          </p:cNvPr>
          <p:cNvGrpSpPr/>
          <p:nvPr/>
        </p:nvGrpSpPr>
        <p:grpSpPr>
          <a:xfrm>
            <a:off x="2521710" y="7701322"/>
            <a:ext cx="7090978" cy="2253493"/>
            <a:chOff x="2521710" y="7253208"/>
            <a:chExt cx="7090978" cy="2253493"/>
          </a:xfrm>
        </p:grpSpPr>
        <p:sp>
          <p:nvSpPr>
            <p:cNvPr id="20" name="Rectangle 19">
              <a:extLst>
                <a:ext uri="{FF2B5EF4-FFF2-40B4-BE49-F238E27FC236}">
                  <a16:creationId xmlns:a16="http://schemas.microsoft.com/office/drawing/2014/main" id="{C9D00CC1-B3B7-BBFC-B46B-055116EDA7A4}"/>
                </a:ext>
              </a:extLst>
            </p:cNvPr>
            <p:cNvSpPr/>
            <p:nvPr/>
          </p:nvSpPr>
          <p:spPr>
            <a:xfrm>
              <a:off x="4372728" y="7513694"/>
              <a:ext cx="3442305" cy="1993007"/>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Country submits updated material for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a:t>
              </a:r>
              <a:r>
                <a:rPr kumimoji="0" lang="en-US" sz="2600" b="0" i="1"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optional</a:t>
              </a: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a:t>
              </a:r>
            </a:p>
          </p:txBody>
        </p:sp>
        <p:cxnSp>
          <p:nvCxnSpPr>
            <p:cNvPr id="35" name="Connector: Elbow 34">
              <a:extLst>
                <a:ext uri="{FF2B5EF4-FFF2-40B4-BE49-F238E27FC236}">
                  <a16:creationId xmlns:a16="http://schemas.microsoft.com/office/drawing/2014/main" id="{1EBFE4E3-9C9F-ACC2-C4D5-9A540C67B469}"/>
                </a:ext>
              </a:extLst>
            </p:cNvPr>
            <p:cNvCxnSpPr>
              <a:cxnSpLocks/>
            </p:cNvCxnSpPr>
            <p:nvPr/>
          </p:nvCxnSpPr>
          <p:spPr>
            <a:xfrm rot="16200000" flipH="1">
              <a:off x="2821662" y="7206472"/>
              <a:ext cx="1155255" cy="1755160"/>
            </a:xfrm>
            <a:prstGeom prst="bentConnector2">
              <a:avLst/>
            </a:prstGeom>
            <a:ln w="101600">
              <a:solidFill>
                <a:srgbClr val="4DB1A9"/>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4E76DD74-2DA8-E719-6069-93074FC5F1AB}"/>
                </a:ext>
              </a:extLst>
            </p:cNvPr>
            <p:cNvCxnSpPr>
              <a:cxnSpLocks/>
            </p:cNvCxnSpPr>
            <p:nvPr/>
          </p:nvCxnSpPr>
          <p:spPr>
            <a:xfrm flipV="1">
              <a:off x="7977552" y="7253208"/>
              <a:ext cx="1635136" cy="1286768"/>
            </a:xfrm>
            <a:prstGeom prst="bentConnector2">
              <a:avLst/>
            </a:prstGeom>
            <a:ln w="101600">
              <a:solidFill>
                <a:srgbClr val="4DB1A9"/>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3BBCF791-E261-0725-ED8B-FAB34125181D}"/>
              </a:ext>
            </a:extLst>
          </p:cNvPr>
          <p:cNvSpPr>
            <a:spLocks noGrp="1"/>
          </p:cNvSpPr>
          <p:nvPr>
            <p:ph type="sldNum" sz="quarter" idx="7"/>
          </p:nvPr>
        </p:nvSpPr>
        <p:spPr>
          <a:xfrm>
            <a:off x="13167360" y="9745669"/>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307023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382727"/>
            <a:ext cx="102108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9130" y="451620"/>
            <a:ext cx="9856470"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request a review?</a:t>
            </a:r>
          </a:p>
        </p:txBody>
      </p:sp>
      <p:sp>
        <p:nvSpPr>
          <p:cNvPr id="7" name="TextBox 6">
            <a:extLst>
              <a:ext uri="{FF2B5EF4-FFF2-40B4-BE49-F238E27FC236}">
                <a16:creationId xmlns:a16="http://schemas.microsoft.com/office/drawing/2014/main" id="{ABB5EC47-C3DC-B911-1A69-188AA73AD486}"/>
              </a:ext>
            </a:extLst>
          </p:cNvPr>
          <p:cNvSpPr txBox="1"/>
          <p:nvPr/>
        </p:nvSpPr>
        <p:spPr>
          <a:xfrm>
            <a:off x="3657600" y="2354569"/>
            <a:ext cx="9398431" cy="1967462"/>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 request a GTFCC PAMI review</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Send a request to</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hlinkClick r:id="rId4">
                  <a:extLst>
                    <a:ext uri="{A12FA001-AC4F-418D-AE19-62706E023703}">
                      <ahyp:hlinkClr xmlns:ahyp="http://schemas.microsoft.com/office/drawing/2018/hyperlinkcolor" val="tx"/>
                    </a:ext>
                  </a:extLst>
                </a:hlinkClick>
              </a:rPr>
              <a:t>GTFCCsecretariat@who.int</a:t>
            </a:r>
            <a:endPar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448056" marR="0" lvl="7" indent="0" algn="l" defTabSz="914400" rtl="0" eaLnBrk="1" fontAlgn="auto" latinLnBrk="0" hangingPunct="1">
              <a:lnSpc>
                <a:spcPct val="130000"/>
              </a:lnSpc>
              <a:spcBef>
                <a:spcPct val="0"/>
              </a:spcBef>
              <a:spcAft>
                <a:spcPts val="0"/>
              </a:spcAft>
              <a:buClr>
                <a:srgbClr val="119C94"/>
              </a:buClr>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3" name="Picture 12">
            <a:extLst>
              <a:ext uri="{FF2B5EF4-FFF2-40B4-BE49-F238E27FC236}">
                <a16:creationId xmlns:a16="http://schemas.microsoft.com/office/drawing/2014/main" id="{6C0C2298-B3E3-7123-0B6E-8347EC625CB5}"/>
              </a:ext>
            </a:extLst>
          </p:cNvPr>
          <p:cNvPicPr>
            <a:picLocks noChangeAspect="1"/>
          </p:cNvPicPr>
          <p:nvPr/>
        </p:nvPicPr>
        <p:blipFill>
          <a:blip r:embed="rId5"/>
          <a:stretch>
            <a:fillRect/>
          </a:stretch>
        </p:blipFill>
        <p:spPr>
          <a:xfrm>
            <a:off x="914400" y="2099774"/>
            <a:ext cx="1905000" cy="1771650"/>
          </a:xfrm>
          <a:prstGeom prst="rect">
            <a:avLst/>
          </a:prstGeom>
        </p:spPr>
      </p:pic>
      <p:grpSp>
        <p:nvGrpSpPr>
          <p:cNvPr id="9" name="Group 8">
            <a:extLst>
              <a:ext uri="{FF2B5EF4-FFF2-40B4-BE49-F238E27FC236}">
                <a16:creationId xmlns:a16="http://schemas.microsoft.com/office/drawing/2014/main" id="{5739C906-091A-B73C-D2C7-D52BB2F5347D}"/>
              </a:ext>
            </a:extLst>
          </p:cNvPr>
          <p:cNvGrpSpPr/>
          <p:nvPr/>
        </p:nvGrpSpPr>
        <p:grpSpPr>
          <a:xfrm>
            <a:off x="1024017" y="7713919"/>
            <a:ext cx="14368383" cy="2332946"/>
            <a:chOff x="1024017" y="7713919"/>
            <a:chExt cx="14368383" cy="2332946"/>
          </a:xfrm>
        </p:grpSpPr>
        <p:pic>
          <p:nvPicPr>
            <p:cNvPr id="17" name="Picture 16">
              <a:extLst>
                <a:ext uri="{FF2B5EF4-FFF2-40B4-BE49-F238E27FC236}">
                  <a16:creationId xmlns:a16="http://schemas.microsoft.com/office/drawing/2014/main" id="{F9C60CDA-A555-E07E-D846-60560BE0AE3E}"/>
                </a:ext>
              </a:extLst>
            </p:cNvPr>
            <p:cNvPicPr>
              <a:picLocks noChangeAspect="1"/>
            </p:cNvPicPr>
            <p:nvPr/>
          </p:nvPicPr>
          <p:blipFill>
            <a:blip r:embed="rId6"/>
            <a:stretch>
              <a:fillRect/>
            </a:stretch>
          </p:blipFill>
          <p:spPr>
            <a:xfrm>
              <a:off x="1024017" y="7713919"/>
              <a:ext cx="2252954" cy="2134856"/>
            </a:xfrm>
            <a:prstGeom prst="rect">
              <a:avLst/>
            </a:prstGeom>
          </p:spPr>
        </p:pic>
        <p:sp>
          <p:nvSpPr>
            <p:cNvPr id="18" name="TextBox 17">
              <a:extLst>
                <a:ext uri="{FF2B5EF4-FFF2-40B4-BE49-F238E27FC236}">
                  <a16:creationId xmlns:a16="http://schemas.microsoft.com/office/drawing/2014/main" id="{24CFF247-B219-69D1-25B3-45270D04D05D}"/>
                </a:ext>
              </a:extLst>
            </p:cNvPr>
            <p:cNvSpPr txBox="1"/>
            <p:nvPr/>
          </p:nvSpPr>
          <p:spPr>
            <a:xfrm>
              <a:off x="3657600" y="7713919"/>
              <a:ext cx="11734800" cy="2332946"/>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Feel free to use your national language</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material for review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does not have to be in English</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It can be in your national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 name="Group 7">
            <a:extLst>
              <a:ext uri="{FF2B5EF4-FFF2-40B4-BE49-F238E27FC236}">
                <a16:creationId xmlns:a16="http://schemas.microsoft.com/office/drawing/2014/main" id="{011A0932-7272-16D0-F12B-A552460CC923}"/>
              </a:ext>
            </a:extLst>
          </p:cNvPr>
          <p:cNvGrpSpPr/>
          <p:nvPr/>
        </p:nvGrpSpPr>
        <p:grpSpPr>
          <a:xfrm>
            <a:off x="914400" y="4365796"/>
            <a:ext cx="14500698" cy="2548348"/>
            <a:chOff x="914400" y="4365796"/>
            <a:chExt cx="14500698" cy="2548348"/>
          </a:xfrm>
        </p:grpSpPr>
        <p:pic>
          <p:nvPicPr>
            <p:cNvPr id="15" name="Picture 14">
              <a:extLst>
                <a:ext uri="{FF2B5EF4-FFF2-40B4-BE49-F238E27FC236}">
                  <a16:creationId xmlns:a16="http://schemas.microsoft.com/office/drawing/2014/main" id="{04DD7170-785E-C97F-DAE2-1FB89639B9CE}"/>
                </a:ext>
              </a:extLst>
            </p:cNvPr>
            <p:cNvPicPr>
              <a:picLocks noChangeAspect="1"/>
            </p:cNvPicPr>
            <p:nvPr/>
          </p:nvPicPr>
          <p:blipFill>
            <a:blip r:embed="rId7"/>
            <a:stretch>
              <a:fillRect/>
            </a:stretch>
          </p:blipFill>
          <p:spPr>
            <a:xfrm>
              <a:off x="914400" y="4779289"/>
              <a:ext cx="2160270" cy="2134855"/>
            </a:xfrm>
            <a:prstGeom prst="rect">
              <a:avLst/>
            </a:prstGeom>
          </p:spPr>
        </p:pic>
        <p:sp>
          <p:nvSpPr>
            <p:cNvPr id="19" name="TextBox 18">
              <a:extLst>
                <a:ext uri="{FF2B5EF4-FFF2-40B4-BE49-F238E27FC236}">
                  <a16:creationId xmlns:a16="http://schemas.microsoft.com/office/drawing/2014/main" id="{BD2E88A0-6B41-D79C-1D09-8EDB94F4D19E}"/>
                </a:ext>
              </a:extLst>
            </p:cNvPr>
            <p:cNvSpPr txBox="1"/>
            <p:nvPr/>
          </p:nvSpPr>
          <p:spPr>
            <a:xfrm>
              <a:off x="3680298" y="4365796"/>
              <a:ext cx="11734800" cy="2486835"/>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Attach to your request</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Report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on PAMI identification</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Filled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PAMI Excel tool</a:t>
              </a:r>
            </a:p>
            <a:p>
              <a:pPr marL="905256" marR="0" lvl="7" indent="-457200" algn="l" defTabSz="914400" rtl="0" eaLnBrk="1" fontAlgn="auto" latinLnBrk="0" hangingPunct="1">
                <a:lnSpc>
                  <a:spcPct val="100000"/>
                </a:lnSpc>
                <a:spcBef>
                  <a:spcPct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List and map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PAMIs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FF82B1C2-5539-1559-4401-D231F72FB8A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299225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2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44676" y="451620"/>
            <a:ext cx="13433324"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Outcome</a:t>
            </a:r>
          </a:p>
        </p:txBody>
      </p:sp>
      <p:sp>
        <p:nvSpPr>
          <p:cNvPr id="11" name="Freeform 4">
            <a:extLst>
              <a:ext uri="{FF2B5EF4-FFF2-40B4-BE49-F238E27FC236}">
                <a16:creationId xmlns:a16="http://schemas.microsoft.com/office/drawing/2014/main" id="{0FCA9069-291F-E40A-71ED-D391FC7427E4}"/>
              </a:ext>
            </a:extLst>
          </p:cNvPr>
          <p:cNvSpPr/>
          <p:nvPr/>
        </p:nvSpPr>
        <p:spPr>
          <a:xfrm>
            <a:off x="1752600" y="1857445"/>
            <a:ext cx="14706600" cy="115416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41C4F351-B367-A631-2449-3070402AA460}"/>
              </a:ext>
            </a:extLst>
          </p:cNvPr>
          <p:cNvSpPr txBox="1"/>
          <p:nvPr/>
        </p:nvSpPr>
        <p:spPr>
          <a:xfrm>
            <a:off x="1752600" y="2183016"/>
            <a:ext cx="14782800" cy="80021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PAMI review report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is provided within about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30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F7911B07-6277-527B-7434-4BAD1DB9D19B}"/>
              </a:ext>
            </a:extLst>
          </p:cNvPr>
          <p:cNvGrpSpPr/>
          <p:nvPr/>
        </p:nvGrpSpPr>
        <p:grpSpPr>
          <a:xfrm>
            <a:off x="1143000" y="3507512"/>
            <a:ext cx="16560800" cy="5898612"/>
            <a:chOff x="1143000" y="3507512"/>
            <a:chExt cx="16560800" cy="5898612"/>
          </a:xfrm>
        </p:grpSpPr>
        <p:sp>
          <p:nvSpPr>
            <p:cNvPr id="10" name="TextBox 9">
              <a:extLst>
                <a:ext uri="{FF2B5EF4-FFF2-40B4-BE49-F238E27FC236}">
                  <a16:creationId xmlns:a16="http://schemas.microsoft.com/office/drawing/2014/main" id="{0F461FF9-7F2B-2FD0-6565-3DE44A54E04B}"/>
                </a:ext>
              </a:extLst>
            </p:cNvPr>
            <p:cNvSpPr txBox="1"/>
            <p:nvPr/>
          </p:nvSpPr>
          <p:spPr>
            <a:xfrm>
              <a:off x="5698045" y="3507512"/>
              <a:ext cx="12005755" cy="2693045"/>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Consider the GTFCC feedback/recommendations</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Refine the list of PAMIs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in consultation with multisectoral stakeholders as relevant</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Optionally, submit updated material for another GTFCC review</a:t>
              </a:r>
            </a:p>
          </p:txBody>
        </p:sp>
        <p:pic>
          <p:nvPicPr>
            <p:cNvPr id="9" name="Picture 8">
              <a:extLst>
                <a:ext uri="{FF2B5EF4-FFF2-40B4-BE49-F238E27FC236}">
                  <a16:creationId xmlns:a16="http://schemas.microsoft.com/office/drawing/2014/main" id="{0B4278D2-5149-10FB-7EB4-ED31779D99EB}"/>
                </a:ext>
              </a:extLst>
            </p:cNvPr>
            <p:cNvPicPr>
              <a:picLocks noChangeAspect="1"/>
            </p:cNvPicPr>
            <p:nvPr/>
          </p:nvPicPr>
          <p:blipFill>
            <a:blip r:embed="rId4"/>
            <a:stretch>
              <a:fillRect/>
            </a:stretch>
          </p:blipFill>
          <p:spPr>
            <a:xfrm>
              <a:off x="1143000" y="3771900"/>
              <a:ext cx="4377245" cy="5634224"/>
            </a:xfrm>
            <a:prstGeom prst="rect">
              <a:avLst/>
            </a:prstGeom>
          </p:spPr>
        </p:pic>
      </p:grpSp>
      <p:sp>
        <p:nvSpPr>
          <p:cNvPr id="7" name="TextBox 6">
            <a:extLst>
              <a:ext uri="{FF2B5EF4-FFF2-40B4-BE49-F238E27FC236}">
                <a16:creationId xmlns:a16="http://schemas.microsoft.com/office/drawing/2014/main" id="{E7C8D0AE-C534-7554-3570-6324BFCE17ED}"/>
              </a:ext>
            </a:extLst>
          </p:cNvPr>
          <p:cNvSpPr txBox="1"/>
          <p:nvPr/>
        </p:nvSpPr>
        <p:spPr>
          <a:xfrm>
            <a:off x="5689578" y="6128304"/>
            <a:ext cx="11755560" cy="32778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Use this report as documentary evidence</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Attach your GTFCC PAMI review report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to:</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Your multiyear plan of action for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preventive OCV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(if applicable)</a:t>
            </a:r>
          </a:p>
          <a:p>
            <a:pPr marL="1371600" marR="0" lvl="2"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Your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NCP</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(if submitted for GTFCC endorsement)</a:t>
            </a:r>
          </a:p>
        </p:txBody>
      </p:sp>
      <p:sp>
        <p:nvSpPr>
          <p:cNvPr id="8" name="Slide Number Placeholder 7">
            <a:extLst>
              <a:ext uri="{FF2B5EF4-FFF2-40B4-BE49-F238E27FC236}">
                <a16:creationId xmlns:a16="http://schemas.microsoft.com/office/drawing/2014/main" id="{77C24FAD-1275-B4D1-738E-5ECC6E19DB5E}"/>
              </a:ext>
            </a:extLst>
          </p:cNvPr>
          <p:cNvSpPr>
            <a:spLocks noGrp="1"/>
          </p:cNvSpPr>
          <p:nvPr>
            <p:ph type="sldNum" sz="quarter" idx="7"/>
          </p:nvPr>
        </p:nvSpPr>
        <p:spPr>
          <a:xfrm>
            <a:off x="13221965" y="9743047"/>
            <a:ext cx="4206240"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148253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2009228"/>
            <a:ext cx="100583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3015" y="390746"/>
            <a:ext cx="833176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CF245809-C589-931C-709A-298B87F9289A}"/>
              </a:ext>
            </a:extLst>
          </p:cNvPr>
          <p:cNvGrpSpPr/>
          <p:nvPr/>
        </p:nvGrpSpPr>
        <p:grpSpPr>
          <a:xfrm>
            <a:off x="-762000" y="1990926"/>
            <a:ext cx="18086985" cy="7703550"/>
            <a:chOff x="-762000" y="1990926"/>
            <a:chExt cx="18669000" cy="7703550"/>
          </a:xfrm>
        </p:grpSpPr>
        <p:sp>
          <p:nvSpPr>
            <p:cNvPr id="9" name="Freeform 4">
              <a:extLst>
                <a:ext uri="{FF2B5EF4-FFF2-40B4-BE49-F238E27FC236}">
                  <a16:creationId xmlns:a16="http://schemas.microsoft.com/office/drawing/2014/main" id="{90A5988B-BF63-F2E3-4D2B-0D5F88AC06B0}"/>
                </a:ext>
              </a:extLst>
            </p:cNvPr>
            <p:cNvSpPr/>
            <p:nvPr/>
          </p:nvSpPr>
          <p:spPr>
            <a:xfrm>
              <a:off x="-762000" y="1990926"/>
              <a:ext cx="18669000" cy="770355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1990926"/>
              <a:ext cx="1074101" cy="770355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63015" y="2648375"/>
            <a:ext cx="15877185" cy="2537554"/>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Documenting PAMI identification near real time helps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identify potential issues and correct them to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improve the outcomes of PAMI identification </a:t>
            </a:r>
          </a:p>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A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GTFCC template report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is available to prepare a comprehensive report on PAMI identification</a:t>
            </a:r>
          </a:p>
        </p:txBody>
      </p:sp>
      <p:sp>
        <p:nvSpPr>
          <p:cNvPr id="15" name="TextBox 14">
            <a:extLst>
              <a:ext uri="{FF2B5EF4-FFF2-40B4-BE49-F238E27FC236}">
                <a16:creationId xmlns:a16="http://schemas.microsoft.com/office/drawing/2014/main" id="{AA21B7E8-C1F6-9244-AADE-D752301948FC}"/>
              </a:ext>
            </a:extLst>
          </p:cNvPr>
          <p:cNvSpPr txBox="1"/>
          <p:nvPr/>
        </p:nvSpPr>
        <p:spPr>
          <a:xfrm>
            <a:off x="1111375" y="5626902"/>
            <a:ext cx="15424025" cy="369043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3000"/>
              </a:spcAft>
              <a:buClr>
                <a:srgbClr val="009999"/>
              </a:buClr>
              <a:buSzTx/>
              <a:buFont typeface="Arial" panose="020B0604020202020204" pitchFamily="34" charset="0"/>
              <a:buChar cha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Upon request, the GTFCC performs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PAMI reviews to support countries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maximizing the effectiveness and efficiency of their multisectoral strategies against cholera</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It is recommended to request a PAMI review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before planning interventions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PAMIs</a:t>
            </a:r>
          </a:p>
          <a:p>
            <a:pPr marL="457200" marR="0" lvl="0" indent="-457200" algn="l" defTabSz="914400" rtl="0" eaLnBrk="1" fontAlgn="auto" latinLnBrk="0" hangingPunct="1">
              <a:lnSpc>
                <a:spcPct val="107000"/>
              </a:lnSpc>
              <a:spcBef>
                <a:spcPts val="0"/>
              </a:spcBef>
              <a:spcAft>
                <a:spcPts val="1800"/>
              </a:spcAft>
              <a:buClr>
                <a:srgbClr val="009999"/>
              </a:buClr>
              <a:buSzTx/>
              <a:buFont typeface="Arial" panose="020B0604020202020204" pitchFamily="34" charset="0"/>
              <a:buChar char="•"/>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PAMI reviews are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mandatory</a:t>
            </a:r>
            <a:r>
              <a:rPr kumimoji="0" lang="en-US" sz="2800" b="0" i="0" u="none" strike="noStrike" kern="100" cap="none" spc="0" normalizeH="0" baseline="0" noProof="0" dirty="0">
                <a:ln>
                  <a:noFill/>
                </a:ln>
                <a:solidFill>
                  <a:srgbClr val="009999"/>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for countries considering submitting their NCP for GTFCC endorsement and/or implementing preventive OCV</a:t>
            </a:r>
          </a:p>
        </p:txBody>
      </p:sp>
      <p:grpSp>
        <p:nvGrpSpPr>
          <p:cNvPr id="21" name="Group 20">
            <a:extLst>
              <a:ext uri="{FF2B5EF4-FFF2-40B4-BE49-F238E27FC236}">
                <a16:creationId xmlns:a16="http://schemas.microsoft.com/office/drawing/2014/main" id="{B2C8A238-451F-A8E6-28AF-9A0C570B8611}"/>
              </a:ext>
            </a:extLst>
          </p:cNvPr>
          <p:cNvGrpSpPr/>
          <p:nvPr/>
        </p:nvGrpSpPr>
        <p:grpSpPr>
          <a:xfrm>
            <a:off x="1243497" y="2438389"/>
            <a:ext cx="4319103" cy="1216785"/>
            <a:chOff x="1243497" y="2438389"/>
            <a:chExt cx="3709503" cy="1216785"/>
          </a:xfrm>
          <a:effectLst>
            <a:outerShdw blurRad="63500" sx="102000" sy="102000" algn="ctr" rotWithShape="0">
              <a:prstClr val="black">
                <a:alpha val="40000"/>
              </a:prstClr>
            </a:outerShdw>
          </a:effectLst>
        </p:grpSpPr>
        <p:sp>
          <p:nvSpPr>
            <p:cNvPr id="19" name="Rectangle: Rounded Corners 18">
              <a:extLst>
                <a:ext uri="{FF2B5EF4-FFF2-40B4-BE49-F238E27FC236}">
                  <a16:creationId xmlns:a16="http://schemas.microsoft.com/office/drawing/2014/main" id="{FAD70263-157B-1F97-67D3-C2E6A8485FC5}"/>
                </a:ext>
              </a:extLst>
            </p:cNvPr>
            <p:cNvSpPr/>
            <p:nvPr/>
          </p:nvSpPr>
          <p:spPr>
            <a:xfrm>
              <a:off x="1243497" y="2438389"/>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3921B27-C23F-63D5-B806-12D318704B18}"/>
                </a:ext>
              </a:extLst>
            </p:cNvPr>
            <p:cNvSpPr txBox="1"/>
            <p:nvPr/>
          </p:nvSpPr>
          <p:spPr>
            <a:xfrm>
              <a:off x="1447800" y="2527686"/>
              <a:ext cx="3352800" cy="112748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300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Cavolini" panose="03000502040302020204" pitchFamily="66" charset="0"/>
                  <a:ea typeface="Calibri" panose="020F0502020204030204" pitchFamily="34" charset="0"/>
                  <a:cs typeface="Cavolini" panose="03000502040302020204" pitchFamily="66" charset="0"/>
                </a:rPr>
                <a:t>Documentation</a:t>
              </a:r>
            </a:p>
          </p:txBody>
        </p:sp>
      </p:grpSp>
      <p:grpSp>
        <p:nvGrpSpPr>
          <p:cNvPr id="22" name="Group 21">
            <a:extLst>
              <a:ext uri="{FF2B5EF4-FFF2-40B4-BE49-F238E27FC236}">
                <a16:creationId xmlns:a16="http://schemas.microsoft.com/office/drawing/2014/main" id="{4F6B861C-EAC4-A12C-F16F-3EC3D403CF0E}"/>
              </a:ext>
            </a:extLst>
          </p:cNvPr>
          <p:cNvGrpSpPr/>
          <p:nvPr/>
        </p:nvGrpSpPr>
        <p:grpSpPr>
          <a:xfrm>
            <a:off x="1243496" y="5487837"/>
            <a:ext cx="4319104" cy="696184"/>
            <a:chOff x="1243496" y="5487837"/>
            <a:chExt cx="3709503" cy="709728"/>
          </a:xfrm>
          <a:effectLst>
            <a:outerShdw blurRad="63500" sx="102000" sy="102000" algn="ctr" rotWithShape="0">
              <a:prstClr val="black">
                <a:alpha val="40000"/>
              </a:prstClr>
            </a:outerShdw>
          </a:effectLst>
        </p:grpSpPr>
        <p:sp>
          <p:nvSpPr>
            <p:cNvPr id="20" name="Rectangle: Rounded Corners 19">
              <a:extLst>
                <a:ext uri="{FF2B5EF4-FFF2-40B4-BE49-F238E27FC236}">
                  <a16:creationId xmlns:a16="http://schemas.microsoft.com/office/drawing/2014/main" id="{DDB6021D-E884-0E56-5C96-9A3A7E7EC449}"/>
                </a:ext>
              </a:extLst>
            </p:cNvPr>
            <p:cNvSpPr/>
            <p:nvPr/>
          </p:nvSpPr>
          <p:spPr>
            <a:xfrm>
              <a:off x="1243496" y="5487837"/>
              <a:ext cx="3709503" cy="709728"/>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6F653B1-6ABA-7CF3-1865-14B92927F956}"/>
                </a:ext>
              </a:extLst>
            </p:cNvPr>
            <p:cNvSpPr txBox="1"/>
            <p:nvPr/>
          </p:nvSpPr>
          <p:spPr>
            <a:xfrm>
              <a:off x="1447800" y="5577164"/>
              <a:ext cx="2819400" cy="60054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300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Cavolini" panose="03000502040302020204" pitchFamily="66" charset="0"/>
                  <a:ea typeface="Calibri" panose="020F0502020204030204" pitchFamily="34" charset="0"/>
                  <a:cs typeface="Cavolini" panose="03000502040302020204" pitchFamily="66" charset="0"/>
                </a:rPr>
                <a:t>Review</a:t>
              </a:r>
            </a:p>
          </p:txBody>
        </p:sp>
      </p:grpSp>
      <p:sp>
        <p:nvSpPr>
          <p:cNvPr id="7" name="Slide Number Placeholder 6">
            <a:extLst>
              <a:ext uri="{FF2B5EF4-FFF2-40B4-BE49-F238E27FC236}">
                <a16:creationId xmlns:a16="http://schemas.microsoft.com/office/drawing/2014/main" id="{1D3AE99A-A33E-2CF2-B50B-81BC50842B1B}"/>
              </a:ext>
            </a:extLst>
          </p:cNvPr>
          <p:cNvSpPr>
            <a:spLocks noGrp="1"/>
          </p:cNvSpPr>
          <p:nvPr>
            <p:ph type="sldNum" sz="quarter" idx="12"/>
          </p:nvPr>
        </p:nvSpPr>
        <p:spPr>
          <a:xfrm>
            <a:off x="15621000" y="9770324"/>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200577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562600" y="1638300"/>
            <a:ext cx="7455989" cy="7487515"/>
          </a:xfrm>
          <a:prstGeom prst="rect">
            <a:avLst/>
          </a:prstGeom>
        </p:spPr>
      </p:pic>
      <p:sp>
        <p:nvSpPr>
          <p:cNvPr id="3" name="Slide Number Placeholder 2">
            <a:extLst>
              <a:ext uri="{FF2B5EF4-FFF2-40B4-BE49-F238E27FC236}">
                <a16:creationId xmlns:a16="http://schemas.microsoft.com/office/drawing/2014/main" id="{9451AD9F-85D7-37BB-F253-008E28D72AAD}"/>
              </a:ext>
            </a:extLst>
          </p:cNvPr>
          <p:cNvSpPr>
            <a:spLocks noGrp="1"/>
          </p:cNvSpPr>
          <p:nvPr>
            <p:ph type="sldNum" sz="quarter" idx="12"/>
          </p:nvPr>
        </p:nvSpPr>
        <p:spPr>
          <a:xfrm>
            <a:off x="134112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114300" y="29321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7620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5604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572000" y="4305300"/>
            <a:ext cx="13335000" cy="293279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initiate the documentation of PAMI identification?</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Once PAMI identification is completed so that all components are solidified</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As soon as PAMI identification is initiated to document the process near real time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70BC57C-D1DE-F2B2-08AD-8AF60C61B813}"/>
              </a:ext>
            </a:extLst>
          </p:cNvPr>
          <p:cNvSpPr>
            <a:spLocks noGrp="1"/>
          </p:cNvSpPr>
          <p:nvPr>
            <p:ph type="sldNum" sz="quarter" idx="12"/>
          </p:nvPr>
        </p:nvSpPr>
        <p:spPr>
          <a:xfrm>
            <a:off x="13335000" y="955651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64067" y="3314700"/>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381000" y="-1040850"/>
            <a:ext cx="9525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8929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751D6F00-CBD1-5690-F2BB-9E25FB3AE154}"/>
              </a:ext>
            </a:extLst>
          </p:cNvPr>
          <p:cNvSpPr txBox="1"/>
          <p:nvPr/>
        </p:nvSpPr>
        <p:spPr>
          <a:xfrm>
            <a:off x="4381500" y="4305300"/>
            <a:ext cx="13441456" cy="336092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initiate the documentation of PAMI identification?</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white">
                    <a:lumMod val="85000"/>
                  </a:prstClr>
                </a:solidFill>
                <a:effectLst/>
                <a:uLnTx/>
                <a:uFillTx/>
                <a:latin typeface="Atkinson Hyperlegible" panose="020B0604020202020204" charset="0"/>
                <a:ea typeface="Calibri" panose="020F0502020204030204" pitchFamily="34" charset="0"/>
                <a:cs typeface="Arial" panose="020B0604020202020204" pitchFamily="34" charset="0"/>
              </a:rPr>
              <a:t>Once PAMI identification is completed so that all components are solidified</a:t>
            </a:r>
          </a:p>
          <a:p>
            <a:pPr marL="971550" marR="0" lvl="1"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As soon as PAMI identification is initiated to document the process near real time</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8B513D-2922-6297-3811-564F9F30A7C3}"/>
              </a:ext>
            </a:extLst>
          </p:cNvPr>
          <p:cNvSpPr>
            <a:spLocks noGrp="1"/>
          </p:cNvSpPr>
          <p:nvPr>
            <p:ph type="sldNum" sz="quarter" idx="12"/>
          </p:nvPr>
        </p:nvSpPr>
        <p:spPr>
          <a:xfrm>
            <a:off x="13541802" y="953096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5667A-896E-93A3-BEB4-A2330A7865EB}"/>
              </a:ext>
            </a:extLst>
          </p:cNvPr>
          <p:cNvPicPr>
            <a:picLocks noChangeAspect="1"/>
          </p:cNvPicPr>
          <p:nvPr/>
        </p:nvPicPr>
        <p:blipFill>
          <a:blip r:embed="rId3"/>
          <a:stretch>
            <a:fillRect/>
          </a:stretch>
        </p:blipFill>
        <p:spPr>
          <a:xfrm>
            <a:off x="-76200" y="0"/>
            <a:ext cx="183642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73700" y="3742988"/>
            <a:ext cx="12496800" cy="289989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Which countries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Only countries considering implementing preventive OCV and/or submitting their NCP for GTFCC endorsement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GTFCC PAMI reviews are offered to any country that has identified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38200" y="2712066"/>
            <a:ext cx="4610100" cy="4524375"/>
          </a:xfrm>
          <a:prstGeom prst="rect">
            <a:avLst/>
          </a:prstGeom>
        </p:spPr>
      </p:pic>
      <p:sp>
        <p:nvSpPr>
          <p:cNvPr id="8" name="Slide Number Placeholder 7">
            <a:extLst>
              <a:ext uri="{FF2B5EF4-FFF2-40B4-BE49-F238E27FC236}">
                <a16:creationId xmlns:a16="http://schemas.microsoft.com/office/drawing/2014/main" id="{204D5BA4-92CE-5C4B-3E72-49440480DCC1}"/>
              </a:ext>
            </a:extLst>
          </p:cNvPr>
          <p:cNvSpPr>
            <a:spLocks noGrp="1"/>
          </p:cNvSpPr>
          <p:nvPr>
            <p:ph type="sldNum" sz="quarter" idx="12"/>
          </p:nvPr>
        </p:nvSpPr>
        <p:spPr>
          <a:xfrm>
            <a:off x="13569364" y="960495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0604422D-07EC-4F63-0451-5754B164D449}"/>
              </a:ext>
            </a:extLst>
          </p:cNvPr>
          <p:cNvSpPr txBox="1"/>
          <p:nvPr/>
        </p:nvSpPr>
        <p:spPr>
          <a:xfrm>
            <a:off x="5276850" y="3931923"/>
            <a:ext cx="12496800" cy="332802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Which countries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85000"/>
                  </a:prstClr>
                </a:solidFill>
                <a:effectLst/>
                <a:uLnTx/>
                <a:uFillTx/>
                <a:latin typeface="Atkinson Hyperlegible" panose="020B0604020202020204" charset="0"/>
                <a:ea typeface="Calibri" panose="020F0502020204030204" pitchFamily="34" charset="0"/>
                <a:cs typeface="Arial" panose="020B0604020202020204" pitchFamily="34" charset="0"/>
              </a:rPr>
              <a:t>Only countries considering implementing preventive OCV and/or submitting their NCP for GTFCC endorsement can benefit from a GTFCC PAMI review</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GTFCC PAMI reviews are offered to any country that has identified PAMIs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34897D-B4D8-231D-E95F-A6DE8CCCB4BD}"/>
              </a:ext>
            </a:extLst>
          </p:cNvPr>
          <p:cNvSpPr>
            <a:spLocks noGrp="1"/>
          </p:cNvSpPr>
          <p:nvPr>
            <p:ph type="sldNum" sz="quarter" idx="12"/>
          </p:nvPr>
        </p:nvSpPr>
        <p:spPr>
          <a:xfrm>
            <a:off x="13465602" y="950832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495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5BB2F964-0426-A691-0B00-7AFB3A24901C}"/>
              </a:ext>
            </a:extLst>
          </p:cNvPr>
          <p:cNvSpPr txBox="1"/>
          <p:nvPr/>
        </p:nvSpPr>
        <p:spPr>
          <a:xfrm>
            <a:off x="6172200" y="3337075"/>
            <a:ext cx="11277600" cy="357033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request a GTFCC PAMI review?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Rapidly after PAMI identification is completed before planning interventions in PAMIs to facilitate any finetuning in the list of PAMIs as relevant </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At the same time as a multiyear plan of action for preventive OCV is submitted or an NCP is submitted for GTFCC endorsement so that all review steps are combined into one</a:t>
            </a:r>
          </a:p>
        </p:txBody>
      </p:sp>
      <p:pic>
        <p:nvPicPr>
          <p:cNvPr id="2" name="Picture 1">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838200" y="2682433"/>
            <a:ext cx="4610100" cy="4524375"/>
          </a:xfrm>
          <a:prstGeom prst="rect">
            <a:avLst/>
          </a:prstGeom>
        </p:spPr>
      </p:pic>
      <p:sp>
        <p:nvSpPr>
          <p:cNvPr id="8" name="Slide Number Placeholder 7">
            <a:extLst>
              <a:ext uri="{FF2B5EF4-FFF2-40B4-BE49-F238E27FC236}">
                <a16:creationId xmlns:a16="http://schemas.microsoft.com/office/drawing/2014/main" id="{8938020A-94A2-85B7-7388-9DCB7F9920D9}"/>
              </a:ext>
            </a:extLst>
          </p:cNvPr>
          <p:cNvSpPr>
            <a:spLocks noGrp="1"/>
          </p:cNvSpPr>
          <p:nvPr>
            <p:ph type="sldNum" sz="quarter" idx="12"/>
          </p:nvPr>
        </p:nvSpPr>
        <p:spPr>
          <a:xfrm>
            <a:off x="13370668" y="951490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2600" y="4098910"/>
            <a:ext cx="11353800" cy="357033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is it preferable to request a GTFCC PAMI review? </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Rapidly after PAMI identification is completed before planning interventions in PAMIs to facilitate any finetuning in the list of PAMIs as relevant </a:t>
            </a:r>
          </a:p>
          <a:p>
            <a:pPr marL="914400" marR="0" lvl="1"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white">
                    <a:lumMod val="85000"/>
                  </a:prstClr>
                </a:solidFill>
                <a:effectLst/>
                <a:uLnTx/>
                <a:uFillTx/>
                <a:latin typeface="Atkinson Hyperlegible" panose="020B0604020202020204" charset="0"/>
                <a:ea typeface="Calibri" panose="020F0502020204030204" pitchFamily="34" charset="0"/>
                <a:cs typeface="Arial" panose="020B0604020202020204" pitchFamily="34" charset="0"/>
              </a:rPr>
              <a:t>At the same time as a multiyear plan of action for preventive OCV is submitted or an NCP is submitted for GTFCC endorsement so that all review steps are combined into one</a:t>
            </a: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4"/>
          <a:stretch>
            <a:fillRect/>
          </a:stretch>
        </p:blipFill>
        <p:spPr>
          <a:xfrm>
            <a:off x="15240" y="3467100"/>
            <a:ext cx="5276850" cy="4562475"/>
          </a:xfrm>
          <a:prstGeom prst="rect">
            <a:avLst/>
          </a:prstGeom>
        </p:spPr>
      </p:pic>
      <p:sp>
        <p:nvSpPr>
          <p:cNvPr id="4" name="Slide Number Placeholder 3">
            <a:extLst>
              <a:ext uri="{FF2B5EF4-FFF2-40B4-BE49-F238E27FC236}">
                <a16:creationId xmlns:a16="http://schemas.microsoft.com/office/drawing/2014/main" id="{0961DF42-4488-8B81-E646-8D99943E12EF}"/>
              </a:ext>
            </a:extLst>
          </p:cNvPr>
          <p:cNvSpPr>
            <a:spLocks noGrp="1"/>
          </p:cNvSpPr>
          <p:nvPr>
            <p:ph type="sldNum" sz="quarter" idx="12"/>
          </p:nvPr>
        </p:nvSpPr>
        <p:spPr>
          <a:xfrm>
            <a:off x="13465602" y="952652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97EF7B90-FBEE-0C37-FC25-75968EA9B084}"/>
              </a:ext>
            </a:extLst>
          </p:cNvPr>
          <p:cNvSpPr>
            <a:spLocks noGrp="1"/>
          </p:cNvSpPr>
          <p:nvPr>
            <p:ph type="sldNum" sz="quarter" idx="12"/>
          </p:nvPr>
        </p:nvSpPr>
        <p:spPr>
          <a:xfrm>
            <a:off x="133350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20E75A-03FF-0AC2-9AA4-9E3B39D9AD01}"/>
              </a:ext>
            </a:extLst>
          </p:cNvPr>
          <p:cNvGrpSpPr/>
          <p:nvPr/>
        </p:nvGrpSpPr>
        <p:grpSpPr>
          <a:xfrm>
            <a:off x="1830720" y="2841879"/>
            <a:ext cx="14626560" cy="5654420"/>
            <a:chOff x="1830720" y="2841879"/>
            <a:chExt cx="14626560" cy="5654420"/>
          </a:xfrm>
        </p:grpSpPr>
        <p:sp>
          <p:nvSpPr>
            <p:cNvPr id="20" name="Rectangle 19">
              <a:extLst>
                <a:ext uri="{FF2B5EF4-FFF2-40B4-BE49-F238E27FC236}">
                  <a16:creationId xmlns:a16="http://schemas.microsoft.com/office/drawing/2014/main" id="{6BAB5282-636C-49C9-8906-400122A811EC}"/>
                </a:ext>
              </a:extLst>
            </p:cNvPr>
            <p:cNvSpPr/>
            <p:nvPr/>
          </p:nvSpPr>
          <p:spPr>
            <a:xfrm>
              <a:off x="2552715" y="3298289"/>
              <a:ext cx="13182570" cy="451221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30720" y="2841879"/>
              <a:ext cx="1443990" cy="563325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D68BC4-D588-33B5-AD3D-374FDCFB83EC}"/>
                </a:ext>
              </a:extLst>
            </p:cNvPr>
            <p:cNvSpPr/>
            <p:nvPr/>
          </p:nvSpPr>
          <p:spPr>
            <a:xfrm>
              <a:off x="15013290" y="2863046"/>
              <a:ext cx="1443990" cy="563325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996705" y="4445352"/>
            <a:ext cx="12861276" cy="2426305"/>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Benefits of documenting </a:t>
            </a:r>
            <a:r>
              <a:rPr lang="en-US" sz="2800" dirty="0">
                <a:solidFill>
                  <a:srgbClr val="2A1720"/>
                </a:solidFill>
                <a:latin typeface="Atkinson Hyperlegible" panose="020B0604020202020204" charset="0"/>
                <a:sym typeface="Atkinson Hyperlegible Bold"/>
              </a:rPr>
              <a:t>PAMI identification</a:t>
            </a:r>
            <a:endParaRPr lang="en-GB" sz="2800" dirty="0">
              <a:solidFill>
                <a:srgbClr val="2A1720"/>
              </a:solidFill>
              <a:latin typeface="Atkinson Hyperlegible" panose="020B0604020202020204" charset="0"/>
              <a:sym typeface="Atkinson Hyperlegible Bold"/>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When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to document PAMI identification</a:t>
            </a:r>
            <a:endParaRPr kumimoji="0" lang="en-GB" sz="2800" b="0" i="0" u="none" strike="noStrike" kern="1200" cap="none" spc="0" normalizeH="0" baseline="0" noProof="0" dirty="0">
              <a:ln>
                <a:noFill/>
              </a:ln>
              <a:solidFill>
                <a:srgbClr val="2A1720"/>
              </a:solidFill>
              <a:effectLst/>
              <a:highlight>
                <a:srgbClr val="FFFF00"/>
              </a:highlight>
              <a:uLnTx/>
              <a:uFillTx/>
              <a:latin typeface="Atkinson Hyperlegible" panose="020B0604020202020204" charset="0"/>
              <a:ea typeface="+mn-ea"/>
              <a:cs typeface="+mn-cs"/>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Benefits</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Atkinson Hyperlegible Bold"/>
                <a:cs typeface="Atkinson Hyperlegible Bold"/>
              </a:rPr>
              <a: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for countries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rPr>
              <a:t>of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GTFCC PAMI reviews </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When and how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rPr>
              <a:t>to request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 GTFCC PAMI review</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5057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19100"/>
            <a:ext cx="99505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9" name="Slide Number Placeholder 8">
            <a:extLst>
              <a:ext uri="{FF2B5EF4-FFF2-40B4-BE49-F238E27FC236}">
                <a16:creationId xmlns:a16="http://schemas.microsoft.com/office/drawing/2014/main" id="{24881D91-4BB5-3BD4-8027-F17821A4A03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D336B8-8B28-B537-5742-684E717E7BC3}"/>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DF8AA88-3AB1-B2B3-AF8B-FB31D8F56862}"/>
              </a:ext>
            </a:extLst>
          </p:cNvPr>
          <p:cNvSpPr txBox="1"/>
          <p:nvPr/>
        </p:nvSpPr>
        <p:spPr>
          <a:xfrm>
            <a:off x="14325600" y="9948446"/>
            <a:ext cx="39624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WHO/Alexia Dickinson</a:t>
            </a:r>
          </a:p>
        </p:txBody>
      </p:sp>
      <p:sp>
        <p:nvSpPr>
          <p:cNvPr id="8" name="Rectangle: Diagonal Corners Rounded 7">
            <a:extLst>
              <a:ext uri="{FF2B5EF4-FFF2-40B4-BE49-F238E27FC236}">
                <a16:creationId xmlns:a16="http://schemas.microsoft.com/office/drawing/2014/main" id="{D516F14C-BC09-F263-FD1A-58F80F1F74E5}"/>
              </a:ext>
            </a:extLst>
          </p:cNvPr>
          <p:cNvSpPr/>
          <p:nvPr/>
        </p:nvSpPr>
        <p:spPr>
          <a:xfrm>
            <a:off x="0" y="4610100"/>
            <a:ext cx="7848600" cy="17907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Documentation </a:t>
            </a:r>
          </a:p>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of PAMI Identification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7846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200" y="-1959469"/>
            <a:ext cx="13563599"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261768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Why to document PAMI identification?</a:t>
            </a:r>
          </a:p>
        </p:txBody>
      </p:sp>
      <p:sp>
        <p:nvSpPr>
          <p:cNvPr id="10" name="TextBox 9">
            <a:extLst>
              <a:ext uri="{FF2B5EF4-FFF2-40B4-BE49-F238E27FC236}">
                <a16:creationId xmlns:a16="http://schemas.microsoft.com/office/drawing/2014/main" id="{0F461FF9-7F2B-2FD0-6565-3DE44A54E04B}"/>
              </a:ext>
            </a:extLst>
          </p:cNvPr>
          <p:cNvSpPr txBox="1"/>
          <p:nvPr/>
        </p:nvSpPr>
        <p:spPr>
          <a:xfrm>
            <a:off x="2895600" y="3277121"/>
            <a:ext cx="14067817" cy="2055947"/>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Critical analysis</a:t>
            </a:r>
          </a:p>
          <a:p>
            <a:pPr marL="905256" marR="0" lvl="7" indent="-457200" algn="l" defTabSz="914400" rtl="0" eaLnBrk="1" fontAlgn="auto" latinLnBrk="0" hangingPunct="1">
              <a:lnSpc>
                <a:spcPct val="10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Take a step back to </a:t>
            </a:r>
            <a:r>
              <a:rPr lang="en-US" sz="2800" dirty="0">
                <a:solidFill>
                  <a:prstClr val="black"/>
                </a:solidFill>
                <a:latin typeface="Atkinson Hyperlegible Bold" panose="020B0604020202020204" charset="0"/>
              </a:rPr>
              <a:t>reflect on</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potential weakness or gaps </a:t>
            </a:r>
          </a:p>
          <a:p>
            <a:pPr marL="905256" marR="0" lvl="7" indent="-457200" algn="l" defTabSz="914400" rtl="0" eaLnBrk="1" fontAlgn="auto" latinLnBrk="0" hangingPunct="1">
              <a:lnSpc>
                <a:spcPct val="100000"/>
              </a:lnSpc>
              <a:spcBef>
                <a:spcPct val="0"/>
              </a:spcBef>
              <a:spcAft>
                <a:spcPts val="30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Correct them</a:t>
            </a:r>
          </a:p>
        </p:txBody>
      </p:sp>
      <p:pic>
        <p:nvPicPr>
          <p:cNvPr id="22" name="Picture 21">
            <a:extLst>
              <a:ext uri="{FF2B5EF4-FFF2-40B4-BE49-F238E27FC236}">
                <a16:creationId xmlns:a16="http://schemas.microsoft.com/office/drawing/2014/main" id="{C825194B-9F33-8E72-F13B-9E8E45D634B7}"/>
              </a:ext>
            </a:extLst>
          </p:cNvPr>
          <p:cNvPicPr>
            <a:picLocks noChangeAspect="1"/>
          </p:cNvPicPr>
          <p:nvPr/>
        </p:nvPicPr>
        <p:blipFill>
          <a:blip r:embed="rId4"/>
          <a:stretch>
            <a:fillRect/>
          </a:stretch>
        </p:blipFill>
        <p:spPr>
          <a:xfrm>
            <a:off x="564913" y="4457700"/>
            <a:ext cx="2085975" cy="2886075"/>
          </a:xfrm>
          <a:prstGeom prst="rect">
            <a:avLst/>
          </a:prstGeom>
        </p:spPr>
      </p:pic>
      <p:sp>
        <p:nvSpPr>
          <p:cNvPr id="7" name="TextBox 6">
            <a:extLst>
              <a:ext uri="{FF2B5EF4-FFF2-40B4-BE49-F238E27FC236}">
                <a16:creationId xmlns:a16="http://schemas.microsoft.com/office/drawing/2014/main" id="{E72C3238-B789-F324-B239-DD8D9ECFDA0F}"/>
              </a:ext>
            </a:extLst>
          </p:cNvPr>
          <p:cNvSpPr txBox="1"/>
          <p:nvPr/>
        </p:nvSpPr>
        <p:spPr>
          <a:xfrm>
            <a:off x="2895601" y="6189613"/>
            <a:ext cx="14067816" cy="2308324"/>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Traceability </a:t>
            </a:r>
          </a:p>
          <a:p>
            <a:pPr marL="905256" marR="0" lvl="7" indent="-457200" algn="l" defTabSz="914400" rtl="0" eaLnBrk="1" fontAlgn="auto" latinLnBrk="0" hangingPunct="1">
              <a:lnSpc>
                <a:spcPct val="100000"/>
              </a:lnSpc>
              <a:spcBef>
                <a:spcPct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Traceability of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method used, decisions, justifications</a:t>
            </a:r>
          </a:p>
          <a:p>
            <a:pPr marL="905256" marR="0" lvl="7"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Reference material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country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Number Placeholder 7">
            <a:extLst>
              <a:ext uri="{FF2B5EF4-FFF2-40B4-BE49-F238E27FC236}">
                <a16:creationId xmlns:a16="http://schemas.microsoft.com/office/drawing/2014/main" id="{E8D44EA9-53A0-FD6B-B6EF-3E83077F91A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372526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959469"/>
            <a:ext cx="13715999" cy="3423411"/>
            <a:chOff x="0" y="-47625"/>
            <a:chExt cx="946554"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946554"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2" y="451620"/>
            <a:ext cx="12725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When to document PAMI identification?</a:t>
            </a:r>
          </a:p>
        </p:txBody>
      </p:sp>
      <p:sp>
        <p:nvSpPr>
          <p:cNvPr id="12" name="TextBox 11">
            <a:extLst>
              <a:ext uri="{FF2B5EF4-FFF2-40B4-BE49-F238E27FC236}">
                <a16:creationId xmlns:a16="http://schemas.microsoft.com/office/drawing/2014/main" id="{79DA4596-26E4-0309-DE55-508F982402A3}"/>
              </a:ext>
            </a:extLst>
          </p:cNvPr>
          <p:cNvSpPr txBox="1"/>
          <p:nvPr/>
        </p:nvSpPr>
        <p:spPr>
          <a:xfrm>
            <a:off x="2590153" y="3398153"/>
            <a:ext cx="15372382" cy="2275238"/>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18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Near real time</a:t>
            </a:r>
          </a:p>
          <a:p>
            <a:pPr marL="905256" marR="0" lvl="7" indent="-457200" algn="l" defTabSz="914400" rtl="0" eaLnBrk="1" fontAlgn="auto" latinLnBrk="0" hangingPunct="1">
              <a:lnSpc>
                <a:spcPct val="130000"/>
              </a:lnSpc>
              <a:spcBef>
                <a:spcPct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make any necessary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improvements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 a reactive manner</a:t>
            </a:r>
          </a:p>
          <a:p>
            <a:pPr marL="905256" marR="0" lvl="7" indent="-457200" algn="l" defTabSz="914400" rtl="0" eaLnBrk="1" fontAlgn="auto" latinLnBrk="0" hangingPunct="1">
              <a:lnSpc>
                <a:spcPct val="130000"/>
              </a:lnSpc>
              <a:spcBef>
                <a:spcPct val="0"/>
              </a:spcBef>
              <a:spcAft>
                <a:spcPts val="30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To</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avoid losing sight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of some discussions and justifications</a:t>
            </a:r>
          </a:p>
        </p:txBody>
      </p:sp>
      <p:pic>
        <p:nvPicPr>
          <p:cNvPr id="20" name="Picture 19">
            <a:extLst>
              <a:ext uri="{FF2B5EF4-FFF2-40B4-BE49-F238E27FC236}">
                <a16:creationId xmlns:a16="http://schemas.microsoft.com/office/drawing/2014/main" id="{D2BCC48B-44E5-644E-69F1-711A460C4E53}"/>
              </a:ext>
            </a:extLst>
          </p:cNvPr>
          <p:cNvPicPr>
            <a:picLocks noChangeAspect="1"/>
          </p:cNvPicPr>
          <p:nvPr/>
        </p:nvPicPr>
        <p:blipFill>
          <a:blip r:embed="rId4"/>
          <a:stretch>
            <a:fillRect/>
          </a:stretch>
        </p:blipFill>
        <p:spPr>
          <a:xfrm>
            <a:off x="152400" y="3961904"/>
            <a:ext cx="2556106" cy="1961333"/>
          </a:xfrm>
          <a:prstGeom prst="rect">
            <a:avLst/>
          </a:prstGeom>
        </p:spPr>
      </p:pic>
      <p:grpSp>
        <p:nvGrpSpPr>
          <p:cNvPr id="8" name="Group 7">
            <a:extLst>
              <a:ext uri="{FF2B5EF4-FFF2-40B4-BE49-F238E27FC236}">
                <a16:creationId xmlns:a16="http://schemas.microsoft.com/office/drawing/2014/main" id="{B244C4FA-DA72-0005-69F1-EEF0CFA72FC2}"/>
              </a:ext>
            </a:extLst>
          </p:cNvPr>
          <p:cNvGrpSpPr/>
          <p:nvPr/>
        </p:nvGrpSpPr>
        <p:grpSpPr>
          <a:xfrm>
            <a:off x="3048000" y="6591300"/>
            <a:ext cx="12192000" cy="1703834"/>
            <a:chOff x="2708505" y="6605142"/>
            <a:chExt cx="13141095" cy="1703834"/>
          </a:xfrm>
        </p:grpSpPr>
        <p:sp>
          <p:nvSpPr>
            <p:cNvPr id="7" name="Freeform 4">
              <a:extLst>
                <a:ext uri="{FF2B5EF4-FFF2-40B4-BE49-F238E27FC236}">
                  <a16:creationId xmlns:a16="http://schemas.microsoft.com/office/drawing/2014/main" id="{12484CCB-734F-1FAD-240B-D0474D1A869D}"/>
                </a:ext>
              </a:extLst>
            </p:cNvPr>
            <p:cNvSpPr/>
            <p:nvPr/>
          </p:nvSpPr>
          <p:spPr>
            <a:xfrm>
              <a:off x="2708505" y="6605142"/>
              <a:ext cx="12989341" cy="156658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23" name="TextBox 22">
              <a:extLst>
                <a:ext uri="{FF2B5EF4-FFF2-40B4-BE49-F238E27FC236}">
                  <a16:creationId xmlns:a16="http://schemas.microsoft.com/office/drawing/2014/main" id="{000DBED6-2717-7EBA-8A76-4E2C99F6C31E}"/>
                </a:ext>
              </a:extLst>
            </p:cNvPr>
            <p:cNvSpPr txBox="1"/>
            <p:nvPr/>
          </p:nvSpPr>
          <p:spPr>
            <a:xfrm>
              <a:off x="2708505" y="6742393"/>
              <a:ext cx="13141095" cy="1566583"/>
            </a:xfrm>
            <a:prstGeom prst="rect">
              <a:avLst/>
            </a:prstGeom>
            <a:noFill/>
          </p:spPr>
          <p:txBody>
            <a:bodyPr wrap="square" rtlCol="0">
              <a:spAutoFit/>
            </a:bodyPr>
            <a:lstStyle/>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Initiate</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the documentation process right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from the beginning </a:t>
              </a:r>
            </a:p>
            <a:p>
              <a:pPr marL="448056" marR="0" lvl="7" indent="0" algn="ctr" defTabSz="914400" rtl="0" eaLnBrk="1" fontAlgn="auto" latinLnBrk="0" hangingPunct="1">
                <a:lnSpc>
                  <a:spcPct val="130000"/>
                </a:lnSpc>
                <a:spcBef>
                  <a:spcPct val="0"/>
                </a:spcBef>
                <a:spcAft>
                  <a:spcPts val="300"/>
                </a:spcAft>
                <a:buClr>
                  <a:srgbClr val="119C94"/>
                </a:buClr>
                <a:buSzTx/>
                <a:buFontTx/>
                <a:buNone/>
                <a:tabLst/>
                <a:defRPr/>
              </a:pP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and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inalize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it rapidly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after stakeholder validation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BED8007C-0731-6C69-B9F4-8F4BD90AB30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a:p>
        </p:txBody>
      </p:sp>
    </p:spTree>
    <p:extLst>
      <p:ext uri="{BB962C8B-B14F-4D97-AF65-F5344CB8AC3E}">
        <p14:creationId xmlns:p14="http://schemas.microsoft.com/office/powerpoint/2010/main" val="127788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1382727"/>
            <a:ext cx="99059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9530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 package</a:t>
            </a:r>
          </a:p>
        </p:txBody>
      </p:sp>
      <p:pic>
        <p:nvPicPr>
          <p:cNvPr id="11" name="Picture 10">
            <a:extLst>
              <a:ext uri="{FF2B5EF4-FFF2-40B4-BE49-F238E27FC236}">
                <a16:creationId xmlns:a16="http://schemas.microsoft.com/office/drawing/2014/main" id="{D5E7478B-131F-AC4A-8E51-422468F31481}"/>
              </a:ext>
            </a:extLst>
          </p:cNvPr>
          <p:cNvPicPr>
            <a:picLocks noChangeAspect="1"/>
          </p:cNvPicPr>
          <p:nvPr/>
        </p:nvPicPr>
        <p:blipFill>
          <a:blip r:embed="rId3"/>
          <a:stretch>
            <a:fillRect/>
          </a:stretch>
        </p:blipFill>
        <p:spPr>
          <a:xfrm>
            <a:off x="564913" y="4233032"/>
            <a:ext cx="2426418" cy="2402032"/>
          </a:xfrm>
          <a:prstGeom prst="rect">
            <a:avLst/>
          </a:prstGeom>
        </p:spPr>
      </p:pic>
      <p:sp>
        <p:nvSpPr>
          <p:cNvPr id="12" name="TextBox 11">
            <a:extLst>
              <a:ext uri="{FF2B5EF4-FFF2-40B4-BE49-F238E27FC236}">
                <a16:creationId xmlns:a16="http://schemas.microsoft.com/office/drawing/2014/main" id="{BC426913-EACB-420E-49CC-BCFA3343AC23}"/>
              </a:ext>
            </a:extLst>
          </p:cNvPr>
          <p:cNvSpPr txBox="1"/>
          <p:nvPr/>
        </p:nvSpPr>
        <p:spPr>
          <a:xfrm>
            <a:off x="3657600" y="4233032"/>
            <a:ext cx="13563600" cy="406265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Report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on PAMI identification</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Filled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 Excel tool</a:t>
            </a:r>
          </a:p>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Map of PAMIs </a:t>
            </a:r>
          </a:p>
          <a:p>
            <a:pPr marL="1371600" lvl="2" indent="-457200">
              <a:spcAft>
                <a:spcPts val="1800"/>
              </a:spcAft>
              <a:buClr>
                <a:srgbClr val="009999"/>
              </a:buClr>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PAMIs </a:t>
            </a:r>
            <a:r>
              <a:rPr lang="en-US" sz="2800" dirty="0">
                <a:latin typeface="Atkinson Hyperlegible" panose="020B0604020202020204" charset="0"/>
              </a:rPr>
              <a:t>due to the occurrence of cholera outbreaks </a:t>
            </a:r>
          </a:p>
          <a:p>
            <a:pPr marL="1371600" lvl="2"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PAMIs based on vulnerability index</a:t>
            </a:r>
          </a:p>
          <a:p>
            <a:pPr marL="1371600" marR="0" lvl="2"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7" name="Slide Number Placeholder 6">
            <a:extLst>
              <a:ext uri="{FF2B5EF4-FFF2-40B4-BE49-F238E27FC236}">
                <a16:creationId xmlns:a16="http://schemas.microsoft.com/office/drawing/2014/main" id="{425C1A6F-9D1E-54F8-0A20-6A7E2868989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260933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75223"/>
            <a:ext cx="81368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identification report</a:t>
            </a:r>
          </a:p>
        </p:txBody>
      </p:sp>
      <p:sp>
        <p:nvSpPr>
          <p:cNvPr id="7" name="TextBox 6">
            <a:extLst>
              <a:ext uri="{FF2B5EF4-FFF2-40B4-BE49-F238E27FC236}">
                <a16:creationId xmlns:a16="http://schemas.microsoft.com/office/drawing/2014/main" id="{5BB3E5F7-B0E0-F0F0-B7F8-3A701D7DF0D3}"/>
              </a:ext>
            </a:extLst>
          </p:cNvPr>
          <p:cNvSpPr txBox="1"/>
          <p:nvPr/>
        </p:nvSpPr>
        <p:spPr>
          <a:xfrm>
            <a:off x="8297120" y="3813744"/>
            <a:ext cx="9829800" cy="5986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GTFCC template report is a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checklist</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p>
          <a:p>
            <a:pPr marL="0" marR="0" lvl="0" indent="0" algn="ctr" defTabSz="914400" rtl="0" eaLnBrk="1" fontAlgn="auto" latinLnBrk="0" hangingPunct="1">
              <a:lnSpc>
                <a:spcPct val="100000"/>
              </a:lnSpc>
              <a:spcBef>
                <a:spcPts val="0"/>
              </a:spcBef>
              <a:spcAft>
                <a:spcPts val="30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ensure all critical points are covered</a:t>
            </a:r>
          </a:p>
          <a:p>
            <a:pPr marL="1828800" marR="0" lvl="3"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Methods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Dataset </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Vulnerability index calculation </a:t>
            </a:r>
          </a:p>
          <a:p>
            <a:pPr marL="1828800" lvl="3" indent="-457200">
              <a:spcAft>
                <a:spcPts val="18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Stakeholder validation </a:t>
            </a:r>
          </a:p>
          <a:p>
            <a:pPr marL="1828800" marR="0" lvl="3" indent="-457200" algn="l" defTabSz="914400" rtl="0" eaLnBrk="1" fontAlgn="auto" latinLnBrk="0" hangingPunct="1">
              <a:lnSpc>
                <a:spcPct val="100000"/>
              </a:lnSpc>
              <a:spcBef>
                <a:spcPts val="0"/>
              </a:spcBef>
              <a:spcAft>
                <a:spcPts val="600"/>
              </a:spcAft>
              <a:buClrTx/>
              <a:buSzTx/>
              <a:buFontTx/>
              <a:buBlip>
                <a:blip r:embed="rId3"/>
              </a:buBlip>
              <a:tabLst/>
              <a:defRPr/>
            </a:pPr>
            <a:r>
              <a:rPr kumimoji="0" lang="en-US" sz="28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Outcomes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 of PAMIs due to cholera outbreaks</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Vulnerability index threshold</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List of PAMIs based on vulnerability index</a:t>
            </a:r>
          </a:p>
          <a:p>
            <a:pPr marL="1828800" lvl="3" indent="-457200">
              <a:spcAft>
                <a:spcPts val="6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Final list of PAMIs</a:t>
            </a:r>
          </a:p>
        </p:txBody>
      </p:sp>
      <p:sp>
        <p:nvSpPr>
          <p:cNvPr id="14" name="Freeform 4">
            <a:extLst>
              <a:ext uri="{FF2B5EF4-FFF2-40B4-BE49-F238E27FC236}">
                <a16:creationId xmlns:a16="http://schemas.microsoft.com/office/drawing/2014/main" id="{5D833368-6820-0528-2DC3-F54329FAC7BB}"/>
              </a:ext>
            </a:extLst>
          </p:cNvPr>
          <p:cNvSpPr/>
          <p:nvPr/>
        </p:nvSpPr>
        <p:spPr>
          <a:xfrm>
            <a:off x="1828800" y="2094496"/>
            <a:ext cx="14630400" cy="108869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5" name="TextBox 14">
            <a:extLst>
              <a:ext uri="{FF2B5EF4-FFF2-40B4-BE49-F238E27FC236}">
                <a16:creationId xmlns:a16="http://schemas.microsoft.com/office/drawing/2014/main" id="{01C6FECC-299C-51B6-CC98-3881FED6D356}"/>
              </a:ext>
            </a:extLst>
          </p:cNvPr>
          <p:cNvSpPr txBox="1"/>
          <p:nvPr/>
        </p:nvSpPr>
        <p:spPr>
          <a:xfrm>
            <a:off x="2133600" y="2411619"/>
            <a:ext cx="1432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Follow the outline of the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template report</a:t>
            </a:r>
          </a:p>
        </p:txBody>
      </p:sp>
      <p:pic>
        <p:nvPicPr>
          <p:cNvPr id="9" name="Picture 8">
            <a:extLst>
              <a:ext uri="{FF2B5EF4-FFF2-40B4-BE49-F238E27FC236}">
                <a16:creationId xmlns:a16="http://schemas.microsoft.com/office/drawing/2014/main" id="{6DF9C272-CF6A-6636-1D1B-1C82C03AE3E4}"/>
              </a:ext>
            </a:extLst>
          </p:cNvPr>
          <p:cNvPicPr>
            <a:picLocks noChangeAspect="1"/>
          </p:cNvPicPr>
          <p:nvPr/>
        </p:nvPicPr>
        <p:blipFill>
          <a:blip r:embed="rId4"/>
          <a:stretch>
            <a:fillRect/>
          </a:stretch>
        </p:blipFill>
        <p:spPr>
          <a:xfrm>
            <a:off x="1981200" y="3460916"/>
            <a:ext cx="5343453" cy="6693577"/>
          </a:xfrm>
          <a:prstGeom prst="rect">
            <a:avLst/>
          </a:prstGeom>
        </p:spPr>
      </p:pic>
      <p:pic>
        <p:nvPicPr>
          <p:cNvPr id="2" name="Picture 1">
            <a:extLst>
              <a:ext uri="{FF2B5EF4-FFF2-40B4-BE49-F238E27FC236}">
                <a16:creationId xmlns:a16="http://schemas.microsoft.com/office/drawing/2014/main" id="{6CE087FD-1000-9389-10C2-6625F01E7A3F}"/>
              </a:ext>
            </a:extLst>
          </p:cNvPr>
          <p:cNvPicPr>
            <a:picLocks noChangeAspect="1"/>
          </p:cNvPicPr>
          <p:nvPr/>
        </p:nvPicPr>
        <p:blipFill>
          <a:blip r:embed="rId5"/>
          <a:stretch>
            <a:fillRect/>
          </a:stretch>
        </p:blipFill>
        <p:spPr>
          <a:xfrm>
            <a:off x="6138827" y="8148536"/>
            <a:ext cx="1828800" cy="1802991"/>
          </a:xfrm>
          <a:prstGeom prst="rect">
            <a:avLst/>
          </a:prstGeom>
          <a:effectLst>
            <a:outerShdw blurRad="63500" sx="102000" sy="102000" algn="ctr" rotWithShape="0">
              <a:prstClr val="black">
                <a:alpha val="40000"/>
              </a:prstClr>
            </a:outerShdw>
          </a:effectLst>
        </p:spPr>
      </p:pic>
      <p:sp>
        <p:nvSpPr>
          <p:cNvPr id="10" name="Slide Number Placeholder 9">
            <a:extLst>
              <a:ext uri="{FF2B5EF4-FFF2-40B4-BE49-F238E27FC236}">
                <a16:creationId xmlns:a16="http://schemas.microsoft.com/office/drawing/2014/main" id="{72919497-A9B3-5E04-5759-7D81D8C00FF6}"/>
              </a:ext>
            </a:extLst>
          </p:cNvPr>
          <p:cNvSpPr>
            <a:spLocks noGrp="1"/>
          </p:cNvSpPr>
          <p:nvPr>
            <p:ph type="sldNum" sz="quarter" idx="7"/>
          </p:nvPr>
        </p:nvSpPr>
        <p:spPr>
          <a:xfrm>
            <a:off x="13411200" y="9799998"/>
            <a:ext cx="41300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170612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FE66A2-7024-693B-2D70-0E3C5923BAEA}"/>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32906775-38D9-3236-A6EA-E6BD8E3760D0}"/>
              </a:ext>
            </a:extLst>
          </p:cNvPr>
          <p:cNvSpPr txBox="1"/>
          <p:nvPr/>
        </p:nvSpPr>
        <p:spPr>
          <a:xfrm>
            <a:off x="15621000" y="9948446"/>
            <a:ext cx="26670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a:t>
            </a:r>
          </a:p>
        </p:txBody>
      </p:sp>
      <p:sp>
        <p:nvSpPr>
          <p:cNvPr id="8" name="Rectangle: Diagonal Corners Rounded 7">
            <a:extLst>
              <a:ext uri="{FF2B5EF4-FFF2-40B4-BE49-F238E27FC236}">
                <a16:creationId xmlns:a16="http://schemas.microsoft.com/office/drawing/2014/main" id="{5F0721F0-9DE2-C548-888F-B81C80806A80}"/>
              </a:ext>
            </a:extLst>
          </p:cNvPr>
          <p:cNvSpPr/>
          <p:nvPr/>
        </p:nvSpPr>
        <p:spPr>
          <a:xfrm>
            <a:off x="0" y="3924300"/>
            <a:ext cx="5181600" cy="21145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spcAft>
                <a:spcPts val="120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GTFCC</a:t>
            </a:r>
          </a:p>
          <a:p>
            <a:pPr marL="0" marR="0" lvl="0" indent="0" algn="ctr" defTabSz="1371669" rtl="0" eaLnBrk="1" fontAlgn="auto" latinLnBrk="0" hangingPunct="1">
              <a:lnSpc>
                <a:spcPct val="100000"/>
              </a:lnSpc>
              <a:spcBef>
                <a:spcPts val="0"/>
              </a:spcBef>
              <a:spcAft>
                <a:spcPts val="120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PAMI</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reviews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78583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6826F5-B078-4B53-9879-505F823D8C55}"/>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ED20FDAF-33D7-4194-BC11-4583BA0932E0}"/>
</file>

<file path=docProps/app.xml><?xml version="1.0" encoding="utf-8"?>
<Properties xmlns="http://schemas.openxmlformats.org/officeDocument/2006/extended-properties" xmlns:vt="http://schemas.openxmlformats.org/officeDocument/2006/docPropsVTypes">
  <TotalTime>4163</TotalTime>
  <Words>2439</Words>
  <Application>Microsoft Office PowerPoint</Application>
  <PresentationFormat>Custom</PresentationFormat>
  <Paragraphs>238</Paragraphs>
  <Slides>24</Slides>
  <Notes>24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Aptos Display</vt:lpstr>
      <vt:lpstr>Calibri</vt:lpstr>
      <vt:lpstr>Aptos</vt:lpstr>
      <vt:lpstr>Cavolini</vt:lpstr>
      <vt:lpstr>Congenial</vt:lpstr>
      <vt:lpstr>Atkinson Hyperlegible Bold</vt:lpstr>
      <vt:lpstr>Symbol</vt:lpstr>
      <vt:lpstr>Arial</vt:lpstr>
      <vt:lpstr>Atkinson Hyperlegible</vt:lpstr>
      <vt:lpstr>Courier New</vt:lpstr>
      <vt:lpstr>ADLaM Display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2025-02-18T19:25:08Z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