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 id="2147483666" r:id="rId4"/>
    <p:sldMasterId id="2147483672" r:id="rId5"/>
  </p:sldMasterIdLst>
  <p:notesMasterIdLst>
    <p:notesMasterId r:id="rId36"/>
  </p:notesMasterIdLst>
  <p:sldIdLst>
    <p:sldId id="874" r:id="rId6"/>
    <p:sldId id="2147474636" r:id="rId7"/>
    <p:sldId id="2147474704" r:id="rId8"/>
    <p:sldId id="2147474705" r:id="rId9"/>
    <p:sldId id="2147474683" r:id="rId10"/>
    <p:sldId id="2147474688" r:id="rId11"/>
    <p:sldId id="2147474707" r:id="rId12"/>
    <p:sldId id="2147474708" r:id="rId13"/>
    <p:sldId id="2147474709" r:id="rId14"/>
    <p:sldId id="2147474710" r:id="rId15"/>
    <p:sldId id="2147474711" r:id="rId16"/>
    <p:sldId id="2147474684" r:id="rId17"/>
    <p:sldId id="2147474712" r:id="rId18"/>
    <p:sldId id="2147474713" r:id="rId19"/>
    <p:sldId id="2147474714" r:id="rId20"/>
    <p:sldId id="2147474685" r:id="rId21"/>
    <p:sldId id="2147474715" r:id="rId22"/>
    <p:sldId id="2147474703" r:id="rId23"/>
    <p:sldId id="2147474702" r:id="rId24"/>
    <p:sldId id="2147474701" r:id="rId25"/>
    <p:sldId id="2147474697" r:id="rId26"/>
    <p:sldId id="2147474716" r:id="rId27"/>
    <p:sldId id="2147474615" r:id="rId28"/>
    <p:sldId id="2147474607" r:id="rId29"/>
    <p:sldId id="2147474610" r:id="rId30"/>
    <p:sldId id="2147474611" r:id="rId31"/>
    <p:sldId id="2147474612" r:id="rId32"/>
    <p:sldId id="2147474613" r:id="rId33"/>
    <p:sldId id="2147474614" r:id="rId34"/>
    <p:sldId id="2147474632" r:id="rId35"/>
  </p:sldIdLst>
  <p:sldSz cx="18288000" cy="10287000"/>
  <p:notesSz cx="6858000" cy="9144000"/>
  <p:embeddedFontLst>
    <p:embeddedFont>
      <p:font typeface="ADLaM Display" panose="02010000000000000000" pitchFamily="2" charset="0"/>
      <p:regular r:id="rId37"/>
    </p:embeddedFont>
    <p:embeddedFont>
      <p:font typeface="Atkinson Hyperlegible" panose="020B0604020202020204" charset="0"/>
      <p:regular r:id="rId38"/>
    </p:embeddedFont>
    <p:embeddedFont>
      <p:font typeface="Atkinson Hyperlegible Bold" panose="020B0604020202020204" charset="0"/>
      <p:regular r:id="rId39"/>
    </p:embeddedFont>
    <p:embeddedFont>
      <p:font typeface="Cavolini" panose="03000502040302020204" pitchFamily="66" charset="0"/>
      <p:regular r:id="rId40"/>
      <p:bold r:id="rId41"/>
      <p:italic r:id="rId42"/>
      <p:boldItalic r:id="rId43"/>
    </p:embeddedFont>
    <p:embeddedFont>
      <p:font typeface="Congenial" panose="02000503040000020004" pitchFamily="2"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4DB1A9"/>
    <a:srgbClr val="F9ECD5"/>
    <a:srgbClr val="F7A30D"/>
    <a:srgbClr val="BB821B"/>
    <a:srgbClr val="FEF7EC"/>
    <a:srgbClr val="F9C056"/>
    <a:srgbClr val="C5E6E8"/>
    <a:srgbClr val="BB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A33B7E-B378-4DC3-A5A9-019D29D01A13}" v="170" dt="2025-02-18T18:41:14.0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8" autoAdjust="0"/>
    <p:restoredTop sz="72065" autoAdjust="0"/>
  </p:normalViewPr>
  <p:slideViewPr>
    <p:cSldViewPr>
      <p:cViewPr>
        <p:scale>
          <a:sx n="33" d="100"/>
          <a:sy n="33" d="100"/>
        </p:scale>
        <p:origin x="1128" y="16"/>
      </p:cViewPr>
      <p:guideLst>
        <p:guide orient="horz" pos="3144"/>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5/10/relationships/revisionInfo" Target="revisionInfo.xml"/><Relationship Id="rId5" Type="http://schemas.openxmlformats.org/officeDocument/2006/relationships/slideMaster" Target="slideMasters/slideMaster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52"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5.xml"/><Relationship Id="rId41" Type="http://schemas.openxmlformats.org/officeDocument/2006/relationships/font" Target="fonts/font5.fntdata"/><Relationship Id="rId54"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A2A33B7E-B378-4DC3-A5A9-019D29D01A13}"/>
    <pc:docChg chg="undo custSel modSld">
      <pc:chgData name="DOMINGUEZ, Morgane" userId="d29c428e-ee62-4017-a838-521138d5b01c" providerId="ADAL" clId="{A2A33B7E-B378-4DC3-A5A9-019D29D01A13}" dt="2025-02-18T18:51:23.977" v="304"/>
      <pc:docMkLst>
        <pc:docMk/>
      </pc:docMkLst>
      <pc:sldChg chg="addSp delSp modSp mod modTransition delAnim modNotesTx">
        <pc:chgData name="DOMINGUEZ, Morgane" userId="d29c428e-ee62-4017-a838-521138d5b01c" providerId="ADAL" clId="{A2A33B7E-B378-4DC3-A5A9-019D29D01A13}" dt="2025-02-18T18:48:28.678" v="273"/>
        <pc:sldMkLst>
          <pc:docMk/>
          <pc:sldMk cId="1900747598" sldId="874"/>
        </pc:sldMkLst>
        <pc:spChg chg="del">
          <ac:chgData name="DOMINGUEZ, Morgane" userId="d29c428e-ee62-4017-a838-521138d5b01c" providerId="ADAL" clId="{A2A33B7E-B378-4DC3-A5A9-019D29D01A13}" dt="2025-02-18T18:41:06.829" v="201" actId="478"/>
          <ac:spMkLst>
            <pc:docMk/>
            <pc:sldMk cId="1900747598" sldId="874"/>
            <ac:spMk id="3" creationId="{D46C80CE-CE2B-7E93-17DA-20E8ACA9EC4E}"/>
          </ac:spMkLst>
        </pc:spChg>
        <pc:picChg chg="del">
          <ac:chgData name="DOMINGUEZ, Morgane" userId="d29c428e-ee62-4017-a838-521138d5b01c" providerId="ADAL" clId="{A2A33B7E-B378-4DC3-A5A9-019D29D01A13}" dt="2025-02-18T18:36:05.936" v="0" actId="478"/>
          <ac:picMkLst>
            <pc:docMk/>
            <pc:sldMk cId="1900747598" sldId="874"/>
            <ac:picMk id="2" creationId="{5D6C416A-21CD-2008-7FB3-F4CF086B908D}"/>
          </ac:picMkLst>
        </pc:picChg>
        <pc:picChg chg="add mod">
          <ac:chgData name="DOMINGUEZ, Morgane" userId="d29c428e-ee62-4017-a838-521138d5b01c" providerId="ADAL" clId="{A2A33B7E-B378-4DC3-A5A9-019D29D01A13}" dt="2025-02-18T18:41:07.981" v="202"/>
          <ac:picMkLst>
            <pc:docMk/>
            <pc:sldMk cId="1900747598" sldId="874"/>
            <ac:picMk id="4" creationId="{4F11D36A-2242-B551-157E-0A87510BF441}"/>
          </ac:picMkLst>
        </pc:picChg>
        <pc:picChg chg="del">
          <ac:chgData name="DOMINGUEZ, Morgane" userId="d29c428e-ee62-4017-a838-521138d5b01c" providerId="ADAL" clId="{A2A33B7E-B378-4DC3-A5A9-019D29D01A13}" dt="2025-02-18T18:41:04.607" v="200" actId="21"/>
          <ac:picMkLst>
            <pc:docMk/>
            <pc:sldMk cId="1900747598" sldId="874"/>
            <ac:picMk id="5" creationId="{4F11D36A-2242-B551-157E-0A87510BF441}"/>
          </ac:picMkLst>
        </pc:picChg>
      </pc:sldChg>
      <pc:sldChg chg="delSp modSp mod modTransition delAnim modAnim modNotesTx">
        <pc:chgData name="DOMINGUEZ, Morgane" userId="d29c428e-ee62-4017-a838-521138d5b01c" providerId="ADAL" clId="{A2A33B7E-B378-4DC3-A5A9-019D29D01A13}" dt="2025-02-18T18:50:53.763" v="298"/>
        <pc:sldMkLst>
          <pc:docMk/>
          <pc:sldMk cId="2760534912" sldId="2147474607"/>
        </pc:sldMkLst>
        <pc:spChg chg="del">
          <ac:chgData name="DOMINGUEZ, Morgane" userId="d29c428e-ee62-4017-a838-521138d5b01c" providerId="ADAL" clId="{A2A33B7E-B378-4DC3-A5A9-019D29D01A13}" dt="2025-02-18T18:37:49.663" v="104" actId="478"/>
          <ac:spMkLst>
            <pc:docMk/>
            <pc:sldMk cId="2760534912" sldId="2147474607"/>
            <ac:spMk id="2" creationId="{C233C9A3-AD02-F10E-A95F-9F4C4FDAB581}"/>
          </ac:spMkLst>
        </pc:spChg>
        <pc:spChg chg="del">
          <ac:chgData name="DOMINGUEZ, Morgane" userId="d29c428e-ee62-4017-a838-521138d5b01c" providerId="ADAL" clId="{A2A33B7E-B378-4DC3-A5A9-019D29D01A13}" dt="2025-02-18T18:37:49.663" v="104" actId="478"/>
          <ac:spMkLst>
            <pc:docMk/>
            <pc:sldMk cId="2760534912" sldId="2147474607"/>
            <ac:spMk id="4" creationId="{9A102743-3F8D-E946-1A6D-A37AFCB80630}"/>
          </ac:spMkLst>
        </pc:spChg>
        <pc:spChg chg="mod">
          <ac:chgData name="DOMINGUEZ, Morgane" userId="d29c428e-ee62-4017-a838-521138d5b01c" providerId="ADAL" clId="{A2A33B7E-B378-4DC3-A5A9-019D29D01A13}" dt="2025-02-18T18:43:41.426" v="231" actId="1076"/>
          <ac:spMkLst>
            <pc:docMk/>
            <pc:sldMk cId="2760534912" sldId="2147474607"/>
            <ac:spMk id="7" creationId="{B215D725-16A2-166A-D3DC-684B9EB8E0B0}"/>
          </ac:spMkLst>
        </pc:spChg>
        <pc:picChg chg="del">
          <ac:chgData name="DOMINGUEZ, Morgane" userId="d29c428e-ee62-4017-a838-521138d5b01c" providerId="ADAL" clId="{A2A33B7E-B378-4DC3-A5A9-019D29D01A13}" dt="2025-02-18T18:37:37.417" v="94" actId="478"/>
          <ac:picMkLst>
            <pc:docMk/>
            <pc:sldMk cId="2760534912" sldId="2147474607"/>
            <ac:picMk id="6" creationId="{36A44C77-99BA-BB44-7BF8-989F37CBD2CF}"/>
          </ac:picMkLst>
        </pc:picChg>
      </pc:sldChg>
      <pc:sldChg chg="delSp modSp mod modTransition delAnim modNotesTx">
        <pc:chgData name="DOMINGUEZ, Morgane" userId="d29c428e-ee62-4017-a838-521138d5b01c" providerId="ADAL" clId="{A2A33B7E-B378-4DC3-A5A9-019D29D01A13}" dt="2025-02-18T18:50:58.546" v="299"/>
        <pc:sldMkLst>
          <pc:docMk/>
          <pc:sldMk cId="2157614585" sldId="2147474610"/>
        </pc:sldMkLst>
        <pc:spChg chg="mod">
          <ac:chgData name="DOMINGUEZ, Morgane" userId="d29c428e-ee62-4017-a838-521138d5b01c" providerId="ADAL" clId="{A2A33B7E-B378-4DC3-A5A9-019D29D01A13}" dt="2025-02-18T18:43:50.346" v="234" actId="1076"/>
          <ac:spMkLst>
            <pc:docMk/>
            <pc:sldMk cId="2157614585" sldId="2147474610"/>
            <ac:spMk id="4" creationId="{609EC869-4A3B-757D-249A-37C2C4DCDFDD}"/>
          </ac:spMkLst>
        </pc:spChg>
        <pc:picChg chg="del">
          <ac:chgData name="DOMINGUEZ, Morgane" userId="d29c428e-ee62-4017-a838-521138d5b01c" providerId="ADAL" clId="{A2A33B7E-B378-4DC3-A5A9-019D29D01A13}" dt="2025-02-18T18:37:40.625" v="98" actId="478"/>
          <ac:picMkLst>
            <pc:docMk/>
            <pc:sldMk cId="2157614585" sldId="2147474610"/>
            <ac:picMk id="3" creationId="{45A09F0B-F5E1-33C3-AEE7-537E2F190E14}"/>
          </ac:picMkLst>
        </pc:picChg>
      </pc:sldChg>
      <pc:sldChg chg="delSp modSp mod modTransition delAnim modAnim modNotesTx">
        <pc:chgData name="DOMINGUEZ, Morgane" userId="d29c428e-ee62-4017-a838-521138d5b01c" providerId="ADAL" clId="{A2A33B7E-B378-4DC3-A5A9-019D29D01A13}" dt="2025-02-18T18:51:03.725" v="300"/>
        <pc:sldMkLst>
          <pc:docMk/>
          <pc:sldMk cId="1163143416" sldId="2147474611"/>
        </pc:sldMkLst>
        <pc:spChg chg="del">
          <ac:chgData name="DOMINGUEZ, Morgane" userId="d29c428e-ee62-4017-a838-521138d5b01c" providerId="ADAL" clId="{A2A33B7E-B378-4DC3-A5A9-019D29D01A13}" dt="2025-02-18T18:37:46.985" v="103" actId="478"/>
          <ac:spMkLst>
            <pc:docMk/>
            <pc:sldMk cId="1163143416" sldId="2147474611"/>
            <ac:spMk id="3" creationId="{92CCDE55-AF2A-13A8-2486-DB063D9B2E83}"/>
          </ac:spMkLst>
        </pc:spChg>
        <pc:spChg chg="del">
          <ac:chgData name="DOMINGUEZ, Morgane" userId="d29c428e-ee62-4017-a838-521138d5b01c" providerId="ADAL" clId="{A2A33B7E-B378-4DC3-A5A9-019D29D01A13}" dt="2025-02-18T18:37:46.985" v="103" actId="478"/>
          <ac:spMkLst>
            <pc:docMk/>
            <pc:sldMk cId="1163143416" sldId="2147474611"/>
            <ac:spMk id="4" creationId="{9E07411B-0167-8A53-1D57-98FABDC854F9}"/>
          </ac:spMkLst>
        </pc:spChg>
        <pc:spChg chg="mod">
          <ac:chgData name="DOMINGUEZ, Morgane" userId="d29c428e-ee62-4017-a838-521138d5b01c" providerId="ADAL" clId="{A2A33B7E-B378-4DC3-A5A9-019D29D01A13}" dt="2025-02-18T18:43:59.431" v="237" actId="1076"/>
          <ac:spMkLst>
            <pc:docMk/>
            <pc:sldMk cId="1163143416" sldId="2147474611"/>
            <ac:spMk id="8" creationId="{0C9CF225-2CD8-061B-3250-4DB21388AB2A}"/>
          </ac:spMkLst>
        </pc:spChg>
        <pc:picChg chg="del">
          <ac:chgData name="DOMINGUEZ, Morgane" userId="d29c428e-ee62-4017-a838-521138d5b01c" providerId="ADAL" clId="{A2A33B7E-B378-4DC3-A5A9-019D29D01A13}" dt="2025-02-18T18:37:43.363" v="99" actId="478"/>
          <ac:picMkLst>
            <pc:docMk/>
            <pc:sldMk cId="1163143416" sldId="2147474611"/>
            <ac:picMk id="7" creationId="{7C90A3C7-887F-ADFC-3849-BA1A0033A8C5}"/>
          </ac:picMkLst>
        </pc:picChg>
      </pc:sldChg>
      <pc:sldChg chg="delSp modSp mod modTransition delAnim modNotesTx">
        <pc:chgData name="DOMINGUEZ, Morgane" userId="d29c428e-ee62-4017-a838-521138d5b01c" providerId="ADAL" clId="{A2A33B7E-B378-4DC3-A5A9-019D29D01A13}" dt="2025-02-18T18:51:08.539" v="301"/>
        <pc:sldMkLst>
          <pc:docMk/>
          <pc:sldMk cId="4230200921" sldId="2147474612"/>
        </pc:sldMkLst>
        <pc:spChg chg="mod">
          <ac:chgData name="DOMINGUEZ, Morgane" userId="d29c428e-ee62-4017-a838-521138d5b01c" providerId="ADAL" clId="{A2A33B7E-B378-4DC3-A5A9-019D29D01A13}" dt="2025-02-18T18:44:07.443" v="240" actId="1076"/>
          <ac:spMkLst>
            <pc:docMk/>
            <pc:sldMk cId="4230200921" sldId="2147474612"/>
            <ac:spMk id="4" creationId="{3DF78E78-5DED-BC40-D721-1C2DA9CC138D}"/>
          </ac:spMkLst>
        </pc:spChg>
        <pc:picChg chg="del">
          <ac:chgData name="DOMINGUEZ, Morgane" userId="d29c428e-ee62-4017-a838-521138d5b01c" providerId="ADAL" clId="{A2A33B7E-B378-4DC3-A5A9-019D29D01A13}" dt="2025-02-18T18:37:53.804" v="105" actId="478"/>
          <ac:picMkLst>
            <pc:docMk/>
            <pc:sldMk cId="4230200921" sldId="2147474612"/>
            <ac:picMk id="3" creationId="{2AEA652C-6C37-BC9E-23A3-8D4C4F09A904}"/>
          </ac:picMkLst>
        </pc:picChg>
      </pc:sldChg>
      <pc:sldChg chg="delSp modSp mod modTransition delAnim modNotesTx">
        <pc:chgData name="DOMINGUEZ, Morgane" userId="d29c428e-ee62-4017-a838-521138d5b01c" providerId="ADAL" clId="{A2A33B7E-B378-4DC3-A5A9-019D29D01A13}" dt="2025-02-18T18:51:14.167" v="302"/>
        <pc:sldMkLst>
          <pc:docMk/>
          <pc:sldMk cId="3750282615" sldId="2147474613"/>
        </pc:sldMkLst>
        <pc:spChg chg="del">
          <ac:chgData name="DOMINGUEZ, Morgane" userId="d29c428e-ee62-4017-a838-521138d5b01c" providerId="ADAL" clId="{A2A33B7E-B378-4DC3-A5A9-019D29D01A13}" dt="2025-02-18T18:37:56.163" v="106" actId="478"/>
          <ac:spMkLst>
            <pc:docMk/>
            <pc:sldMk cId="3750282615" sldId="2147474613"/>
            <ac:spMk id="4" creationId="{BA10A717-2FE7-BE62-279F-7A43BDD80B8C}"/>
          </ac:spMkLst>
        </pc:spChg>
        <pc:spChg chg="del">
          <ac:chgData name="DOMINGUEZ, Morgane" userId="d29c428e-ee62-4017-a838-521138d5b01c" providerId="ADAL" clId="{A2A33B7E-B378-4DC3-A5A9-019D29D01A13}" dt="2025-02-18T18:37:56.163" v="106" actId="478"/>
          <ac:spMkLst>
            <pc:docMk/>
            <pc:sldMk cId="3750282615" sldId="2147474613"/>
            <ac:spMk id="6" creationId="{91477613-04BF-3E6B-4724-229C2A199C40}"/>
          </ac:spMkLst>
        </pc:spChg>
        <pc:spChg chg="mod">
          <ac:chgData name="DOMINGUEZ, Morgane" userId="d29c428e-ee62-4017-a838-521138d5b01c" providerId="ADAL" clId="{A2A33B7E-B378-4DC3-A5A9-019D29D01A13}" dt="2025-02-18T18:44:17.464" v="243" actId="1076"/>
          <ac:spMkLst>
            <pc:docMk/>
            <pc:sldMk cId="3750282615" sldId="2147474613"/>
            <ac:spMk id="8" creationId="{E43DF92D-4039-29D9-9F2D-06A8DEB98097}"/>
          </ac:spMkLst>
        </pc:spChg>
        <pc:picChg chg="del">
          <ac:chgData name="DOMINGUEZ, Morgane" userId="d29c428e-ee62-4017-a838-521138d5b01c" providerId="ADAL" clId="{A2A33B7E-B378-4DC3-A5A9-019D29D01A13}" dt="2025-02-18T18:37:56.965" v="107" actId="478"/>
          <ac:picMkLst>
            <pc:docMk/>
            <pc:sldMk cId="3750282615" sldId="2147474613"/>
            <ac:picMk id="7" creationId="{5E0A4BDC-D369-51E2-B97C-E4F0002E7BE8}"/>
          </ac:picMkLst>
        </pc:picChg>
      </pc:sldChg>
      <pc:sldChg chg="delSp modSp mod modTransition delAnim modNotesTx">
        <pc:chgData name="DOMINGUEZ, Morgane" userId="d29c428e-ee62-4017-a838-521138d5b01c" providerId="ADAL" clId="{A2A33B7E-B378-4DC3-A5A9-019D29D01A13}" dt="2025-02-18T18:51:18.928" v="303"/>
        <pc:sldMkLst>
          <pc:docMk/>
          <pc:sldMk cId="121190327" sldId="2147474614"/>
        </pc:sldMkLst>
        <pc:spChg chg="mod">
          <ac:chgData name="DOMINGUEZ, Morgane" userId="d29c428e-ee62-4017-a838-521138d5b01c" providerId="ADAL" clId="{A2A33B7E-B378-4DC3-A5A9-019D29D01A13}" dt="2025-02-18T18:44:28.659" v="246" actId="1076"/>
          <ac:spMkLst>
            <pc:docMk/>
            <pc:sldMk cId="121190327" sldId="2147474614"/>
            <ac:spMk id="4" creationId="{598D8043-4596-D67D-95BA-7C5C273229A9}"/>
          </ac:spMkLst>
        </pc:spChg>
        <pc:picChg chg="del">
          <ac:chgData name="DOMINGUEZ, Morgane" userId="d29c428e-ee62-4017-a838-521138d5b01c" providerId="ADAL" clId="{A2A33B7E-B378-4DC3-A5A9-019D29D01A13}" dt="2025-02-18T18:37:59.449" v="108" actId="478"/>
          <ac:picMkLst>
            <pc:docMk/>
            <pc:sldMk cId="121190327" sldId="2147474614"/>
            <ac:picMk id="2" creationId="{E2BF1AA5-A339-AD5F-C2F1-5560107797A7}"/>
          </ac:picMkLst>
        </pc:picChg>
      </pc:sldChg>
      <pc:sldChg chg="delSp modSp mod modTransition delAnim modNotesTx">
        <pc:chgData name="DOMINGUEZ, Morgane" userId="d29c428e-ee62-4017-a838-521138d5b01c" providerId="ADAL" clId="{A2A33B7E-B378-4DC3-A5A9-019D29D01A13}" dt="2025-02-18T18:50:48.290" v="297"/>
        <pc:sldMkLst>
          <pc:docMk/>
          <pc:sldMk cId="4257536088" sldId="2147474615"/>
        </pc:sldMkLst>
        <pc:spChg chg="mod">
          <ac:chgData name="DOMINGUEZ, Morgane" userId="d29c428e-ee62-4017-a838-521138d5b01c" providerId="ADAL" clId="{A2A33B7E-B378-4DC3-A5A9-019D29D01A13}" dt="2025-02-18T18:43:32.415" v="228" actId="1076"/>
          <ac:spMkLst>
            <pc:docMk/>
            <pc:sldMk cId="4257536088" sldId="2147474615"/>
            <ac:spMk id="3" creationId="{9BF8746E-5173-1C4C-E5CA-8EF6B1715EFA}"/>
          </ac:spMkLst>
        </pc:spChg>
        <pc:picChg chg="del">
          <ac:chgData name="DOMINGUEZ, Morgane" userId="d29c428e-ee62-4017-a838-521138d5b01c" providerId="ADAL" clId="{A2A33B7E-B378-4DC3-A5A9-019D29D01A13}" dt="2025-02-18T18:37:34.042" v="93" actId="478"/>
          <ac:picMkLst>
            <pc:docMk/>
            <pc:sldMk cId="4257536088" sldId="2147474615"/>
            <ac:picMk id="2" creationId="{23BB4ADA-BD8E-EE03-69E0-9A8E26CDE731}"/>
          </ac:picMkLst>
        </pc:picChg>
      </pc:sldChg>
      <pc:sldChg chg="delSp modSp mod modTransition delAnim modNotesTx">
        <pc:chgData name="DOMINGUEZ, Morgane" userId="d29c428e-ee62-4017-a838-521138d5b01c" providerId="ADAL" clId="{A2A33B7E-B378-4DC3-A5A9-019D29D01A13}" dt="2025-02-18T18:51:23.977" v="304"/>
        <pc:sldMkLst>
          <pc:docMk/>
          <pc:sldMk cId="2849894684" sldId="2147474632"/>
        </pc:sldMkLst>
        <pc:spChg chg="mod">
          <ac:chgData name="DOMINGUEZ, Morgane" userId="d29c428e-ee62-4017-a838-521138d5b01c" providerId="ADAL" clId="{A2A33B7E-B378-4DC3-A5A9-019D29D01A13}" dt="2025-02-18T18:44:37.178" v="249" actId="1076"/>
          <ac:spMkLst>
            <pc:docMk/>
            <pc:sldMk cId="2849894684" sldId="2147474632"/>
            <ac:spMk id="3" creationId="{8B2DDC71-AC9E-4AEF-17A4-3CA69A3DFAF2}"/>
          </ac:spMkLst>
        </pc:spChg>
        <pc:picChg chg="del">
          <ac:chgData name="DOMINGUEZ, Morgane" userId="d29c428e-ee62-4017-a838-521138d5b01c" providerId="ADAL" clId="{A2A33B7E-B378-4DC3-A5A9-019D29D01A13}" dt="2025-02-18T18:38:01.675" v="109" actId="478"/>
          <ac:picMkLst>
            <pc:docMk/>
            <pc:sldMk cId="2849894684" sldId="2147474632"/>
            <ac:picMk id="4" creationId="{9C884500-AAAC-2448-5BDA-3EF089A9BDB3}"/>
          </ac:picMkLst>
        </pc:picChg>
      </pc:sldChg>
      <pc:sldChg chg="addSp delSp modSp mod modTransition delAnim modNotesTx">
        <pc:chgData name="DOMINGUEZ, Morgane" userId="d29c428e-ee62-4017-a838-521138d5b01c" providerId="ADAL" clId="{A2A33B7E-B378-4DC3-A5A9-019D29D01A13}" dt="2025-02-18T18:48:33.619" v="274"/>
        <pc:sldMkLst>
          <pc:docMk/>
          <pc:sldMk cId="354932537" sldId="2147474636"/>
        </pc:sldMkLst>
        <pc:spChg chg="del">
          <ac:chgData name="DOMINGUEZ, Morgane" userId="d29c428e-ee62-4017-a838-521138d5b01c" providerId="ADAL" clId="{A2A33B7E-B378-4DC3-A5A9-019D29D01A13}" dt="2025-02-18T18:41:12.188" v="204" actId="478"/>
          <ac:spMkLst>
            <pc:docMk/>
            <pc:sldMk cId="354932537" sldId="2147474636"/>
            <ac:spMk id="2" creationId="{8BF69C92-7639-0560-C6B3-53B9F2BD7602}"/>
          </ac:spMkLst>
        </pc:spChg>
        <pc:picChg chg="add mod">
          <ac:chgData name="DOMINGUEZ, Morgane" userId="d29c428e-ee62-4017-a838-521138d5b01c" providerId="ADAL" clId="{A2A33B7E-B378-4DC3-A5A9-019D29D01A13}" dt="2025-02-18T18:41:14.046" v="205"/>
          <ac:picMkLst>
            <pc:docMk/>
            <pc:sldMk cId="354932537" sldId="2147474636"/>
            <ac:picMk id="3" creationId="{F2E9F0E1-E699-2EE3-8332-A863B29FDECF}"/>
          </ac:picMkLst>
        </pc:picChg>
        <pc:picChg chg="del">
          <ac:chgData name="DOMINGUEZ, Morgane" userId="d29c428e-ee62-4017-a838-521138d5b01c" providerId="ADAL" clId="{A2A33B7E-B378-4DC3-A5A9-019D29D01A13}" dt="2025-02-18T18:36:08.003" v="1" actId="478"/>
          <ac:picMkLst>
            <pc:docMk/>
            <pc:sldMk cId="354932537" sldId="2147474636"/>
            <ac:picMk id="4" creationId="{2F176B40-9A01-6897-E9BA-D97950F7A747}"/>
          </ac:picMkLst>
        </pc:picChg>
        <pc:picChg chg="del">
          <ac:chgData name="DOMINGUEZ, Morgane" userId="d29c428e-ee62-4017-a838-521138d5b01c" providerId="ADAL" clId="{A2A33B7E-B378-4DC3-A5A9-019D29D01A13}" dt="2025-02-18T18:41:10.069" v="203" actId="21"/>
          <ac:picMkLst>
            <pc:docMk/>
            <pc:sldMk cId="354932537" sldId="2147474636"/>
            <ac:picMk id="5" creationId="{F2E9F0E1-E699-2EE3-8332-A863B29FDECF}"/>
          </ac:picMkLst>
        </pc:picChg>
      </pc:sldChg>
      <pc:sldChg chg="delSp mod modTransition delAnim modNotesTx">
        <pc:chgData name="DOMINGUEZ, Morgane" userId="d29c428e-ee62-4017-a838-521138d5b01c" providerId="ADAL" clId="{A2A33B7E-B378-4DC3-A5A9-019D29D01A13}" dt="2025-02-18T18:48:49.055" v="277"/>
        <pc:sldMkLst>
          <pc:docMk/>
          <pc:sldMk cId="2520317998" sldId="2147474683"/>
        </pc:sldMkLst>
        <pc:spChg chg="del">
          <ac:chgData name="DOMINGUEZ, Morgane" userId="d29c428e-ee62-4017-a838-521138d5b01c" providerId="ADAL" clId="{A2A33B7E-B378-4DC3-A5A9-019D29D01A13}" dt="2025-02-18T18:41:35.566" v="208" actId="478"/>
          <ac:spMkLst>
            <pc:docMk/>
            <pc:sldMk cId="2520317998" sldId="2147474683"/>
            <ac:spMk id="2" creationId="{52F63C6D-10CE-868A-4D25-DFBE13F9CE70}"/>
          </ac:spMkLst>
        </pc:spChg>
        <pc:picChg chg="del">
          <ac:chgData name="DOMINGUEZ, Morgane" userId="d29c428e-ee62-4017-a838-521138d5b01c" providerId="ADAL" clId="{A2A33B7E-B378-4DC3-A5A9-019D29D01A13}" dt="2025-02-18T18:36:16.963" v="11" actId="478"/>
          <ac:picMkLst>
            <pc:docMk/>
            <pc:sldMk cId="2520317998" sldId="2147474683"/>
            <ac:picMk id="3" creationId="{BFC405E3-494F-383F-D80E-6130D908AE0A}"/>
          </ac:picMkLst>
        </pc:picChg>
      </pc:sldChg>
      <pc:sldChg chg="delSp mod modTransition delAnim modNotesTx">
        <pc:chgData name="DOMINGUEZ, Morgane" userId="d29c428e-ee62-4017-a838-521138d5b01c" providerId="ADAL" clId="{A2A33B7E-B378-4DC3-A5A9-019D29D01A13}" dt="2025-02-18T18:49:44.441" v="286"/>
        <pc:sldMkLst>
          <pc:docMk/>
          <pc:sldMk cId="1879531731" sldId="2147474684"/>
        </pc:sldMkLst>
        <pc:spChg chg="del">
          <ac:chgData name="DOMINGUEZ, Morgane" userId="d29c428e-ee62-4017-a838-521138d5b01c" providerId="ADAL" clId="{A2A33B7E-B378-4DC3-A5A9-019D29D01A13}" dt="2025-02-18T18:42:17.103" v="215" actId="478"/>
          <ac:spMkLst>
            <pc:docMk/>
            <pc:sldMk cId="1879531731" sldId="2147474684"/>
            <ac:spMk id="2" creationId="{188F0E5E-2388-1297-13EF-B1E072D7F899}"/>
          </ac:spMkLst>
        </pc:spChg>
        <pc:picChg chg="del">
          <ac:chgData name="DOMINGUEZ, Morgane" userId="d29c428e-ee62-4017-a838-521138d5b01c" providerId="ADAL" clId="{A2A33B7E-B378-4DC3-A5A9-019D29D01A13}" dt="2025-02-18T18:36:51.479" v="57" actId="478"/>
          <ac:picMkLst>
            <pc:docMk/>
            <pc:sldMk cId="1879531731" sldId="2147474684"/>
            <ac:picMk id="3" creationId="{18F4D4B1-5E72-4CEA-05B8-3AFB332EF92D}"/>
          </ac:picMkLst>
        </pc:picChg>
      </pc:sldChg>
      <pc:sldChg chg="delSp mod modTransition delAnim modNotesTx">
        <pc:chgData name="DOMINGUEZ, Morgane" userId="d29c428e-ee62-4017-a838-521138d5b01c" providerId="ADAL" clId="{A2A33B7E-B378-4DC3-A5A9-019D29D01A13}" dt="2025-02-18T18:50:08.831" v="290"/>
        <pc:sldMkLst>
          <pc:docMk/>
          <pc:sldMk cId="4049796204" sldId="2147474685"/>
        </pc:sldMkLst>
        <pc:spChg chg="del">
          <ac:chgData name="DOMINGUEZ, Morgane" userId="d29c428e-ee62-4017-a838-521138d5b01c" providerId="ADAL" clId="{A2A33B7E-B378-4DC3-A5A9-019D29D01A13}" dt="2025-02-18T18:42:38.614" v="219" actId="478"/>
          <ac:spMkLst>
            <pc:docMk/>
            <pc:sldMk cId="4049796204" sldId="2147474685"/>
            <ac:spMk id="2" creationId="{D9106005-E176-AA9E-CA2D-30FA83C97AB0}"/>
          </ac:spMkLst>
        </pc:spChg>
        <pc:picChg chg="del">
          <ac:chgData name="DOMINGUEZ, Morgane" userId="d29c428e-ee62-4017-a838-521138d5b01c" providerId="ADAL" clId="{A2A33B7E-B378-4DC3-A5A9-019D29D01A13}" dt="2025-02-18T18:37:08.501" v="69" actId="478"/>
          <ac:picMkLst>
            <pc:docMk/>
            <pc:sldMk cId="4049796204" sldId="2147474685"/>
            <ac:picMk id="3" creationId="{18BB8BCA-7379-E0F5-A8B5-7F03DF429163}"/>
          </ac:picMkLst>
        </pc:picChg>
      </pc:sldChg>
      <pc:sldChg chg="delSp modSp mod modTransition delAnim modAnim modNotesTx">
        <pc:chgData name="DOMINGUEZ, Morgane" userId="d29c428e-ee62-4017-a838-521138d5b01c" providerId="ADAL" clId="{A2A33B7E-B378-4DC3-A5A9-019D29D01A13}" dt="2025-02-18T18:48:55.169" v="278"/>
        <pc:sldMkLst>
          <pc:docMk/>
          <pc:sldMk cId="610083595" sldId="2147474688"/>
        </pc:sldMkLst>
        <pc:spChg chg="mod">
          <ac:chgData name="DOMINGUEZ, Morgane" userId="d29c428e-ee62-4017-a838-521138d5b01c" providerId="ADAL" clId="{A2A33B7E-B378-4DC3-A5A9-019D29D01A13}" dt="2025-02-18T18:41:42.067" v="209" actId="255"/>
          <ac:spMkLst>
            <pc:docMk/>
            <pc:sldMk cId="610083595" sldId="2147474688"/>
            <ac:spMk id="2" creationId="{58E7FE60-EE34-518F-1698-BB055BD466EA}"/>
          </ac:spMkLst>
        </pc:spChg>
        <pc:picChg chg="del">
          <ac:chgData name="DOMINGUEZ, Morgane" userId="d29c428e-ee62-4017-a838-521138d5b01c" providerId="ADAL" clId="{A2A33B7E-B378-4DC3-A5A9-019D29D01A13}" dt="2025-02-18T18:36:19.846" v="12" actId="478"/>
          <ac:picMkLst>
            <pc:docMk/>
            <pc:sldMk cId="610083595" sldId="2147474688"/>
            <ac:picMk id="8" creationId="{8FC25B0A-ABC8-69BC-779E-4D382F7D9665}"/>
          </ac:picMkLst>
        </pc:picChg>
      </pc:sldChg>
      <pc:sldChg chg="delSp modSp mod modTransition delAnim modAnim modNotesTx">
        <pc:chgData name="DOMINGUEZ, Morgane" userId="d29c428e-ee62-4017-a838-521138d5b01c" providerId="ADAL" clId="{A2A33B7E-B378-4DC3-A5A9-019D29D01A13}" dt="2025-02-18T18:50:38.815" v="295"/>
        <pc:sldMkLst>
          <pc:docMk/>
          <pc:sldMk cId="522014985" sldId="2147474697"/>
        </pc:sldMkLst>
        <pc:spChg chg="mod">
          <ac:chgData name="DOMINGUEZ, Morgane" userId="d29c428e-ee62-4017-a838-521138d5b01c" providerId="ADAL" clId="{A2A33B7E-B378-4DC3-A5A9-019D29D01A13}" dt="2025-02-18T18:43:10.878" v="224" actId="255"/>
          <ac:spMkLst>
            <pc:docMk/>
            <pc:sldMk cId="522014985" sldId="2147474697"/>
            <ac:spMk id="13" creationId="{F1573213-CA07-31FD-8DBD-33466C06D541}"/>
          </ac:spMkLst>
        </pc:spChg>
        <pc:picChg chg="del">
          <ac:chgData name="DOMINGUEZ, Morgane" userId="d29c428e-ee62-4017-a838-521138d5b01c" providerId="ADAL" clId="{A2A33B7E-B378-4DC3-A5A9-019D29D01A13}" dt="2025-02-18T18:37:26.894" v="85" actId="478"/>
          <ac:picMkLst>
            <pc:docMk/>
            <pc:sldMk cId="522014985" sldId="2147474697"/>
            <ac:picMk id="2" creationId="{EEC989FB-913C-0632-7C85-CBE7390E4F93}"/>
          </ac:picMkLst>
        </pc:picChg>
      </pc:sldChg>
      <pc:sldChg chg="delSp modSp mod modTransition delAnim modAnim modNotesTx">
        <pc:chgData name="DOMINGUEZ, Morgane" userId="d29c428e-ee62-4017-a838-521138d5b01c" providerId="ADAL" clId="{A2A33B7E-B378-4DC3-A5A9-019D29D01A13}" dt="2025-02-18T18:50:33.203" v="294"/>
        <pc:sldMkLst>
          <pc:docMk/>
          <pc:sldMk cId="174094639" sldId="2147474701"/>
        </pc:sldMkLst>
        <pc:spChg chg="mod">
          <ac:chgData name="DOMINGUEZ, Morgane" userId="d29c428e-ee62-4017-a838-521138d5b01c" providerId="ADAL" clId="{A2A33B7E-B378-4DC3-A5A9-019D29D01A13}" dt="2025-02-18T18:43:04.683" v="223" actId="255"/>
          <ac:spMkLst>
            <pc:docMk/>
            <pc:sldMk cId="174094639" sldId="2147474701"/>
            <ac:spMk id="14" creationId="{01B977C4-E301-2544-961F-28DA0EFF446A}"/>
          </ac:spMkLst>
        </pc:spChg>
        <pc:picChg chg="del">
          <ac:chgData name="DOMINGUEZ, Morgane" userId="d29c428e-ee62-4017-a838-521138d5b01c" providerId="ADAL" clId="{A2A33B7E-B378-4DC3-A5A9-019D29D01A13}" dt="2025-02-18T18:37:23.046" v="81" actId="478"/>
          <ac:picMkLst>
            <pc:docMk/>
            <pc:sldMk cId="174094639" sldId="2147474701"/>
            <ac:picMk id="2" creationId="{6DB47381-1AA6-E25E-EDE4-9C92D65233DC}"/>
          </ac:picMkLst>
        </pc:picChg>
      </pc:sldChg>
      <pc:sldChg chg="delSp modSp mod modTransition delAnim modAnim modNotesTx">
        <pc:chgData name="DOMINGUEZ, Morgane" userId="d29c428e-ee62-4017-a838-521138d5b01c" providerId="ADAL" clId="{A2A33B7E-B378-4DC3-A5A9-019D29D01A13}" dt="2025-02-18T18:50:27.092" v="293"/>
        <pc:sldMkLst>
          <pc:docMk/>
          <pc:sldMk cId="1970346544" sldId="2147474702"/>
        </pc:sldMkLst>
        <pc:spChg chg="mod">
          <ac:chgData name="DOMINGUEZ, Morgane" userId="d29c428e-ee62-4017-a838-521138d5b01c" providerId="ADAL" clId="{A2A33B7E-B378-4DC3-A5A9-019D29D01A13}" dt="2025-02-18T18:42:58.968" v="222" actId="255"/>
          <ac:spMkLst>
            <pc:docMk/>
            <pc:sldMk cId="1970346544" sldId="2147474702"/>
            <ac:spMk id="10" creationId="{12C49844-9B2F-CDD9-C768-ECB205AE84D4}"/>
          </ac:spMkLst>
        </pc:spChg>
        <pc:picChg chg="del">
          <ac:chgData name="DOMINGUEZ, Morgane" userId="d29c428e-ee62-4017-a838-521138d5b01c" providerId="ADAL" clId="{A2A33B7E-B378-4DC3-A5A9-019D29D01A13}" dt="2025-02-18T18:37:19.708" v="79" actId="478"/>
          <ac:picMkLst>
            <pc:docMk/>
            <pc:sldMk cId="1970346544" sldId="2147474702"/>
            <ac:picMk id="2" creationId="{81B04FF5-D2DC-CDD2-0955-3BAC736E5D0C}"/>
          </ac:picMkLst>
        </pc:picChg>
      </pc:sldChg>
      <pc:sldChg chg="delSp modSp mod modTransition delAnim modAnim modNotesTx">
        <pc:chgData name="DOMINGUEZ, Morgane" userId="d29c428e-ee62-4017-a838-521138d5b01c" providerId="ADAL" clId="{A2A33B7E-B378-4DC3-A5A9-019D29D01A13}" dt="2025-02-18T18:50:21.563" v="292"/>
        <pc:sldMkLst>
          <pc:docMk/>
          <pc:sldMk cId="1080564776" sldId="2147474703"/>
        </pc:sldMkLst>
        <pc:spChg chg="mod">
          <ac:chgData name="DOMINGUEZ, Morgane" userId="d29c428e-ee62-4017-a838-521138d5b01c" providerId="ADAL" clId="{A2A33B7E-B378-4DC3-A5A9-019D29D01A13}" dt="2025-02-18T18:42:53.217" v="221" actId="255"/>
          <ac:spMkLst>
            <pc:docMk/>
            <pc:sldMk cId="1080564776" sldId="2147474703"/>
            <ac:spMk id="10" creationId="{82692213-D1DC-A4EE-A299-CB44F3B5C02D}"/>
          </ac:spMkLst>
        </pc:spChg>
        <pc:picChg chg="del">
          <ac:chgData name="DOMINGUEZ, Morgane" userId="d29c428e-ee62-4017-a838-521138d5b01c" providerId="ADAL" clId="{A2A33B7E-B378-4DC3-A5A9-019D29D01A13}" dt="2025-02-18T18:37:14.748" v="73" actId="478"/>
          <ac:picMkLst>
            <pc:docMk/>
            <pc:sldMk cId="1080564776" sldId="2147474703"/>
            <ac:picMk id="2" creationId="{773DB7C0-9C08-53B1-590C-1C03ECFF349B}"/>
          </ac:picMkLst>
        </pc:picChg>
      </pc:sldChg>
      <pc:sldChg chg="delSp modSp mod modTransition delAnim modAnim modNotesTx">
        <pc:chgData name="DOMINGUEZ, Morgane" userId="d29c428e-ee62-4017-a838-521138d5b01c" providerId="ADAL" clId="{A2A33B7E-B378-4DC3-A5A9-019D29D01A13}" dt="2025-02-18T18:48:39.117" v="275"/>
        <pc:sldMkLst>
          <pc:docMk/>
          <pc:sldMk cId="0" sldId="2147474704"/>
        </pc:sldMkLst>
        <pc:spChg chg="mod">
          <ac:chgData name="DOMINGUEZ, Morgane" userId="d29c428e-ee62-4017-a838-521138d5b01c" providerId="ADAL" clId="{A2A33B7E-B378-4DC3-A5A9-019D29D01A13}" dt="2025-02-18T18:41:20.646" v="206" actId="255"/>
          <ac:spMkLst>
            <pc:docMk/>
            <pc:sldMk cId="0" sldId="2147474704"/>
            <ac:spMk id="8" creationId="{53007766-FAB8-2612-5C69-B3BD96FBAB4A}"/>
          </ac:spMkLst>
        </pc:spChg>
        <pc:picChg chg="del">
          <ac:chgData name="DOMINGUEZ, Morgane" userId="d29c428e-ee62-4017-a838-521138d5b01c" providerId="ADAL" clId="{A2A33B7E-B378-4DC3-A5A9-019D29D01A13}" dt="2025-02-18T18:36:10.124" v="2" actId="478"/>
          <ac:picMkLst>
            <pc:docMk/>
            <pc:sldMk cId="0" sldId="2147474704"/>
            <ac:picMk id="7" creationId="{4491AFB8-88C1-7A73-5A11-8190CD224B5D}"/>
          </ac:picMkLst>
        </pc:picChg>
      </pc:sldChg>
      <pc:sldChg chg="delSp modSp mod modTransition delAnim modAnim modNotesTx">
        <pc:chgData name="DOMINGUEZ, Morgane" userId="d29c428e-ee62-4017-a838-521138d5b01c" providerId="ADAL" clId="{A2A33B7E-B378-4DC3-A5A9-019D29D01A13}" dt="2025-02-18T18:48:44.261" v="276"/>
        <pc:sldMkLst>
          <pc:docMk/>
          <pc:sldMk cId="629483649" sldId="2147474705"/>
        </pc:sldMkLst>
        <pc:spChg chg="mod">
          <ac:chgData name="DOMINGUEZ, Morgane" userId="d29c428e-ee62-4017-a838-521138d5b01c" providerId="ADAL" clId="{A2A33B7E-B378-4DC3-A5A9-019D29D01A13}" dt="2025-02-18T18:41:25.775" v="207" actId="255"/>
          <ac:spMkLst>
            <pc:docMk/>
            <pc:sldMk cId="629483649" sldId="2147474705"/>
            <ac:spMk id="7" creationId="{8FEBF6FF-2287-E506-F7E1-F6BB54CD9EE0}"/>
          </ac:spMkLst>
        </pc:spChg>
        <pc:picChg chg="del">
          <ac:chgData name="DOMINGUEZ, Morgane" userId="d29c428e-ee62-4017-a838-521138d5b01c" providerId="ADAL" clId="{A2A33B7E-B378-4DC3-A5A9-019D29D01A13}" dt="2025-02-18T18:36:13.819" v="8" actId="478"/>
          <ac:picMkLst>
            <pc:docMk/>
            <pc:sldMk cId="629483649" sldId="2147474705"/>
            <ac:picMk id="2" creationId="{4E812683-4D6D-704A-BDFE-3D187FA97441}"/>
          </ac:picMkLst>
        </pc:picChg>
      </pc:sldChg>
      <pc:sldChg chg="delSp modSp mod modTransition delAnim modAnim modNotesTx">
        <pc:chgData name="DOMINGUEZ, Morgane" userId="d29c428e-ee62-4017-a838-521138d5b01c" providerId="ADAL" clId="{A2A33B7E-B378-4DC3-A5A9-019D29D01A13}" dt="2025-02-18T18:49:02.616" v="279"/>
        <pc:sldMkLst>
          <pc:docMk/>
          <pc:sldMk cId="3627896242" sldId="2147474707"/>
        </pc:sldMkLst>
        <pc:spChg chg="mod">
          <ac:chgData name="DOMINGUEZ, Morgane" userId="d29c428e-ee62-4017-a838-521138d5b01c" providerId="ADAL" clId="{A2A33B7E-B378-4DC3-A5A9-019D29D01A13}" dt="2025-02-18T18:41:49.439" v="211" actId="255"/>
          <ac:spMkLst>
            <pc:docMk/>
            <pc:sldMk cId="3627896242" sldId="2147474707"/>
            <ac:spMk id="10" creationId="{B36915AE-7695-FAFB-A26E-9651E6B8FB7E}"/>
          </ac:spMkLst>
        </pc:spChg>
        <pc:picChg chg="del">
          <ac:chgData name="DOMINGUEZ, Morgane" userId="d29c428e-ee62-4017-a838-521138d5b01c" providerId="ADAL" clId="{A2A33B7E-B378-4DC3-A5A9-019D29D01A13}" dt="2025-02-18T18:36:26.182" v="22" actId="478"/>
          <ac:picMkLst>
            <pc:docMk/>
            <pc:sldMk cId="3627896242" sldId="2147474707"/>
            <ac:picMk id="2" creationId="{4DA51D75-6C09-14A1-EEEF-0CEACF37F28F}"/>
          </ac:picMkLst>
        </pc:picChg>
      </pc:sldChg>
      <pc:sldChg chg="delSp modSp mod modTransition delAnim modAnim modNotesTx">
        <pc:chgData name="DOMINGUEZ, Morgane" userId="d29c428e-ee62-4017-a838-521138d5b01c" providerId="ADAL" clId="{A2A33B7E-B378-4DC3-A5A9-019D29D01A13}" dt="2025-02-18T18:49:08.615" v="280"/>
        <pc:sldMkLst>
          <pc:docMk/>
          <pc:sldMk cId="209424650" sldId="2147474708"/>
        </pc:sldMkLst>
        <pc:spChg chg="mod">
          <ac:chgData name="DOMINGUEZ, Morgane" userId="d29c428e-ee62-4017-a838-521138d5b01c" providerId="ADAL" clId="{A2A33B7E-B378-4DC3-A5A9-019D29D01A13}" dt="2025-02-18T18:44:54.308" v="250" actId="255"/>
          <ac:spMkLst>
            <pc:docMk/>
            <pc:sldMk cId="209424650" sldId="2147474708"/>
            <ac:spMk id="12" creationId="{D5DB9FDB-3D65-1EC2-974B-9926914DB372}"/>
          </ac:spMkLst>
        </pc:spChg>
        <pc:picChg chg="del">
          <ac:chgData name="DOMINGUEZ, Morgane" userId="d29c428e-ee62-4017-a838-521138d5b01c" providerId="ADAL" clId="{A2A33B7E-B378-4DC3-A5A9-019D29D01A13}" dt="2025-02-18T18:36:29.639" v="24" actId="478"/>
          <ac:picMkLst>
            <pc:docMk/>
            <pc:sldMk cId="209424650" sldId="2147474708"/>
            <ac:picMk id="2" creationId="{8A466E28-0E80-B935-FD7E-F2A247815847}"/>
          </ac:picMkLst>
        </pc:picChg>
      </pc:sldChg>
      <pc:sldChg chg="delSp modSp mod modTransition delAnim modAnim modNotesTx">
        <pc:chgData name="DOMINGUEZ, Morgane" userId="d29c428e-ee62-4017-a838-521138d5b01c" providerId="ADAL" clId="{A2A33B7E-B378-4DC3-A5A9-019D29D01A13}" dt="2025-02-18T18:49:14.310" v="281"/>
        <pc:sldMkLst>
          <pc:docMk/>
          <pc:sldMk cId="1874014260" sldId="2147474709"/>
        </pc:sldMkLst>
        <pc:spChg chg="mod">
          <ac:chgData name="DOMINGUEZ, Morgane" userId="d29c428e-ee62-4017-a838-521138d5b01c" providerId="ADAL" clId="{A2A33B7E-B378-4DC3-A5A9-019D29D01A13}" dt="2025-02-18T18:42:01.951" v="212" actId="255"/>
          <ac:spMkLst>
            <pc:docMk/>
            <pc:sldMk cId="1874014260" sldId="2147474709"/>
            <ac:spMk id="8" creationId="{C43A2522-E8F8-9034-504A-ED609BBFCF48}"/>
          </ac:spMkLst>
        </pc:spChg>
        <pc:picChg chg="del">
          <ac:chgData name="DOMINGUEZ, Morgane" userId="d29c428e-ee62-4017-a838-521138d5b01c" providerId="ADAL" clId="{A2A33B7E-B378-4DC3-A5A9-019D29D01A13}" dt="2025-02-18T18:36:37.228" v="35" actId="478"/>
          <ac:picMkLst>
            <pc:docMk/>
            <pc:sldMk cId="1874014260" sldId="2147474709"/>
            <ac:picMk id="12" creationId="{B0ADB562-C83B-BDB4-BE78-2A49E1C23056}"/>
          </ac:picMkLst>
        </pc:picChg>
      </pc:sldChg>
      <pc:sldChg chg="addSp delSp modSp mod modTransition delAnim modAnim modNotesTx">
        <pc:chgData name="DOMINGUEZ, Morgane" userId="d29c428e-ee62-4017-a838-521138d5b01c" providerId="ADAL" clId="{A2A33B7E-B378-4DC3-A5A9-019D29D01A13}" dt="2025-02-18T18:49:29.518" v="284"/>
        <pc:sldMkLst>
          <pc:docMk/>
          <pc:sldMk cId="3993658860" sldId="2147474710"/>
        </pc:sldMkLst>
        <pc:spChg chg="mod">
          <ac:chgData name="DOMINGUEZ, Morgane" userId="d29c428e-ee62-4017-a838-521138d5b01c" providerId="ADAL" clId="{A2A33B7E-B378-4DC3-A5A9-019D29D01A13}" dt="2025-02-18T18:42:07.061" v="213" actId="255"/>
          <ac:spMkLst>
            <pc:docMk/>
            <pc:sldMk cId="3993658860" sldId="2147474710"/>
            <ac:spMk id="3" creationId="{7E886C14-45D3-C232-632E-0C28FDB53562}"/>
          </ac:spMkLst>
        </pc:spChg>
        <pc:spChg chg="add del">
          <ac:chgData name="DOMINGUEZ, Morgane" userId="d29c428e-ee62-4017-a838-521138d5b01c" providerId="ADAL" clId="{A2A33B7E-B378-4DC3-A5A9-019D29D01A13}" dt="2025-02-18T18:49:28.493" v="283" actId="22"/>
          <ac:spMkLst>
            <pc:docMk/>
            <pc:sldMk cId="3993658860" sldId="2147474710"/>
            <ac:spMk id="13" creationId="{E77EBDAD-D25D-A7D3-532A-4B240DEF1E4A}"/>
          </ac:spMkLst>
        </pc:spChg>
        <pc:picChg chg="del">
          <ac:chgData name="DOMINGUEZ, Morgane" userId="d29c428e-ee62-4017-a838-521138d5b01c" providerId="ADAL" clId="{A2A33B7E-B378-4DC3-A5A9-019D29D01A13}" dt="2025-02-18T18:36:42.627" v="43" actId="478"/>
          <ac:picMkLst>
            <pc:docMk/>
            <pc:sldMk cId="3993658860" sldId="2147474710"/>
            <ac:picMk id="2" creationId="{A05E1BCC-C79A-AC17-5026-EEB0DA7BFC49}"/>
          </ac:picMkLst>
        </pc:picChg>
      </pc:sldChg>
      <pc:sldChg chg="delSp modSp mod modTransition delAnim modAnim modNotesTx">
        <pc:chgData name="DOMINGUEZ, Morgane" userId="d29c428e-ee62-4017-a838-521138d5b01c" providerId="ADAL" clId="{A2A33B7E-B378-4DC3-A5A9-019D29D01A13}" dt="2025-02-18T18:49:39.084" v="285"/>
        <pc:sldMkLst>
          <pc:docMk/>
          <pc:sldMk cId="3612593229" sldId="2147474711"/>
        </pc:sldMkLst>
        <pc:spChg chg="mod">
          <ac:chgData name="DOMINGUEZ, Morgane" userId="d29c428e-ee62-4017-a838-521138d5b01c" providerId="ADAL" clId="{A2A33B7E-B378-4DC3-A5A9-019D29D01A13}" dt="2025-02-18T18:42:12.420" v="214" actId="255"/>
          <ac:spMkLst>
            <pc:docMk/>
            <pc:sldMk cId="3612593229" sldId="2147474711"/>
            <ac:spMk id="19" creationId="{232DBF9B-0341-3A77-AB37-69F290A232B0}"/>
          </ac:spMkLst>
        </pc:spChg>
        <pc:picChg chg="del">
          <ac:chgData name="DOMINGUEZ, Morgane" userId="d29c428e-ee62-4017-a838-521138d5b01c" providerId="ADAL" clId="{A2A33B7E-B378-4DC3-A5A9-019D29D01A13}" dt="2025-02-18T18:36:47.815" v="53" actId="478"/>
          <ac:picMkLst>
            <pc:docMk/>
            <pc:sldMk cId="3612593229" sldId="2147474711"/>
            <ac:picMk id="13" creationId="{ADDD1273-E306-3F6C-7AD2-1449143F06EA}"/>
          </ac:picMkLst>
        </pc:picChg>
      </pc:sldChg>
      <pc:sldChg chg="delSp modSp mod modTransition delAnim modAnim modNotesTx">
        <pc:chgData name="DOMINGUEZ, Morgane" userId="d29c428e-ee62-4017-a838-521138d5b01c" providerId="ADAL" clId="{A2A33B7E-B378-4DC3-A5A9-019D29D01A13}" dt="2025-02-18T18:49:49.706" v="287"/>
        <pc:sldMkLst>
          <pc:docMk/>
          <pc:sldMk cId="2445826349" sldId="2147474712"/>
        </pc:sldMkLst>
        <pc:spChg chg="mod">
          <ac:chgData name="DOMINGUEZ, Morgane" userId="d29c428e-ee62-4017-a838-521138d5b01c" providerId="ADAL" clId="{A2A33B7E-B378-4DC3-A5A9-019D29D01A13}" dt="2025-02-18T18:42:21.801" v="216" actId="255"/>
          <ac:spMkLst>
            <pc:docMk/>
            <pc:sldMk cId="2445826349" sldId="2147474712"/>
            <ac:spMk id="8" creationId="{6B78D40D-FB01-DEF8-D226-FEEABC6490EA}"/>
          </ac:spMkLst>
        </pc:spChg>
        <pc:picChg chg="del">
          <ac:chgData name="DOMINGUEZ, Morgane" userId="d29c428e-ee62-4017-a838-521138d5b01c" providerId="ADAL" clId="{A2A33B7E-B378-4DC3-A5A9-019D29D01A13}" dt="2025-02-18T18:36:54.502" v="58" actId="478"/>
          <ac:picMkLst>
            <pc:docMk/>
            <pc:sldMk cId="2445826349" sldId="2147474712"/>
            <ac:picMk id="2" creationId="{3635ED4E-309B-4D19-4D41-A93263431871}"/>
          </ac:picMkLst>
        </pc:picChg>
      </pc:sldChg>
      <pc:sldChg chg="delSp modSp mod modTransition delAnim modAnim modNotesTx">
        <pc:chgData name="DOMINGUEZ, Morgane" userId="d29c428e-ee62-4017-a838-521138d5b01c" providerId="ADAL" clId="{A2A33B7E-B378-4DC3-A5A9-019D29D01A13}" dt="2025-02-18T18:49:57.624" v="288"/>
        <pc:sldMkLst>
          <pc:docMk/>
          <pc:sldMk cId="307908686" sldId="2147474713"/>
        </pc:sldMkLst>
        <pc:spChg chg="mod">
          <ac:chgData name="DOMINGUEZ, Morgane" userId="d29c428e-ee62-4017-a838-521138d5b01c" providerId="ADAL" clId="{A2A33B7E-B378-4DC3-A5A9-019D29D01A13}" dt="2025-02-18T18:42:26.975" v="217" actId="255"/>
          <ac:spMkLst>
            <pc:docMk/>
            <pc:sldMk cId="307908686" sldId="2147474713"/>
            <ac:spMk id="7" creationId="{7948B776-4140-7ABC-1C05-666F8C2B3B98}"/>
          </ac:spMkLst>
        </pc:spChg>
        <pc:picChg chg="del">
          <ac:chgData name="DOMINGUEZ, Morgane" userId="d29c428e-ee62-4017-a838-521138d5b01c" providerId="ADAL" clId="{A2A33B7E-B378-4DC3-A5A9-019D29D01A13}" dt="2025-02-18T18:37:00.345" v="62" actId="478"/>
          <ac:picMkLst>
            <pc:docMk/>
            <pc:sldMk cId="307908686" sldId="2147474713"/>
            <ac:picMk id="2" creationId="{7A69D26A-10D3-86FF-62F8-05A7D4EF5139}"/>
          </ac:picMkLst>
        </pc:picChg>
      </pc:sldChg>
      <pc:sldChg chg="delSp modSp mod modTransition delAnim modAnim modNotesTx">
        <pc:chgData name="DOMINGUEZ, Morgane" userId="d29c428e-ee62-4017-a838-521138d5b01c" providerId="ADAL" clId="{A2A33B7E-B378-4DC3-A5A9-019D29D01A13}" dt="2025-02-18T18:50:03.605" v="289"/>
        <pc:sldMkLst>
          <pc:docMk/>
          <pc:sldMk cId="2805447544" sldId="2147474714"/>
        </pc:sldMkLst>
        <pc:spChg chg="mod">
          <ac:chgData name="DOMINGUEZ, Morgane" userId="d29c428e-ee62-4017-a838-521138d5b01c" providerId="ADAL" clId="{A2A33B7E-B378-4DC3-A5A9-019D29D01A13}" dt="2025-02-18T18:42:33.726" v="218" actId="255"/>
          <ac:spMkLst>
            <pc:docMk/>
            <pc:sldMk cId="2805447544" sldId="2147474714"/>
            <ac:spMk id="3" creationId="{B8E6C202-41D9-70C3-4C31-1575B443543A}"/>
          </ac:spMkLst>
        </pc:spChg>
        <pc:picChg chg="del">
          <ac:chgData name="DOMINGUEZ, Morgane" userId="d29c428e-ee62-4017-a838-521138d5b01c" providerId="ADAL" clId="{A2A33B7E-B378-4DC3-A5A9-019D29D01A13}" dt="2025-02-18T18:37:05.340" v="66" actId="478"/>
          <ac:picMkLst>
            <pc:docMk/>
            <pc:sldMk cId="2805447544" sldId="2147474714"/>
            <ac:picMk id="2" creationId="{01DFE4D3-B08F-BB80-14F0-02667C71641B}"/>
          </ac:picMkLst>
        </pc:picChg>
      </pc:sldChg>
      <pc:sldChg chg="delSp modSp mod modTransition delAnim modAnim modNotesTx">
        <pc:chgData name="DOMINGUEZ, Morgane" userId="d29c428e-ee62-4017-a838-521138d5b01c" providerId="ADAL" clId="{A2A33B7E-B378-4DC3-A5A9-019D29D01A13}" dt="2025-02-18T18:50:14.761" v="291"/>
        <pc:sldMkLst>
          <pc:docMk/>
          <pc:sldMk cId="1364773502" sldId="2147474715"/>
        </pc:sldMkLst>
        <pc:spChg chg="mod">
          <ac:chgData name="DOMINGUEZ, Morgane" userId="d29c428e-ee62-4017-a838-521138d5b01c" providerId="ADAL" clId="{A2A33B7E-B378-4DC3-A5A9-019D29D01A13}" dt="2025-02-18T18:42:43.533" v="220" actId="255"/>
          <ac:spMkLst>
            <pc:docMk/>
            <pc:sldMk cId="1364773502" sldId="2147474715"/>
            <ac:spMk id="2" creationId="{A84272EC-9D31-4C28-BCD9-38E8E9790C93}"/>
          </ac:spMkLst>
        </pc:spChg>
        <pc:picChg chg="del">
          <ac:chgData name="DOMINGUEZ, Morgane" userId="d29c428e-ee62-4017-a838-521138d5b01c" providerId="ADAL" clId="{A2A33B7E-B378-4DC3-A5A9-019D29D01A13}" dt="2025-02-18T18:37:11.493" v="70" actId="478"/>
          <ac:picMkLst>
            <pc:docMk/>
            <pc:sldMk cId="1364773502" sldId="2147474715"/>
            <ac:picMk id="15" creationId="{92B29B73-39E6-432F-82E0-2BE4B1AA970E}"/>
          </ac:picMkLst>
        </pc:picChg>
      </pc:sldChg>
      <pc:sldChg chg="delSp modSp mod modTransition delAnim modAnim modNotesTx">
        <pc:chgData name="DOMINGUEZ, Morgane" userId="d29c428e-ee62-4017-a838-521138d5b01c" providerId="ADAL" clId="{A2A33B7E-B378-4DC3-A5A9-019D29D01A13}" dt="2025-02-18T18:50:43.743" v="296"/>
        <pc:sldMkLst>
          <pc:docMk/>
          <pc:sldMk cId="2647967921" sldId="2147474716"/>
        </pc:sldMkLst>
        <pc:spChg chg="mod">
          <ac:chgData name="DOMINGUEZ, Morgane" userId="d29c428e-ee62-4017-a838-521138d5b01c" providerId="ADAL" clId="{A2A33B7E-B378-4DC3-A5A9-019D29D01A13}" dt="2025-02-18T18:43:18.912" v="225" actId="1076"/>
          <ac:spMkLst>
            <pc:docMk/>
            <pc:sldMk cId="2647967921" sldId="2147474716"/>
            <ac:spMk id="10" creationId="{2AAD8900-DCAC-C990-1D2F-5C5EA3804583}"/>
          </ac:spMkLst>
        </pc:spChg>
        <pc:picChg chg="del">
          <ac:chgData name="DOMINGUEZ, Morgane" userId="d29c428e-ee62-4017-a838-521138d5b01c" providerId="ADAL" clId="{A2A33B7E-B378-4DC3-A5A9-019D29D01A13}" dt="2025-02-18T18:37:30.804" v="88" actId="478"/>
          <ac:picMkLst>
            <pc:docMk/>
            <pc:sldMk cId="2647967921" sldId="2147474716"/>
            <ac:picMk id="2" creationId="{0E993EB7-7023-4E81-A670-0160CFC9499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4 of the GTFCC online course on the identification of PAMIs for cholera elimination.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1563831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third and last day of the workshop is the moment to reach an agreement among all participants on the final list of PAMIs and to get organized for next steps.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Building on outcomes from day 2, a consensus should be reached on the vulnerability index threshold.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steps to be organized are the preparation of the report on PAMI identification and of the request for a GTFCC PAMI review. For those, roles and responsibilities should be assigned, and timelines should be set.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the way forward for NCP development should also be discussed.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119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part of the preparation of the workshop, visuals and supporting material that will be displayed at the workshop should be prepared in advance.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 minimum, this should include supporting material to discuss missing values, for example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the PAMI Excel tool as well as figures for setting the vulnerability index threshold, for example similar to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the PAMI Excel tool.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shapefiles should also be prepared in order to map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243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will now go through a few tips to run a successful stakeholder validation.</a:t>
            </a: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705869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chair and the facilitators play a key role to keep a sound decision-making process on track. This means ensuring that decisions on PAMIs are grounded on data and take into account operational implications.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keep a sound decision-making process on track, displaying the supporting material and the visuals prepared ahead of the workshop helps focus the attention and the discussions on data.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the chair and the facilitators should encourage participants not to bring up personal opinions or impressions but as much as possible documented facts.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it is essential that the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practical and operational dimensions of PAMI identification be carefully considered in the decision-making process, in particular the feasibility of the NCP.</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21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Group sessions in break-out are useful tools for a participative and engaging process.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Group sessions give all participants greater opportunities to actively engage in the discussions compared to plenary sessions. In addition, group sessions can make the discussions more time effective by bringing together in a group, the participants who have convergent expertise and knowledge.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Groups can be formed by regions; this is helpful for example to complement missing data based on local knowledge for specific geographic units with remaining missing data; this may also facilitate discussions on local context and specific challenges.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Alternatively, groups can also be formed by cholera prevention and control pillar. This is helpful for example to discuss technical and practical considerations.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group sessions to be effective and fully beneficial, it is essential that each group be briefed on the objective of the session and be provided with an outline to structure the discussions such as guiding questions.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a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facilitator, a note-taker, and a rapporteur should be designated in each group.</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139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Throughout the workshop, discussions, decisions, and justifications for the decisions should be documented for traceability of the decision-making process.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Note takers play a key role in ensuring comprehensive record keeping.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during the workshop, note takers also support the chair and facilitators by flagging any decisions made without sufficient justifications. They also keep track of any unresolved discussions and make sure that they get addressed and solved.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Note takers are encouraged to use the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the PAMI Excel tool to record discussions on specific geographic units. To that end, they may add columns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needed.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756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Decisions on PAMIs are always made by consensus. We will walk you through the approaches that can facilitate consensus building.</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16</a:t>
            </a:fld>
            <a:endParaRPr lang="en-US"/>
          </a:p>
        </p:txBody>
      </p:sp>
    </p:spTree>
    <p:extLst>
      <p:ext uri="{BB962C8B-B14F-4D97-AF65-F5344CB8AC3E}">
        <p14:creationId xmlns:p14="http://schemas.microsoft.com/office/powerpoint/2010/main" val="1401177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Reaching a consensus means that all participants are overall onboard with the decisions.</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the workshop, a consensus should be reached on four main dimensions: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relevance of vulnerability factors selected and associated measurable indicators and data sources;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Whether weights should be given to vulnerability factors in the calculation of the index;</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presence or absence of vulnerability factors in geographic units with remaining missing data;</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vulnerability index threshold.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general principle, consensus building is facilitated by objective decision-making grounded on data and operational considerations. This helps keep the decision-making process on track, setting aside personal opinions or impressions as well as unrealistic aspirations.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596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list of vulnerability factors considered relevant in the country-specific context, together with their measurable vulnerability indicator and associated data source should be endorsed by consensus.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consensus should be reached on the rationale for not considering any vulnerability factor from the GTFCC indicative list of generic vulnerability factors.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consensus should also be reached on the rationale for considering in the analysis any additional vulnerability factor not included in the indicative list.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definitions of measurable vulnerability indicators and associated data sources should also be reviewed and adapted as needed for endorsement.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248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If applicable, the justifications for giving more weight to any vulnerability factor in the calculation of the vulnerability index should be validated by consensus.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 default, all vulnerability factors have an equal weight.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it is proposed to give more weight to any vulnerability factor, this should be justified by tangible arguments. The corresponding justifications should be discussed and endorsed by consensus.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460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provide you some insights on how to organize a successful PAMI stakeholder validation.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763591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there are a few remaining missing data, they are filled by consensus at the workshop, building on local knowledge and multisectoral expertise.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Filling missing data at the workshop is only considered if missing data is for a few geographic units. If there are significant missing data, this should be addressed prior to the stakeholder validation. For a reminder about how to address significant missing data do not hesitate to go back to Module 2 of this course.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Consensus on the presence or absence of vulnerability factors should be reached for all geographic units with remaining missing data. As a result, there should be no more remaining missing data in the dataset.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746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build consensus on the vulnerability index threshold, different scenarios for setting the vulnerability index threshold can be discussed at the workshop.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expected feasibility of the NCP is assessed depending on the selected threshold taking into account the number and the percentage of geographic units that would be PAMIs as well as the population in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Deciding on the threshold value focuses on finding the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lowest vulnerability index threshold still allowing feasibility of multisectoral interventions in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193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Consensus building on the list of PAMIs is driven by the data and by operational considerations.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Justifications for all decisions should be documented for traceability of the decision-making process.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collaborative and participative discussions at the stakeholder validation represent a key opportunity to maximize buy-in and multisectoral engagement in the NCP.</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22</a:t>
            </a:fld>
            <a:endParaRPr lang="en-US"/>
          </a:p>
        </p:txBody>
      </p:sp>
    </p:spTree>
    <p:extLst>
      <p:ext uri="{BB962C8B-B14F-4D97-AF65-F5344CB8AC3E}">
        <p14:creationId xmlns:p14="http://schemas.microsoft.com/office/powerpoint/2010/main" val="2286274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What is an expected benefit of having consensus from all parties on the final list of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It ensures that all personal opinions are duly considered.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It maximizes stakeholder engagement in the future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It reduces the need for follow up training sessions.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Consensus from all parties on the final list of PAMIs maximizes stakeholder engagement in the future NCP.</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Why group sessions might be useful at a stakeholder validation workshop?</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extend the duration of the workshop.</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channel convergent expertise and knowledge for more effective discussions. </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limit the number of participants.</a:t>
            </a:r>
          </a:p>
          <a:p>
            <a:pPr marL="342900" marR="0" lvl="0" indent="-342900">
              <a:lnSpc>
                <a:spcPct val="107000"/>
              </a:lnSpc>
              <a:spcBef>
                <a:spcPts val="0"/>
              </a:spcBef>
              <a:spcAft>
                <a:spcPts val="800"/>
              </a:spcAft>
              <a:buFont typeface="+mj-lt"/>
              <a:buAutoNum type="alphaLcParenR"/>
              <a:tabLst>
                <a:tab pos="228600" algn="l"/>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create closer bounds between participants.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Group sessions are a useful tool at the stakeholder validation to help bring together convergent expertise and knowledge in order to have more effective discussions.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When setting the vulnerability index threshold, which key factor should guide the decision making?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Statistical modelling of the risk of reemergence of cholera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Practical and operational implications regarding the feasibility of implementing multisectoral interventions in PAMIs.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The historical significance of the geographic units considering cholera history in the country over past decades.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The key factor that should guide the decision making on the vulnerability index threshold are practical and operational implications regarding the feasibility of implementing multisectoral interventions in PAMIs.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able to:</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the objectives of the stakeholder validation;</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how to prepare a PAMI validation workshop;</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how to run a PAMI validation workshop;</a:t>
            </a:r>
          </a:p>
          <a:p>
            <a:pPr marL="342900" marR="0" lvl="0" indent="-342900">
              <a:lnSpc>
                <a:spcPct val="107000"/>
              </a:lnSpc>
              <a:spcBef>
                <a:spcPts val="0"/>
              </a:spcBef>
              <a:spcAft>
                <a:spcPts val="0"/>
              </a:spcAft>
              <a:buFont typeface="Symbol" panose="05050102010706020507" pitchFamily="18"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understand approaches to foster consensus on the list of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75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30</a:t>
            </a:fld>
            <a:endParaRPr lang="en-US"/>
          </a:p>
        </p:txBody>
      </p:sp>
    </p:spTree>
    <p:extLst>
      <p:ext uri="{BB962C8B-B14F-4D97-AF65-F5344CB8AC3E}">
        <p14:creationId xmlns:p14="http://schemas.microsoft.com/office/powerpoint/2010/main" val="15426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PAMI stakeholder validation is an important moment for the identification of PAMIs for cholera elimination. This is when the vulnerability factors and measurable vulnerability indicators are endorsed, any remaining missing data are complemented and finally a vulnerability index threshold is selected.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outcome of a successful stakeholder validation is the final list of PAMIs with strong buy-in from all parties.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achieve the validation of PAMIs in a participative manner, it is recommended that the stakeholder validation be organized in the form of an on-site workshop.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Experience shows that a 3-day workshop is ideal to achieve stakeholder validation.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key benefit of hosting the stakeholder validation as an onsite workshop is not only to foster participative discussions. Experience shows that onsite PAMI workshops also encourage collaboration across stakeholders which is essential for the successful continuation of the NCP process.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632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Critical to a successful PAMI validation workshop is a thorough preparation of this important event.</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5</a:t>
            </a:fld>
            <a:endParaRPr lang="en-US"/>
          </a:p>
        </p:txBody>
      </p:sp>
    </p:spTree>
    <p:extLst>
      <p:ext uri="{BB962C8B-B14F-4D97-AF65-F5344CB8AC3E}">
        <p14:creationId xmlns:p14="http://schemas.microsoft.com/office/powerpoint/2010/main" val="1985780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Careful preparation and anticipation are key success factors.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Plan ahead to identify relevant stakeholders to be invited, prepare the agenda. Make sure to send out invitations well in advance to maximize attendance. Make the necessary arrangements for the logistics of the workshop. Prepare the supporting material and the visuals that will be displayed at the workshop. Confirm and brief speakers and facilitators. Do not forget to appoint and to brief a chair, and make sure to identify and to brief note-takers.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078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establishing the list of participants, make sure that the PAMI validation will be as multisectoral as possible. Consider inviting multiple sectors beyond the public health sector, such as WASH, finance, and so on. It is also advisable to invite representatives from different levels, ensuring that both the national level and subnational levels are represented.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make sure that all organizations and partners that play an active role in cholera elimination in your country are given a chance to be involved in the PAMI validation.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97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is an example of a possible agenda for a PAMI workshop. Of course, this is indicative and is only provided as a basis for customization.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focus of the first day can be to set the scene, as all participants may not yet be familiar with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background, updates on the cholera situation in your country can be presented covering the epidemiological situation, the strategies against cholera that have been implemented, along with the progress achieved and the challenges that have been faced. Cholera pillar-specific updates may also be very insightful.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you can bring participants up to speed on PAMI identification by walking them through the PAMI identification method.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present the outcomes of the first phase of PAMI identification, including the vulnerability factors selected and associated measurable indicators and data sources.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Bring up for discussion, not only the key findings of the first phase of PAMI identification, but also and as importantly their potential limitations.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52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focus of the second day can be on discussing the list of PAMIs in a participative manner.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includes finalizing calculations of the vulnerability index by complementing any remaining missing data based on a qualitative assessment building on participants’ knowledge, and determining whether any weights should be applied to some vulnerability factors in the calculations.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discuss how to set the vulnerability index threshold, different scenarios can be outlined in a plenary session. Then, these scenarios can be discussed in group sessions. Each group can then report in a plenary session on its thoughts and findings.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956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59F2B6E-567D-4362-8D6D-5460C7929E3E}"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B000FF-ACE3-4E06-9640-0497FFC4C35D}"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536860-2CE3-4EE3-838D-5A4BC14EDD9C}"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329F6ED-7829-4F5E-AD5D-87BFD2184C8E}" type="datetime1">
              <a:rPr lang="en-GB" smtClean="0"/>
              <a:t>18/02/2025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B770CD6-E8C2-4E4D-AAA1-E914560C044A}" type="datetime1">
              <a:rPr lang="en-GB" smtClean="0"/>
              <a:t>18/02/2025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B36060D-3CAD-4D41-A5C2-53DFE414EDDD}" type="datetime1">
              <a:rPr lang="en-GB" smtClean="0"/>
              <a:t>18/02/2025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32433B5-E49E-4D24-A786-56E3814D60E3}" type="datetime1">
              <a:rPr lang="en-GB" smtClean="0"/>
              <a:t>18/02/2025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1F41135-07D8-447C-8F7F-DB77DE0265B6}" type="datetime1">
              <a:rPr lang="en-GB" smtClean="0"/>
              <a:t>18/02/2025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50D3C579-3A4D-4672-9468-FD685112AA5D}" type="datetime1">
              <a:rPr lang="en-GB" smtClean="0"/>
              <a:t>18/02/2025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BFD5620-3785-4FDD-8C22-DAE4C723A7FC}"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C759BB5-7C6A-4E9A-A929-B98E04D39970}"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2266B1-DC98-46FD-83EE-BD7D9823EB55}"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2AD5F7E-92F1-45AC-AB3E-B729DA60F57A}"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ADE3631-4C20-4CCF-ACA8-747389717304}"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C2F75F08-6754-4AD6-BC11-585347A65584}"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79EAE990-B81E-4169-80CF-6DA82464C0E7}"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C139826-7268-4FBA-B0E7-3F23C8365381}"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833A7E48-A0F5-48C7-8FF0-82B46422E82E}" type="datetime1">
              <a:rPr lang="en-GB" smtClean="0"/>
              <a:t>18/02/2025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81A33755-4285-4269-8CEA-98794A62761E}" type="datetime1">
              <a:rPr lang="en-GB" smtClean="0"/>
              <a:t>18/02/2025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CC3CF36D-395F-4FFF-8699-E7AF1690CC9C}" type="datetime1">
              <a:rPr lang="en-GB" smtClean="0"/>
              <a:t>18/02/2025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0BDEEAD2-8E71-418F-BF5A-EA19861C9FBF}" type="datetime1">
              <a:rPr lang="en-GB" smtClean="0"/>
              <a:t>18/02/2025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410245E2-682B-465C-9DED-51CA156B1295}" type="datetime1">
              <a:rPr lang="en-GB" smtClean="0"/>
              <a:t>18/02/2025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308AD4-97B4-4E72-82B2-C502885CA3D0}"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BFCF0F7C-C984-4D0A-AF27-93268A413B64}" type="datetime1">
              <a:rPr lang="en-GB" smtClean="0"/>
              <a:t>18/02/2025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CFF4D7E7-2BEE-4B1D-8897-BF4A1715BB8B}" type="datetime1">
              <a:rPr lang="en-GB" smtClean="0"/>
              <a:t>18/02/2025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81676C10-4D79-4739-862E-120589F56D2E}" type="datetime1">
              <a:rPr lang="en-GB" smtClean="0"/>
              <a:t>18/02/2025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AA7DF259-030E-4391-97D7-F7908DE91FE5}" type="datetime1">
              <a:rPr lang="en-GB" smtClean="0"/>
              <a:t>18/02/2025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92E5C5-CF3F-45D1-AE69-F8B94B63CF7B}"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742A5C-93C1-43F4-957B-A1183BBA07DD}" type="datetime1">
              <a:rPr lang="en-GB" smtClean="0"/>
              <a:t>18/02/2025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09B430-CDDB-40F8-86D1-A70DA3768E26}" type="datetime1">
              <a:rPr lang="en-GB" smtClean="0"/>
              <a:t>18/02/2025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1B717-7659-4610-BF8B-1A8C28BAD720}" type="datetime1">
              <a:rPr lang="en-GB" smtClean="0"/>
              <a:t>18/02/2025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4743DE-421C-498F-9E2F-3E5CDFE22EE2}"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692D49-94C6-4D17-8FC2-CA85941C3216}"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056269-4696-45F1-AF03-8D23B45066D0}" type="datetime1">
              <a:rPr lang="en-GB" smtClean="0"/>
              <a:t>18/02/2025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E3E48D47-A7F1-478B-A83D-483978843D29}" type="datetime1">
              <a:rPr lang="en-GB" smtClean="0"/>
              <a:t>18/02/2025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8B10F7AE-419D-4EA3-942D-B0BE9A34DA1B}" type="datetime1">
              <a:rPr lang="en-GB" smtClean="0"/>
              <a:t>18/02/2025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11D36A-2242-B551-157E-0A87510BF441}"/>
              </a:ext>
            </a:extLst>
          </p:cNvPr>
          <p:cNvPicPr>
            <a:picLocks noChangeAspect="1"/>
          </p:cNvPicPr>
          <p:nvPr/>
        </p:nvPicPr>
        <p:blipFill>
          <a:blip r:embed="rId3"/>
          <a:stretch>
            <a:fillRect/>
          </a:stretch>
        </p:blipFill>
        <p:spPr>
          <a:xfrm>
            <a:off x="-304800" y="0"/>
            <a:ext cx="18592800" cy="10287000"/>
          </a:xfrm>
          <a:prstGeom prst="rect">
            <a:avLst/>
          </a:prstGeom>
        </p:spPr>
      </p:pic>
    </p:spTree>
    <p:extLst>
      <p:ext uri="{BB962C8B-B14F-4D97-AF65-F5344CB8AC3E}">
        <p14:creationId xmlns:p14="http://schemas.microsoft.com/office/powerpoint/2010/main" val="19007475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678587" y="-1382727"/>
            <a:ext cx="9822587" cy="284666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403289" y="-1959470"/>
            <a:ext cx="10614089" cy="34234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711511" y="411581"/>
            <a:ext cx="9581327"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Example of agenda </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1905000" y="2336726"/>
            <a:ext cx="1464243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057400" y="2577471"/>
            <a:ext cx="1432559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Day 3.</a:t>
            </a:r>
            <a:r>
              <a:rPr kumimoji="0" lang="en-US" sz="32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Reach consensus on the list of PAMIs &amp; organize next steps</a:t>
            </a:r>
          </a:p>
        </p:txBody>
      </p:sp>
      <p:sp>
        <p:nvSpPr>
          <p:cNvPr id="8" name="TextBox 7">
            <a:extLst>
              <a:ext uri="{FF2B5EF4-FFF2-40B4-BE49-F238E27FC236}">
                <a16:creationId xmlns:a16="http://schemas.microsoft.com/office/drawing/2014/main" id="{DADC1713-35E4-6B4F-2472-49209CFD8DF4}"/>
              </a:ext>
            </a:extLst>
          </p:cNvPr>
          <p:cNvSpPr txBox="1"/>
          <p:nvPr/>
        </p:nvSpPr>
        <p:spPr>
          <a:xfrm>
            <a:off x="2057400" y="3747447"/>
            <a:ext cx="16078200" cy="616322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Wrap up of Day 2 </a:t>
            </a: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Address any pending questions </a:t>
            </a: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Decide on the </a:t>
            </a:r>
            <a:r>
              <a:rPr lang="en-US" sz="2800" dirty="0">
                <a:solidFill>
                  <a:srgbClr val="009999"/>
                </a:solidFill>
                <a:latin typeface="Atkinson Hyperlegible Bold" panose="020B0604020202020204" charset="0"/>
              </a:rPr>
              <a:t>vulnerability index threshold</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ndParaRPr>
          </a:p>
          <a:p>
            <a:pPr marL="914400" marR="0" lvl="1" indent="-457200" algn="l" defTabSz="914400" rtl="0" eaLnBrk="1" fontAlgn="auto" latinLnBrk="0" hangingPunct="1">
              <a:lnSpc>
                <a:spcPct val="100000"/>
              </a:lnSpc>
              <a:spcBef>
                <a:spcPts val="0"/>
              </a:spcBef>
              <a:spcAft>
                <a:spcPts val="0"/>
              </a:spcAft>
              <a:buClr>
                <a:srgbClr val="4DB1A9"/>
              </a:buClr>
              <a:buSzTx/>
              <a:buFont typeface="Courier New" panose="02070309020205020404" pitchFamily="49" charset="0"/>
              <a:buChar char="o"/>
              <a:tabLst/>
              <a:defRPr/>
            </a:pPr>
            <a:endParaRPr kumimoji="0" lang="en-US" sz="2800" b="0" i="0" u="none" strike="noStrike" kern="1200" cap="none" spc="0" normalizeH="0" baseline="0" noProof="0" dirty="0">
              <a:ln>
                <a:noFill/>
              </a:ln>
              <a:solidFill>
                <a:srgbClr val="009999"/>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Plan immediate next steps </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Role, responsibilities, timelines for the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PAMI identification report</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Timelines and responsible stakeholder for requesting a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GTFCC PAMI review</a:t>
            </a:r>
          </a:p>
          <a:p>
            <a:pPr marL="457200" marR="0" lvl="0"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Set the way forward</a:t>
            </a:r>
          </a:p>
          <a:p>
            <a:pPr marL="914400" marR="0" lvl="1"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Way forward and timelines for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NCP development</a:t>
            </a:r>
            <a:endParaRPr kumimoji="0" lang="en-US" sz="2800" b="0" i="0" u="none" strike="noStrike" kern="1200" cap="none" spc="0" normalizeH="0" baseline="0" noProof="0" dirty="0">
              <a:ln>
                <a:noFill/>
              </a:ln>
              <a:solidFill>
                <a:srgbClr val="009999"/>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Closing remarks </a:t>
            </a:r>
          </a:p>
          <a:p>
            <a:pPr marL="457200" marR="0" lvl="0" indent="-457200" algn="l" defTabSz="914400" rtl="0" eaLnBrk="1" fontAlgn="auto" latinLnBrk="0" hangingPunct="1">
              <a:lnSpc>
                <a:spcPct val="100000"/>
              </a:lnSpc>
              <a:spcBef>
                <a:spcPts val="0"/>
              </a:spcBef>
              <a:spcAft>
                <a:spcPts val="300"/>
              </a:spcAft>
              <a:buClr>
                <a:srgbClr val="4DB1A9"/>
              </a:buClr>
              <a:buSzTx/>
              <a:buFont typeface="Courier New" panose="02070309020205020404" pitchFamily="49" charset="0"/>
              <a:buChar char="o"/>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A2F69BE-2E2A-A0D6-56D9-2E52BBD8B654}"/>
              </a:ext>
            </a:extLst>
          </p:cNvPr>
          <p:cNvPicPr>
            <a:picLocks noChangeAspect="1"/>
          </p:cNvPicPr>
          <p:nvPr/>
        </p:nvPicPr>
        <p:blipFill>
          <a:blip r:embed="rId3"/>
          <a:stretch>
            <a:fillRect/>
          </a:stretch>
        </p:blipFill>
        <p:spPr>
          <a:xfrm>
            <a:off x="12473092" y="187886"/>
            <a:ext cx="5662508" cy="1651565"/>
          </a:xfrm>
          <a:prstGeom prst="rect">
            <a:avLst/>
          </a:prstGeom>
        </p:spPr>
      </p:pic>
      <p:sp>
        <p:nvSpPr>
          <p:cNvPr id="10" name="TextBox 9">
            <a:extLst>
              <a:ext uri="{FF2B5EF4-FFF2-40B4-BE49-F238E27FC236}">
                <a16:creationId xmlns:a16="http://schemas.microsoft.com/office/drawing/2014/main" id="{ECEC6052-DC68-4CA0-60E1-26B89D6A2ECC}"/>
              </a:ext>
            </a:extLst>
          </p:cNvPr>
          <p:cNvSpPr txBox="1"/>
          <p:nvPr/>
        </p:nvSpPr>
        <p:spPr>
          <a:xfrm>
            <a:off x="12667298" y="659725"/>
            <a:ext cx="513979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EECE1">
                    <a:lumMod val="25000"/>
                  </a:srgbClr>
                </a:solidFill>
                <a:effectLst/>
                <a:uLnTx/>
                <a:uFillTx/>
                <a:latin typeface="Cavolini" panose="03000502040302020204" pitchFamily="66" charset="0"/>
                <a:cs typeface="Cavolini" panose="03000502040302020204" pitchFamily="66" charset="0"/>
              </a:rPr>
              <a:t>Indicative only</a:t>
            </a:r>
          </a:p>
        </p:txBody>
      </p:sp>
      <p:sp>
        <p:nvSpPr>
          <p:cNvPr id="3" name="Slide Number Placeholder 2">
            <a:extLst>
              <a:ext uri="{FF2B5EF4-FFF2-40B4-BE49-F238E27FC236}">
                <a16:creationId xmlns:a16="http://schemas.microsoft.com/office/drawing/2014/main" id="{7E886C14-45D3-C232-632E-0C28FDB5356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10</a:t>
            </a:fld>
            <a:endParaRPr lang="en-US" sz="1200" dirty="0"/>
          </a:p>
        </p:txBody>
      </p:sp>
    </p:spTree>
    <p:extLst>
      <p:ext uri="{BB962C8B-B14F-4D97-AF65-F5344CB8AC3E}">
        <p14:creationId xmlns:p14="http://schemas.microsoft.com/office/powerpoint/2010/main" val="3993658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382727"/>
            <a:ext cx="954728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52500" y="450669"/>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Supporting material</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952500" y="2167122"/>
            <a:ext cx="16383000" cy="91602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1291883" y="2396438"/>
            <a:ext cx="16383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Prepare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visuals</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to streamline discussions and decisions on PAMIs</a:t>
            </a:r>
          </a:p>
        </p:txBody>
      </p:sp>
      <p:grpSp>
        <p:nvGrpSpPr>
          <p:cNvPr id="16" name="Group 15">
            <a:extLst>
              <a:ext uri="{FF2B5EF4-FFF2-40B4-BE49-F238E27FC236}">
                <a16:creationId xmlns:a16="http://schemas.microsoft.com/office/drawing/2014/main" id="{02D33D97-8651-9A72-F5EF-02D87700339B}"/>
              </a:ext>
            </a:extLst>
          </p:cNvPr>
          <p:cNvGrpSpPr/>
          <p:nvPr/>
        </p:nvGrpSpPr>
        <p:grpSpPr>
          <a:xfrm>
            <a:off x="1" y="7572565"/>
            <a:ext cx="9372600" cy="2554548"/>
            <a:chOff x="1" y="7572565"/>
            <a:chExt cx="9372600" cy="2554548"/>
          </a:xfrm>
        </p:grpSpPr>
        <p:sp>
          <p:nvSpPr>
            <p:cNvPr id="2" name="TextBox 1">
              <a:extLst>
                <a:ext uri="{FF2B5EF4-FFF2-40B4-BE49-F238E27FC236}">
                  <a16:creationId xmlns:a16="http://schemas.microsoft.com/office/drawing/2014/main" id="{71811DDF-25CD-D7BC-9201-C7312BBB78EA}"/>
                </a:ext>
              </a:extLst>
            </p:cNvPr>
            <p:cNvSpPr txBox="1"/>
            <p:nvPr/>
          </p:nvSpPr>
          <p:spPr>
            <a:xfrm>
              <a:off x="1" y="7572565"/>
              <a:ext cx="9372600" cy="1594283"/>
            </a:xfrm>
            <a:prstGeom prst="rect">
              <a:avLst/>
            </a:prstGeom>
            <a:noFill/>
          </p:spPr>
          <p:txBody>
            <a:bodyPr wrap="square">
              <a:spAutoFit/>
            </a:bodyPr>
            <a:lstStyle/>
            <a:p>
              <a:pPr marL="1371600" lvl="2" indent="-457200">
                <a:lnSpc>
                  <a:spcPct val="130000"/>
                </a:lnSpc>
                <a:buClr>
                  <a:srgbClr val="119C94"/>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Sheet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R.2</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of the PAMI Excel tool </a:t>
              </a:r>
              <a:endPar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1371600" lvl="2" indent="-457200">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Vulnerability Index Summary </a:t>
              </a:r>
            </a:p>
            <a:p>
              <a:pPr marL="1371600" lvl="2" indent="-457200">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To guide discussions on the </a:t>
              </a:r>
              <a:r>
                <a:rPr lang="en-US" sz="2800" dirty="0">
                  <a:solidFill>
                    <a:schemeClr val="tx1">
                      <a:lumMod val="95000"/>
                      <a:lumOff val="5000"/>
                    </a:schemeClr>
                  </a:solidFill>
                  <a:latin typeface="Atkinson Hyperlegible Bold" panose="020B0604020202020204" charset="0"/>
                </a:rPr>
                <a:t>index threshold</a:t>
              </a:r>
            </a:p>
          </p:txBody>
        </p:sp>
        <p:pic>
          <p:nvPicPr>
            <p:cNvPr id="12" name="Picture 11">
              <a:extLst>
                <a:ext uri="{FF2B5EF4-FFF2-40B4-BE49-F238E27FC236}">
                  <a16:creationId xmlns:a16="http://schemas.microsoft.com/office/drawing/2014/main" id="{FA09F274-FD6C-1124-0111-7A7CDE14ED0B}"/>
                </a:ext>
              </a:extLst>
            </p:cNvPr>
            <p:cNvPicPr>
              <a:picLocks noChangeAspect="1"/>
            </p:cNvPicPr>
            <p:nvPr/>
          </p:nvPicPr>
          <p:blipFill>
            <a:blip r:embed="rId4"/>
            <a:stretch>
              <a:fillRect/>
            </a:stretch>
          </p:blipFill>
          <p:spPr>
            <a:xfrm>
              <a:off x="1291883" y="9073115"/>
              <a:ext cx="6560232" cy="1053998"/>
            </a:xfrm>
            <a:prstGeom prst="rect">
              <a:avLst/>
            </a:prstGeom>
          </p:spPr>
        </p:pic>
      </p:grpSp>
      <p:grpSp>
        <p:nvGrpSpPr>
          <p:cNvPr id="14" name="Group 13">
            <a:extLst>
              <a:ext uri="{FF2B5EF4-FFF2-40B4-BE49-F238E27FC236}">
                <a16:creationId xmlns:a16="http://schemas.microsoft.com/office/drawing/2014/main" id="{E05D68FE-4350-1E75-1C4F-9FE645DE69C8}"/>
              </a:ext>
            </a:extLst>
          </p:cNvPr>
          <p:cNvGrpSpPr/>
          <p:nvPr/>
        </p:nvGrpSpPr>
        <p:grpSpPr>
          <a:xfrm>
            <a:off x="43205" y="3549217"/>
            <a:ext cx="9100795" cy="3814681"/>
            <a:chOff x="43205" y="3549217"/>
            <a:chExt cx="9100795" cy="3814681"/>
          </a:xfrm>
        </p:grpSpPr>
        <p:sp>
          <p:nvSpPr>
            <p:cNvPr id="10" name="TextBox 9">
              <a:extLst>
                <a:ext uri="{FF2B5EF4-FFF2-40B4-BE49-F238E27FC236}">
                  <a16:creationId xmlns:a16="http://schemas.microsoft.com/office/drawing/2014/main" id="{B87EEC43-943E-461A-735C-85EF43E78C08}"/>
                </a:ext>
              </a:extLst>
            </p:cNvPr>
            <p:cNvSpPr txBox="1"/>
            <p:nvPr/>
          </p:nvSpPr>
          <p:spPr>
            <a:xfrm>
              <a:off x="43205" y="3549217"/>
              <a:ext cx="9100795" cy="1594283"/>
            </a:xfrm>
            <a:prstGeom prst="rect">
              <a:avLst/>
            </a:prstGeom>
            <a:noFill/>
          </p:spPr>
          <p:txBody>
            <a:bodyPr wrap="square">
              <a:spAutoFit/>
            </a:bodyPr>
            <a:lstStyle/>
            <a:p>
              <a:pPr marL="1371600" lvl="2" indent="-457200">
                <a:lnSpc>
                  <a:spcPct val="130000"/>
                </a:lnSpc>
                <a:buClr>
                  <a:srgbClr val="119C94"/>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Sheet </a:t>
              </a: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R.3</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of the PAMI Excel tool </a:t>
              </a:r>
              <a:endParaRPr lang="en-US" sz="32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a:p>
              <a:pPr marL="1371600" lvl="2" indent="-457200">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Missing data overview</a:t>
              </a:r>
            </a:p>
            <a:p>
              <a:pPr marL="1371600" lvl="2" indent="-457200">
                <a:buClr>
                  <a:srgbClr val="119C94"/>
                </a:buClr>
                <a:buFont typeface="Arial" panose="020B0604020202020204" pitchFamily="34" charset="0"/>
                <a:buChar char="•"/>
              </a:pPr>
              <a:r>
                <a:rPr lang="en-US" sz="2800" dirty="0">
                  <a:solidFill>
                    <a:schemeClr val="tx1">
                      <a:lumMod val="95000"/>
                      <a:lumOff val="5000"/>
                    </a:schemeClr>
                  </a:solidFill>
                  <a:latin typeface="Atkinson Hyperlegible"/>
                </a:rPr>
                <a:t>To ensure all </a:t>
              </a:r>
              <a:r>
                <a:rPr lang="en-US" sz="2800" dirty="0">
                  <a:solidFill>
                    <a:schemeClr val="tx1">
                      <a:lumMod val="95000"/>
                      <a:lumOff val="5000"/>
                    </a:schemeClr>
                  </a:solidFill>
                  <a:latin typeface="Atkinson Hyperlegible Bold" panose="020B0604020202020204" charset="0"/>
                </a:rPr>
                <a:t>missing data </a:t>
              </a:r>
              <a:r>
                <a:rPr lang="en-US" sz="2800" dirty="0">
                  <a:solidFill>
                    <a:schemeClr val="tx1">
                      <a:lumMod val="95000"/>
                      <a:lumOff val="5000"/>
                    </a:schemeClr>
                  </a:solidFill>
                  <a:latin typeface="Atkinson Hyperlegible"/>
                </a:rPr>
                <a:t>get filled</a:t>
              </a:r>
            </a:p>
          </p:txBody>
        </p:sp>
        <p:pic>
          <p:nvPicPr>
            <p:cNvPr id="15" name="Picture 14">
              <a:extLst>
                <a:ext uri="{FF2B5EF4-FFF2-40B4-BE49-F238E27FC236}">
                  <a16:creationId xmlns:a16="http://schemas.microsoft.com/office/drawing/2014/main" id="{94D4F512-99F6-3A84-F88C-61E0C551C2CE}"/>
                </a:ext>
              </a:extLst>
            </p:cNvPr>
            <p:cNvPicPr>
              <a:picLocks noChangeAspect="1"/>
            </p:cNvPicPr>
            <p:nvPr/>
          </p:nvPicPr>
          <p:blipFill>
            <a:blip r:embed="rId5"/>
            <a:stretch>
              <a:fillRect/>
            </a:stretch>
          </p:blipFill>
          <p:spPr>
            <a:xfrm>
              <a:off x="1899942" y="5238644"/>
              <a:ext cx="4838988" cy="2125254"/>
            </a:xfrm>
            <a:prstGeom prst="rect">
              <a:avLst/>
            </a:prstGeom>
          </p:spPr>
        </p:pic>
      </p:grpSp>
      <p:grpSp>
        <p:nvGrpSpPr>
          <p:cNvPr id="17" name="Group 16">
            <a:extLst>
              <a:ext uri="{FF2B5EF4-FFF2-40B4-BE49-F238E27FC236}">
                <a16:creationId xmlns:a16="http://schemas.microsoft.com/office/drawing/2014/main" id="{FC71A727-5F32-9F4C-75E5-9067ABF2618C}"/>
              </a:ext>
            </a:extLst>
          </p:cNvPr>
          <p:cNvGrpSpPr/>
          <p:nvPr/>
        </p:nvGrpSpPr>
        <p:grpSpPr>
          <a:xfrm>
            <a:off x="10225127" y="3792094"/>
            <a:ext cx="8153400" cy="6392299"/>
            <a:chOff x="10225127" y="3792094"/>
            <a:chExt cx="8153400" cy="6392299"/>
          </a:xfrm>
        </p:grpSpPr>
        <p:sp>
          <p:nvSpPr>
            <p:cNvPr id="8" name="TextBox 7">
              <a:extLst>
                <a:ext uri="{FF2B5EF4-FFF2-40B4-BE49-F238E27FC236}">
                  <a16:creationId xmlns:a16="http://schemas.microsoft.com/office/drawing/2014/main" id="{3F7383B4-F59C-DE28-988E-910165D7ECB0}"/>
                </a:ext>
              </a:extLst>
            </p:cNvPr>
            <p:cNvSpPr txBox="1"/>
            <p:nvPr/>
          </p:nvSpPr>
          <p:spPr>
            <a:xfrm>
              <a:off x="10225127" y="3792094"/>
              <a:ext cx="8153400" cy="1446550"/>
            </a:xfrm>
            <a:prstGeom prst="rect">
              <a:avLst/>
            </a:prstGeom>
            <a:noFill/>
          </p:spPr>
          <p:txBody>
            <a:bodyPr wrap="square">
              <a:spAutoFit/>
            </a:bodyPr>
            <a:lstStyle/>
            <a:p>
              <a:pPr marL="457200" indent="-457200">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Shapefile</a:t>
              </a:r>
            </a:p>
            <a:p>
              <a:pPr marL="285750" indent="-285750">
                <a:buClr>
                  <a:srgbClr val="009999"/>
                </a:buClr>
                <a:buFont typeface="Arial" panose="020B0604020202020204" pitchFamily="34" charset="0"/>
                <a:buChar char="•"/>
              </a:pPr>
              <a:r>
                <a:rPr lang="en-US" sz="2800" dirty="0">
                  <a:solidFill>
                    <a:schemeClr val="tx1">
                      <a:lumMod val="95000"/>
                      <a:lumOff val="5000"/>
                    </a:schemeClr>
                  </a:solidFill>
                  <a:latin typeface="Atkinson Hyperlegible"/>
                </a:rPr>
                <a:t>Include vulnerability index in a shapefile</a:t>
              </a:r>
            </a:p>
            <a:p>
              <a:pPr marL="285750" indent="-285750">
                <a:buClr>
                  <a:srgbClr val="009999"/>
                </a:buClr>
                <a:buFont typeface="Arial" panose="020B0604020202020204" pitchFamily="34" charset="0"/>
                <a:buChar char="•"/>
              </a:pPr>
              <a:r>
                <a:rPr lang="en-US" sz="2800" dirty="0">
                  <a:solidFill>
                    <a:schemeClr val="tx1">
                      <a:lumMod val="95000"/>
                      <a:lumOff val="5000"/>
                    </a:schemeClr>
                  </a:solidFill>
                  <a:latin typeface="Atkinson Hyperlegible"/>
                </a:rPr>
                <a:t>To</a:t>
              </a:r>
              <a:r>
                <a:rPr lang="en-US" sz="2800" dirty="0">
                  <a:solidFill>
                    <a:schemeClr val="tx1">
                      <a:lumMod val="95000"/>
                      <a:lumOff val="5000"/>
                    </a:schemeClr>
                  </a:solidFill>
                  <a:latin typeface="Atkinson Hyperlegible Bold" panose="020B0604020202020204" charset="0"/>
                </a:rPr>
                <a:t> map </a:t>
              </a:r>
              <a:r>
                <a:rPr lang="en-US" sz="2800" dirty="0">
                  <a:solidFill>
                    <a:schemeClr val="tx1">
                      <a:lumMod val="95000"/>
                      <a:lumOff val="5000"/>
                    </a:schemeClr>
                  </a:solidFill>
                  <a:latin typeface="Atkinson Hyperlegible"/>
                </a:rPr>
                <a:t>PAMIs</a:t>
              </a:r>
              <a:endParaRPr lang="en-US" sz="2800" dirty="0"/>
            </a:p>
          </p:txBody>
        </p:sp>
        <p:sp>
          <p:nvSpPr>
            <p:cNvPr id="9" name="TextBox 8">
              <a:extLst>
                <a:ext uri="{FF2B5EF4-FFF2-40B4-BE49-F238E27FC236}">
                  <a16:creationId xmlns:a16="http://schemas.microsoft.com/office/drawing/2014/main" id="{26F49A7C-4065-5A5C-4A71-F91E192FFE1F}"/>
                </a:ext>
              </a:extLst>
            </p:cNvPr>
            <p:cNvSpPr txBox="1"/>
            <p:nvPr/>
          </p:nvSpPr>
          <p:spPr>
            <a:xfrm>
              <a:off x="11658600" y="9353396"/>
              <a:ext cx="5334000" cy="830997"/>
            </a:xfrm>
            <a:prstGeom prst="rect">
              <a:avLst/>
            </a:prstGeom>
            <a:noFill/>
          </p:spPr>
          <p:txBody>
            <a:bodyPr wrap="square" rtlCol="0">
              <a:spAutoFit/>
            </a:bodyPr>
            <a:lstStyle/>
            <a:p>
              <a:pPr algn="ctr"/>
              <a:r>
                <a:rPr lang="en-US" sz="2400" dirty="0">
                  <a:latin typeface="Atkinson Hyperlegible" panose="020B0604020202020204" charset="0"/>
                </a:rPr>
                <a:t>Geo units by vulnerability index value</a:t>
              </a:r>
            </a:p>
            <a:p>
              <a:pPr algn="ctr"/>
              <a:r>
                <a:rPr lang="en-US" sz="2400" dirty="0">
                  <a:latin typeface="Atkinson Hyperlegible" panose="020B0604020202020204" charset="0"/>
                </a:rPr>
                <a:t>Fictive country</a:t>
              </a:r>
            </a:p>
          </p:txBody>
        </p:sp>
        <p:pic>
          <p:nvPicPr>
            <p:cNvPr id="18" name="Picture 17">
              <a:extLst>
                <a:ext uri="{FF2B5EF4-FFF2-40B4-BE49-F238E27FC236}">
                  <a16:creationId xmlns:a16="http://schemas.microsoft.com/office/drawing/2014/main" id="{FC996CE6-2A7E-6D0D-4E77-D77837DEE480}"/>
                </a:ext>
              </a:extLst>
            </p:cNvPr>
            <p:cNvPicPr>
              <a:picLocks noChangeAspect="1"/>
            </p:cNvPicPr>
            <p:nvPr/>
          </p:nvPicPr>
          <p:blipFill>
            <a:blip r:embed="rId6"/>
            <a:stretch>
              <a:fillRect/>
            </a:stretch>
          </p:blipFill>
          <p:spPr>
            <a:xfrm>
              <a:off x="11965151" y="5319887"/>
              <a:ext cx="4386812" cy="3756372"/>
            </a:xfrm>
            <a:prstGeom prst="rect">
              <a:avLst/>
            </a:prstGeom>
          </p:spPr>
        </p:pic>
      </p:grpSp>
      <p:sp>
        <p:nvSpPr>
          <p:cNvPr id="19" name="Slide Number Placeholder 18">
            <a:extLst>
              <a:ext uri="{FF2B5EF4-FFF2-40B4-BE49-F238E27FC236}">
                <a16:creationId xmlns:a16="http://schemas.microsoft.com/office/drawing/2014/main" id="{232DBF9B-0341-3A77-AB37-69F290A232B0}"/>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11</a:t>
            </a:fld>
            <a:endParaRPr lang="en-US" sz="1200" dirty="0"/>
          </a:p>
        </p:txBody>
      </p:sp>
    </p:spTree>
    <p:extLst>
      <p:ext uri="{BB962C8B-B14F-4D97-AF65-F5344CB8AC3E}">
        <p14:creationId xmlns:p14="http://schemas.microsoft.com/office/powerpoint/2010/main" val="3612593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12468D2C-7B8E-710F-635F-EEA78DB77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915BE77B-8431-23FA-3A80-71E993D53DE8}"/>
              </a:ext>
            </a:extLst>
          </p:cNvPr>
          <p:cNvSpPr txBox="1"/>
          <p:nvPr/>
        </p:nvSpPr>
        <p:spPr>
          <a:xfrm>
            <a:off x="14249400" y="9953399"/>
            <a:ext cx="40386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rPr>
              <a:t>WHO/Francine </a:t>
            </a:r>
            <a:r>
              <a:rPr kumimoji="0" lang="en-US" sz="1600" b="0" i="0" u="none" strike="noStrike" kern="1200" cap="none" spc="0" normalizeH="0" baseline="0" noProof="0" dirty="0" err="1">
                <a:ln>
                  <a:noFill/>
                </a:ln>
                <a:solidFill>
                  <a:schemeClr val="tx1">
                    <a:lumMod val="65000"/>
                    <a:lumOff val="35000"/>
                  </a:schemeClr>
                </a:solidFill>
                <a:effectLst/>
                <a:uLnTx/>
                <a:uFillTx/>
                <a:latin typeface="Calibri"/>
                <a:ea typeface="Atkinson Hyperlegible"/>
                <a:cs typeface="Atkinson Hyperlegible"/>
                <a:sym typeface="Atkinson Hyperlegible"/>
              </a:rPr>
              <a:t>Tchouta</a:t>
            </a:r>
            <a:endPar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7311C5FD-0653-6A82-A9FF-C1A888486017}"/>
              </a:ext>
            </a:extLst>
          </p:cNvPr>
          <p:cNvSpPr/>
          <p:nvPr/>
        </p:nvSpPr>
        <p:spPr>
          <a:xfrm>
            <a:off x="0" y="3543300"/>
            <a:ext cx="5486400" cy="2514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Tips to run a</a:t>
            </a:r>
          </a:p>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stakeholder validation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879531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90599" y="-1963580"/>
            <a:ext cx="1013459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96202" y="447509"/>
            <a:ext cx="10200398"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jective</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decision making</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743200" y="2752453"/>
            <a:ext cx="12801600" cy="1384995"/>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1676400" y="2954212"/>
            <a:ext cx="14554201" cy="14619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 </a:t>
            </a:r>
            <a:r>
              <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chair</a:t>
            </a:r>
            <a:r>
              <a:rPr kumimoji="0" lang="en-GB" sz="2800" i="0" u="none" strike="noStrike" kern="1200" cap="none" spc="0" normalizeH="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&amp; </a:t>
            </a:r>
            <a:r>
              <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facilitators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play a key role in fostering decision-making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based on data</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and oriented towards operational implications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10" name="TextBox 9">
            <a:extLst>
              <a:ext uri="{FF2B5EF4-FFF2-40B4-BE49-F238E27FC236}">
                <a16:creationId xmlns:a16="http://schemas.microsoft.com/office/drawing/2014/main" id="{4074A9FA-45FA-D596-F98D-0EDEFE464326}"/>
              </a:ext>
            </a:extLst>
          </p:cNvPr>
          <p:cNvSpPr txBox="1"/>
          <p:nvPr/>
        </p:nvSpPr>
        <p:spPr>
          <a:xfrm>
            <a:off x="2560305" y="5143500"/>
            <a:ext cx="16415657" cy="2349105"/>
          </a:xfrm>
          <a:prstGeom prst="rect">
            <a:avLst/>
          </a:prstGeom>
          <a:noFill/>
        </p:spPr>
        <p:txBody>
          <a:bodyPr wrap="square">
            <a:spAutoFit/>
          </a:bodyPr>
          <a:lstStyle/>
          <a:p>
            <a:pPr marL="457200" marR="0" lvl="0" indent="-457200" algn="l" defTabSz="914400" rtl="0" eaLnBrk="1" fontAlgn="auto" latinLnBrk="0" hangingPunct="1">
              <a:lnSpc>
                <a:spcPct val="130000"/>
              </a:lnSpc>
              <a:spcBef>
                <a:spcPts val="0"/>
              </a:spcBef>
              <a:spcAft>
                <a:spcPts val="2400"/>
              </a:spcAft>
              <a:buClrTx/>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Display the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supporting material/visuals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prepared prior to the workshop</a:t>
            </a:r>
          </a:p>
          <a:p>
            <a:pPr marL="457200" marR="0" lvl="0" indent="-457200" algn="l" defTabSz="914400" rtl="0" eaLnBrk="1" fontAlgn="auto" latinLnBrk="0" hangingPunct="1">
              <a:lnSpc>
                <a:spcPct val="130000"/>
              </a:lnSpc>
              <a:spcBef>
                <a:spcPts val="0"/>
              </a:spcBef>
              <a:spcAft>
                <a:spcPts val="2400"/>
              </a:spcAft>
              <a:buClrTx/>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Encourage participants to back up personal opinions with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facts</a:t>
            </a:r>
            <a:endParaRPr kumimoji="0" lang="en-GB" sz="2800" b="0" i="0" u="none" strike="noStrike" kern="1200" cap="none" spc="0" normalizeH="0" baseline="0" noProof="0" dirty="0">
              <a:ln>
                <a:noFill/>
              </a:ln>
              <a:solidFill>
                <a:prstClr val="black"/>
              </a:solidFill>
              <a:effectLst/>
              <a:uLnTx/>
              <a:uFillTx/>
              <a:latin typeface="Atkinson Hyperlegible"/>
              <a:ea typeface="+mn-ea"/>
              <a:cs typeface="+mn-cs"/>
            </a:endParaRPr>
          </a:p>
          <a:p>
            <a:pPr marL="457200" marR="0" lvl="0" indent="-457200" algn="l" defTabSz="914400" rtl="0" eaLnBrk="1" fontAlgn="auto" latinLnBrk="0" hangingPunct="1">
              <a:lnSpc>
                <a:spcPct val="130000"/>
              </a:lnSpc>
              <a:spcBef>
                <a:spcPts val="0"/>
              </a:spcBef>
              <a:spcAft>
                <a:spcPts val="2400"/>
              </a:spcAft>
              <a:buClrTx/>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Discuss the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practical and operational implications</a:t>
            </a:r>
            <a:endPar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8" name="Slide Number Placeholder 7">
            <a:extLst>
              <a:ext uri="{FF2B5EF4-FFF2-40B4-BE49-F238E27FC236}">
                <a16:creationId xmlns:a16="http://schemas.microsoft.com/office/drawing/2014/main" id="{6B78D40D-FB01-DEF8-D226-FEEABC6490E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13</a:t>
            </a:fld>
            <a:endParaRPr lang="en-US" sz="1200" dirty="0"/>
          </a:p>
        </p:txBody>
      </p:sp>
    </p:spTree>
    <p:extLst>
      <p:ext uri="{BB962C8B-B14F-4D97-AF65-F5344CB8AC3E}">
        <p14:creationId xmlns:p14="http://schemas.microsoft.com/office/powerpoint/2010/main" val="2445826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963580"/>
            <a:ext cx="954728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0" y="423694"/>
            <a:ext cx="9443756"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G</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roup</a:t>
            </a: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sessions</a:t>
            </a:r>
          </a:p>
        </p:txBody>
      </p:sp>
      <p:sp>
        <p:nvSpPr>
          <p:cNvPr id="9" name="TextBox 8">
            <a:extLst>
              <a:ext uri="{FF2B5EF4-FFF2-40B4-BE49-F238E27FC236}">
                <a16:creationId xmlns:a16="http://schemas.microsoft.com/office/drawing/2014/main" id="{999ED9F9-1FA1-CE62-6334-6D2D9A5079BC}"/>
              </a:ext>
            </a:extLst>
          </p:cNvPr>
          <p:cNvSpPr txBox="1"/>
          <p:nvPr/>
        </p:nvSpPr>
        <p:spPr>
          <a:xfrm>
            <a:off x="1711206" y="2171700"/>
            <a:ext cx="14782800" cy="170303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Benefits</a:t>
            </a:r>
          </a:p>
          <a:p>
            <a:pPr marL="914400" marR="0" lvl="1" indent="-457200" algn="l" defTabSz="914400" rtl="0" eaLnBrk="1" fontAlgn="auto" latinLnBrk="0" hangingPunct="1">
              <a:lnSpc>
                <a:spcPct val="100000"/>
              </a:lnSpc>
              <a:spcBef>
                <a:spcPts val="0"/>
              </a:spcBef>
              <a:spcAft>
                <a:spcPts val="8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Increases opportunities for all participants to actively engage in the discussions</a:t>
            </a:r>
            <a:endParaRPr kumimoji="0" lang="en-GB" sz="2800" b="0" i="0" u="none" strike="noStrike" kern="1200" cap="none" spc="0" normalizeH="0" baseline="0" noProof="0" dirty="0">
              <a:ln>
                <a:noFill/>
              </a:ln>
              <a:solidFill>
                <a:srgbClr val="119C94"/>
              </a:solidFill>
              <a:effectLst/>
              <a:uLnTx/>
              <a:uFillTx/>
              <a:latin typeface="Atkinson Hyperlegible" pitchFamily="2" charset="0"/>
              <a:ea typeface="+mn-ea"/>
              <a:cs typeface="+mn-cs"/>
            </a:endParaRPr>
          </a:p>
          <a:p>
            <a:pPr marL="914400" marR="0" lvl="1" indent="-457200" algn="l" defTabSz="914400" rtl="0" eaLnBrk="1" fontAlgn="auto" latinLnBrk="0" hangingPunct="1">
              <a:lnSpc>
                <a:spcPct val="100000"/>
              </a:lnSpc>
              <a:spcBef>
                <a:spcPts val="0"/>
              </a:spcBef>
              <a:spcAft>
                <a:spcPts val="8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Channel convergent expertise and knowledge for time-effective discussions</a:t>
            </a:r>
          </a:p>
        </p:txBody>
      </p:sp>
      <p:sp>
        <p:nvSpPr>
          <p:cNvPr id="12" name="TextBox 11">
            <a:extLst>
              <a:ext uri="{FF2B5EF4-FFF2-40B4-BE49-F238E27FC236}">
                <a16:creationId xmlns:a16="http://schemas.microsoft.com/office/drawing/2014/main" id="{86A90EF5-FB41-A146-8043-F23B71E0F487}"/>
              </a:ext>
            </a:extLst>
          </p:cNvPr>
          <p:cNvSpPr txBox="1"/>
          <p:nvPr/>
        </p:nvSpPr>
        <p:spPr>
          <a:xfrm>
            <a:off x="1711206" y="4485231"/>
            <a:ext cx="16573899" cy="338554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Groups’ composition</a:t>
            </a:r>
          </a:p>
          <a:p>
            <a:pPr marL="914400" marR="0" lvl="2" indent="-45720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By region </a:t>
            </a:r>
          </a:p>
          <a:p>
            <a:pPr lvl="3" indent="-457200">
              <a:buClr>
                <a:srgbClr val="119C94"/>
              </a:buClr>
              <a:buFont typeface="Courier New" panose="02070309020205020404" pitchFamily="49" charset="0"/>
              <a:buChar char="o"/>
            </a:pPr>
            <a:r>
              <a:rPr lang="en-GB" sz="2800" dirty="0">
                <a:latin typeface="Atkinson Hyperlegible" pitchFamily="2" charset="0"/>
              </a:rPr>
              <a:t>Useful to complement missing data based on local knowledge for specific geo units</a:t>
            </a:r>
          </a:p>
          <a:p>
            <a:pPr lvl="3" indent="-457200">
              <a:spcAft>
                <a:spcPts val="1200"/>
              </a:spcAft>
              <a:buClr>
                <a:srgbClr val="119C94"/>
              </a:buClr>
              <a:buFont typeface="Courier New" panose="02070309020205020404" pitchFamily="49" charset="0"/>
              <a:buChar char="o"/>
            </a:pPr>
            <a:r>
              <a:rPr lang="en-GB" sz="2800" dirty="0">
                <a:latin typeface="Atkinson Hyperlegible" pitchFamily="2" charset="0"/>
              </a:rPr>
              <a:t>Facilitates discussions on local context and specific challenges</a:t>
            </a:r>
          </a:p>
          <a:p>
            <a:pPr lvl="2" indent="-457200">
              <a:buClr>
                <a:srgbClr val="119C94"/>
              </a:buClr>
              <a:buFont typeface="Arial" panose="020B0604020202020204" pitchFamily="34" charset="0"/>
              <a:buChar char="•"/>
              <a:defRPr/>
            </a:pPr>
            <a:r>
              <a:rPr lang="en-GB" sz="2800" dirty="0">
                <a:solidFill>
                  <a:srgbClr val="4DB1A9"/>
                </a:solidFill>
                <a:latin typeface="Atkinson Hyperlegible Bold" panose="020B0604020202020204" charset="0"/>
              </a:rPr>
              <a:t>By cholera prevention &amp; control pillar</a:t>
            </a:r>
          </a:p>
          <a:p>
            <a:pPr lvl="3" indent="-457200">
              <a:buClr>
                <a:srgbClr val="119C94"/>
              </a:buClr>
              <a:buFont typeface="Courier New" panose="02070309020205020404" pitchFamily="49" charset="0"/>
              <a:buChar char="o"/>
            </a:pPr>
            <a:r>
              <a:rPr lang="en-GB" sz="2800" dirty="0">
                <a:latin typeface="Atkinson Hyperlegible" pitchFamily="2" charset="0"/>
              </a:rPr>
              <a:t>Facilitates technical discussions on feasibility and practical considerations  </a:t>
            </a:r>
          </a:p>
          <a:p>
            <a:pPr marL="914400" marR="0" lvl="2" indent="-45720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endParaRPr kumimoji="0" lang="en-GB" sz="22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14" name="TextBox 13">
            <a:extLst>
              <a:ext uri="{FF2B5EF4-FFF2-40B4-BE49-F238E27FC236}">
                <a16:creationId xmlns:a16="http://schemas.microsoft.com/office/drawing/2014/main" id="{D3A75270-D2FA-9A94-55D8-4651D9B837C6}"/>
              </a:ext>
            </a:extLst>
          </p:cNvPr>
          <p:cNvSpPr txBox="1"/>
          <p:nvPr/>
        </p:nvSpPr>
        <p:spPr>
          <a:xfrm>
            <a:off x="1738420" y="7889418"/>
            <a:ext cx="16573899" cy="167738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Tips for effective group sessions</a:t>
            </a:r>
          </a:p>
          <a:p>
            <a:pPr marL="914400" marR="0" lvl="1"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Explain objectives and provide guiding questions to each group</a:t>
            </a:r>
          </a:p>
          <a:p>
            <a:pPr marL="914400" marR="0" lvl="1"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Assign roles (facilitator, note-taker, rapporteur)</a:t>
            </a:r>
          </a:p>
        </p:txBody>
      </p:sp>
      <p:sp>
        <p:nvSpPr>
          <p:cNvPr id="7" name="Slide Number Placeholder 6">
            <a:extLst>
              <a:ext uri="{FF2B5EF4-FFF2-40B4-BE49-F238E27FC236}">
                <a16:creationId xmlns:a16="http://schemas.microsoft.com/office/drawing/2014/main" id="{7948B776-4140-7ABC-1C05-666F8C2B3B98}"/>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14</a:t>
            </a:fld>
            <a:endParaRPr lang="en-US" sz="1200" dirty="0"/>
          </a:p>
        </p:txBody>
      </p:sp>
    </p:spTree>
    <p:extLst>
      <p:ext uri="{BB962C8B-B14F-4D97-AF65-F5344CB8AC3E}">
        <p14:creationId xmlns:p14="http://schemas.microsoft.com/office/powerpoint/2010/main" val="307908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071DFDA3-6E63-DA4E-F72C-B3CFB259CAF6}"/>
              </a:ext>
            </a:extLst>
          </p:cNvPr>
          <p:cNvSpPr/>
          <p:nvPr/>
        </p:nvSpPr>
        <p:spPr>
          <a:xfrm>
            <a:off x="-838199" y="-1386837"/>
            <a:ext cx="9982200"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7">
            <a:extLst>
              <a:ext uri="{FF2B5EF4-FFF2-40B4-BE49-F238E27FC236}">
                <a16:creationId xmlns:a16="http://schemas.microsoft.com/office/drawing/2014/main" id="{C76E0F1B-3B95-F50F-F17F-A7612D3CCB67}"/>
              </a:ext>
            </a:extLst>
          </p:cNvPr>
          <p:cNvSpPr txBox="1"/>
          <p:nvPr/>
        </p:nvSpPr>
        <p:spPr>
          <a:xfrm>
            <a:off x="914400" y="418790"/>
            <a:ext cx="10544326"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Documentation</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400299"/>
            <a:ext cx="14630400" cy="1506745"/>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75061" y="2619501"/>
            <a:ext cx="14635843" cy="1031051"/>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60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Discussions and decisions along with supporting justifications are documented</a:t>
            </a:r>
          </a:p>
          <a:p>
            <a:pPr marL="0" marR="0" lvl="4" indent="0" algn="ctr" defTabSz="914400" rtl="0" eaLnBrk="1" fontAlgn="auto" latinLnBrk="0" hangingPunct="1">
              <a:lnSpc>
                <a:spcPct val="100000"/>
              </a:lnSpc>
              <a:spcBef>
                <a:spcPct val="0"/>
              </a:spcBef>
              <a:spcAft>
                <a:spcPts val="60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throughout the workshop for </a:t>
            </a:r>
            <a:r>
              <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traceability of the decision-making process</a:t>
            </a:r>
          </a:p>
        </p:txBody>
      </p:sp>
      <p:sp>
        <p:nvSpPr>
          <p:cNvPr id="14" name="TextBox 13">
            <a:extLst>
              <a:ext uri="{FF2B5EF4-FFF2-40B4-BE49-F238E27FC236}">
                <a16:creationId xmlns:a16="http://schemas.microsoft.com/office/drawing/2014/main" id="{A14C7474-AB7C-26CA-E819-B110C1ACA58C}"/>
              </a:ext>
            </a:extLst>
          </p:cNvPr>
          <p:cNvSpPr txBox="1"/>
          <p:nvPr/>
        </p:nvSpPr>
        <p:spPr>
          <a:xfrm>
            <a:off x="1621970" y="4847512"/>
            <a:ext cx="15142027" cy="2185214"/>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Key role of note takers</a:t>
            </a:r>
          </a:p>
          <a:p>
            <a:pPr marL="914400" marR="0" lvl="1"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Record the discussions</a:t>
            </a:r>
          </a:p>
          <a:p>
            <a:pPr marL="914400" marR="0" lvl="1"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Flag decisions made without sufficient justification</a:t>
            </a:r>
          </a:p>
          <a:p>
            <a:pPr marL="914400" marR="0" lvl="1"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Keep track of any unresolved discussions to ensure they get addressed</a:t>
            </a:r>
            <a:endPar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endParaRPr>
          </a:p>
        </p:txBody>
      </p:sp>
      <p:sp>
        <p:nvSpPr>
          <p:cNvPr id="17" name="TextBox 16">
            <a:extLst>
              <a:ext uri="{FF2B5EF4-FFF2-40B4-BE49-F238E27FC236}">
                <a16:creationId xmlns:a16="http://schemas.microsoft.com/office/drawing/2014/main" id="{23D9F46C-71DD-7A71-FD1B-D83A8E44254D}"/>
              </a:ext>
            </a:extLst>
          </p:cNvPr>
          <p:cNvSpPr txBox="1"/>
          <p:nvPr/>
        </p:nvSpPr>
        <p:spPr>
          <a:xfrm>
            <a:off x="1700894" y="7875495"/>
            <a:ext cx="16587106" cy="2185214"/>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Tips for note takers</a:t>
            </a:r>
          </a:p>
          <a:p>
            <a:pPr marL="800100" marR="0" lvl="1" indent="-3429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Use a copy of sheet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rPr>
              <a:t>R4</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 of the PAMI Excel tool to record discussions on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a:ea typeface="+mn-ea"/>
                <a:cs typeface="+mn-cs"/>
              </a:rPr>
              <a:t>specifi</a:t>
            </a:r>
            <a:r>
              <a:rPr lang="en-US" sz="2800" dirty="0">
                <a:solidFill>
                  <a:prstClr val="black">
                    <a:lumMod val="95000"/>
                    <a:lumOff val="5000"/>
                  </a:prstClr>
                </a:solidFill>
                <a:latin typeface="Atkinson Hyperlegible"/>
              </a:rPr>
              <a:t>c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geo units</a:t>
            </a:r>
          </a:p>
          <a:p>
            <a:pPr marL="800100" marR="0" lvl="1" indent="-3429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Columns may be added as needed</a:t>
            </a:r>
          </a:p>
          <a:p>
            <a:pPr marL="0" marR="0" lvl="0" indent="0" algn="l" defTabSz="914400" rtl="0" eaLnBrk="1" fontAlgn="auto" latinLnBrk="0" hangingPunct="1">
              <a:lnSpc>
                <a:spcPct val="100000"/>
              </a:lnSpc>
              <a:spcBef>
                <a:spcPts val="0"/>
              </a:spcBef>
              <a:spcAft>
                <a:spcPts val="1200"/>
              </a:spcAft>
              <a:buClr>
                <a:srgbClr val="119C94"/>
              </a:buClr>
              <a:buSzTx/>
              <a:buFontTx/>
              <a:buNone/>
              <a:tabLst/>
              <a:defRPr/>
            </a:pPr>
            <a:endPar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endParaRPr>
          </a:p>
        </p:txBody>
      </p:sp>
      <p:sp>
        <p:nvSpPr>
          <p:cNvPr id="3" name="Slide Number Placeholder 2">
            <a:extLst>
              <a:ext uri="{FF2B5EF4-FFF2-40B4-BE49-F238E27FC236}">
                <a16:creationId xmlns:a16="http://schemas.microsoft.com/office/drawing/2014/main" id="{B8E6C202-41D9-70C3-4C31-1575B443543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15</a:t>
            </a:fld>
            <a:endParaRPr lang="en-US" sz="1200" dirty="0"/>
          </a:p>
        </p:txBody>
      </p:sp>
    </p:spTree>
    <p:extLst>
      <p:ext uri="{BB962C8B-B14F-4D97-AF65-F5344CB8AC3E}">
        <p14:creationId xmlns:p14="http://schemas.microsoft.com/office/powerpoint/2010/main" val="2805447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5C8E29-71C9-83B8-27A8-35A1D48B1EA0}"/>
              </a:ext>
            </a:extLst>
          </p:cNvPr>
          <p:cNvPicPr>
            <a:picLocks noChangeAspect="1"/>
          </p:cNvPicPr>
          <p:nvPr/>
        </p:nvPicPr>
        <p:blipFill>
          <a:blip r:embed="rId3"/>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id="{3DCEDEFB-94EB-42F5-E971-C33BEA4DBCF8}"/>
              </a:ext>
            </a:extLst>
          </p:cNvPr>
          <p:cNvSpPr txBox="1"/>
          <p:nvPr/>
        </p:nvSpPr>
        <p:spPr>
          <a:xfrm>
            <a:off x="14325600" y="9948446"/>
            <a:ext cx="39624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rPr>
              <a:t>WHO/ Tini Media</a:t>
            </a:r>
          </a:p>
        </p:txBody>
      </p:sp>
      <p:sp>
        <p:nvSpPr>
          <p:cNvPr id="7" name="Rectangle: Diagonal Corners Rounded 6">
            <a:extLst>
              <a:ext uri="{FF2B5EF4-FFF2-40B4-BE49-F238E27FC236}">
                <a16:creationId xmlns:a16="http://schemas.microsoft.com/office/drawing/2014/main" id="{BA7646A6-CEEF-3376-AF06-466F1580DE8E}"/>
              </a:ext>
            </a:extLst>
          </p:cNvPr>
          <p:cNvSpPr/>
          <p:nvPr/>
        </p:nvSpPr>
        <p:spPr>
          <a:xfrm>
            <a:off x="0" y="3314700"/>
            <a:ext cx="6934200" cy="2514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Consensus building </a:t>
            </a:r>
          </a:p>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at the stakeholder validation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049796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963580"/>
            <a:ext cx="10058400"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33461" y="447509"/>
            <a:ext cx="12401539"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400299"/>
            <a:ext cx="14630400" cy="1060387"/>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28800" y="2718996"/>
            <a:ext cx="14635843" cy="523220"/>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Consensus means that </a:t>
            </a:r>
            <a:r>
              <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all participants are overall onboard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with the decision</a:t>
            </a:r>
            <a:endPar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1" name="TextBox 10">
            <a:extLst>
              <a:ext uri="{FF2B5EF4-FFF2-40B4-BE49-F238E27FC236}">
                <a16:creationId xmlns:a16="http://schemas.microsoft.com/office/drawing/2014/main" id="{2B7FAF1A-A01A-B6C1-A3F9-7F4537F28F82}"/>
              </a:ext>
            </a:extLst>
          </p:cNvPr>
          <p:cNvSpPr txBox="1"/>
          <p:nvPr/>
        </p:nvSpPr>
        <p:spPr>
          <a:xfrm>
            <a:off x="1828800" y="7847644"/>
            <a:ext cx="14859000" cy="181588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Reaching consensus is facilitated by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objective decision-making</a:t>
            </a: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1371600" marR="0" lvl="2"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Ground discussions on data</a:t>
            </a:r>
            <a:r>
              <a:rPr lang="en-GB" sz="2800" dirty="0">
                <a:solidFill>
                  <a:prstClr val="black"/>
                </a:solidFill>
                <a:latin typeface="Atkinson Hyperlegible" panose="020B0604020202020204" charset="0"/>
              </a:rPr>
              <a:t> </a:t>
            </a: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and operational implications to limit divergent opinions that may rely on personal impressions or unrealistic aspirations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6D17F39-712C-4871-3A7B-9F8B37F4915C}"/>
              </a:ext>
            </a:extLst>
          </p:cNvPr>
          <p:cNvGrpSpPr/>
          <p:nvPr/>
        </p:nvGrpSpPr>
        <p:grpSpPr>
          <a:xfrm>
            <a:off x="1828800" y="4242054"/>
            <a:ext cx="15544800" cy="3016210"/>
            <a:chOff x="1828800" y="4242054"/>
            <a:chExt cx="15544800" cy="3016210"/>
          </a:xfrm>
        </p:grpSpPr>
        <p:sp>
          <p:nvSpPr>
            <p:cNvPr id="7" name="TextBox 6">
              <a:extLst>
                <a:ext uri="{FF2B5EF4-FFF2-40B4-BE49-F238E27FC236}">
                  <a16:creationId xmlns:a16="http://schemas.microsoft.com/office/drawing/2014/main" id="{742021BC-A4C6-B44B-780B-8C8F61105C2E}"/>
                </a:ext>
              </a:extLst>
            </p:cNvPr>
            <p:cNvSpPr txBox="1"/>
            <p:nvPr/>
          </p:nvSpPr>
          <p:spPr>
            <a:xfrm>
              <a:off x="1828800" y="4242054"/>
              <a:ext cx="15544800" cy="301621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Participants should reach a consensus on:</a:t>
              </a:r>
            </a:p>
            <a:p>
              <a:pPr lvl="3">
                <a:spcAft>
                  <a:spcPts val="1200"/>
                </a:spcAft>
                <a:buClr>
                  <a:srgbClr val="4DB1A9"/>
                </a:buClr>
              </a:pPr>
              <a:r>
                <a:rPr lang="en-US" sz="2800" dirty="0">
                  <a:solidFill>
                    <a:srgbClr val="009999"/>
                  </a:solidFill>
                  <a:latin typeface="Atkinson Hyperlegible Bold" panose="020B0604020202020204" charset="0"/>
                </a:rPr>
                <a:t>Vulnerability factors, </a:t>
              </a:r>
              <a:r>
                <a:rPr lang="en-US" sz="2800" dirty="0">
                  <a:latin typeface="Atkinson Hyperlegible" panose="020B0604020202020204" charset="0"/>
                </a:rPr>
                <a:t>measurable indicators, data sources</a:t>
              </a:r>
            </a:p>
            <a:p>
              <a:pPr lvl="3">
                <a:spcAft>
                  <a:spcPts val="1200"/>
                </a:spcAft>
                <a:buClr>
                  <a:srgbClr val="4DB1A9"/>
                </a:buClr>
              </a:pPr>
              <a:r>
                <a:rPr lang="en-US" sz="2800" dirty="0">
                  <a:latin typeface="Atkinson Hyperlegible" panose="020B0604020202020204" charset="0"/>
                </a:rPr>
                <a:t>Whether </a:t>
              </a:r>
              <a:r>
                <a:rPr lang="en-US" sz="2800" dirty="0">
                  <a:solidFill>
                    <a:srgbClr val="009999"/>
                  </a:solidFill>
                  <a:latin typeface="Atkinson Hyperlegible Bold" panose="020B0604020202020204" charset="0"/>
                </a:rPr>
                <a:t>weights </a:t>
              </a:r>
              <a:r>
                <a:rPr lang="en-US" sz="2800" dirty="0">
                  <a:latin typeface="Atkinson Hyperlegible" panose="020B0604020202020204" charset="0"/>
                </a:rPr>
                <a:t>should be given to vulnerability factors</a:t>
              </a:r>
            </a:p>
            <a:p>
              <a:pPr lvl="3">
                <a:spcAft>
                  <a:spcPts val="1200"/>
                </a:spcAft>
                <a:buClr>
                  <a:srgbClr val="4DB1A9"/>
                </a:buClr>
              </a:pPr>
              <a:r>
                <a:rPr lang="en-US" sz="2800" dirty="0">
                  <a:latin typeface="Atkinson Hyperlegible" panose="020B0604020202020204" charset="0"/>
                </a:rPr>
                <a:t>Presence/absence of vulnerability factors in geo units with </a:t>
              </a:r>
              <a:r>
                <a:rPr lang="en-US" sz="2800" dirty="0">
                  <a:solidFill>
                    <a:srgbClr val="009999"/>
                  </a:solidFill>
                  <a:latin typeface="Atkinson Hyperlegible Bold" panose="020B0604020202020204" charset="0"/>
                </a:rPr>
                <a:t>missing data</a:t>
              </a:r>
            </a:p>
            <a:p>
              <a:pPr lvl="3">
                <a:spcAft>
                  <a:spcPts val="1200"/>
                </a:spcAft>
                <a:buClr>
                  <a:srgbClr val="4DB1A9"/>
                </a:buClr>
              </a:pPr>
              <a:r>
                <a:rPr lang="en-US" sz="2800" dirty="0">
                  <a:solidFill>
                    <a:srgbClr val="009999"/>
                  </a:solidFill>
                  <a:latin typeface="Atkinson Hyperlegible Bold" panose="020B0604020202020204" charset="0"/>
                </a:rPr>
                <a:t>Vulnerability index threshold</a:t>
              </a:r>
            </a:p>
          </p:txBody>
        </p:sp>
        <p:sp>
          <p:nvSpPr>
            <p:cNvPr id="14" name="Rectangle 13">
              <a:extLst>
                <a:ext uri="{FF2B5EF4-FFF2-40B4-BE49-F238E27FC236}">
                  <a16:creationId xmlns:a16="http://schemas.microsoft.com/office/drawing/2014/main" id="{E946BD12-995F-D2D3-EE7A-F902F924F4E9}"/>
                </a:ext>
              </a:extLst>
            </p:cNvPr>
            <p:cNvSpPr/>
            <p:nvPr/>
          </p:nvSpPr>
          <p:spPr>
            <a:xfrm>
              <a:off x="2590800" y="4991100"/>
              <a:ext cx="457200" cy="2099239"/>
            </a:xfrm>
            <a:prstGeom prst="rect">
              <a:avLst/>
            </a:prstGeom>
            <a:solidFill>
              <a:srgbClr val="4DB1A9"/>
            </a:solidFill>
            <a:ln>
              <a:solidFill>
                <a:srgbClr val="4DB1A9"/>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A84272EC-9D31-4C28-BCD9-38E8E9790C9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17</a:t>
            </a:fld>
            <a:endParaRPr lang="en-US" sz="1200" dirty="0"/>
          </a:p>
        </p:txBody>
      </p:sp>
    </p:spTree>
    <p:extLst>
      <p:ext uri="{BB962C8B-B14F-4D97-AF65-F5344CB8AC3E}">
        <p14:creationId xmlns:p14="http://schemas.microsoft.com/office/powerpoint/2010/main" val="1364773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66799" y="-1963580"/>
            <a:ext cx="16916398"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492761"/>
            <a:ext cx="15087599"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 on vulnerability factors &amp; indicators</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552700"/>
            <a:ext cx="14630400" cy="1510834"/>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48255" y="2823903"/>
            <a:ext cx="14478000" cy="1031051"/>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60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vulnerability factors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and measurable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vulnerability indicators </a:t>
            </a:r>
          </a:p>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and associated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data sources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are endorsed by consensus</a:t>
            </a:r>
          </a:p>
        </p:txBody>
      </p:sp>
      <p:sp>
        <p:nvSpPr>
          <p:cNvPr id="7" name="TextBox 6">
            <a:extLst>
              <a:ext uri="{FF2B5EF4-FFF2-40B4-BE49-F238E27FC236}">
                <a16:creationId xmlns:a16="http://schemas.microsoft.com/office/drawing/2014/main" id="{9C5667F5-2EE6-9DAF-3630-348EBDEC91F5}"/>
              </a:ext>
            </a:extLst>
          </p:cNvPr>
          <p:cNvSpPr txBox="1"/>
          <p:nvPr/>
        </p:nvSpPr>
        <p:spPr>
          <a:xfrm>
            <a:off x="1791511" y="4923817"/>
            <a:ext cx="17145000" cy="36779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Tx/>
              <a:buSzTx/>
              <a:buFontTx/>
              <a:buBlip>
                <a:blip r:embed="rId3"/>
              </a:buBlip>
              <a:tabLst/>
              <a:defRPr/>
            </a:pPr>
            <a:r>
              <a:rPr lang="en-US"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L</a:t>
            </a:r>
            <a:r>
              <a:rPr kumimoji="0" lang="en-US" sz="3200" i="0" u="none" strike="noStrike" kern="1200" cap="none" spc="0" normalizeH="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ist</a:t>
            </a:r>
            <a:r>
              <a:rPr kumimoji="0" lang="en-US" sz="3200" i="0" u="none" strike="noStrike" kern="1200" cap="none" spc="0" normalizeH="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of vulnerability factors</a:t>
            </a:r>
            <a:endParaRPr lang="en-US" sz="3200" noProof="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marL="457200" marR="0" lvl="0" indent="-457200" algn="l" defTabSz="914400" rtl="0" eaLnBrk="1" fontAlgn="auto" latinLnBrk="0" hangingPunct="1">
              <a:lnSpc>
                <a:spcPct val="100000"/>
              </a:lnSpc>
              <a:spcBef>
                <a:spcPts val="0"/>
              </a:spcBef>
              <a:spcAft>
                <a:spcPts val="1800"/>
              </a:spcAft>
              <a:buClr>
                <a:srgbClr val="4DB1A9"/>
              </a:buClr>
              <a:buSzTx/>
              <a:buFont typeface="Arial" panose="020B0604020202020204" pitchFamily="34" charset="0"/>
              <a:buChar char="•"/>
              <a:tabLst/>
              <a:defRPr/>
            </a:pPr>
            <a:r>
              <a:rPr lang="en-US" sz="2800" dirty="0">
                <a:solidFill>
                  <a:prstClr val="black"/>
                </a:solidFill>
                <a:latin typeface="Atkinson Hyperlegible" panose="020B0604020202020204" charset="0"/>
              </a:rPr>
              <a:t>Justifications for any generic factor from the GTFCC indicative list not included</a:t>
            </a:r>
          </a:p>
          <a:p>
            <a:pPr marL="457200" lvl="0" indent="-457200">
              <a:spcAft>
                <a:spcPts val="4800"/>
              </a:spcAft>
              <a:buClr>
                <a:srgbClr val="4DB1A9"/>
              </a:buClr>
              <a:buFont typeface="Arial" panose="020B0604020202020204" pitchFamily="34" charset="0"/>
              <a:buChar char="•"/>
              <a:defRPr/>
            </a:pPr>
            <a:r>
              <a:rPr lang="en-US" sz="2800" dirty="0">
                <a:solidFill>
                  <a:prstClr val="black"/>
                </a:solidFill>
                <a:latin typeface="Atkinson Hyperlegible" panose="020B0604020202020204" charset="0"/>
              </a:rPr>
              <a:t>Relevance in the country-specific context of any additional vulnerability factor</a:t>
            </a:r>
          </a:p>
          <a:p>
            <a:pPr marL="285750" indent="-285750">
              <a:spcAft>
                <a:spcPts val="1800"/>
              </a:spcAft>
              <a:buBlip>
                <a:blip r:embed="rId3"/>
              </a:buBlip>
              <a:defRPr/>
            </a:pPr>
            <a:r>
              <a:rPr lang="en-US"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Definitions of measurable vulnerability indicators &amp; data sources </a:t>
            </a:r>
          </a:p>
          <a:p>
            <a:pPr marL="457200" marR="0" lvl="0" indent="-457200" algn="l" defTabSz="914400" rtl="0" eaLnBrk="1" fontAlgn="auto" latinLnBrk="0" hangingPunct="1">
              <a:lnSpc>
                <a:spcPct val="100000"/>
              </a:lnSpc>
              <a:spcBef>
                <a:spcPts val="0"/>
              </a:spcBef>
              <a:spcAft>
                <a:spcPts val="1800"/>
              </a:spcAft>
              <a:buClr>
                <a:srgbClr val="4DB1A9"/>
              </a:buClr>
              <a:buSzTx/>
              <a:buFont typeface="Arial" panose="020B0604020202020204" pitchFamily="34" charset="0"/>
              <a:buChar char="•"/>
              <a:tabLst/>
              <a:defRPr/>
            </a:pPr>
            <a:r>
              <a:rPr lang="en-US" sz="2800" dirty="0">
                <a:solidFill>
                  <a:prstClr val="black"/>
                </a:solidFill>
                <a:latin typeface="Atkinson Hyperlegible" panose="020B0604020202020204" charset="0"/>
              </a:rPr>
              <a:t>Reviewed and adapted if needed</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10" name="Slide Number Placeholder 9">
            <a:extLst>
              <a:ext uri="{FF2B5EF4-FFF2-40B4-BE49-F238E27FC236}">
                <a16:creationId xmlns:a16="http://schemas.microsoft.com/office/drawing/2014/main" id="{82692213-D1DC-A4EE-A299-CB44F3B5C02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18</a:t>
            </a:fld>
            <a:endParaRPr lang="en-US" sz="1200" dirty="0"/>
          </a:p>
        </p:txBody>
      </p:sp>
    </p:spTree>
    <p:extLst>
      <p:ext uri="{BB962C8B-B14F-4D97-AF65-F5344CB8AC3E}">
        <p14:creationId xmlns:p14="http://schemas.microsoft.com/office/powerpoint/2010/main" val="1080564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03289" y="-1963580"/>
            <a:ext cx="1533848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09600" y="641249"/>
            <a:ext cx="14630400"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 on weights of vulnerability factors</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400299"/>
            <a:ext cx="14630400" cy="1663235"/>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2332892" y="2809163"/>
            <a:ext cx="13411200" cy="1031051"/>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600"/>
              </a:spcAft>
              <a:buClr>
                <a:srgbClr val="119C94"/>
              </a:buClr>
              <a:buSzTx/>
              <a:buFontTx/>
              <a:buNone/>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The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justifications</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for giving more weight to any vulnerability factor(s) in the</a:t>
            </a:r>
          </a:p>
          <a:p>
            <a:pPr marL="0" marR="0" lvl="4" indent="0" algn="ctr" defTabSz="914400" rtl="0" eaLnBrk="1" fontAlgn="auto" latinLnBrk="0" hangingPunct="1">
              <a:lnSpc>
                <a:spcPct val="100000"/>
              </a:lnSpc>
              <a:spcBef>
                <a:spcPct val="0"/>
              </a:spcBef>
              <a:spcAft>
                <a:spcPts val="600"/>
              </a:spcAft>
              <a:buClr>
                <a:srgbClr val="119C94"/>
              </a:buClr>
              <a:buSzTx/>
              <a:buFontTx/>
              <a:buNone/>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vulnerability index (if applicable) are validated by consensus</a:t>
            </a:r>
          </a:p>
        </p:txBody>
      </p:sp>
      <p:sp>
        <p:nvSpPr>
          <p:cNvPr id="7" name="TextBox 6">
            <a:extLst>
              <a:ext uri="{FF2B5EF4-FFF2-40B4-BE49-F238E27FC236}">
                <a16:creationId xmlns:a16="http://schemas.microsoft.com/office/drawing/2014/main" id="{9C5667F5-2EE6-9DAF-3630-348EBDEC91F5}"/>
              </a:ext>
            </a:extLst>
          </p:cNvPr>
          <p:cNvSpPr txBox="1"/>
          <p:nvPr/>
        </p:nvSpPr>
        <p:spPr>
          <a:xfrm>
            <a:off x="1543358" y="5175738"/>
            <a:ext cx="15468600" cy="2585323"/>
          </a:xfrm>
          <a:prstGeom prst="rect">
            <a:avLst/>
          </a:prstGeom>
          <a:noFill/>
        </p:spPr>
        <p:txBody>
          <a:bodyPr wrap="square" rtlCol="0">
            <a:spAutoFit/>
          </a:bodyPr>
          <a:lstStyle/>
          <a:p>
            <a:pPr marL="285750" indent="-285750">
              <a:spcAft>
                <a:spcPts val="3000"/>
              </a:spcAft>
              <a:buBlip>
                <a:blip r:embed="rId3"/>
              </a:buBlip>
              <a:defRPr/>
            </a:pPr>
            <a:r>
              <a:rPr lang="en-GB" sz="2800" dirty="0">
                <a:solidFill>
                  <a:prstClr val="black"/>
                </a:solidFill>
                <a:latin typeface="Atkinson Hyperlegible" pitchFamily="2" charset="0"/>
              </a:rPr>
              <a:t>By default, all vulnerability factors have an equal weight</a:t>
            </a:r>
            <a:endParaRPr lang="en-GB" sz="2800" dirty="0">
              <a:solidFill>
                <a:srgbClr val="009999"/>
              </a:solidFill>
              <a:latin typeface="Atkinson Hyperlegible Bold" panose="020B0604020202020204" charset="0"/>
            </a:endParaRPr>
          </a:p>
          <a:p>
            <a:pPr marL="285750" lvl="0" indent="-285750">
              <a:spcAft>
                <a:spcPts val="3000"/>
              </a:spcAft>
              <a:buBlip>
                <a:blip r:embed="rId3"/>
              </a:buBlip>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If it is proposed to give</a:t>
            </a:r>
            <a:r>
              <a:rPr lang="en-GB" sz="2800" dirty="0">
                <a:solidFill>
                  <a:prstClr val="black"/>
                </a:solidFill>
                <a:latin typeface="Atkinson Hyperlegible" pitchFamily="2" charset="0"/>
              </a:rPr>
              <a:t> more weight to any vulnerability factor(s), this should be justified by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tangible arguments </a:t>
            </a:r>
          </a:p>
          <a:p>
            <a:pPr marL="285750" lvl="0" indent="-285750">
              <a:spcAft>
                <a:spcPts val="3000"/>
              </a:spcAft>
              <a:buBlip>
                <a:blip r:embed="rId3"/>
              </a:buBlip>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The</a:t>
            </a:r>
            <a:r>
              <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rPr>
              <a:t> corresponding</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justifications should be endorsed by consensus</a:t>
            </a:r>
          </a:p>
        </p:txBody>
      </p:sp>
      <p:sp>
        <p:nvSpPr>
          <p:cNvPr id="10" name="Slide Number Placeholder 9">
            <a:extLst>
              <a:ext uri="{FF2B5EF4-FFF2-40B4-BE49-F238E27FC236}">
                <a16:creationId xmlns:a16="http://schemas.microsoft.com/office/drawing/2014/main" id="{12C49844-9B2F-CDD9-C768-ECB205AE84D4}"/>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19</a:t>
            </a:fld>
            <a:endParaRPr lang="en-US" sz="1200" dirty="0"/>
          </a:p>
        </p:txBody>
      </p:sp>
    </p:spTree>
    <p:extLst>
      <p:ext uri="{BB962C8B-B14F-4D97-AF65-F5344CB8AC3E}">
        <p14:creationId xmlns:p14="http://schemas.microsoft.com/office/powerpoint/2010/main" val="1970346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E9F0E1-E699-2EE3-8332-A863B29FDECF}"/>
              </a:ext>
            </a:extLst>
          </p:cNvPr>
          <p:cNvPicPr>
            <a:picLocks noChangeAspect="1"/>
          </p:cNvPicPr>
          <p:nvPr/>
        </p:nvPicPr>
        <p:blipFill>
          <a:blip r:embed="rId3"/>
          <a:stretch>
            <a:fillRect/>
          </a:stretch>
        </p:blipFill>
        <p:spPr>
          <a:xfrm>
            <a:off x="-228600" y="0"/>
            <a:ext cx="18516600" cy="10287000"/>
          </a:xfrm>
          <a:prstGeom prst="rect">
            <a:avLst/>
          </a:prstGeom>
        </p:spPr>
      </p:pic>
    </p:spTree>
    <p:extLst>
      <p:ext uri="{BB962C8B-B14F-4D97-AF65-F5344CB8AC3E}">
        <p14:creationId xmlns:p14="http://schemas.microsoft.com/office/powerpoint/2010/main" val="35493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400" y="-1963580"/>
            <a:ext cx="13868399" cy="3423411"/>
            <a:chOff x="0" y="-47625"/>
            <a:chExt cx="856633"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25672" y="447509"/>
            <a:ext cx="11590128"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Consensus on how to fill missing data</a:t>
            </a:r>
          </a:p>
        </p:txBody>
      </p:sp>
      <p:sp>
        <p:nvSpPr>
          <p:cNvPr id="8" name="Freeform 10">
            <a:extLst>
              <a:ext uri="{FF2B5EF4-FFF2-40B4-BE49-F238E27FC236}">
                <a16:creationId xmlns:a16="http://schemas.microsoft.com/office/drawing/2014/main" id="{67442D21-622D-07D7-61D7-DDB3DFF26E69}"/>
              </a:ext>
            </a:extLst>
          </p:cNvPr>
          <p:cNvSpPr/>
          <p:nvPr/>
        </p:nvSpPr>
        <p:spPr>
          <a:xfrm>
            <a:off x="1828800" y="2400299"/>
            <a:ext cx="14630400" cy="1663235"/>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C914DA-A869-CD98-CCAD-AA9DE205C607}"/>
              </a:ext>
            </a:extLst>
          </p:cNvPr>
          <p:cNvSpPr txBox="1"/>
          <p:nvPr/>
        </p:nvSpPr>
        <p:spPr>
          <a:xfrm>
            <a:off x="1828800" y="2749189"/>
            <a:ext cx="14782800" cy="1031051"/>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600"/>
              </a:spcAft>
              <a:buClr>
                <a:srgbClr val="119C94"/>
              </a:buClr>
              <a:buSzTx/>
              <a:buFontTx/>
              <a:buNone/>
              <a:tabLst/>
              <a:defRPr/>
            </a:pPr>
            <a:r>
              <a:rPr kumimoji="0" lang="en-GB" sz="2800" b="1" i="0" u="none" strike="noStrike" kern="1200" cap="none" spc="0" normalizeH="0" baseline="0" noProof="0" dirty="0">
                <a:ln>
                  <a:noFill/>
                </a:ln>
                <a:solidFill>
                  <a:prstClr val="black"/>
                </a:solidFill>
                <a:effectLst/>
                <a:uLnTx/>
                <a:uFillTx/>
                <a:latin typeface="Congenial" panose="02000503040000020004" pitchFamily="2" charset="0"/>
              </a:rPr>
              <a:t>If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there are a few remaining missing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data</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they are filled by consensus </a:t>
            </a:r>
          </a:p>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building on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local knowledge and multisectoral expertise</a:t>
            </a:r>
          </a:p>
        </p:txBody>
      </p:sp>
      <p:sp>
        <p:nvSpPr>
          <p:cNvPr id="7" name="TextBox 6">
            <a:extLst>
              <a:ext uri="{FF2B5EF4-FFF2-40B4-BE49-F238E27FC236}">
                <a16:creationId xmlns:a16="http://schemas.microsoft.com/office/drawing/2014/main" id="{9C5667F5-2EE6-9DAF-3630-348EBDEC91F5}"/>
              </a:ext>
            </a:extLst>
          </p:cNvPr>
          <p:cNvSpPr txBox="1"/>
          <p:nvPr/>
        </p:nvSpPr>
        <p:spPr>
          <a:xfrm>
            <a:off x="1676400" y="5011298"/>
            <a:ext cx="11734800" cy="1969770"/>
          </a:xfrm>
          <a:prstGeom prst="rect">
            <a:avLst/>
          </a:prstGeom>
          <a:noFill/>
        </p:spPr>
        <p:txBody>
          <a:bodyPr wrap="square" rtlCol="0">
            <a:spAutoFit/>
          </a:bodyPr>
          <a:lstStyle/>
          <a:p>
            <a:pPr marL="285750" indent="-285750">
              <a:spcAft>
                <a:spcPts val="1200"/>
              </a:spcAft>
              <a:buBlip>
                <a:blip r:embed="rId3"/>
              </a:buBlip>
              <a:defRPr/>
            </a:pPr>
            <a:r>
              <a:rPr lang="en-US" sz="2800" dirty="0">
                <a:solidFill>
                  <a:prstClr val="black"/>
                </a:solidFill>
                <a:latin typeface="Atkinson Hyperlegible" panose="020B0604020202020204" charset="0"/>
              </a:rPr>
              <a:t>Filling missing data at the stakeholder validation is only considered if missing data is for</a:t>
            </a:r>
            <a:r>
              <a:rPr lang="en-US" sz="2800" dirty="0">
                <a:solidFill>
                  <a:srgbClr val="009999"/>
                </a:solidFill>
                <a:latin typeface="Atkinson Hyperlegible Bold" panose="020B0604020202020204" charset="0"/>
              </a:rPr>
              <a:t> a few geo units</a:t>
            </a:r>
          </a:p>
          <a:p>
            <a:pPr marL="914400" lvl="1" indent="-457200">
              <a:spcAft>
                <a:spcPts val="3000"/>
              </a:spcAft>
              <a:buClr>
                <a:srgbClr val="4DB1A9"/>
              </a:buClr>
              <a:buFont typeface="Arial" panose="020B0604020202020204" pitchFamily="34" charset="0"/>
              <a:buChar char="•"/>
              <a:defRPr/>
            </a:pPr>
            <a:r>
              <a:rPr lang="en-US" sz="2800" dirty="0">
                <a:solidFill>
                  <a:prstClr val="black"/>
                </a:solidFill>
                <a:latin typeface="Atkinson Hyperlegible" panose="020B0604020202020204" charset="0"/>
              </a:rPr>
              <a:t>If there are significant missing data, this should be addressed prior to the stakeholder validation</a:t>
            </a:r>
            <a:endParaRPr lang="en-US" sz="2800" dirty="0">
              <a:solidFill>
                <a:prstClr val="black"/>
              </a:solidFill>
              <a:highlight>
                <a:srgbClr val="FFFF00"/>
              </a:highlight>
              <a:latin typeface="Atkinson Hyperlegible" panose="020B0604020202020204" charset="0"/>
            </a:endParaRPr>
          </a:p>
        </p:txBody>
      </p:sp>
      <p:grpSp>
        <p:nvGrpSpPr>
          <p:cNvPr id="10" name="Group 9">
            <a:extLst>
              <a:ext uri="{FF2B5EF4-FFF2-40B4-BE49-F238E27FC236}">
                <a16:creationId xmlns:a16="http://schemas.microsoft.com/office/drawing/2014/main" id="{DB098175-0CF7-14BE-1F36-D6026E82EE84}"/>
              </a:ext>
            </a:extLst>
          </p:cNvPr>
          <p:cNvGrpSpPr/>
          <p:nvPr/>
        </p:nvGrpSpPr>
        <p:grpSpPr>
          <a:xfrm>
            <a:off x="13707208" y="4379764"/>
            <a:ext cx="4191000" cy="2681148"/>
            <a:chOff x="13707208" y="4379764"/>
            <a:chExt cx="4191000" cy="2681148"/>
          </a:xfrm>
        </p:grpSpPr>
        <p:pic>
          <p:nvPicPr>
            <p:cNvPr id="11" name="Graphic 10" descr="Information with solid fill">
              <a:extLst>
                <a:ext uri="{FF2B5EF4-FFF2-40B4-BE49-F238E27FC236}">
                  <a16:creationId xmlns:a16="http://schemas.microsoft.com/office/drawing/2014/main" id="{F31AA908-496A-6267-3666-C0C7952793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345508" y="4379764"/>
              <a:ext cx="914400" cy="914400"/>
            </a:xfrm>
            <a:prstGeom prst="rect">
              <a:avLst/>
            </a:prstGeom>
          </p:spPr>
        </p:pic>
        <p:sp>
          <p:nvSpPr>
            <p:cNvPr id="12" name="TextBox 11">
              <a:extLst>
                <a:ext uri="{FF2B5EF4-FFF2-40B4-BE49-F238E27FC236}">
                  <a16:creationId xmlns:a16="http://schemas.microsoft.com/office/drawing/2014/main" id="{9379973B-D5F9-A9E6-3078-F383D941565E}"/>
                </a:ext>
              </a:extLst>
            </p:cNvPr>
            <p:cNvSpPr txBox="1"/>
            <p:nvPr/>
          </p:nvSpPr>
          <p:spPr>
            <a:xfrm>
              <a:off x="13707208" y="5245030"/>
              <a:ext cx="4191000" cy="181588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
                  <a:srgbClr val="4DB1A9"/>
                </a:buClr>
                <a:buSzTx/>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For a refresher on how to address significant missing data go to </a:t>
              </a: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Module 2</a:t>
              </a:r>
              <a:endParaRPr lang="en-US" dirty="0"/>
            </a:p>
          </p:txBody>
        </p:sp>
      </p:grpSp>
      <p:sp>
        <p:nvSpPr>
          <p:cNvPr id="13" name="TextBox 12">
            <a:extLst>
              <a:ext uri="{FF2B5EF4-FFF2-40B4-BE49-F238E27FC236}">
                <a16:creationId xmlns:a16="http://schemas.microsoft.com/office/drawing/2014/main" id="{D069C472-28AA-41CF-F0EF-BD6A80F8CABF}"/>
              </a:ext>
            </a:extLst>
          </p:cNvPr>
          <p:cNvSpPr txBox="1"/>
          <p:nvPr/>
        </p:nvSpPr>
        <p:spPr>
          <a:xfrm>
            <a:off x="1668294" y="7779344"/>
            <a:ext cx="15515492" cy="220060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Consensus</a:t>
            </a:r>
            <a:r>
              <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rPr>
              <a:t> on the presence/absence of vulnerability factors should be reached for all geo units with missing </a:t>
            </a:r>
            <a:r>
              <a:rPr lang="en-US" sz="2800" dirty="0">
                <a:solidFill>
                  <a:prstClr val="black"/>
                </a:solidFill>
                <a:latin typeface="Atkinson Hyperlegible" panose="020B0604020202020204" charset="0"/>
              </a:rPr>
              <a:t>data</a:t>
            </a:r>
            <a:endPar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endParaRPr>
          </a:p>
          <a:p>
            <a:pPr marL="914400" lvl="1" indent="-457200">
              <a:spcAft>
                <a:spcPts val="3000"/>
              </a:spcAft>
              <a:buClr>
                <a:srgbClr val="4DB1A9"/>
              </a:buClr>
              <a:buFont typeface="Arial" panose="020B0604020202020204" pitchFamily="34" charset="0"/>
              <a:buChar char="•"/>
              <a:defRPr/>
            </a:pPr>
            <a:r>
              <a:rPr lang="en-US" sz="2800" baseline="0" dirty="0">
                <a:solidFill>
                  <a:prstClr val="black"/>
                </a:solidFill>
                <a:latin typeface="Atkinson Hyperlegible" panose="020B0604020202020204" charset="0"/>
              </a:rPr>
              <a:t>There</a:t>
            </a:r>
            <a:r>
              <a:rPr lang="en-US" sz="2800" dirty="0">
                <a:solidFill>
                  <a:prstClr val="black"/>
                </a:solidFill>
                <a:latin typeface="Atkinson Hyperlegible" panose="020B0604020202020204" charset="0"/>
              </a:rPr>
              <a:t> should be </a:t>
            </a:r>
            <a:r>
              <a:rPr lang="en-US" sz="2800" dirty="0">
                <a:solidFill>
                  <a:srgbClr val="009999"/>
                </a:solidFill>
                <a:latin typeface="Atkinson Hyperlegible Bold" panose="020B0604020202020204" charset="0"/>
              </a:rPr>
              <a:t>no remaining missing data in the dataset </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ndParaRPr>
          </a:p>
          <a:p>
            <a:endParaRPr lang="en-US" dirty="0"/>
          </a:p>
        </p:txBody>
      </p:sp>
      <p:sp>
        <p:nvSpPr>
          <p:cNvPr id="14" name="Slide Number Placeholder 13">
            <a:extLst>
              <a:ext uri="{FF2B5EF4-FFF2-40B4-BE49-F238E27FC236}">
                <a16:creationId xmlns:a16="http://schemas.microsoft.com/office/drawing/2014/main" id="{01B977C4-E301-2544-961F-28DA0EFF446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20</a:t>
            </a:fld>
            <a:endParaRPr lang="en-US" sz="1200"/>
          </a:p>
        </p:txBody>
      </p:sp>
    </p:spTree>
    <p:extLst>
      <p:ext uri="{BB962C8B-B14F-4D97-AF65-F5344CB8AC3E}">
        <p14:creationId xmlns:p14="http://schemas.microsoft.com/office/powerpoint/2010/main" val="174094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43000" y="-1963580"/>
            <a:ext cx="15620999" cy="3423411"/>
            <a:chOff x="0" y="-47625"/>
            <a:chExt cx="1072939"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72939"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33274" y="525668"/>
            <a:ext cx="1374472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Consensus on vulnerability index threshold</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9" name="Group 8">
            <a:extLst>
              <a:ext uri="{FF2B5EF4-FFF2-40B4-BE49-F238E27FC236}">
                <a16:creationId xmlns:a16="http://schemas.microsoft.com/office/drawing/2014/main" id="{711AD22C-4B8A-01E6-FA4E-1D2975E18E30}"/>
              </a:ext>
            </a:extLst>
          </p:cNvPr>
          <p:cNvGrpSpPr/>
          <p:nvPr/>
        </p:nvGrpSpPr>
        <p:grpSpPr>
          <a:xfrm>
            <a:off x="4057224" y="4378089"/>
            <a:ext cx="10420776" cy="2657903"/>
            <a:chOff x="4362024" y="4487840"/>
            <a:chExt cx="10420776" cy="2657903"/>
          </a:xfrm>
        </p:grpSpPr>
        <p:sp>
          <p:nvSpPr>
            <p:cNvPr id="10" name="Rectangle 9">
              <a:extLst>
                <a:ext uri="{FF2B5EF4-FFF2-40B4-BE49-F238E27FC236}">
                  <a16:creationId xmlns:a16="http://schemas.microsoft.com/office/drawing/2014/main" id="{B19434BD-9823-5D51-F5F6-3F7BE18F2B4C}"/>
                </a:ext>
              </a:extLst>
            </p:cNvPr>
            <p:cNvSpPr/>
            <p:nvPr/>
          </p:nvSpPr>
          <p:spPr>
            <a:xfrm>
              <a:off x="4362024" y="4487840"/>
              <a:ext cx="10420776" cy="2657903"/>
            </a:xfrm>
            <a:custGeom>
              <a:avLst/>
              <a:gdLst>
                <a:gd name="connsiteX0" fmla="*/ 0 w 10420776"/>
                <a:gd name="connsiteY0" fmla="*/ 0 h 2657903"/>
                <a:gd name="connsiteX1" fmla="*/ 370516 w 10420776"/>
                <a:gd name="connsiteY1" fmla="*/ 0 h 2657903"/>
                <a:gd name="connsiteX2" fmla="*/ 741033 w 10420776"/>
                <a:gd name="connsiteY2" fmla="*/ 0 h 2657903"/>
                <a:gd name="connsiteX3" fmla="*/ 1215757 w 10420776"/>
                <a:gd name="connsiteY3" fmla="*/ 0 h 2657903"/>
                <a:gd name="connsiteX4" fmla="*/ 1898897 w 10420776"/>
                <a:gd name="connsiteY4" fmla="*/ 0 h 2657903"/>
                <a:gd name="connsiteX5" fmla="*/ 2165206 w 10420776"/>
                <a:gd name="connsiteY5" fmla="*/ 0 h 2657903"/>
                <a:gd name="connsiteX6" fmla="*/ 2535722 w 10420776"/>
                <a:gd name="connsiteY6" fmla="*/ 0 h 2657903"/>
                <a:gd name="connsiteX7" fmla="*/ 3218862 w 10420776"/>
                <a:gd name="connsiteY7" fmla="*/ 0 h 2657903"/>
                <a:gd name="connsiteX8" fmla="*/ 3693586 w 10420776"/>
                <a:gd name="connsiteY8" fmla="*/ 0 h 2657903"/>
                <a:gd name="connsiteX9" fmla="*/ 4064103 w 10420776"/>
                <a:gd name="connsiteY9" fmla="*/ 0 h 2657903"/>
                <a:gd name="connsiteX10" fmla="*/ 4330411 w 10420776"/>
                <a:gd name="connsiteY10" fmla="*/ 0 h 2657903"/>
                <a:gd name="connsiteX11" fmla="*/ 4909343 w 10420776"/>
                <a:gd name="connsiteY11" fmla="*/ 0 h 2657903"/>
                <a:gd name="connsiteX12" fmla="*/ 5175652 w 10420776"/>
                <a:gd name="connsiteY12" fmla="*/ 0 h 2657903"/>
                <a:gd name="connsiteX13" fmla="*/ 5546169 w 10420776"/>
                <a:gd name="connsiteY13" fmla="*/ 0 h 2657903"/>
                <a:gd name="connsiteX14" fmla="*/ 6020893 w 10420776"/>
                <a:gd name="connsiteY14" fmla="*/ 0 h 2657903"/>
                <a:gd name="connsiteX15" fmla="*/ 6287202 w 10420776"/>
                <a:gd name="connsiteY15" fmla="*/ 0 h 2657903"/>
                <a:gd name="connsiteX16" fmla="*/ 6970341 w 10420776"/>
                <a:gd name="connsiteY16" fmla="*/ 0 h 2657903"/>
                <a:gd name="connsiteX17" fmla="*/ 7236650 w 10420776"/>
                <a:gd name="connsiteY17" fmla="*/ 0 h 2657903"/>
                <a:gd name="connsiteX18" fmla="*/ 7502959 w 10420776"/>
                <a:gd name="connsiteY18" fmla="*/ 0 h 2657903"/>
                <a:gd name="connsiteX19" fmla="*/ 7873475 w 10420776"/>
                <a:gd name="connsiteY19" fmla="*/ 0 h 2657903"/>
                <a:gd name="connsiteX20" fmla="*/ 8243992 w 10420776"/>
                <a:gd name="connsiteY20" fmla="*/ 0 h 2657903"/>
                <a:gd name="connsiteX21" fmla="*/ 9031339 w 10420776"/>
                <a:gd name="connsiteY21" fmla="*/ 0 h 2657903"/>
                <a:gd name="connsiteX22" fmla="*/ 9610271 w 10420776"/>
                <a:gd name="connsiteY22" fmla="*/ 0 h 2657903"/>
                <a:gd name="connsiteX23" fmla="*/ 10420776 w 10420776"/>
                <a:gd name="connsiteY23" fmla="*/ 0 h 2657903"/>
                <a:gd name="connsiteX24" fmla="*/ 10420776 w 10420776"/>
                <a:gd name="connsiteY24" fmla="*/ 584739 h 2657903"/>
                <a:gd name="connsiteX25" fmla="*/ 10420776 w 10420776"/>
                <a:gd name="connsiteY25" fmla="*/ 1169477 h 2657903"/>
                <a:gd name="connsiteX26" fmla="*/ 10420776 w 10420776"/>
                <a:gd name="connsiteY26" fmla="*/ 1754216 h 2657903"/>
                <a:gd name="connsiteX27" fmla="*/ 10420776 w 10420776"/>
                <a:gd name="connsiteY27" fmla="*/ 2657903 h 2657903"/>
                <a:gd name="connsiteX28" fmla="*/ 9737636 w 10420776"/>
                <a:gd name="connsiteY28" fmla="*/ 2657903 h 2657903"/>
                <a:gd name="connsiteX29" fmla="*/ 8950289 w 10420776"/>
                <a:gd name="connsiteY29" fmla="*/ 2657903 h 2657903"/>
                <a:gd name="connsiteX30" fmla="*/ 8683980 w 10420776"/>
                <a:gd name="connsiteY30" fmla="*/ 2657903 h 2657903"/>
                <a:gd name="connsiteX31" fmla="*/ 8209256 w 10420776"/>
                <a:gd name="connsiteY31" fmla="*/ 2657903 h 2657903"/>
                <a:gd name="connsiteX32" fmla="*/ 7942947 w 10420776"/>
                <a:gd name="connsiteY32" fmla="*/ 2657903 h 2657903"/>
                <a:gd name="connsiteX33" fmla="*/ 7468223 w 10420776"/>
                <a:gd name="connsiteY33" fmla="*/ 2657903 h 2657903"/>
                <a:gd name="connsiteX34" fmla="*/ 7201914 w 10420776"/>
                <a:gd name="connsiteY34" fmla="*/ 2657903 h 2657903"/>
                <a:gd name="connsiteX35" fmla="*/ 6518774 w 10420776"/>
                <a:gd name="connsiteY35" fmla="*/ 2657903 h 2657903"/>
                <a:gd name="connsiteX36" fmla="*/ 5835635 w 10420776"/>
                <a:gd name="connsiteY36" fmla="*/ 2657903 h 2657903"/>
                <a:gd name="connsiteX37" fmla="*/ 5360910 w 10420776"/>
                <a:gd name="connsiteY37" fmla="*/ 2657903 h 2657903"/>
                <a:gd name="connsiteX38" fmla="*/ 4573563 w 10420776"/>
                <a:gd name="connsiteY38" fmla="*/ 2657903 h 2657903"/>
                <a:gd name="connsiteX39" fmla="*/ 4098839 w 10420776"/>
                <a:gd name="connsiteY39" fmla="*/ 2657903 h 2657903"/>
                <a:gd name="connsiteX40" fmla="*/ 3519907 w 10420776"/>
                <a:gd name="connsiteY40" fmla="*/ 2657903 h 2657903"/>
                <a:gd name="connsiteX41" fmla="*/ 2940975 w 10420776"/>
                <a:gd name="connsiteY41" fmla="*/ 2657903 h 2657903"/>
                <a:gd name="connsiteX42" fmla="*/ 2362043 w 10420776"/>
                <a:gd name="connsiteY42" fmla="*/ 2657903 h 2657903"/>
                <a:gd name="connsiteX43" fmla="*/ 2095734 w 10420776"/>
                <a:gd name="connsiteY43" fmla="*/ 2657903 h 2657903"/>
                <a:gd name="connsiteX44" fmla="*/ 1621010 w 10420776"/>
                <a:gd name="connsiteY44" fmla="*/ 2657903 h 2657903"/>
                <a:gd name="connsiteX45" fmla="*/ 1354701 w 10420776"/>
                <a:gd name="connsiteY45" fmla="*/ 2657903 h 2657903"/>
                <a:gd name="connsiteX46" fmla="*/ 775769 w 10420776"/>
                <a:gd name="connsiteY46" fmla="*/ 2657903 h 2657903"/>
                <a:gd name="connsiteX47" fmla="*/ 0 w 10420776"/>
                <a:gd name="connsiteY47" fmla="*/ 2657903 h 2657903"/>
                <a:gd name="connsiteX48" fmla="*/ 0 w 10420776"/>
                <a:gd name="connsiteY48" fmla="*/ 2206059 h 2657903"/>
                <a:gd name="connsiteX49" fmla="*/ 0 w 10420776"/>
                <a:gd name="connsiteY49" fmla="*/ 1701058 h 2657903"/>
                <a:gd name="connsiteX50" fmla="*/ 0 w 10420776"/>
                <a:gd name="connsiteY50" fmla="*/ 1196056 h 2657903"/>
                <a:gd name="connsiteX51" fmla="*/ 0 w 10420776"/>
                <a:gd name="connsiteY51" fmla="*/ 717634 h 2657903"/>
                <a:gd name="connsiteX52" fmla="*/ 0 w 10420776"/>
                <a:gd name="connsiteY52" fmla="*/ 0 h 2657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420776" h="2657903" fill="none" extrusionOk="0">
                  <a:moveTo>
                    <a:pt x="0" y="0"/>
                  </a:moveTo>
                  <a:cubicBezTo>
                    <a:pt x="115154" y="-21550"/>
                    <a:pt x="248347" y="20953"/>
                    <a:pt x="370516" y="0"/>
                  </a:cubicBezTo>
                  <a:cubicBezTo>
                    <a:pt x="492685" y="-20953"/>
                    <a:pt x="605368" y="9461"/>
                    <a:pt x="741033" y="0"/>
                  </a:cubicBezTo>
                  <a:cubicBezTo>
                    <a:pt x="876698" y="-9461"/>
                    <a:pt x="1057009" y="32135"/>
                    <a:pt x="1215757" y="0"/>
                  </a:cubicBezTo>
                  <a:cubicBezTo>
                    <a:pt x="1374505" y="-32135"/>
                    <a:pt x="1675681" y="32754"/>
                    <a:pt x="1898897" y="0"/>
                  </a:cubicBezTo>
                  <a:cubicBezTo>
                    <a:pt x="2122113" y="-32754"/>
                    <a:pt x="2077336" y="8121"/>
                    <a:pt x="2165206" y="0"/>
                  </a:cubicBezTo>
                  <a:cubicBezTo>
                    <a:pt x="2253076" y="-8121"/>
                    <a:pt x="2372390" y="14666"/>
                    <a:pt x="2535722" y="0"/>
                  </a:cubicBezTo>
                  <a:cubicBezTo>
                    <a:pt x="2699054" y="-14666"/>
                    <a:pt x="3032189" y="61677"/>
                    <a:pt x="3218862" y="0"/>
                  </a:cubicBezTo>
                  <a:cubicBezTo>
                    <a:pt x="3405535" y="-61677"/>
                    <a:pt x="3551106" y="30252"/>
                    <a:pt x="3693586" y="0"/>
                  </a:cubicBezTo>
                  <a:cubicBezTo>
                    <a:pt x="3836066" y="-30252"/>
                    <a:pt x="3964653" y="4590"/>
                    <a:pt x="4064103" y="0"/>
                  </a:cubicBezTo>
                  <a:cubicBezTo>
                    <a:pt x="4163553" y="-4590"/>
                    <a:pt x="4213259" y="4000"/>
                    <a:pt x="4330411" y="0"/>
                  </a:cubicBezTo>
                  <a:cubicBezTo>
                    <a:pt x="4447563" y="-4000"/>
                    <a:pt x="4620189" y="63485"/>
                    <a:pt x="4909343" y="0"/>
                  </a:cubicBezTo>
                  <a:cubicBezTo>
                    <a:pt x="5198497" y="-63485"/>
                    <a:pt x="5099622" y="23437"/>
                    <a:pt x="5175652" y="0"/>
                  </a:cubicBezTo>
                  <a:cubicBezTo>
                    <a:pt x="5251682" y="-23437"/>
                    <a:pt x="5410622" y="12049"/>
                    <a:pt x="5546169" y="0"/>
                  </a:cubicBezTo>
                  <a:cubicBezTo>
                    <a:pt x="5681716" y="-12049"/>
                    <a:pt x="5886917" y="49750"/>
                    <a:pt x="6020893" y="0"/>
                  </a:cubicBezTo>
                  <a:cubicBezTo>
                    <a:pt x="6154869" y="-49750"/>
                    <a:pt x="6229803" y="5549"/>
                    <a:pt x="6287202" y="0"/>
                  </a:cubicBezTo>
                  <a:cubicBezTo>
                    <a:pt x="6344601" y="-5549"/>
                    <a:pt x="6777165" y="75360"/>
                    <a:pt x="6970341" y="0"/>
                  </a:cubicBezTo>
                  <a:cubicBezTo>
                    <a:pt x="7163517" y="-75360"/>
                    <a:pt x="7120533" y="2920"/>
                    <a:pt x="7236650" y="0"/>
                  </a:cubicBezTo>
                  <a:cubicBezTo>
                    <a:pt x="7352767" y="-2920"/>
                    <a:pt x="7421689" y="20878"/>
                    <a:pt x="7502959" y="0"/>
                  </a:cubicBezTo>
                  <a:cubicBezTo>
                    <a:pt x="7584229" y="-20878"/>
                    <a:pt x="7752489" y="16404"/>
                    <a:pt x="7873475" y="0"/>
                  </a:cubicBezTo>
                  <a:cubicBezTo>
                    <a:pt x="7994461" y="-16404"/>
                    <a:pt x="8065001" y="23784"/>
                    <a:pt x="8243992" y="0"/>
                  </a:cubicBezTo>
                  <a:cubicBezTo>
                    <a:pt x="8422983" y="-23784"/>
                    <a:pt x="8659174" y="69643"/>
                    <a:pt x="9031339" y="0"/>
                  </a:cubicBezTo>
                  <a:cubicBezTo>
                    <a:pt x="9403504" y="-69643"/>
                    <a:pt x="9446556" y="57908"/>
                    <a:pt x="9610271" y="0"/>
                  </a:cubicBezTo>
                  <a:cubicBezTo>
                    <a:pt x="9773986" y="-57908"/>
                    <a:pt x="10145118" y="86123"/>
                    <a:pt x="10420776" y="0"/>
                  </a:cubicBezTo>
                  <a:cubicBezTo>
                    <a:pt x="10428656" y="279434"/>
                    <a:pt x="10364909" y="305592"/>
                    <a:pt x="10420776" y="584739"/>
                  </a:cubicBezTo>
                  <a:cubicBezTo>
                    <a:pt x="10476643" y="863886"/>
                    <a:pt x="10418798" y="929123"/>
                    <a:pt x="10420776" y="1169477"/>
                  </a:cubicBezTo>
                  <a:cubicBezTo>
                    <a:pt x="10422754" y="1409831"/>
                    <a:pt x="10368431" y="1525613"/>
                    <a:pt x="10420776" y="1754216"/>
                  </a:cubicBezTo>
                  <a:cubicBezTo>
                    <a:pt x="10473121" y="1982819"/>
                    <a:pt x="10325759" y="2290753"/>
                    <a:pt x="10420776" y="2657903"/>
                  </a:cubicBezTo>
                  <a:cubicBezTo>
                    <a:pt x="10200803" y="2713292"/>
                    <a:pt x="9928448" y="2588101"/>
                    <a:pt x="9737636" y="2657903"/>
                  </a:cubicBezTo>
                  <a:cubicBezTo>
                    <a:pt x="9546824" y="2727705"/>
                    <a:pt x="9127023" y="2600066"/>
                    <a:pt x="8950289" y="2657903"/>
                  </a:cubicBezTo>
                  <a:cubicBezTo>
                    <a:pt x="8773555" y="2715740"/>
                    <a:pt x="8784229" y="2641968"/>
                    <a:pt x="8683980" y="2657903"/>
                  </a:cubicBezTo>
                  <a:cubicBezTo>
                    <a:pt x="8583731" y="2673838"/>
                    <a:pt x="8433956" y="2615357"/>
                    <a:pt x="8209256" y="2657903"/>
                  </a:cubicBezTo>
                  <a:cubicBezTo>
                    <a:pt x="7984556" y="2700449"/>
                    <a:pt x="8029756" y="2636320"/>
                    <a:pt x="7942947" y="2657903"/>
                  </a:cubicBezTo>
                  <a:cubicBezTo>
                    <a:pt x="7856138" y="2679486"/>
                    <a:pt x="7593639" y="2634184"/>
                    <a:pt x="7468223" y="2657903"/>
                  </a:cubicBezTo>
                  <a:cubicBezTo>
                    <a:pt x="7342807" y="2681622"/>
                    <a:pt x="7291795" y="2634160"/>
                    <a:pt x="7201914" y="2657903"/>
                  </a:cubicBezTo>
                  <a:cubicBezTo>
                    <a:pt x="7112033" y="2681646"/>
                    <a:pt x="6687612" y="2598083"/>
                    <a:pt x="6518774" y="2657903"/>
                  </a:cubicBezTo>
                  <a:cubicBezTo>
                    <a:pt x="6349936" y="2717723"/>
                    <a:pt x="6084819" y="2627465"/>
                    <a:pt x="5835635" y="2657903"/>
                  </a:cubicBezTo>
                  <a:cubicBezTo>
                    <a:pt x="5586451" y="2688341"/>
                    <a:pt x="5475554" y="2655884"/>
                    <a:pt x="5360910" y="2657903"/>
                  </a:cubicBezTo>
                  <a:cubicBezTo>
                    <a:pt x="5246267" y="2659922"/>
                    <a:pt x="4820591" y="2609258"/>
                    <a:pt x="4573563" y="2657903"/>
                  </a:cubicBezTo>
                  <a:cubicBezTo>
                    <a:pt x="4326535" y="2706548"/>
                    <a:pt x="4293052" y="2622052"/>
                    <a:pt x="4098839" y="2657903"/>
                  </a:cubicBezTo>
                  <a:cubicBezTo>
                    <a:pt x="3904626" y="2693754"/>
                    <a:pt x="3651870" y="2644007"/>
                    <a:pt x="3519907" y="2657903"/>
                  </a:cubicBezTo>
                  <a:cubicBezTo>
                    <a:pt x="3387944" y="2671799"/>
                    <a:pt x="3185090" y="2635382"/>
                    <a:pt x="2940975" y="2657903"/>
                  </a:cubicBezTo>
                  <a:cubicBezTo>
                    <a:pt x="2696860" y="2680424"/>
                    <a:pt x="2625805" y="2607474"/>
                    <a:pt x="2362043" y="2657903"/>
                  </a:cubicBezTo>
                  <a:cubicBezTo>
                    <a:pt x="2098281" y="2708332"/>
                    <a:pt x="2206319" y="2657653"/>
                    <a:pt x="2095734" y="2657903"/>
                  </a:cubicBezTo>
                  <a:cubicBezTo>
                    <a:pt x="1985149" y="2658153"/>
                    <a:pt x="1728543" y="2620118"/>
                    <a:pt x="1621010" y="2657903"/>
                  </a:cubicBezTo>
                  <a:cubicBezTo>
                    <a:pt x="1513477" y="2695688"/>
                    <a:pt x="1418687" y="2642585"/>
                    <a:pt x="1354701" y="2657903"/>
                  </a:cubicBezTo>
                  <a:cubicBezTo>
                    <a:pt x="1290715" y="2673221"/>
                    <a:pt x="899970" y="2642806"/>
                    <a:pt x="775769" y="2657903"/>
                  </a:cubicBezTo>
                  <a:cubicBezTo>
                    <a:pt x="651568" y="2673000"/>
                    <a:pt x="317902" y="2595896"/>
                    <a:pt x="0" y="2657903"/>
                  </a:cubicBezTo>
                  <a:cubicBezTo>
                    <a:pt x="-26173" y="2537601"/>
                    <a:pt x="41318" y="2305223"/>
                    <a:pt x="0" y="2206059"/>
                  </a:cubicBezTo>
                  <a:cubicBezTo>
                    <a:pt x="-41318" y="2106895"/>
                    <a:pt x="15255" y="1830074"/>
                    <a:pt x="0" y="1701058"/>
                  </a:cubicBezTo>
                  <a:cubicBezTo>
                    <a:pt x="-15255" y="1572042"/>
                    <a:pt x="2250" y="1414751"/>
                    <a:pt x="0" y="1196056"/>
                  </a:cubicBezTo>
                  <a:cubicBezTo>
                    <a:pt x="-2250" y="977361"/>
                    <a:pt x="43612" y="834913"/>
                    <a:pt x="0" y="717634"/>
                  </a:cubicBezTo>
                  <a:cubicBezTo>
                    <a:pt x="-43612" y="600355"/>
                    <a:pt x="24070" y="195120"/>
                    <a:pt x="0" y="0"/>
                  </a:cubicBezTo>
                  <a:close/>
                </a:path>
                <a:path w="10420776" h="2657903" stroke="0" extrusionOk="0">
                  <a:moveTo>
                    <a:pt x="0" y="0"/>
                  </a:moveTo>
                  <a:cubicBezTo>
                    <a:pt x="167482" y="-28262"/>
                    <a:pt x="517706" y="1116"/>
                    <a:pt x="683140" y="0"/>
                  </a:cubicBezTo>
                  <a:cubicBezTo>
                    <a:pt x="848574" y="-1116"/>
                    <a:pt x="1012884" y="45937"/>
                    <a:pt x="1157864" y="0"/>
                  </a:cubicBezTo>
                  <a:cubicBezTo>
                    <a:pt x="1302844" y="-45937"/>
                    <a:pt x="1369963" y="21104"/>
                    <a:pt x="1424173" y="0"/>
                  </a:cubicBezTo>
                  <a:cubicBezTo>
                    <a:pt x="1478383" y="-21104"/>
                    <a:pt x="1917927" y="64741"/>
                    <a:pt x="2107312" y="0"/>
                  </a:cubicBezTo>
                  <a:cubicBezTo>
                    <a:pt x="2296697" y="-64741"/>
                    <a:pt x="2429297" y="53031"/>
                    <a:pt x="2686244" y="0"/>
                  </a:cubicBezTo>
                  <a:cubicBezTo>
                    <a:pt x="2943191" y="-53031"/>
                    <a:pt x="3006018" y="10402"/>
                    <a:pt x="3265176" y="0"/>
                  </a:cubicBezTo>
                  <a:cubicBezTo>
                    <a:pt x="3524334" y="-10402"/>
                    <a:pt x="3446125" y="24527"/>
                    <a:pt x="3531485" y="0"/>
                  </a:cubicBezTo>
                  <a:cubicBezTo>
                    <a:pt x="3616845" y="-24527"/>
                    <a:pt x="4023098" y="15113"/>
                    <a:pt x="4214625" y="0"/>
                  </a:cubicBezTo>
                  <a:cubicBezTo>
                    <a:pt x="4406152" y="-15113"/>
                    <a:pt x="4599943" y="37930"/>
                    <a:pt x="4793557" y="0"/>
                  </a:cubicBezTo>
                  <a:cubicBezTo>
                    <a:pt x="4987171" y="-37930"/>
                    <a:pt x="4979421" y="24583"/>
                    <a:pt x="5059866" y="0"/>
                  </a:cubicBezTo>
                  <a:cubicBezTo>
                    <a:pt x="5140311" y="-24583"/>
                    <a:pt x="5212806" y="4648"/>
                    <a:pt x="5326174" y="0"/>
                  </a:cubicBezTo>
                  <a:cubicBezTo>
                    <a:pt x="5439542" y="-4648"/>
                    <a:pt x="5583563" y="37996"/>
                    <a:pt x="5696691" y="0"/>
                  </a:cubicBezTo>
                  <a:cubicBezTo>
                    <a:pt x="5809819" y="-37996"/>
                    <a:pt x="6154076" y="64821"/>
                    <a:pt x="6275623" y="0"/>
                  </a:cubicBezTo>
                  <a:cubicBezTo>
                    <a:pt x="6397170" y="-64821"/>
                    <a:pt x="6459306" y="22434"/>
                    <a:pt x="6541932" y="0"/>
                  </a:cubicBezTo>
                  <a:cubicBezTo>
                    <a:pt x="6624558" y="-22434"/>
                    <a:pt x="7041389" y="23069"/>
                    <a:pt x="7225071" y="0"/>
                  </a:cubicBezTo>
                  <a:cubicBezTo>
                    <a:pt x="7408753" y="-23069"/>
                    <a:pt x="7419997" y="19817"/>
                    <a:pt x="7491380" y="0"/>
                  </a:cubicBezTo>
                  <a:cubicBezTo>
                    <a:pt x="7562763" y="-19817"/>
                    <a:pt x="7849196" y="4642"/>
                    <a:pt x="8070312" y="0"/>
                  </a:cubicBezTo>
                  <a:cubicBezTo>
                    <a:pt x="8291428" y="-4642"/>
                    <a:pt x="8383226" y="18725"/>
                    <a:pt x="8545036" y="0"/>
                  </a:cubicBezTo>
                  <a:cubicBezTo>
                    <a:pt x="8706846" y="-18725"/>
                    <a:pt x="9135583" y="38709"/>
                    <a:pt x="9332384" y="0"/>
                  </a:cubicBezTo>
                  <a:cubicBezTo>
                    <a:pt x="9529185" y="-38709"/>
                    <a:pt x="9641493" y="57761"/>
                    <a:pt x="9911316" y="0"/>
                  </a:cubicBezTo>
                  <a:cubicBezTo>
                    <a:pt x="10181139" y="-57761"/>
                    <a:pt x="10304209" y="11290"/>
                    <a:pt x="10420776" y="0"/>
                  </a:cubicBezTo>
                  <a:cubicBezTo>
                    <a:pt x="10422069" y="140509"/>
                    <a:pt x="10411918" y="329936"/>
                    <a:pt x="10420776" y="505002"/>
                  </a:cubicBezTo>
                  <a:cubicBezTo>
                    <a:pt x="10429634" y="680068"/>
                    <a:pt x="10376133" y="908151"/>
                    <a:pt x="10420776" y="1036582"/>
                  </a:cubicBezTo>
                  <a:cubicBezTo>
                    <a:pt x="10465419" y="1165013"/>
                    <a:pt x="10365727" y="1417372"/>
                    <a:pt x="10420776" y="1568163"/>
                  </a:cubicBezTo>
                  <a:cubicBezTo>
                    <a:pt x="10475825" y="1718954"/>
                    <a:pt x="10367410" y="1832956"/>
                    <a:pt x="10420776" y="2046585"/>
                  </a:cubicBezTo>
                  <a:cubicBezTo>
                    <a:pt x="10474142" y="2260214"/>
                    <a:pt x="10400768" y="2460822"/>
                    <a:pt x="10420776" y="2657903"/>
                  </a:cubicBezTo>
                  <a:cubicBezTo>
                    <a:pt x="10175283" y="2689045"/>
                    <a:pt x="9793342" y="2620822"/>
                    <a:pt x="9633428" y="2657903"/>
                  </a:cubicBezTo>
                  <a:cubicBezTo>
                    <a:pt x="9473514" y="2694984"/>
                    <a:pt x="9429647" y="2652354"/>
                    <a:pt x="9367120" y="2657903"/>
                  </a:cubicBezTo>
                  <a:cubicBezTo>
                    <a:pt x="9304593" y="2663452"/>
                    <a:pt x="8889363" y="2648694"/>
                    <a:pt x="8683980" y="2657903"/>
                  </a:cubicBezTo>
                  <a:cubicBezTo>
                    <a:pt x="8478597" y="2667112"/>
                    <a:pt x="8271933" y="2597456"/>
                    <a:pt x="7896632" y="2657903"/>
                  </a:cubicBezTo>
                  <a:cubicBezTo>
                    <a:pt x="7521331" y="2718350"/>
                    <a:pt x="7617819" y="2639444"/>
                    <a:pt x="7526116" y="2657903"/>
                  </a:cubicBezTo>
                  <a:cubicBezTo>
                    <a:pt x="7434413" y="2676362"/>
                    <a:pt x="7130795" y="2590352"/>
                    <a:pt x="6842976" y="2657903"/>
                  </a:cubicBezTo>
                  <a:cubicBezTo>
                    <a:pt x="6555157" y="2725454"/>
                    <a:pt x="6532764" y="2656555"/>
                    <a:pt x="6368252" y="2657903"/>
                  </a:cubicBezTo>
                  <a:cubicBezTo>
                    <a:pt x="6203740" y="2659251"/>
                    <a:pt x="6077911" y="2605949"/>
                    <a:pt x="5789320" y="2657903"/>
                  </a:cubicBezTo>
                  <a:cubicBezTo>
                    <a:pt x="5500729" y="2709857"/>
                    <a:pt x="5360695" y="2639252"/>
                    <a:pt x="5001972" y="2657903"/>
                  </a:cubicBezTo>
                  <a:cubicBezTo>
                    <a:pt x="4643249" y="2676554"/>
                    <a:pt x="4687603" y="2593597"/>
                    <a:pt x="4423040" y="2657903"/>
                  </a:cubicBezTo>
                  <a:cubicBezTo>
                    <a:pt x="4158477" y="2722209"/>
                    <a:pt x="4231829" y="2644250"/>
                    <a:pt x="4156732" y="2657903"/>
                  </a:cubicBezTo>
                  <a:cubicBezTo>
                    <a:pt x="4081635" y="2671556"/>
                    <a:pt x="3606863" y="2650564"/>
                    <a:pt x="3369384" y="2657903"/>
                  </a:cubicBezTo>
                  <a:cubicBezTo>
                    <a:pt x="3131905" y="2665242"/>
                    <a:pt x="3119586" y="2621317"/>
                    <a:pt x="2894660" y="2657903"/>
                  </a:cubicBezTo>
                  <a:cubicBezTo>
                    <a:pt x="2669734" y="2694489"/>
                    <a:pt x="2693868" y="2653206"/>
                    <a:pt x="2628351" y="2657903"/>
                  </a:cubicBezTo>
                  <a:cubicBezTo>
                    <a:pt x="2562834" y="2662600"/>
                    <a:pt x="2379039" y="2616742"/>
                    <a:pt x="2257835" y="2657903"/>
                  </a:cubicBezTo>
                  <a:cubicBezTo>
                    <a:pt x="2136631" y="2699064"/>
                    <a:pt x="1913078" y="2605776"/>
                    <a:pt x="1678903" y="2657903"/>
                  </a:cubicBezTo>
                  <a:cubicBezTo>
                    <a:pt x="1444728" y="2710030"/>
                    <a:pt x="1394211" y="2642427"/>
                    <a:pt x="1204179" y="2657903"/>
                  </a:cubicBezTo>
                  <a:cubicBezTo>
                    <a:pt x="1014147" y="2673379"/>
                    <a:pt x="902320" y="2594664"/>
                    <a:pt x="625247" y="2657903"/>
                  </a:cubicBezTo>
                  <a:cubicBezTo>
                    <a:pt x="348174" y="2721142"/>
                    <a:pt x="144539" y="2602844"/>
                    <a:pt x="0" y="2657903"/>
                  </a:cubicBezTo>
                  <a:cubicBezTo>
                    <a:pt x="-43971" y="2426968"/>
                    <a:pt x="24861" y="2306570"/>
                    <a:pt x="0" y="2152901"/>
                  </a:cubicBezTo>
                  <a:cubicBezTo>
                    <a:pt x="-24861" y="1999232"/>
                    <a:pt x="20483" y="1862456"/>
                    <a:pt x="0" y="1701058"/>
                  </a:cubicBezTo>
                  <a:cubicBezTo>
                    <a:pt x="-20483" y="1539660"/>
                    <a:pt x="39475" y="1370832"/>
                    <a:pt x="0" y="1142898"/>
                  </a:cubicBezTo>
                  <a:cubicBezTo>
                    <a:pt x="-39475" y="914964"/>
                    <a:pt x="28804" y="868854"/>
                    <a:pt x="0" y="637897"/>
                  </a:cubicBezTo>
                  <a:cubicBezTo>
                    <a:pt x="-28804" y="406940"/>
                    <a:pt x="71245" y="295832"/>
                    <a:pt x="0" y="0"/>
                  </a:cubicBezTo>
                  <a:close/>
                </a:path>
              </a:pathLst>
            </a:custGeom>
            <a:solidFill>
              <a:schemeClr val="bg1"/>
            </a:solidFill>
            <a:ln w="76200">
              <a:solidFill>
                <a:srgbClr val="4DB1A9"/>
              </a:solidFill>
              <a:extLst>
                <a:ext uri="{C807C97D-BFC1-408E-A445-0C87EB9F89A2}">
                  <ask:lineSketchStyleProps xmlns:ask="http://schemas.microsoft.com/office/drawing/2018/sketchyshapes" sd="223158015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6CEC5C5-8F6E-D8B6-A9E6-31CFCD489015}"/>
                </a:ext>
              </a:extLst>
            </p:cNvPr>
            <p:cNvSpPr txBox="1"/>
            <p:nvPr/>
          </p:nvSpPr>
          <p:spPr>
            <a:xfrm>
              <a:off x="4362024" y="4909147"/>
              <a:ext cx="10420776" cy="1692771"/>
            </a:xfrm>
            <a:prstGeom prst="rect">
              <a:avLst/>
            </a:prstGeom>
            <a:noFill/>
          </p:spPr>
          <p:txBody>
            <a:bodyPr wrap="square" rtlCol="0">
              <a:spAutoFit/>
            </a:bodyPr>
            <a:lstStyle/>
            <a:p>
              <a:pPr algn="ctr">
                <a:spcAft>
                  <a:spcPts val="1200"/>
                </a:spcAft>
              </a:pPr>
              <a:r>
                <a:rPr lang="en-GB" sz="2800" dirty="0">
                  <a:solidFill>
                    <a:schemeClr val="tx1">
                      <a:lumMod val="95000"/>
                      <a:lumOff val="5000"/>
                    </a:schemeClr>
                  </a:solidFill>
                  <a:latin typeface="Atkinson Hyperlegible"/>
                </a:rPr>
                <a:t>Depending on the threshold considered what are:</a:t>
              </a:r>
            </a:p>
            <a:p>
              <a:pPr marL="2011680" lvl="4" indent="-182880">
                <a:spcAft>
                  <a:spcPts val="1200"/>
                </a:spcAft>
                <a:buClr>
                  <a:srgbClr val="009999"/>
                </a:buClr>
                <a:buFont typeface="Arial" panose="020B0604020202020204" pitchFamily="34" charset="0"/>
                <a:buChar char="•"/>
              </a:pPr>
              <a:r>
                <a:rPr lang="en-GB" sz="2800" dirty="0">
                  <a:solidFill>
                    <a:schemeClr val="tx1">
                      <a:lumMod val="95000"/>
                      <a:lumOff val="5000"/>
                    </a:schemeClr>
                  </a:solidFill>
                  <a:latin typeface="Atkinson Hyperlegible"/>
                </a:rPr>
                <a:t># &amp; % of </a:t>
              </a:r>
              <a:r>
                <a:rPr lang="en-GB" sz="2800" b="1" dirty="0">
                  <a:solidFill>
                    <a:srgbClr val="119C94"/>
                  </a:solidFill>
                  <a:latin typeface="Atkinson Hyperlegible"/>
                </a:rPr>
                <a:t>geo units </a:t>
              </a:r>
              <a:r>
                <a:rPr lang="en-GB" sz="2800" dirty="0">
                  <a:solidFill>
                    <a:schemeClr val="tx1">
                      <a:lumMod val="95000"/>
                      <a:lumOff val="5000"/>
                    </a:schemeClr>
                  </a:solidFill>
                  <a:latin typeface="Atkinson Hyperlegible"/>
                </a:rPr>
                <a:t>that are PAMIs?</a:t>
              </a:r>
            </a:p>
            <a:p>
              <a:pPr marL="2011680" lvl="4" indent="-182880">
                <a:spcAft>
                  <a:spcPts val="1200"/>
                </a:spcAft>
                <a:buClr>
                  <a:srgbClr val="009999"/>
                </a:buClr>
                <a:buFont typeface="Arial" panose="020B0604020202020204" pitchFamily="34" charset="0"/>
                <a:buChar char="•"/>
              </a:pPr>
              <a:r>
                <a:rPr lang="en-GB" sz="2800" dirty="0">
                  <a:solidFill>
                    <a:schemeClr val="tx1">
                      <a:lumMod val="95000"/>
                      <a:lumOff val="5000"/>
                    </a:schemeClr>
                  </a:solidFill>
                  <a:latin typeface="Atkinson Hyperlegible"/>
                </a:rPr>
                <a:t># &amp; % of the </a:t>
              </a:r>
              <a:r>
                <a:rPr lang="en-GB" sz="2800" b="1" dirty="0">
                  <a:solidFill>
                    <a:srgbClr val="119C94"/>
                  </a:solidFill>
                  <a:latin typeface="Atkinson Hyperlegible"/>
                </a:rPr>
                <a:t>population </a:t>
              </a:r>
              <a:r>
                <a:rPr lang="en-GB" sz="2800" dirty="0">
                  <a:solidFill>
                    <a:schemeClr val="tx1">
                      <a:lumMod val="95000"/>
                      <a:lumOff val="5000"/>
                    </a:schemeClr>
                  </a:solidFill>
                  <a:latin typeface="Atkinson Hyperlegible"/>
                </a:rPr>
                <a:t>in PAMIs?</a:t>
              </a:r>
            </a:p>
          </p:txBody>
        </p:sp>
      </p:grpSp>
      <p:grpSp>
        <p:nvGrpSpPr>
          <p:cNvPr id="11" name="Group 10">
            <a:extLst>
              <a:ext uri="{FF2B5EF4-FFF2-40B4-BE49-F238E27FC236}">
                <a16:creationId xmlns:a16="http://schemas.microsoft.com/office/drawing/2014/main" id="{F61A1C22-627F-5D15-5C9C-EBB4DE8A41B9}"/>
              </a:ext>
            </a:extLst>
          </p:cNvPr>
          <p:cNvGrpSpPr/>
          <p:nvPr/>
        </p:nvGrpSpPr>
        <p:grpSpPr>
          <a:xfrm>
            <a:off x="3124200" y="7035992"/>
            <a:ext cx="12039600" cy="2725340"/>
            <a:chOff x="3429000" y="7145743"/>
            <a:chExt cx="12039600" cy="2725340"/>
          </a:xfrm>
        </p:grpSpPr>
        <p:pic>
          <p:nvPicPr>
            <p:cNvPr id="8" name="Picture 7">
              <a:extLst>
                <a:ext uri="{FF2B5EF4-FFF2-40B4-BE49-F238E27FC236}">
                  <a16:creationId xmlns:a16="http://schemas.microsoft.com/office/drawing/2014/main" id="{AD17FD59-4B47-F808-B195-D3B28C125383}"/>
                </a:ext>
              </a:extLst>
            </p:cNvPr>
            <p:cNvPicPr>
              <a:picLocks noChangeAspect="1"/>
            </p:cNvPicPr>
            <p:nvPr/>
          </p:nvPicPr>
          <p:blipFill>
            <a:blip r:embed="rId3"/>
            <a:stretch>
              <a:fillRect/>
            </a:stretch>
          </p:blipFill>
          <p:spPr>
            <a:xfrm>
              <a:off x="3429000" y="7711239"/>
              <a:ext cx="12039600" cy="2159844"/>
            </a:xfrm>
            <a:prstGeom prst="rect">
              <a:avLst/>
            </a:prstGeom>
          </p:spPr>
        </p:pic>
        <p:sp>
          <p:nvSpPr>
            <p:cNvPr id="7" name="Isosceles Triangle 6">
              <a:extLst>
                <a:ext uri="{FF2B5EF4-FFF2-40B4-BE49-F238E27FC236}">
                  <a16:creationId xmlns:a16="http://schemas.microsoft.com/office/drawing/2014/main" id="{C180D6E4-88EB-BB3F-C3CE-4BBBB4BC11D2}"/>
                </a:ext>
              </a:extLst>
            </p:cNvPr>
            <p:cNvSpPr/>
            <p:nvPr/>
          </p:nvSpPr>
          <p:spPr>
            <a:xfrm rot="10800000">
              <a:off x="9138912" y="7145743"/>
              <a:ext cx="772174" cy="703528"/>
            </a:xfrm>
            <a:prstGeom prst="triangle">
              <a:avLst>
                <a:gd name="adj" fmla="val 51171"/>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499CCBC-5D37-FD63-3513-4A2A24DF1C34}"/>
                </a:ext>
              </a:extLst>
            </p:cNvPr>
            <p:cNvSpPr/>
            <p:nvPr/>
          </p:nvSpPr>
          <p:spPr>
            <a:xfrm>
              <a:off x="4362024" y="7711239"/>
              <a:ext cx="10115974" cy="1990219"/>
            </a:xfrm>
            <a:prstGeom prst="roundRect">
              <a:avLst/>
            </a:prstGeom>
            <a:no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lumMod val="95000"/>
                      <a:lumOff val="5000"/>
                    </a:schemeClr>
                  </a:solidFill>
                  <a:latin typeface="Cavolini" panose="03000502040302020204" pitchFamily="66" charset="0"/>
                  <a:cs typeface="Cavolini" panose="03000502040302020204" pitchFamily="66" charset="0"/>
                </a:rPr>
                <a:t>What is the lowest threshold still allowing feasibility of multisectoral interventions in PAMIs?</a:t>
              </a:r>
            </a:p>
          </p:txBody>
        </p:sp>
      </p:grpSp>
      <p:sp>
        <p:nvSpPr>
          <p:cNvPr id="21" name="Freeform 10">
            <a:extLst>
              <a:ext uri="{FF2B5EF4-FFF2-40B4-BE49-F238E27FC236}">
                <a16:creationId xmlns:a16="http://schemas.microsoft.com/office/drawing/2014/main" id="{859A69BD-D9BE-12D4-FA16-FD8BFCD1B324}"/>
              </a:ext>
            </a:extLst>
          </p:cNvPr>
          <p:cNvSpPr/>
          <p:nvPr/>
        </p:nvSpPr>
        <p:spPr>
          <a:xfrm>
            <a:off x="3733800" y="2400299"/>
            <a:ext cx="11049001" cy="1219201"/>
          </a:xfrm>
          <a:custGeom>
            <a:avLst/>
            <a:gdLst/>
            <a:ahLst/>
            <a:cxnLst/>
            <a:rect l="l" t="t" r="r" b="b"/>
            <a:pathLst>
              <a:path w="872048" h="511483">
                <a:moveTo>
                  <a:pt x="34888" y="0"/>
                </a:moveTo>
                <a:lnTo>
                  <a:pt x="837160" y="0"/>
                </a:lnTo>
                <a:cubicBezTo>
                  <a:pt x="856428" y="0"/>
                  <a:pt x="872048" y="15620"/>
                  <a:pt x="872048" y="34888"/>
                </a:cubicBezTo>
                <a:lnTo>
                  <a:pt x="872048" y="476596"/>
                </a:lnTo>
                <a:cubicBezTo>
                  <a:pt x="872048" y="495864"/>
                  <a:pt x="856428" y="511483"/>
                  <a:pt x="837160" y="511483"/>
                </a:cubicBezTo>
                <a:lnTo>
                  <a:pt x="34888" y="511483"/>
                </a:lnTo>
                <a:cubicBezTo>
                  <a:pt x="25635" y="511483"/>
                  <a:pt x="16761" y="507808"/>
                  <a:pt x="10218" y="501265"/>
                </a:cubicBezTo>
                <a:cubicBezTo>
                  <a:pt x="3676" y="494722"/>
                  <a:pt x="0" y="485849"/>
                  <a:pt x="0" y="476596"/>
                </a:cubicBezTo>
                <a:lnTo>
                  <a:pt x="0" y="34888"/>
                </a:lnTo>
                <a:cubicBezTo>
                  <a:pt x="0" y="15620"/>
                  <a:pt x="15620" y="0"/>
                  <a:pt x="34888" y="0"/>
                </a:cubicBezTo>
                <a:close/>
              </a:path>
            </a:pathLst>
          </a:custGeom>
          <a:solidFill>
            <a:srgbClr val="BBE2E4">
              <a:alpha val="85882"/>
            </a:srgbClr>
          </a:solidFill>
        </p:spPr>
        <p:txBody>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FA87F845-3CBA-0AF5-AFDC-8B4361724777}"/>
              </a:ext>
            </a:extLst>
          </p:cNvPr>
          <p:cNvSpPr txBox="1"/>
          <p:nvPr/>
        </p:nvSpPr>
        <p:spPr>
          <a:xfrm>
            <a:off x="3733799" y="2783116"/>
            <a:ext cx="11049001" cy="523220"/>
          </a:xfrm>
          <a:prstGeom prst="rect">
            <a:avLst/>
          </a:prstGeom>
          <a:noFill/>
        </p:spPr>
        <p:txBody>
          <a:bodyPr wrap="square">
            <a:spAutoFit/>
          </a:bodyPr>
          <a:lstStyle/>
          <a:p>
            <a:pPr marL="0" marR="0" lvl="4" indent="0" algn="ctr" defTabSz="914400" rtl="0" eaLnBrk="1" fontAlgn="auto" latinLnBrk="0" hangingPunct="1">
              <a:lnSpc>
                <a:spcPct val="100000"/>
              </a:lnSpc>
              <a:spcBef>
                <a:spcPct val="0"/>
              </a:spcBef>
              <a:spcAft>
                <a:spcPts val="0"/>
              </a:spcAft>
              <a:buClr>
                <a:srgbClr val="119C94"/>
              </a:buClr>
              <a:buSzTx/>
              <a:buFontTx/>
              <a:buNone/>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Different scenarios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for setting the threshold are discussed</a:t>
            </a:r>
            <a:endPar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13" name="Slide Number Placeholder 12">
            <a:extLst>
              <a:ext uri="{FF2B5EF4-FFF2-40B4-BE49-F238E27FC236}">
                <a16:creationId xmlns:a16="http://schemas.microsoft.com/office/drawing/2014/main" id="{F1573213-CA07-31FD-8DBD-33466C06D541}"/>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21</a:t>
            </a:fld>
            <a:endParaRPr lang="en-US" sz="1200" dirty="0"/>
          </a:p>
        </p:txBody>
      </p:sp>
    </p:spTree>
    <p:extLst>
      <p:ext uri="{BB962C8B-B14F-4D97-AF65-F5344CB8AC3E}">
        <p14:creationId xmlns:p14="http://schemas.microsoft.com/office/powerpoint/2010/main" val="522014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1066799" y="-2009228"/>
            <a:ext cx="102108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1335667" y="419100"/>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7" name="Group 6">
            <a:extLst>
              <a:ext uri="{FF2B5EF4-FFF2-40B4-BE49-F238E27FC236}">
                <a16:creationId xmlns:a16="http://schemas.microsoft.com/office/drawing/2014/main" id="{6F4ACD00-708E-C10D-4A00-5924414EE57F}"/>
              </a:ext>
            </a:extLst>
          </p:cNvPr>
          <p:cNvGrpSpPr/>
          <p:nvPr/>
        </p:nvGrpSpPr>
        <p:grpSpPr>
          <a:xfrm>
            <a:off x="0" y="2873121"/>
            <a:ext cx="16154400" cy="4970055"/>
            <a:chOff x="0" y="2873121"/>
            <a:chExt cx="16154400" cy="4970055"/>
          </a:xfrm>
        </p:grpSpPr>
        <p:sp>
          <p:nvSpPr>
            <p:cNvPr id="9" name="Freeform 4">
              <a:extLst>
                <a:ext uri="{FF2B5EF4-FFF2-40B4-BE49-F238E27FC236}">
                  <a16:creationId xmlns:a16="http://schemas.microsoft.com/office/drawing/2014/main" id="{90A5988B-BF63-F2E3-4D2B-0D5F88AC06B0}"/>
                </a:ext>
              </a:extLst>
            </p:cNvPr>
            <p:cNvSpPr/>
            <p:nvPr/>
          </p:nvSpPr>
          <p:spPr>
            <a:xfrm>
              <a:off x="224000" y="2873121"/>
              <a:ext cx="15930400" cy="4939384"/>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996EA22-4B23-1DBF-5C6D-1EE7A156929E}"/>
                </a:ext>
              </a:extLst>
            </p:cNvPr>
            <p:cNvSpPr/>
            <p:nvPr/>
          </p:nvSpPr>
          <p:spPr>
            <a:xfrm>
              <a:off x="0" y="2873121"/>
              <a:ext cx="1074101" cy="497005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1353501" y="3766580"/>
            <a:ext cx="14419899" cy="3152466"/>
          </a:xfrm>
          <a:prstGeom prst="rect">
            <a:avLst/>
          </a:prstGeom>
          <a:noFill/>
        </p:spPr>
        <p:txBody>
          <a:bodyPr wrap="square" rtlCol="0">
            <a:spAutoFit/>
          </a:bodyPr>
          <a:lstStyle/>
          <a:p>
            <a:pPr marL="457200" marR="0" lvl="0" indent="-457200" algn="l" defTabSz="914400" rtl="0" eaLnBrk="1" fontAlgn="auto" latinLnBrk="0" hangingPunct="1">
              <a:lnSpc>
                <a:spcPct val="107000"/>
              </a:lnSpc>
              <a:spcBef>
                <a:spcPts val="0"/>
              </a:spcBef>
              <a:spcAft>
                <a:spcPts val="3000"/>
              </a:spcAft>
              <a:buClrTx/>
              <a:buSzTx/>
              <a:buFontTx/>
              <a:buBlip>
                <a:blip r:embed="rId3"/>
              </a:buBlip>
              <a:tabLst/>
              <a:defRPr/>
            </a:pP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Consensus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on the list of PAMIs is driven by the data and by operational considerations</a:t>
            </a:r>
          </a:p>
          <a:p>
            <a:pPr marL="457200" marR="0" lvl="0" indent="-457200" algn="l" defTabSz="914400" rtl="0" eaLnBrk="1" fontAlgn="auto" latinLnBrk="0" hangingPunct="1">
              <a:lnSpc>
                <a:spcPct val="107000"/>
              </a:lnSpc>
              <a:spcBef>
                <a:spcPts val="0"/>
              </a:spcBef>
              <a:spcAft>
                <a:spcPts val="3000"/>
              </a:spcAft>
              <a:buClrTx/>
              <a:buSzTx/>
              <a:buFontTx/>
              <a:buBlip>
                <a:blip r:embed="rId3"/>
              </a:buBlip>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Justifications for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all decisions are documented for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mn-ea"/>
                <a:cs typeface="Times New Roman" panose="02020603050405020304" pitchFamily="18" charset="0"/>
              </a:rPr>
              <a:t>traceability of the decision-making process</a:t>
            </a:r>
          </a:p>
          <a:p>
            <a:pPr marL="457200" marR="0" lvl="0" indent="-457200" algn="l" defTabSz="914400" rtl="0" eaLnBrk="1" fontAlgn="auto" latinLnBrk="0" hangingPunct="1">
              <a:lnSpc>
                <a:spcPct val="107000"/>
              </a:lnSpc>
              <a:spcBef>
                <a:spcPts val="0"/>
              </a:spcBef>
              <a:spcAft>
                <a:spcPts val="800"/>
              </a:spcAft>
              <a:buClrTx/>
              <a:buSzTx/>
              <a:buFontTx/>
              <a:buBlip>
                <a:blip r:embed="rId3"/>
              </a:buBlip>
              <a:tabLst/>
              <a:defRPr/>
            </a:pP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The stakeholder validation is a key opportunity to maximize </a:t>
            </a:r>
            <a:r>
              <a:rPr kumimoji="0" lang="en-US" sz="28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Times New Roman" panose="02020603050405020304" pitchFamily="18" charset="0"/>
              </a:rPr>
              <a:t>buy-in and multisectoral engagement </a:t>
            </a:r>
            <a:r>
              <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in the NCP</a:t>
            </a:r>
          </a:p>
        </p:txBody>
      </p:sp>
      <p:sp>
        <p:nvSpPr>
          <p:cNvPr id="10" name="Slide Number Placeholder 9">
            <a:extLst>
              <a:ext uri="{FF2B5EF4-FFF2-40B4-BE49-F238E27FC236}">
                <a16:creationId xmlns:a16="http://schemas.microsoft.com/office/drawing/2014/main" id="{2AAD8900-DCAC-C990-1D2F-5C5EA3804583}"/>
              </a:ext>
            </a:extLst>
          </p:cNvPr>
          <p:cNvSpPr>
            <a:spLocks noGrp="1"/>
          </p:cNvSpPr>
          <p:nvPr>
            <p:ph type="sldNum" sz="quarter" idx="12"/>
          </p:nvPr>
        </p:nvSpPr>
        <p:spPr>
          <a:xfrm>
            <a:off x="15392400" y="9481875"/>
            <a:ext cx="2133600" cy="365125"/>
          </a:xfrm>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2647967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7">
            <a:extLst>
              <a:ext uri="{FF2B5EF4-FFF2-40B4-BE49-F238E27FC236}">
                <a16:creationId xmlns:a16="http://schemas.microsoft.com/office/drawing/2014/main" id="{CFEFE0E0-B65B-8237-8C42-2A8DF262B107}"/>
              </a:ext>
            </a:extLst>
          </p:cNvPr>
          <p:cNvSpPr txBox="1"/>
          <p:nvPr/>
        </p:nvSpPr>
        <p:spPr>
          <a:xfrm>
            <a:off x="391187"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3999" b="0" i="0" u="none" strike="noStrike" kern="1200" cap="none" spc="0" normalizeH="0" baseline="0" noProof="0">
                <a:ln>
                  <a:noFill/>
                </a:ln>
                <a:solidFill>
                  <a:srgbClr val="FFFFFF"/>
                </a:solidFill>
                <a:effectLst/>
                <a:uLnTx/>
                <a:uFillTx/>
                <a:latin typeface="Atkinson Hyperlegible Bold"/>
                <a:ea typeface="+mn-ea"/>
                <a:cs typeface="+mn-cs"/>
                <a:sym typeface="Atkinson Hyperlegible Bold"/>
              </a:rPr>
              <a:t>Test your knowledge</a:t>
            </a:r>
            <a:endParaRPr kumimoji="0" lang="en-US" sz="3999" b="0" i="0" u="none" strike="noStrike" kern="1200" cap="none" spc="0" normalizeH="0" baseline="0" noProof="0">
              <a:ln>
                <a:noFill/>
              </a:ln>
              <a:solidFill>
                <a:srgbClr val="FFFFFF"/>
              </a:solidFill>
              <a:effectLst/>
              <a:uLnTx/>
              <a:uFillTx/>
              <a:latin typeface="Atkinson Hyperlegible Bold"/>
              <a:ea typeface="+mn-ea"/>
              <a:cs typeface="+mn-cs"/>
              <a:sym typeface="Atkinson Hyperlegible Bold"/>
            </a:endParaRPr>
          </a:p>
        </p:txBody>
      </p:sp>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637179" y="1399742"/>
            <a:ext cx="7455989" cy="7487515"/>
          </a:xfrm>
          <a:prstGeom prst="rect">
            <a:avLst/>
          </a:prstGeom>
        </p:spPr>
      </p:pic>
      <p:sp>
        <p:nvSpPr>
          <p:cNvPr id="3" name="Slide Number Placeholder 2">
            <a:extLst>
              <a:ext uri="{FF2B5EF4-FFF2-40B4-BE49-F238E27FC236}">
                <a16:creationId xmlns:a16="http://schemas.microsoft.com/office/drawing/2014/main" id="{9BF8746E-5173-1C4C-E5CA-8EF6B1715EFA}"/>
              </a:ext>
            </a:extLst>
          </p:cNvPr>
          <p:cNvSpPr>
            <a:spLocks noGrp="1"/>
          </p:cNvSpPr>
          <p:nvPr>
            <p:ph type="sldNum" sz="quarter" idx="12"/>
          </p:nvPr>
        </p:nvSpPr>
        <p:spPr>
          <a:xfrm>
            <a:off x="13563600" y="95631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23</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04467"/>
            <a:ext cx="12703602" cy="823302"/>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715000" y="3998907"/>
            <a:ext cx="11506200" cy="2803075"/>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What is an expected benefit of having consensus from all parties on the final list of PAMIs?</a:t>
            </a:r>
          </a:p>
          <a:p>
            <a:pPr marL="914400" lvl="1" indent="-457200">
              <a:lnSpc>
                <a:spcPct val="107000"/>
              </a:lnSpc>
              <a:spcAft>
                <a:spcPts val="1200"/>
              </a:spcAft>
              <a:buFontTx/>
              <a:buAutoNum type="alphaLcParenR"/>
              <a:defRPr/>
            </a:pP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ensures that all personal opinions are duly considered</a:t>
            </a:r>
          </a:p>
          <a:p>
            <a:pPr marL="914400" lvl="1" indent="-457200">
              <a:lnSpc>
                <a:spcPct val="107000"/>
              </a:lnSpc>
              <a:spcAft>
                <a:spcPts val="1200"/>
              </a:spcAft>
              <a:buFontTx/>
              <a:buAutoNum type="alphaLcParenR"/>
              <a:defRPr/>
            </a:pP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maximizes stakeholder engagement in the future NCP </a:t>
            </a:r>
          </a:p>
          <a:p>
            <a:pPr marL="914400" lvl="1" indent="-457200">
              <a:lnSpc>
                <a:spcPct val="107000"/>
              </a:lnSpc>
              <a:spcAft>
                <a:spcPts val="1200"/>
              </a:spcAft>
              <a:buFontTx/>
              <a:buAutoNum type="alphaLcParenR"/>
              <a:defRPr/>
            </a:pPr>
            <a:r>
              <a:rPr kumimoji="0" lang="en-US" sz="24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It reduces the need for follow up training sessions</a:t>
            </a: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685800" y="3138258"/>
            <a:ext cx="4610100" cy="4524375"/>
          </a:xfrm>
          <a:prstGeom prst="rect">
            <a:avLst/>
          </a:prstGeom>
        </p:spPr>
      </p:pic>
      <p:sp>
        <p:nvSpPr>
          <p:cNvPr id="7" name="Slide Number Placeholder 6">
            <a:extLst>
              <a:ext uri="{FF2B5EF4-FFF2-40B4-BE49-F238E27FC236}">
                <a16:creationId xmlns:a16="http://schemas.microsoft.com/office/drawing/2014/main" id="{B215D725-16A2-166A-D3DC-684B9EB8E0B0}"/>
              </a:ext>
            </a:extLst>
          </p:cNvPr>
          <p:cNvSpPr>
            <a:spLocks noGrp="1"/>
          </p:cNvSpPr>
          <p:nvPr>
            <p:ph type="sldNum" sz="quarter" idx="12"/>
          </p:nvPr>
        </p:nvSpPr>
        <p:spPr>
          <a:xfrm>
            <a:off x="13541802" y="949927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24</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0534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2" name="TextBox 1">
            <a:extLst>
              <a:ext uri="{FF2B5EF4-FFF2-40B4-BE49-F238E27FC236}">
                <a16:creationId xmlns:a16="http://schemas.microsoft.com/office/drawing/2014/main" id="{A47D9021-14AA-6793-E3C1-B8B952F96ADE}"/>
              </a:ext>
            </a:extLst>
          </p:cNvPr>
          <p:cNvSpPr txBox="1"/>
          <p:nvPr/>
        </p:nvSpPr>
        <p:spPr>
          <a:xfrm>
            <a:off x="5715000" y="4229100"/>
            <a:ext cx="11506200" cy="3613490"/>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What is an expected benefit of having consensus from all parties on the final list of PAMIs?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It ensures that all personal opinions are duly considered</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It maximizes stakeholder engagement in the future NCP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It reduces the need for follow up training sessions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09EC869-4A3B-757D-249A-37C2C4DCDFDD}"/>
              </a:ext>
            </a:extLst>
          </p:cNvPr>
          <p:cNvSpPr>
            <a:spLocks noGrp="1"/>
          </p:cNvSpPr>
          <p:nvPr>
            <p:ph type="sldNum" sz="quarter" idx="12"/>
          </p:nvPr>
        </p:nvSpPr>
        <p:spPr>
          <a:xfrm>
            <a:off x="13514240" y="955975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25</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614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410200" y="3458273"/>
            <a:ext cx="12496800" cy="4228402"/>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Why group sessions might be useful at a stakeholder validation workshop?</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 extend the duration of the workshop</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 channel convergent expertise/knowledge for more effective discussions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 limit the number of participants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To create closer bounds between participants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609600" y="3162300"/>
            <a:ext cx="4610100" cy="4524375"/>
          </a:xfrm>
          <a:prstGeom prst="rect">
            <a:avLst/>
          </a:prstGeom>
        </p:spPr>
      </p:pic>
      <p:sp>
        <p:nvSpPr>
          <p:cNvPr id="8" name="Slide Number Placeholder 7">
            <a:extLst>
              <a:ext uri="{FF2B5EF4-FFF2-40B4-BE49-F238E27FC236}">
                <a16:creationId xmlns:a16="http://schemas.microsoft.com/office/drawing/2014/main" id="{0C9CF225-2CD8-061B-3250-4DB21388AB2A}"/>
              </a:ext>
            </a:extLst>
          </p:cNvPr>
          <p:cNvSpPr>
            <a:spLocks noGrp="1"/>
          </p:cNvSpPr>
          <p:nvPr>
            <p:ph type="sldNum" sz="quarter" idx="12"/>
          </p:nvPr>
        </p:nvSpPr>
        <p:spPr>
          <a:xfrm>
            <a:off x="13411200" y="9461404"/>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26</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5800" y="-1050587"/>
            <a:ext cx="98298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2468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228600" y="3314700"/>
            <a:ext cx="5276850" cy="4562475"/>
          </a:xfrm>
          <a:prstGeom prst="rect">
            <a:avLst/>
          </a:prstGeom>
        </p:spPr>
      </p:pic>
      <p:sp>
        <p:nvSpPr>
          <p:cNvPr id="2" name="TextBox 1">
            <a:extLst>
              <a:ext uri="{FF2B5EF4-FFF2-40B4-BE49-F238E27FC236}">
                <a16:creationId xmlns:a16="http://schemas.microsoft.com/office/drawing/2014/main" id="{BECDE1D2-4F3A-8440-D50A-C9F0A2628157}"/>
              </a:ext>
            </a:extLst>
          </p:cNvPr>
          <p:cNvSpPr txBox="1"/>
          <p:nvPr/>
        </p:nvSpPr>
        <p:spPr>
          <a:xfrm>
            <a:off x="4800600" y="4000500"/>
            <a:ext cx="13258800" cy="409682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Why group sessions might be useful at a stakeholder validation workshop?</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75000"/>
                  </a:schemeClr>
                </a:solidFill>
                <a:effectLst/>
                <a:uLnTx/>
                <a:uFillTx/>
                <a:latin typeface="Atkinson Hyperlegible" panose="020B0604020202020204" charset="0"/>
                <a:ea typeface="Calibri" panose="020F0502020204030204" pitchFamily="34" charset="0"/>
                <a:cs typeface="Arial" panose="020B0604020202020204" pitchFamily="34" charset="0"/>
              </a:rPr>
              <a:t>To extend the duration of the workshop</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To channel convergent expertise/knowledge for more effective discussions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75000"/>
                  </a:schemeClr>
                </a:solidFill>
                <a:effectLst/>
                <a:uLnTx/>
                <a:uFillTx/>
                <a:latin typeface="Atkinson Hyperlegible" panose="020B0604020202020204" charset="0"/>
                <a:ea typeface="Calibri" panose="020F0502020204030204" pitchFamily="34" charset="0"/>
                <a:cs typeface="Arial" panose="020B0604020202020204" pitchFamily="34" charset="0"/>
              </a:rPr>
              <a:t>To limit the number of participants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75000"/>
                  </a:schemeClr>
                </a:solidFill>
                <a:effectLst/>
                <a:uLnTx/>
                <a:uFillTx/>
                <a:latin typeface="Atkinson Hyperlegible" panose="020B0604020202020204" charset="0"/>
                <a:ea typeface="Calibri" panose="020F0502020204030204" pitchFamily="34" charset="0"/>
                <a:cs typeface="Arial" panose="020B0604020202020204" pitchFamily="34" charset="0"/>
              </a:rPr>
              <a:t>To create closer bounds between participants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DF78E78-5DED-BC40-D721-1C2DA9CC138D}"/>
              </a:ext>
            </a:extLst>
          </p:cNvPr>
          <p:cNvSpPr>
            <a:spLocks noGrp="1"/>
          </p:cNvSpPr>
          <p:nvPr>
            <p:ph type="sldNum" sz="quarter" idx="12"/>
          </p:nvPr>
        </p:nvSpPr>
        <p:spPr>
          <a:xfrm>
            <a:off x="13465602" y="9505713"/>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27</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00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09600" y="-1050587"/>
            <a:ext cx="9753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4400"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565488" y="3302365"/>
            <a:ext cx="12115800" cy="3757119"/>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When setting the vulnerability index threshold, which key factor should guide the decision-making?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Statistical modelling of the risk of (re)mergence of cholera outbreaks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Practical and operational implications regarding the feasibility of implementing multisectoral interventions in PAMIs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The historical significance of the geographic units considering cholera history in the country over past decades </a:t>
            </a:r>
          </a:p>
        </p:txBody>
      </p:sp>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606712" y="3090936"/>
            <a:ext cx="4610100" cy="4524375"/>
          </a:xfrm>
          <a:prstGeom prst="rect">
            <a:avLst/>
          </a:prstGeom>
        </p:spPr>
      </p:pic>
      <p:sp>
        <p:nvSpPr>
          <p:cNvPr id="8" name="Slide Number Placeholder 7">
            <a:extLst>
              <a:ext uri="{FF2B5EF4-FFF2-40B4-BE49-F238E27FC236}">
                <a16:creationId xmlns:a16="http://schemas.microsoft.com/office/drawing/2014/main" id="{E43DF92D-4039-29D9-9F2D-06A8DEB98097}"/>
              </a:ext>
            </a:extLst>
          </p:cNvPr>
          <p:cNvSpPr>
            <a:spLocks noGrp="1"/>
          </p:cNvSpPr>
          <p:nvPr>
            <p:ph type="sldNum" sz="quarter" idx="12"/>
          </p:nvPr>
        </p:nvSpPr>
        <p:spPr>
          <a:xfrm>
            <a:off x="13543790" y="9540039"/>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0282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5800" y="-1050587"/>
            <a:ext cx="99822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1279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33528" y="3771900"/>
            <a:ext cx="5276850" cy="4562475"/>
          </a:xfrm>
          <a:prstGeom prst="rect">
            <a:avLst/>
          </a:prstGeom>
        </p:spPr>
      </p:pic>
      <p:sp>
        <p:nvSpPr>
          <p:cNvPr id="3" name="TextBox 2">
            <a:extLst>
              <a:ext uri="{FF2B5EF4-FFF2-40B4-BE49-F238E27FC236}">
                <a16:creationId xmlns:a16="http://schemas.microsoft.com/office/drawing/2014/main" id="{F4E1E3CB-C954-56FA-277B-703C4EE217D0}"/>
              </a:ext>
            </a:extLst>
          </p:cNvPr>
          <p:cNvSpPr txBox="1"/>
          <p:nvPr/>
        </p:nvSpPr>
        <p:spPr>
          <a:xfrm>
            <a:off x="5486400" y="4000500"/>
            <a:ext cx="12115800" cy="3757119"/>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When setting the vulnerability index threshold, which key factor should guide the decision-making?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Statistical modelling of the risk of (re)mergence of cholera outbreaks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Practical and operational implications regarding the feasibility of implementing multisectoral interventions in PAMIs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The historical significance of the geographic units considering cholera history in the country over past decades </a:t>
            </a:r>
          </a:p>
        </p:txBody>
      </p:sp>
      <p:sp>
        <p:nvSpPr>
          <p:cNvPr id="4" name="Slide Number Placeholder 3">
            <a:extLst>
              <a:ext uri="{FF2B5EF4-FFF2-40B4-BE49-F238E27FC236}">
                <a16:creationId xmlns:a16="http://schemas.microsoft.com/office/drawing/2014/main" id="{598D8043-4596-D67D-95BA-7C5C273229A9}"/>
              </a:ext>
            </a:extLst>
          </p:cNvPr>
          <p:cNvSpPr>
            <a:spLocks noGrp="1"/>
          </p:cNvSpPr>
          <p:nvPr>
            <p:ph type="sldNum" sz="quarter" idx="12"/>
          </p:nvPr>
        </p:nvSpPr>
        <p:spPr>
          <a:xfrm>
            <a:off x="13465602" y="950139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0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67CC28-5AF9-4540-824C-C92ECF0E3A8B}"/>
              </a:ext>
            </a:extLst>
          </p:cNvPr>
          <p:cNvGrpSpPr/>
          <p:nvPr/>
        </p:nvGrpSpPr>
        <p:grpSpPr>
          <a:xfrm>
            <a:off x="1716405" y="2781299"/>
            <a:ext cx="14626560" cy="5486401"/>
            <a:chOff x="1716405" y="2781299"/>
            <a:chExt cx="14626560" cy="5486401"/>
          </a:xfrm>
        </p:grpSpPr>
        <p:sp>
          <p:nvSpPr>
            <p:cNvPr id="20" name="Rectangle 19">
              <a:extLst>
                <a:ext uri="{FF2B5EF4-FFF2-40B4-BE49-F238E27FC236}">
                  <a16:creationId xmlns:a16="http://schemas.microsoft.com/office/drawing/2014/main" id="{6BAB5282-636C-49C9-8906-400122A811EC}"/>
                </a:ext>
              </a:extLst>
            </p:cNvPr>
            <p:cNvSpPr/>
            <p:nvPr/>
          </p:nvSpPr>
          <p:spPr>
            <a:xfrm>
              <a:off x="2667030" y="3543300"/>
              <a:ext cx="13182570" cy="3886200"/>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716405" y="2888055"/>
              <a:ext cx="1443990" cy="5379645"/>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4898975" y="2781299"/>
              <a:ext cx="1443990" cy="5486401"/>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4110347" y="4273247"/>
            <a:ext cx="13115306" cy="2426305"/>
          </a:xfrm>
          <a:prstGeom prst="rect">
            <a:avLst/>
          </a:prstGeom>
          <a:noFill/>
        </p:spPr>
        <p:txBody>
          <a:bodyPr wrap="square" rtlCol="0">
            <a:spAutoFit/>
          </a:bodyPr>
          <a:lstStyle/>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sym typeface="Atkinson Hyperlegible Bold"/>
              </a:rPr>
              <a:t>Objectives</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sym typeface="Atkinson Hyperlegible Bold"/>
              </a:rPr>
              <a:t> of the stakeholder validation</a:t>
            </a: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How to </a:t>
            </a: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prepare</a:t>
            </a:r>
            <a:r>
              <a:rPr kumimoji="0" lang="en-GB" sz="2800" b="1" i="0" u="none" strike="noStrike" kern="1200" cap="none" spc="0" normalizeH="0" baseline="0" noProof="0" dirty="0">
                <a:ln>
                  <a:noFill/>
                </a:ln>
                <a:solidFill>
                  <a:srgbClr val="119C94"/>
                </a:solidFill>
                <a:effectLst/>
                <a:uLnTx/>
                <a:uFillTx/>
                <a:latin typeface="Atkinson Hyperlegible" panose="020B0604020202020204" charset="0"/>
                <a:ea typeface="+mn-ea"/>
                <a:cs typeface="+mn-cs"/>
              </a:rPr>
              <a:t>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a PAMI validation workshop</a:t>
            </a: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How to </a:t>
            </a: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run</a:t>
            </a:r>
            <a:r>
              <a:rPr kumimoji="0" lang="en-GB" sz="2800" b="1" i="0" u="none" strike="noStrike" kern="1200" cap="none" spc="0" normalizeH="0" baseline="0" noProof="0" dirty="0">
                <a:ln>
                  <a:noFill/>
                </a:ln>
                <a:solidFill>
                  <a:srgbClr val="119C94"/>
                </a:solidFill>
                <a:effectLst/>
                <a:uLnTx/>
                <a:uFillTx/>
                <a:latin typeface="Atkinson Hyperlegible" panose="020B0604020202020204" charset="0"/>
                <a:ea typeface="+mn-ea"/>
                <a:cs typeface="+mn-cs"/>
              </a:rPr>
              <a:t>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a PAMI validation workshop</a:t>
            </a:r>
            <a:endParaRPr kumimoji="0" lang="en-GB" sz="2800" b="1" i="0" u="none" strike="noStrike" kern="1200" cap="none" spc="0" normalizeH="0" baseline="0" noProof="0" dirty="0">
              <a:ln>
                <a:noFill/>
              </a:ln>
              <a:solidFill>
                <a:srgbClr val="009999"/>
              </a:solidFill>
              <a:effectLst/>
              <a:uLnTx/>
              <a:uFillTx/>
              <a:latin typeface="Atkinson Hyperlegible" panose="020B0604020202020204" charset="0"/>
              <a:ea typeface="Atkinson Hyperlegible Bold"/>
              <a:cs typeface="Atkinson Hyperlegible Bold"/>
            </a:endParaRPr>
          </a:p>
          <a:p>
            <a:pPr marL="457200" marR="0" lvl="0" indent="-457200" algn="l" defTabSz="914400" rtl="0" eaLnBrk="1" fontAlgn="auto" latinLnBrk="0" hangingPunct="1">
              <a:lnSpc>
                <a:spcPts val="3163"/>
              </a:lnSpc>
              <a:spcBef>
                <a:spcPts val="600"/>
              </a:spcBef>
              <a:spcAft>
                <a:spcPts val="1200"/>
              </a:spcAft>
              <a:buClrTx/>
              <a:buSzTx/>
              <a:buFontTx/>
              <a:buBlip>
                <a:blip r:embed="rId3"/>
              </a:buBlip>
              <a:tabLst/>
              <a:defRPr/>
            </a:pP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How to </a:t>
            </a: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foster consensus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on the list of PAMIs</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1142999" y="-1382727"/>
            <a:ext cx="102870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1010308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Slide Number Placeholder 7">
            <a:extLst>
              <a:ext uri="{FF2B5EF4-FFF2-40B4-BE49-F238E27FC236}">
                <a16:creationId xmlns:a16="http://schemas.microsoft.com/office/drawing/2014/main" id="{53007766-FAB8-2612-5C69-B3BD96FBAB4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3" name="Slide Number Placeholder 2">
            <a:extLst>
              <a:ext uri="{FF2B5EF4-FFF2-40B4-BE49-F238E27FC236}">
                <a16:creationId xmlns:a16="http://schemas.microsoft.com/office/drawing/2014/main" id="{8B2DDC71-AC9E-4AEF-17A4-3CA69A3DFAF2}"/>
              </a:ext>
            </a:extLst>
          </p:cNvPr>
          <p:cNvSpPr>
            <a:spLocks noGrp="1"/>
          </p:cNvSpPr>
          <p:nvPr>
            <p:ph type="sldNum" sz="quarter" idx="12"/>
          </p:nvPr>
        </p:nvSpPr>
        <p:spPr>
          <a:xfrm>
            <a:off x="13335000" y="95631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382727"/>
            <a:ext cx="100584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64913" y="451620"/>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Stakeholder validation</a:t>
            </a:r>
          </a:p>
        </p:txBody>
      </p:sp>
      <p:sp>
        <p:nvSpPr>
          <p:cNvPr id="8" name="TextBox 7">
            <a:extLst>
              <a:ext uri="{FF2B5EF4-FFF2-40B4-BE49-F238E27FC236}">
                <a16:creationId xmlns:a16="http://schemas.microsoft.com/office/drawing/2014/main" id="{537C706E-544D-5D35-FBF2-B9DA092710E6}"/>
              </a:ext>
            </a:extLst>
          </p:cNvPr>
          <p:cNvSpPr txBox="1"/>
          <p:nvPr/>
        </p:nvSpPr>
        <p:spPr>
          <a:xfrm>
            <a:off x="1752600" y="2319564"/>
            <a:ext cx="14097000" cy="2373727"/>
          </a:xfrm>
          <a:prstGeom prst="rect">
            <a:avLst/>
          </a:prstGeom>
          <a:noFill/>
        </p:spPr>
        <p:txBody>
          <a:bodyPr wrap="square">
            <a:spAutoFit/>
          </a:bodyPr>
          <a:lstStyle/>
          <a:p>
            <a:pPr marL="905256" marR="0" lvl="7" indent="-457200" algn="l" defTabSz="914400" rtl="0" eaLnBrk="1" fontAlgn="auto" latinLnBrk="0" hangingPunct="1">
              <a:lnSpc>
                <a:spcPct val="130000"/>
              </a:lnSpc>
              <a:spcBef>
                <a:spcPct val="0"/>
              </a:spcBef>
              <a:spcAft>
                <a:spcPts val="0"/>
              </a:spcAft>
              <a:buClr>
                <a:srgbClr val="119C94"/>
              </a:buClr>
              <a:buSzTx/>
              <a:buFontTx/>
              <a:buBlip>
                <a:blip r:embed="rId3"/>
              </a:buBlip>
              <a:tabLst/>
              <a:defRPr/>
            </a:pPr>
            <a:r>
              <a:rPr kumimoji="0" lang="en-GB" sz="32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Objectives</a:t>
            </a:r>
          </a:p>
          <a:p>
            <a:pPr marL="1362456" lvl="8" indent="-457200">
              <a:lnSpc>
                <a:spcPct val="130000"/>
              </a:lnSpc>
              <a:spcBef>
                <a:spcPct val="0"/>
              </a:spcBef>
              <a:buClr>
                <a:srgbClr val="119C94"/>
              </a:buClr>
              <a:buFont typeface="Arial" panose="020B0604020202020204" pitchFamily="34" charset="0"/>
              <a:buChar char="•"/>
            </a:pPr>
            <a:r>
              <a:rPr lang="en-GB" sz="2800" dirty="0">
                <a:latin typeface="Atkinson Hyperlegible"/>
              </a:rPr>
              <a:t>Endorse the vulnerability factors &amp; measurable indicators</a:t>
            </a:r>
          </a:p>
          <a:p>
            <a:pPr marL="1362456" lvl="8" indent="-457200">
              <a:lnSpc>
                <a:spcPct val="130000"/>
              </a:lnSpc>
              <a:spcBef>
                <a:spcPct val="0"/>
              </a:spcBef>
              <a:buClr>
                <a:srgbClr val="119C94"/>
              </a:buClr>
              <a:buFont typeface="Arial" panose="020B0604020202020204" pitchFamily="34" charset="0"/>
              <a:buChar char="•"/>
            </a:pPr>
            <a:r>
              <a:rPr lang="en-GB" sz="2800" dirty="0">
                <a:latin typeface="Atkinson Hyperlegible"/>
              </a:rPr>
              <a:t>Complement missing data</a:t>
            </a:r>
          </a:p>
          <a:p>
            <a:pPr marL="1362456" lvl="8" indent="-457200">
              <a:lnSpc>
                <a:spcPct val="130000"/>
              </a:lnSpc>
              <a:spcBef>
                <a:spcPct val="0"/>
              </a:spcBef>
              <a:buClr>
                <a:srgbClr val="119C94"/>
              </a:buClr>
              <a:buFont typeface="Arial" panose="020B0604020202020204" pitchFamily="34" charset="0"/>
              <a:buChar char="•"/>
            </a:pPr>
            <a:r>
              <a:rPr lang="en-GB" sz="2800" dirty="0">
                <a:latin typeface="Atkinson Hyperlegible"/>
              </a:rPr>
              <a:t>Select a </a:t>
            </a:r>
            <a:r>
              <a:rPr lang="en-GB" sz="2800" b="1" dirty="0">
                <a:solidFill>
                  <a:srgbClr val="119C94"/>
                </a:solidFill>
                <a:latin typeface="Atkinson Hyperlegible Bold" panose="020B0604020202020204" charset="0"/>
              </a:rPr>
              <a:t>vulnerability index threshold</a:t>
            </a:r>
          </a:p>
        </p:txBody>
      </p:sp>
      <p:sp>
        <p:nvSpPr>
          <p:cNvPr id="9" name="TextBox 8">
            <a:extLst>
              <a:ext uri="{FF2B5EF4-FFF2-40B4-BE49-F238E27FC236}">
                <a16:creationId xmlns:a16="http://schemas.microsoft.com/office/drawing/2014/main" id="{1C99F682-410B-4518-F98B-1A12C13DC92A}"/>
              </a:ext>
            </a:extLst>
          </p:cNvPr>
          <p:cNvSpPr txBox="1"/>
          <p:nvPr/>
        </p:nvSpPr>
        <p:spPr>
          <a:xfrm>
            <a:off x="1752600" y="5143500"/>
            <a:ext cx="14097000" cy="1813573"/>
          </a:xfrm>
          <a:prstGeom prst="rect">
            <a:avLst/>
          </a:prstGeom>
          <a:noFill/>
        </p:spPr>
        <p:txBody>
          <a:bodyPr wrap="square">
            <a:spAutoFit/>
          </a:bodyPr>
          <a:lstStyle/>
          <a:p>
            <a:pPr marL="905256" marR="0" lvl="7" indent="-457200" algn="l" defTabSz="914400" rtl="0" eaLnBrk="1" fontAlgn="auto" latinLnBrk="0" hangingPunct="1">
              <a:lnSpc>
                <a:spcPct val="130000"/>
              </a:lnSpc>
              <a:spcBef>
                <a:spcPct val="0"/>
              </a:spcBef>
              <a:spcAft>
                <a:spcPts val="0"/>
              </a:spcAft>
              <a:buClr>
                <a:srgbClr val="119C94"/>
              </a:buClr>
              <a:buSzTx/>
              <a:buFontTx/>
              <a:buBlip>
                <a:blip r:embed="rId3"/>
              </a:buBlip>
              <a:tabLst/>
              <a:defRPr/>
            </a:pPr>
            <a:r>
              <a:rPr kumimoji="0" lang="en-GB" sz="32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Expected outcome</a:t>
            </a:r>
          </a:p>
          <a:p>
            <a:pPr marL="1362456" marR="0" lvl="8" indent="-457200" algn="l" defTabSz="914400" rtl="0" eaLnBrk="1" fontAlgn="auto" latinLnBrk="0" hangingPunct="1">
              <a:lnSpc>
                <a:spcPct val="130000"/>
              </a:lnSpc>
              <a:spcBef>
                <a:spcPct val="0"/>
              </a:spcBef>
              <a:spcAft>
                <a:spcPts val="0"/>
              </a:spcAft>
              <a:buClr>
                <a:srgbClr val="119C94"/>
              </a:buClr>
              <a:buSzTx/>
              <a:buFont typeface="Arial" panose="020B0604020202020204" pitchFamily="34" charset="0"/>
              <a:buChar char="•"/>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Final list of PAMIs</a:t>
            </a:r>
          </a:p>
          <a:p>
            <a:pPr marL="1362456" marR="0" lvl="8" indent="-457200" algn="l" defTabSz="914400" rtl="0" eaLnBrk="1" fontAlgn="auto" latinLnBrk="0" hangingPunct="1">
              <a:lnSpc>
                <a:spcPct val="130000"/>
              </a:lnSpc>
              <a:spcBef>
                <a:spcPct val="0"/>
              </a:spcBef>
              <a:spcAft>
                <a:spcPts val="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Buy-in from all parties</a:t>
            </a:r>
          </a:p>
        </p:txBody>
      </p:sp>
      <p:sp>
        <p:nvSpPr>
          <p:cNvPr id="10" name="TextBox 9">
            <a:extLst>
              <a:ext uri="{FF2B5EF4-FFF2-40B4-BE49-F238E27FC236}">
                <a16:creationId xmlns:a16="http://schemas.microsoft.com/office/drawing/2014/main" id="{0F461FF9-7F2B-2FD0-6565-3DE44A54E04B}"/>
              </a:ext>
            </a:extLst>
          </p:cNvPr>
          <p:cNvSpPr txBox="1"/>
          <p:nvPr/>
        </p:nvSpPr>
        <p:spPr>
          <a:xfrm>
            <a:off x="1727200" y="7407282"/>
            <a:ext cx="14097000" cy="2372316"/>
          </a:xfrm>
          <a:prstGeom prst="rect">
            <a:avLst/>
          </a:prstGeom>
          <a:noFill/>
        </p:spPr>
        <p:txBody>
          <a:bodyPr wrap="square" rtlCol="0">
            <a:spAutoFit/>
          </a:bodyPr>
          <a:lstStyle/>
          <a:p>
            <a:pPr marL="905256" marR="0" lvl="7" indent="-457200" algn="l" defTabSz="914400" rtl="0" eaLnBrk="1" fontAlgn="auto" latinLnBrk="0" hangingPunct="1">
              <a:lnSpc>
                <a:spcPct val="130000"/>
              </a:lnSpc>
              <a:spcBef>
                <a:spcPct val="0"/>
              </a:spcBef>
              <a:spcAft>
                <a:spcPts val="0"/>
              </a:spcAft>
              <a:buClr>
                <a:srgbClr val="119C94"/>
              </a:buClr>
              <a:buSzTx/>
              <a:buFontTx/>
              <a:buBlip>
                <a:blip r:embed="rId3"/>
              </a:buBlip>
              <a:tabLst/>
              <a:defRPr/>
            </a:pPr>
            <a:r>
              <a:rPr kumimoji="0" lang="en-US" sz="32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Preferred  format</a:t>
            </a:r>
          </a:p>
          <a:p>
            <a:pPr marL="1371600" marR="0" lvl="2" indent="-457200" algn="l" defTabSz="914400" rtl="0" eaLnBrk="1" fontAlgn="auto" latinLnBrk="0" hangingPunct="1">
              <a:lnSpc>
                <a:spcPct val="130000"/>
              </a:lnSpc>
              <a:buClr>
                <a:srgbClr val="009999"/>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On-site workshop </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(e.g., 3 days)</a:t>
            </a:r>
          </a:p>
          <a:p>
            <a:pPr marL="1371600" lvl="2" indent="-457200">
              <a:lnSpc>
                <a:spcPct val="130000"/>
              </a:lnSpc>
              <a:buClr>
                <a:srgbClr val="009999"/>
              </a:buClr>
              <a:buFont typeface="Arial" panose="020B0604020202020204" pitchFamily="34" charset="0"/>
              <a:buChar char="•"/>
            </a:pPr>
            <a:r>
              <a:rPr lang="en-US" sz="2800" dirty="0">
                <a:latin typeface="Atkinson Hyperlegible"/>
              </a:rPr>
              <a:t>Fosters participative discussions </a:t>
            </a:r>
          </a:p>
          <a:p>
            <a:pPr marL="1371600" lvl="2" indent="-457200">
              <a:lnSpc>
                <a:spcPct val="130000"/>
              </a:lnSpc>
              <a:buClr>
                <a:srgbClr val="009999"/>
              </a:buClr>
              <a:buFont typeface="Arial" panose="020B0604020202020204" pitchFamily="34" charset="0"/>
              <a:buChar char="•"/>
            </a:pPr>
            <a:r>
              <a:rPr lang="en-US" sz="2800" dirty="0">
                <a:latin typeface="Atkinson Hyperlegible"/>
              </a:rPr>
              <a:t>Encourages collaboration across sectors / stakeholders</a:t>
            </a:r>
            <a:endParaRPr lang="en-US" sz="2800" dirty="0"/>
          </a:p>
        </p:txBody>
      </p:sp>
      <p:sp>
        <p:nvSpPr>
          <p:cNvPr id="7" name="Slide Number Placeholder 6">
            <a:extLst>
              <a:ext uri="{FF2B5EF4-FFF2-40B4-BE49-F238E27FC236}">
                <a16:creationId xmlns:a16="http://schemas.microsoft.com/office/drawing/2014/main" id="{8FEBF6FF-2287-E506-F7E1-F6BB54CD9EE0}"/>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4</a:t>
            </a:fld>
            <a:endParaRPr lang="en-US" sz="1200" dirty="0"/>
          </a:p>
        </p:txBody>
      </p:sp>
    </p:spTree>
    <p:extLst>
      <p:ext uri="{BB962C8B-B14F-4D97-AF65-F5344CB8AC3E}">
        <p14:creationId xmlns:p14="http://schemas.microsoft.com/office/powerpoint/2010/main" val="629483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looking at a tablet&#10;&#10;Description automatically generated">
            <a:extLst>
              <a:ext uri="{FF2B5EF4-FFF2-40B4-BE49-F238E27FC236}">
                <a16:creationId xmlns:a16="http://schemas.microsoft.com/office/drawing/2014/main" id="{03595FDB-FCAF-7067-6E14-EC8E25C35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015F256B-D7DB-E1C7-557A-EECE92817EC5}"/>
              </a:ext>
            </a:extLst>
          </p:cNvPr>
          <p:cNvSpPr txBox="1"/>
          <p:nvPr/>
        </p:nvSpPr>
        <p:spPr>
          <a:xfrm>
            <a:off x="14020800" y="9948446"/>
            <a:ext cx="42672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latin typeface="Calibri"/>
                <a:ea typeface="Atkinson Hyperlegible"/>
                <a:cs typeface="Atkinson Hyperlegible"/>
                <a:sym typeface="Atkinson Hyperlegible"/>
              </a:rPr>
              <a:t>WHO/Francine </a:t>
            </a:r>
            <a:r>
              <a:rPr lang="en-US" sz="1600" dirty="0" err="1">
                <a:solidFill>
                  <a:schemeClr val="tx1">
                    <a:lumMod val="65000"/>
                    <a:lumOff val="35000"/>
                  </a:schemeClr>
                </a:solidFill>
                <a:latin typeface="Calibri"/>
                <a:ea typeface="Atkinson Hyperlegible"/>
                <a:cs typeface="Atkinson Hyperlegible"/>
                <a:sym typeface="Atkinson Hyperlegible"/>
              </a:rPr>
              <a:t>Tchouta</a:t>
            </a:r>
            <a:endParaRPr lang="en-US" sz="1600" dirty="0">
              <a:solidFill>
                <a:schemeClr val="tx1">
                  <a:lumMod val="65000"/>
                  <a:lumOff val="35000"/>
                </a:schemeClr>
              </a:solidFill>
              <a:latin typeface="Calibri"/>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E9EB63B7-A4E2-3D7A-706D-6862FF7353DB}"/>
              </a:ext>
            </a:extLst>
          </p:cNvPr>
          <p:cNvSpPr/>
          <p:nvPr/>
        </p:nvSpPr>
        <p:spPr>
          <a:xfrm>
            <a:off x="0" y="3543300"/>
            <a:ext cx="5486400" cy="2514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Preparation</a:t>
            </a: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of </a:t>
            </a:r>
          </a:p>
          <a:p>
            <a:pPr marL="0" marR="0" lvl="0" indent="0" algn="ctr" defTabSz="1371669" rtl="0" eaLnBrk="1" fontAlgn="auto" latinLnBrk="0" hangingPunct="1">
              <a:lnSpc>
                <a:spcPct val="100000"/>
              </a:lnSpc>
              <a:spcBef>
                <a:spcPts val="0"/>
              </a:spcBef>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stakeholder validation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520317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1382727"/>
            <a:ext cx="99821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93843" y="524044"/>
            <a:ext cx="898237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Preparation steps</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1905000" y="2382266"/>
            <a:ext cx="1449977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1905000" y="2623011"/>
            <a:ext cx="1449977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Preparation and anticipation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are key success factors</a:t>
            </a:r>
          </a:p>
        </p:txBody>
      </p:sp>
      <p:sp>
        <p:nvSpPr>
          <p:cNvPr id="13" name="TextBox 12">
            <a:extLst>
              <a:ext uri="{FF2B5EF4-FFF2-40B4-BE49-F238E27FC236}">
                <a16:creationId xmlns:a16="http://schemas.microsoft.com/office/drawing/2014/main" id="{98E1F0EE-EA17-7C99-ED47-F000AAF0091B}"/>
              </a:ext>
            </a:extLst>
          </p:cNvPr>
          <p:cNvSpPr txBox="1"/>
          <p:nvPr/>
        </p:nvSpPr>
        <p:spPr>
          <a:xfrm>
            <a:off x="4876800" y="4365543"/>
            <a:ext cx="15468600" cy="515525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Identify relevant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stakeholders</a:t>
            </a:r>
            <a:r>
              <a:rPr kumimoji="0" lang="en-US" sz="2800" b="1" i="0" u="none" strike="noStrike" kern="1200" cap="none" spc="0" normalizeH="0" baseline="0" noProof="0" dirty="0">
                <a:ln>
                  <a:noFill/>
                </a:ln>
                <a:solidFill>
                  <a:srgbClr val="119C94"/>
                </a:solidFill>
                <a:effectLst/>
                <a:uLnTx/>
                <a:uFillTx/>
                <a:latin typeface="Atkinson Hyperlegible"/>
                <a:ea typeface="+mn-ea"/>
                <a:cs typeface="+mn-cs"/>
              </a:rPr>
              <a:t> </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to be invited</a:t>
            </a: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lang="en-US" sz="2800" dirty="0">
                <a:solidFill>
                  <a:prstClr val="black"/>
                </a:solidFill>
                <a:latin typeface="Atkinson Hyperlegible"/>
              </a:rPr>
              <a:t>Prepare</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the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agenda</a:t>
            </a: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Send out the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invitations</a:t>
            </a: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Arrange the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logistics</a:t>
            </a:r>
            <a:endParaRPr kumimoji="0" lang="en-US" sz="2800" b="0" i="0" u="none" strike="noStrike" kern="1200" cap="none" spc="0" normalizeH="0" baseline="0" noProof="0" dirty="0">
              <a:ln>
                <a:noFill/>
              </a:ln>
              <a:solidFill>
                <a:prstClr val="black"/>
              </a:solidFill>
              <a:effectLst/>
              <a:uLnTx/>
              <a:uFillTx/>
              <a:latin typeface="Atkinson Hyperlegible"/>
              <a:ea typeface="+mn-ea"/>
              <a:cs typeface="+mn-cs"/>
            </a:endParaRP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Prepare the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supporting material/visuals </a:t>
            </a: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Confirm and brief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speakers</a:t>
            </a: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 and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facilitators</a:t>
            </a: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Appoint and brief a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chair </a:t>
            </a:r>
          </a:p>
          <a:p>
            <a:pPr marL="457200" marR="0" lvl="0"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Identify and brief </a:t>
            </a: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note-takers </a:t>
            </a:r>
          </a:p>
        </p:txBody>
      </p:sp>
      <p:pic>
        <p:nvPicPr>
          <p:cNvPr id="15" name="Graphic 14" descr="Clipboard Partially Checked with solid fill">
            <a:extLst>
              <a:ext uri="{FF2B5EF4-FFF2-40B4-BE49-F238E27FC236}">
                <a16:creationId xmlns:a16="http://schemas.microsoft.com/office/drawing/2014/main" id="{AFE78EBB-3622-AC32-AE77-C5F909836B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00" y="4457700"/>
            <a:ext cx="4290276" cy="4290276"/>
          </a:xfrm>
          <a:prstGeom prst="rect">
            <a:avLst/>
          </a:prstGeom>
        </p:spPr>
      </p:pic>
      <p:sp>
        <p:nvSpPr>
          <p:cNvPr id="2" name="Slide Number Placeholder 1">
            <a:extLst>
              <a:ext uri="{FF2B5EF4-FFF2-40B4-BE49-F238E27FC236}">
                <a16:creationId xmlns:a16="http://schemas.microsoft.com/office/drawing/2014/main" id="{58E7FE60-EE34-518F-1698-BB055BD466E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6</a:t>
            </a:fld>
            <a:endParaRPr lang="en-US" sz="1200" dirty="0"/>
          </a:p>
        </p:txBody>
      </p:sp>
    </p:spTree>
    <p:extLst>
      <p:ext uri="{BB962C8B-B14F-4D97-AF65-F5344CB8AC3E}">
        <p14:creationId xmlns:p14="http://schemas.microsoft.com/office/powerpoint/2010/main" val="610083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382727"/>
            <a:ext cx="100584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82316" y="433951"/>
            <a:ext cx="8618328"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Participants</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743200" y="2382266"/>
            <a:ext cx="1287780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743201" y="2623011"/>
            <a:ext cx="12877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The stakeholder validation is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multisectoral</a:t>
            </a:r>
          </a:p>
        </p:txBody>
      </p:sp>
      <p:grpSp>
        <p:nvGrpSpPr>
          <p:cNvPr id="8" name="Group 7">
            <a:extLst>
              <a:ext uri="{FF2B5EF4-FFF2-40B4-BE49-F238E27FC236}">
                <a16:creationId xmlns:a16="http://schemas.microsoft.com/office/drawing/2014/main" id="{E8913B80-D056-34B6-92B8-2E4528BEED43}"/>
              </a:ext>
            </a:extLst>
          </p:cNvPr>
          <p:cNvGrpSpPr/>
          <p:nvPr/>
        </p:nvGrpSpPr>
        <p:grpSpPr>
          <a:xfrm>
            <a:off x="914400" y="3828886"/>
            <a:ext cx="17373600" cy="5589222"/>
            <a:chOff x="914400" y="3828886"/>
            <a:chExt cx="17373600" cy="5589222"/>
          </a:xfrm>
        </p:grpSpPr>
        <p:sp>
          <p:nvSpPr>
            <p:cNvPr id="9" name="TextBox 8">
              <a:extLst>
                <a:ext uri="{FF2B5EF4-FFF2-40B4-BE49-F238E27FC236}">
                  <a16:creationId xmlns:a16="http://schemas.microsoft.com/office/drawing/2014/main" id="{E6CDCD00-95FA-BAD6-AD7E-465E57841484}"/>
                </a:ext>
              </a:extLst>
            </p:cNvPr>
            <p:cNvSpPr txBox="1"/>
            <p:nvPr/>
          </p:nvSpPr>
          <p:spPr>
            <a:xfrm>
              <a:off x="3657600" y="3828886"/>
              <a:ext cx="14630400" cy="5589222"/>
            </a:xfrm>
            <a:prstGeom prst="rect">
              <a:avLst/>
            </a:prstGeom>
            <a:noFill/>
          </p:spPr>
          <p:txBody>
            <a:bodyPr wrap="square">
              <a:spAutoFit/>
            </a:bodyPr>
            <a:lstStyle/>
            <a:p>
              <a:pPr marL="914400" marR="0" lvl="1" indent="-457200" algn="l" defTabSz="914400" rtl="0" eaLnBrk="1" fontAlgn="auto" latinLnBrk="0" hangingPunct="1">
                <a:lnSpc>
                  <a:spcPct val="130000"/>
                </a:lnSpc>
                <a:spcBef>
                  <a:spcPts val="0"/>
                </a:spcBef>
                <a:spcAft>
                  <a:spcPts val="12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Multiple sectors</a:t>
              </a:r>
            </a:p>
            <a:p>
              <a:pPr marL="1200150" marR="0" lvl="2" indent="-28575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Public health</a:t>
              </a:r>
            </a:p>
            <a:p>
              <a:pPr marL="1200150" marR="0" lvl="2" indent="-28575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Water, Hygiene, and Sanitation (WaSH)</a:t>
              </a:r>
            </a:p>
            <a:p>
              <a:pPr marL="1200150" marR="0" lvl="2" indent="-285750" algn="l" defTabSz="914400" rtl="0" eaLnBrk="1" fontAlgn="auto" latinLnBrk="0" hangingPunct="1">
                <a:lnSpc>
                  <a:spcPct val="100000"/>
                </a:lnSpc>
                <a:spcBef>
                  <a:spcPts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Finance</a:t>
              </a:r>
            </a:p>
            <a:p>
              <a:pPr marL="1200150" marR="0" lvl="2" indent="-28575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Etc</a:t>
              </a:r>
            </a:p>
            <a:p>
              <a:pPr marL="914400" marR="0" lvl="1" indent="-457200" algn="l" defTabSz="914400" rtl="0" eaLnBrk="1" fontAlgn="auto" latinLnBrk="0" hangingPunct="1">
                <a:lnSpc>
                  <a:spcPct val="130000"/>
                </a:lnSpc>
                <a:spcBef>
                  <a:spcPts val="0"/>
                </a:spcBef>
                <a:spcAft>
                  <a:spcPts val="1200"/>
                </a:spcAft>
                <a:buClr>
                  <a:srgbClr val="119C94"/>
                </a:buClr>
                <a:buSzTx/>
                <a:buFontTx/>
                <a:buBlip>
                  <a:blip r:embed="rId3"/>
                </a:buBlip>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Various levels</a:t>
              </a:r>
            </a:p>
            <a:p>
              <a:pPr marL="1371600" marR="0" lvl="2" indent="-457200" algn="l" defTabSz="914400" rtl="0" eaLnBrk="1" fontAlgn="auto" latinLnBrk="0" hangingPunct="1">
                <a:spcBef>
                  <a:spcPts val="0"/>
                </a:spcBef>
                <a:spcAft>
                  <a:spcPts val="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National</a:t>
              </a:r>
            </a:p>
            <a:p>
              <a:pPr marL="1371600" marR="0" lvl="2" indent="-457200" algn="l" defTabSz="914400" rtl="0" eaLnBrk="1" fontAlgn="auto" latinLnBrk="0" hangingPunct="1">
                <a:lnSpc>
                  <a:spcPct val="130000"/>
                </a:lnSpc>
                <a:spcBef>
                  <a:spcPts val="0"/>
                </a:spcBef>
                <a:spcAft>
                  <a:spcPts val="18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a:ea typeface="+mn-ea"/>
                  <a:cs typeface="+mn-cs"/>
                </a:rPr>
                <a:t>Sub-national</a:t>
              </a:r>
            </a:p>
            <a:p>
              <a:pPr marL="914400" marR="0" lvl="1" indent="-457200" algn="l" defTabSz="914400" rtl="0" eaLnBrk="1" fontAlgn="auto" latinLnBrk="0" hangingPunct="1">
                <a:lnSpc>
                  <a:spcPct val="130000"/>
                </a:lnSpc>
                <a:spcBef>
                  <a:spcPts val="0"/>
                </a:spcBef>
                <a:spcAft>
                  <a:spcPts val="1200"/>
                </a:spcAft>
                <a:buClr>
                  <a:srgbClr val="119C94"/>
                </a:buClr>
                <a:buSzTx/>
                <a:buFontTx/>
                <a:buBlip>
                  <a:blip r:embed="rId3"/>
                </a:buBlip>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Organizations</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and partners playing a key role in cholera elimination</a:t>
              </a:r>
            </a:p>
          </p:txBody>
        </p:sp>
        <p:pic>
          <p:nvPicPr>
            <p:cNvPr id="12" name="Graphic 11" descr="Cheers with solid fill">
              <a:extLst>
                <a:ext uri="{FF2B5EF4-FFF2-40B4-BE49-F238E27FC236}">
                  <a16:creationId xmlns:a16="http://schemas.microsoft.com/office/drawing/2014/main" id="{2DD5E946-0976-DA2D-E5F5-9024329801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00" y="4991100"/>
              <a:ext cx="2970300" cy="2970300"/>
            </a:xfrm>
            <a:prstGeom prst="rect">
              <a:avLst/>
            </a:prstGeom>
          </p:spPr>
        </p:pic>
      </p:grpSp>
      <p:sp>
        <p:nvSpPr>
          <p:cNvPr id="10" name="Slide Number Placeholder 9">
            <a:extLst>
              <a:ext uri="{FF2B5EF4-FFF2-40B4-BE49-F238E27FC236}">
                <a16:creationId xmlns:a16="http://schemas.microsoft.com/office/drawing/2014/main" id="{B36915AE-7695-FAFB-A26E-9651E6B8FB7E}"/>
              </a:ext>
            </a:extLst>
          </p:cNvPr>
          <p:cNvSpPr>
            <a:spLocks noGrp="1"/>
          </p:cNvSpPr>
          <p:nvPr>
            <p:ph type="sldNum" sz="quarter" idx="7"/>
          </p:nvPr>
        </p:nvSpPr>
        <p:spPr>
          <a:xfrm>
            <a:off x="13182600" y="9626166"/>
            <a:ext cx="4206240" cy="184666"/>
          </a:xfrm>
        </p:spPr>
        <p:txBody>
          <a:bodyPr/>
          <a:lstStyle/>
          <a:p>
            <a:fld id="{B6F15528-21DE-4FAA-801E-634DDDAF4B2B}" type="slidenum">
              <a:rPr lang="en-US" sz="1200" smtClean="0"/>
              <a:t>7</a:t>
            </a:fld>
            <a:endParaRPr lang="en-US" sz="1200"/>
          </a:p>
        </p:txBody>
      </p:sp>
    </p:spTree>
    <p:extLst>
      <p:ext uri="{BB962C8B-B14F-4D97-AF65-F5344CB8AC3E}">
        <p14:creationId xmlns:p14="http://schemas.microsoft.com/office/powerpoint/2010/main" val="3627896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518A82-0C13-05EA-CF8A-C5276A1EA494}"/>
              </a:ext>
            </a:extLst>
          </p:cNvPr>
          <p:cNvPicPr>
            <a:picLocks noChangeAspect="1"/>
          </p:cNvPicPr>
          <p:nvPr/>
        </p:nvPicPr>
        <p:blipFill>
          <a:blip r:embed="rId3"/>
          <a:stretch>
            <a:fillRect/>
          </a:stretch>
        </p:blipFill>
        <p:spPr>
          <a:xfrm>
            <a:off x="12533158" y="231738"/>
            <a:ext cx="5662508" cy="1651565"/>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781253" y="-1382727"/>
            <a:ext cx="9925254"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3325" y="455433"/>
            <a:ext cx="9925255"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Example of agenda</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027321" y="2415040"/>
            <a:ext cx="14439900"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675021" y="2659552"/>
            <a:ext cx="12877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Day 1.</a:t>
            </a:r>
            <a:r>
              <a:rPr kumimoji="0" lang="en-US" sz="32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Set the scene</a:t>
            </a:r>
          </a:p>
        </p:txBody>
      </p:sp>
      <p:sp>
        <p:nvSpPr>
          <p:cNvPr id="8" name="TextBox 7">
            <a:extLst>
              <a:ext uri="{FF2B5EF4-FFF2-40B4-BE49-F238E27FC236}">
                <a16:creationId xmlns:a16="http://schemas.microsoft.com/office/drawing/2014/main" id="{CE8DEBC9-4296-43DF-D8BC-1512BE1BBA87}"/>
              </a:ext>
            </a:extLst>
          </p:cNvPr>
          <p:cNvSpPr txBox="1"/>
          <p:nvPr/>
        </p:nvSpPr>
        <p:spPr>
          <a:xfrm>
            <a:off x="1925052" y="3875032"/>
            <a:ext cx="15600947" cy="590931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Welcome and introduction / icebreaker</a:t>
            </a:r>
          </a:p>
          <a:p>
            <a:pPr marL="457200" marR="0" lvl="0" indent="-457200" algn="l" defTabSz="914400" rtl="0" eaLnBrk="1" fontAlgn="auto" latinLnBrk="0" hangingPunct="1">
              <a:lnSpc>
                <a:spcPct val="100000"/>
              </a:lnSpc>
              <a:spcBef>
                <a:spcPts val="0"/>
              </a:spcBef>
              <a:spcAft>
                <a:spcPts val="18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Opening remarks </a:t>
            </a:r>
          </a:p>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Update on cholera in the country</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Epidemiological situation</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Strategies to control/eliminate cholera - Progress &amp; challenges</a:t>
            </a:r>
          </a:p>
          <a:p>
            <a:pPr marL="914400" lvl="1" indent="-457200">
              <a:spcAft>
                <a:spcPts val="1800"/>
              </a:spcAft>
              <a:buClr>
                <a:srgbClr val="4DB1A9"/>
              </a:buClr>
              <a:buFont typeface="Courier New" panose="02070309020205020404" pitchFamily="49" charset="0"/>
              <a:buChar char="o"/>
            </a:pPr>
            <a:r>
              <a:rPr lang="en-US" sz="2800" dirty="0">
                <a:latin typeface="Atkinson Hyperlegible" panose="020B0604020202020204" charset="0"/>
              </a:rPr>
              <a:t>Pillar-specific updates</a:t>
            </a:r>
          </a:p>
          <a:p>
            <a:pPr marL="457200" marR="0" lvl="0" indent="-457200" algn="l" defTabSz="914400" rtl="0" eaLnBrk="1" fontAlgn="auto" latinLnBrk="0" hangingPunct="1">
              <a:lnSpc>
                <a:spcPct val="100000"/>
              </a:lnSpc>
              <a:spcBef>
                <a:spcPts val="0"/>
              </a:spcBef>
              <a:spcAft>
                <a:spcPts val="18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GTFCC method to identify PAMIs for cholera elimination</a:t>
            </a:r>
          </a:p>
          <a:p>
            <a:pPr marL="457200" marR="0" lvl="0" indent="-457200" algn="l" defTabSz="914400" rtl="0" eaLnBrk="1" fontAlgn="auto" latinLnBrk="0" hangingPunct="1">
              <a:lnSpc>
                <a:spcPct val="100000"/>
              </a:lnSpc>
              <a:spcBef>
                <a:spcPts val="0"/>
              </a:spcBef>
              <a:spcAft>
                <a:spcPts val="600"/>
              </a:spcAft>
              <a:buClr>
                <a:srgbClr val="4DB1A9"/>
              </a:buClr>
              <a:buSzTx/>
              <a:buFont typeface="Arial" panose="020B0604020202020204" pitchFamily="34" charset="0"/>
              <a:buChar char="•"/>
              <a:tabLst/>
              <a:defRPr/>
            </a:pPr>
            <a:r>
              <a:rPr kumimoji="0" lang="en-US"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Outcomes of the data driven PAMI identification phase</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Vulnerability factors selected and associated measurable indicators and data sources</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Key findings and limitations</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1DDDC75-33C9-64B8-F218-B1E68F55F4E8}"/>
              </a:ext>
            </a:extLst>
          </p:cNvPr>
          <p:cNvSpPr txBox="1"/>
          <p:nvPr/>
        </p:nvSpPr>
        <p:spPr>
          <a:xfrm>
            <a:off x="12715415" y="672799"/>
            <a:ext cx="526983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EECE1">
                    <a:lumMod val="25000"/>
                  </a:srgbClr>
                </a:solidFill>
                <a:effectLst/>
                <a:uLnTx/>
                <a:uFillTx/>
                <a:latin typeface="Cavolini" panose="03000502040302020204" pitchFamily="66" charset="0"/>
                <a:cs typeface="Cavolini" panose="03000502040302020204" pitchFamily="66" charset="0"/>
              </a:rPr>
              <a:t>Indicative only</a:t>
            </a:r>
          </a:p>
        </p:txBody>
      </p:sp>
      <p:sp>
        <p:nvSpPr>
          <p:cNvPr id="12" name="Slide Number Placeholder 11">
            <a:extLst>
              <a:ext uri="{FF2B5EF4-FFF2-40B4-BE49-F238E27FC236}">
                <a16:creationId xmlns:a16="http://schemas.microsoft.com/office/drawing/2014/main" id="{D5DB9FDB-3D65-1EC2-974B-9926914DB37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8</a:t>
            </a:fld>
            <a:endParaRPr lang="en-US" sz="1200" dirty="0"/>
          </a:p>
        </p:txBody>
      </p:sp>
    </p:spTree>
    <p:extLst>
      <p:ext uri="{BB962C8B-B14F-4D97-AF65-F5344CB8AC3E}">
        <p14:creationId xmlns:p14="http://schemas.microsoft.com/office/powerpoint/2010/main" val="209424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90599" y="-1382727"/>
            <a:ext cx="9906000"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19973" y="451619"/>
            <a:ext cx="9581327"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Example of agenda</a:t>
            </a:r>
          </a:p>
        </p:txBody>
      </p:sp>
      <p:sp>
        <p:nvSpPr>
          <p:cNvPr id="7" name="Rectangle: Rounded Corners 6">
            <a:extLst>
              <a:ext uri="{FF2B5EF4-FFF2-40B4-BE49-F238E27FC236}">
                <a16:creationId xmlns:a16="http://schemas.microsoft.com/office/drawing/2014/main" id="{4ABBE172-90D8-FFE8-B87D-ACC8E7CE1753}"/>
              </a:ext>
            </a:extLst>
          </p:cNvPr>
          <p:cNvSpPr/>
          <p:nvPr/>
        </p:nvSpPr>
        <p:spPr>
          <a:xfrm>
            <a:off x="2743200" y="2382266"/>
            <a:ext cx="12877801" cy="96156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0B97D4B-366C-56CF-9CFF-1025F3240D44}"/>
              </a:ext>
            </a:extLst>
          </p:cNvPr>
          <p:cNvSpPr txBox="1"/>
          <p:nvPr/>
        </p:nvSpPr>
        <p:spPr>
          <a:xfrm>
            <a:off x="2743201" y="2623011"/>
            <a:ext cx="12877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Day 2.</a:t>
            </a:r>
            <a:r>
              <a:rPr kumimoji="0" lang="en-US" sz="32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 Discuss the list of PAMIs in a participative manner</a:t>
            </a:r>
          </a:p>
        </p:txBody>
      </p:sp>
      <p:pic>
        <p:nvPicPr>
          <p:cNvPr id="9" name="Picture 8">
            <a:extLst>
              <a:ext uri="{FF2B5EF4-FFF2-40B4-BE49-F238E27FC236}">
                <a16:creationId xmlns:a16="http://schemas.microsoft.com/office/drawing/2014/main" id="{653768D7-666A-3C75-1B19-1F7D33DE14C9}"/>
              </a:ext>
            </a:extLst>
          </p:cNvPr>
          <p:cNvPicPr>
            <a:picLocks noChangeAspect="1"/>
          </p:cNvPicPr>
          <p:nvPr/>
        </p:nvPicPr>
        <p:blipFill>
          <a:blip r:embed="rId3"/>
          <a:stretch>
            <a:fillRect/>
          </a:stretch>
        </p:blipFill>
        <p:spPr>
          <a:xfrm>
            <a:off x="12224842" y="208219"/>
            <a:ext cx="5662508" cy="1651565"/>
          </a:xfrm>
          <a:prstGeom prst="rect">
            <a:avLst/>
          </a:prstGeom>
        </p:spPr>
      </p:pic>
      <p:sp>
        <p:nvSpPr>
          <p:cNvPr id="10" name="TextBox 9">
            <a:extLst>
              <a:ext uri="{FF2B5EF4-FFF2-40B4-BE49-F238E27FC236}">
                <a16:creationId xmlns:a16="http://schemas.microsoft.com/office/drawing/2014/main" id="{E81C41EA-4861-97C1-27E0-50568AAD975A}"/>
              </a:ext>
            </a:extLst>
          </p:cNvPr>
          <p:cNvSpPr txBox="1"/>
          <p:nvPr/>
        </p:nvSpPr>
        <p:spPr>
          <a:xfrm>
            <a:off x="12497380" y="631265"/>
            <a:ext cx="511743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EECE1">
                    <a:lumMod val="25000"/>
                  </a:srgbClr>
                </a:solidFill>
                <a:effectLst/>
                <a:uLnTx/>
                <a:uFillTx/>
                <a:latin typeface="Cavolini" panose="03000502040302020204" pitchFamily="66" charset="0"/>
                <a:cs typeface="Cavolini" panose="03000502040302020204" pitchFamily="66" charset="0"/>
              </a:rPr>
              <a:t>Indicative only</a:t>
            </a:r>
          </a:p>
        </p:txBody>
      </p:sp>
      <p:sp>
        <p:nvSpPr>
          <p:cNvPr id="2" name="TextBox 1">
            <a:extLst>
              <a:ext uri="{FF2B5EF4-FFF2-40B4-BE49-F238E27FC236}">
                <a16:creationId xmlns:a16="http://schemas.microsoft.com/office/drawing/2014/main" id="{44A7882D-7BB0-8BC8-60AF-C73291E41789}"/>
              </a:ext>
            </a:extLst>
          </p:cNvPr>
          <p:cNvSpPr txBox="1"/>
          <p:nvPr/>
        </p:nvSpPr>
        <p:spPr>
          <a:xfrm>
            <a:off x="2514600" y="4160471"/>
            <a:ext cx="15773400" cy="4570482"/>
          </a:xfrm>
          <a:prstGeom prst="rect">
            <a:avLst/>
          </a:prstGeom>
          <a:noFill/>
        </p:spPr>
        <p:txBody>
          <a:bodyPr wrap="square" rtlCol="0">
            <a:spAutoFit/>
          </a:bodyPr>
          <a:lstStyle/>
          <a:p>
            <a:pPr marL="457200" indent="-457200">
              <a:spcAft>
                <a:spcPts val="600"/>
              </a:spcAft>
              <a:buClr>
                <a:srgbClr val="4DB1A9"/>
              </a:buClr>
              <a:buFont typeface="Arial" panose="020B0604020202020204" pitchFamily="34" charset="0"/>
              <a:buChar cha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Calculations of vulnerability index</a:t>
            </a:r>
          </a:p>
          <a:p>
            <a:pPr marL="914400" lvl="1" indent="-457200">
              <a:spcAft>
                <a:spcPts val="600"/>
              </a:spcAft>
              <a:buClr>
                <a:srgbClr val="4DB1A9"/>
              </a:buClr>
              <a:buFont typeface="Courier New" panose="02070309020205020404" pitchFamily="49" charset="0"/>
              <a:buChar char="o"/>
            </a:pPr>
            <a:r>
              <a:rPr lang="en-US" sz="2800" dirty="0">
                <a:latin typeface="Atkinson Hyperlegible" panose="020B0604020202020204" charset="0"/>
              </a:rPr>
              <a:t>Complement missing data as needed based on a qualitative assessment</a:t>
            </a:r>
          </a:p>
          <a:p>
            <a:pPr marL="914400" lvl="1" indent="-457200">
              <a:spcAft>
                <a:spcPts val="600"/>
              </a:spcAft>
              <a:buClr>
                <a:srgbClr val="4DB1A9"/>
              </a:buClr>
              <a:buFont typeface="Courier New" panose="02070309020205020404" pitchFamily="49" charset="0"/>
              <a:buChar char="o"/>
            </a:pPr>
            <a:r>
              <a:rPr lang="en-US" sz="2800" dirty="0">
                <a:latin typeface="Atkinson Hyperlegible" panose="020B0604020202020204" charset="0"/>
              </a:rPr>
              <a:t>Determine whether weights should be given to vulnerability factors</a:t>
            </a:r>
          </a:p>
          <a:p>
            <a:pPr>
              <a:spcAft>
                <a:spcPts val="600"/>
              </a:spcAft>
              <a:buClr>
                <a:srgbClr val="4DB1A9"/>
              </a:buClr>
            </a:pPr>
            <a:endParaRPr lang="en-US" sz="2800" dirty="0">
              <a:latin typeface="Atkinson Hyperlegible" panose="020B0604020202020204" charset="0"/>
            </a:endParaRPr>
          </a:p>
          <a:p>
            <a:pPr>
              <a:spcAft>
                <a:spcPts val="600"/>
              </a:spcAft>
              <a:buClr>
                <a:srgbClr val="4DB1A9"/>
              </a:buClr>
            </a:pPr>
            <a:endParaRPr lang="en-US" sz="2800" dirty="0">
              <a:latin typeface="Atkinson Hyperlegible" panose="020B0604020202020204" charset="0"/>
            </a:endParaRPr>
          </a:p>
          <a:p>
            <a:pPr marL="457200" indent="-457200">
              <a:spcAft>
                <a:spcPts val="600"/>
              </a:spcAft>
              <a:buClr>
                <a:srgbClr val="4DB1A9"/>
              </a:buClr>
              <a:buFont typeface="Arial" panose="020B0604020202020204" pitchFamily="34" charset="0"/>
              <a:buChar cha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Vulnerability index threshold</a:t>
            </a:r>
          </a:p>
          <a:p>
            <a:pPr marL="914400" lvl="1" indent="-457200">
              <a:spcAft>
                <a:spcPts val="300"/>
              </a:spcAft>
              <a:buClr>
                <a:srgbClr val="4DB1A9"/>
              </a:buClr>
              <a:buFont typeface="Courier New" panose="02070309020205020404" pitchFamily="49" charset="0"/>
              <a:buChar char="o"/>
            </a:pPr>
            <a:r>
              <a:rPr lang="en-US" sz="2800" dirty="0">
                <a:latin typeface="Atkinson Hyperlegible" panose="020B0604020202020204" charset="0"/>
              </a:rPr>
              <a:t>Plenary session to introduce scenarios for the vulnerability index threshold</a:t>
            </a:r>
          </a:p>
          <a:p>
            <a:pPr marL="914400" lvl="1" indent="-457200">
              <a:spcAft>
                <a:spcPts val="300"/>
              </a:spcAft>
              <a:buClr>
                <a:srgbClr val="4DB1A9"/>
              </a:buClr>
              <a:buFont typeface="Courier New" panose="02070309020205020404" pitchFamily="49" charset="0"/>
              <a:buChar char="o"/>
            </a:pPr>
            <a:r>
              <a:rPr lang="en-US" sz="2800" dirty="0">
                <a:solidFill>
                  <a:srgbClr val="009999"/>
                </a:solidFill>
                <a:latin typeface="Atkinson Hyperlegible Bold" panose="020B0604020202020204" charset="0"/>
              </a:rPr>
              <a:t>Group sessions </a:t>
            </a:r>
            <a:r>
              <a:rPr lang="en-US" sz="2800" dirty="0">
                <a:latin typeface="Atkinson Hyperlegible" panose="020B0604020202020204" charset="0"/>
              </a:rPr>
              <a:t>to assess the scenarios</a:t>
            </a:r>
          </a:p>
          <a:p>
            <a:pPr marL="914400" lvl="1" indent="-457200">
              <a:buClr>
                <a:srgbClr val="4DB1A9"/>
              </a:buClr>
              <a:buFont typeface="Courier New" panose="02070309020205020404" pitchFamily="49" charset="0"/>
              <a:buChar char="o"/>
            </a:pPr>
            <a:r>
              <a:rPr lang="en-US" sz="2800" dirty="0">
                <a:latin typeface="Atkinson Hyperlegible" panose="020B0604020202020204" charset="0"/>
              </a:rPr>
              <a:t>Plenary reporting from each group </a:t>
            </a:r>
          </a:p>
        </p:txBody>
      </p:sp>
      <p:sp>
        <p:nvSpPr>
          <p:cNvPr id="8" name="Slide Number Placeholder 7">
            <a:extLst>
              <a:ext uri="{FF2B5EF4-FFF2-40B4-BE49-F238E27FC236}">
                <a16:creationId xmlns:a16="http://schemas.microsoft.com/office/drawing/2014/main" id="{C43A2522-E8F8-9034-504A-ED609BBFCF48}"/>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9</a:t>
            </a:fld>
            <a:endParaRPr lang="en-US" sz="1200"/>
          </a:p>
        </p:txBody>
      </p:sp>
    </p:spTree>
    <p:extLst>
      <p:ext uri="{BB962C8B-B14F-4D97-AF65-F5344CB8AC3E}">
        <p14:creationId xmlns:p14="http://schemas.microsoft.com/office/powerpoint/2010/main" val="1874014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61DA046-3C23-412D-872E-A76EBF9F6348}"/>
</file>

<file path=customXml/itemProps2.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3.xml><?xml version="1.0" encoding="utf-8"?>
<ds:datastoreItem xmlns:ds="http://schemas.openxmlformats.org/officeDocument/2006/customXml" ds:itemID="{5C53569F-937D-4DE1-98AC-EE9C385FFA9F}"/>
</file>

<file path=docProps/app.xml><?xml version="1.0" encoding="utf-8"?>
<Properties xmlns="http://schemas.openxmlformats.org/officeDocument/2006/extended-properties" xmlns:vt="http://schemas.openxmlformats.org/officeDocument/2006/docPropsVTypes">
  <TotalTime>3991</TotalTime>
  <Words>3684</Words>
  <Application>Microsoft Office PowerPoint</Application>
  <PresentationFormat>Custom</PresentationFormat>
  <Paragraphs>352</Paragraphs>
  <Slides>30</Slides>
  <Notes>30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30</vt:i4>
      </vt:variant>
    </vt:vector>
  </HeadingPairs>
  <TitlesOfParts>
    <vt:vector size="44" baseType="lpstr">
      <vt:lpstr>Aptos Display</vt:lpstr>
      <vt:lpstr>Calibri</vt:lpstr>
      <vt:lpstr>Cavolini</vt:lpstr>
      <vt:lpstr>Aptos</vt:lpstr>
      <vt:lpstr>Atkinson Hyperlegible</vt:lpstr>
      <vt:lpstr>Atkinson Hyperlegible Bold</vt:lpstr>
      <vt:lpstr>Arial</vt:lpstr>
      <vt:lpstr>Symbol</vt:lpstr>
      <vt:lpstr>ADLaM Display</vt:lpstr>
      <vt:lpstr>Congenial</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DOMINGUEZ, Morgane</cp:lastModifiedBy>
  <cp:revision>3</cp:revision>
  <dcterms:created xsi:type="dcterms:W3CDTF">2006-08-16T00:00:00Z</dcterms:created>
  <dcterms:modified xsi:type="dcterms:W3CDTF">2025-02-18T18:51:32Z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