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6" r:id="rId4"/>
    <p:sldMasterId id="2147483672" r:id="rId5"/>
  </p:sldMasterIdLst>
  <p:notesMasterIdLst>
    <p:notesMasterId r:id="rId37"/>
  </p:notesMasterIdLst>
  <p:sldIdLst>
    <p:sldId id="2147474671" r:id="rId6"/>
    <p:sldId id="2147474666" r:id="rId7"/>
    <p:sldId id="2147474673" r:id="rId8"/>
    <p:sldId id="2147474674" r:id="rId9"/>
    <p:sldId id="2147474669" r:id="rId10"/>
    <p:sldId id="2147474635" r:id="rId11"/>
    <p:sldId id="2147474641" r:id="rId12"/>
    <p:sldId id="2147474642" r:id="rId13"/>
    <p:sldId id="2147474667" r:id="rId14"/>
    <p:sldId id="2147474643" r:id="rId15"/>
    <p:sldId id="2147474644" r:id="rId16"/>
    <p:sldId id="2147474636" r:id="rId17"/>
    <p:sldId id="2147474645" r:id="rId18"/>
    <p:sldId id="2147474675" r:id="rId19"/>
    <p:sldId id="2147474668" r:id="rId20"/>
    <p:sldId id="2147474676" r:id="rId21"/>
    <p:sldId id="2147474677" r:id="rId22"/>
    <p:sldId id="2147474637" r:id="rId23"/>
    <p:sldId id="2147474678" r:id="rId24"/>
    <p:sldId id="2147474679" r:id="rId25"/>
    <p:sldId id="2147474655" r:id="rId26"/>
    <p:sldId id="2147474659" r:id="rId27"/>
    <p:sldId id="2147474680" r:id="rId28"/>
    <p:sldId id="2147474657" r:id="rId29"/>
    <p:sldId id="2147474658" r:id="rId30"/>
    <p:sldId id="2147474681" r:id="rId31"/>
    <p:sldId id="2147474682" r:id="rId32"/>
    <p:sldId id="2147474624" r:id="rId33"/>
    <p:sldId id="2147474683" r:id="rId34"/>
    <p:sldId id="2147474684" r:id="rId35"/>
    <p:sldId id="2147474632" r:id="rId36"/>
  </p:sldIdLst>
  <p:sldSz cx="18288000" cy="10287000"/>
  <p:notesSz cx="6858000" cy="9144000"/>
  <p:embeddedFontLst>
    <p:embeddedFont>
      <p:font typeface="ADLaM Display" panose="02010000000000000000" pitchFamily="2" charset="0"/>
      <p:regular r:id="rId38"/>
    </p:embeddedFont>
    <p:embeddedFont>
      <p:font typeface="Atkinson Hyperlegible" panose="020B0604020202020204" charset="0"/>
      <p:regular r:id="rId39"/>
    </p:embeddedFont>
    <p:embeddedFont>
      <p:font typeface="Atkinson Hyperlegible Bold" panose="020B0604020202020204" charset="0"/>
      <p:regular r:id="rId40"/>
    </p:embeddedFont>
    <p:embeddedFont>
      <p:font typeface="Cavolini" panose="03000502040302020204" pitchFamily="66" charset="0"/>
      <p:regular r:id="rId41"/>
      <p:bold r:id="rId42"/>
      <p:italic r:id="rId43"/>
      <p:boldItalic r:id="rId44"/>
    </p:embeddedFont>
    <p:embeddedFont>
      <p:font typeface="Congenial" panose="02000503040000020004" pitchFamily="2" charset="0"/>
      <p:regular r:id="rId45"/>
      <p:bold r:id="rId46"/>
      <p:italic r:id="rId47"/>
      <p:boldItalic r:id="rId48"/>
    </p:embeddedFont>
    <p:embeddedFont>
      <p:font typeface="Tw Cen MT" panose="020B0602020104020603"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F4B084"/>
    <a:srgbClr val="FFCA5E"/>
    <a:srgbClr val="009999"/>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44F089-D5AA-41E9-8182-EA895332D65C}" v="135" dt="2025-02-18T19:01:59.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9" autoAdjust="0"/>
    <p:restoredTop sz="56140" autoAdjust="0"/>
  </p:normalViewPr>
  <p:slideViewPr>
    <p:cSldViewPr>
      <p:cViewPr>
        <p:scale>
          <a:sx n="33" d="100"/>
          <a:sy n="33" d="100"/>
        </p:scale>
        <p:origin x="1464" y="16"/>
      </p:cViewPr>
      <p:guideLst>
        <p:guide orient="horz" pos="319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3.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customXml" Target="../customXml/item3.xml"/><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7144F089-D5AA-41E9-8182-EA895332D65C}"/>
    <pc:docChg chg="custSel modSld">
      <pc:chgData name="DOMINGUEZ, Morgane" userId="d29c428e-ee62-4017-a838-521138d5b01c" providerId="ADAL" clId="{7144F089-D5AA-41E9-8182-EA895332D65C}" dt="2025-02-18T19:09:06.730" v="243"/>
      <pc:docMkLst>
        <pc:docMk/>
      </pc:docMkLst>
      <pc:sldChg chg="delSp modSp mod modTransition delAnim modAnim modNotesTx">
        <pc:chgData name="DOMINGUEZ, Morgane" userId="d29c428e-ee62-4017-a838-521138d5b01c" providerId="ADAL" clId="{7144F089-D5AA-41E9-8182-EA895332D65C}" dt="2025-02-18T19:08:51.097" v="240"/>
        <pc:sldMkLst>
          <pc:docMk/>
          <pc:sldMk cId="892742443" sldId="2147474624"/>
        </pc:sldMkLst>
        <pc:spChg chg="mod">
          <ac:chgData name="DOMINGUEZ, Morgane" userId="d29c428e-ee62-4017-a838-521138d5b01c" providerId="ADAL" clId="{7144F089-D5AA-41E9-8182-EA895332D65C}" dt="2025-02-18T19:05:06.236" v="203" actId="1076"/>
          <ac:spMkLst>
            <pc:docMk/>
            <pc:sldMk cId="892742443" sldId="2147474624"/>
            <ac:spMk id="13" creationId="{836FAE96-EEE0-FD1E-6649-B1AE94DF5919}"/>
          </ac:spMkLst>
        </pc:spChg>
        <pc:picChg chg="del">
          <ac:chgData name="DOMINGUEZ, Morgane" userId="d29c428e-ee62-4017-a838-521138d5b01c" providerId="ADAL" clId="{7144F089-D5AA-41E9-8182-EA895332D65C}" dt="2025-02-18T18:58:11.084" v="57" actId="478"/>
          <ac:picMkLst>
            <pc:docMk/>
            <pc:sldMk cId="892742443" sldId="2147474624"/>
            <ac:picMk id="2" creationId="{C2F74589-1EE5-F307-4C58-D324C0E5D71F}"/>
          </ac:picMkLst>
        </pc:picChg>
      </pc:sldChg>
      <pc:sldChg chg="delSp modSp mod modTransition delAnim modNotesTx">
        <pc:chgData name="DOMINGUEZ, Morgane" userId="d29c428e-ee62-4017-a838-521138d5b01c" providerId="ADAL" clId="{7144F089-D5AA-41E9-8182-EA895332D65C}" dt="2025-02-18T19:09:06.730" v="243"/>
        <pc:sldMkLst>
          <pc:docMk/>
          <pc:sldMk cId="2849894684" sldId="2147474632"/>
        </pc:sldMkLst>
        <pc:spChg chg="mod">
          <ac:chgData name="DOMINGUEZ, Morgane" userId="d29c428e-ee62-4017-a838-521138d5b01c" providerId="ADAL" clId="{7144F089-D5AA-41E9-8182-EA895332D65C}" dt="2025-02-18T19:05:38.412" v="212" actId="1076"/>
          <ac:spMkLst>
            <pc:docMk/>
            <pc:sldMk cId="2849894684" sldId="2147474632"/>
            <ac:spMk id="3" creationId="{F3226CEB-2B0F-58FD-3BC7-F327EAC4E843}"/>
          </ac:spMkLst>
        </pc:spChg>
        <pc:picChg chg="del">
          <ac:chgData name="DOMINGUEZ, Morgane" userId="d29c428e-ee62-4017-a838-521138d5b01c" providerId="ADAL" clId="{7144F089-D5AA-41E9-8182-EA895332D65C}" dt="2025-02-18T18:58:23.885" v="68" actId="478"/>
          <ac:picMkLst>
            <pc:docMk/>
            <pc:sldMk cId="2849894684" sldId="2147474632"/>
            <ac:picMk id="4" creationId="{81D89C60-1E3B-7472-DB82-7D37F5D0B2DB}"/>
          </ac:picMkLst>
        </pc:picChg>
      </pc:sldChg>
      <pc:sldChg chg="delSp mod modTransition delAnim modNotesTx">
        <pc:chgData name="DOMINGUEZ, Morgane" userId="d29c428e-ee62-4017-a838-521138d5b01c" providerId="ADAL" clId="{7144F089-D5AA-41E9-8182-EA895332D65C}" dt="2025-02-18T19:06:46.931" v="218"/>
        <pc:sldMkLst>
          <pc:docMk/>
          <pc:sldMk cId="3738750408" sldId="2147474635"/>
        </pc:sldMkLst>
        <pc:spChg chg="del">
          <ac:chgData name="DOMINGUEZ, Morgane" userId="d29c428e-ee62-4017-a838-521138d5b01c" providerId="ADAL" clId="{7144F089-D5AA-41E9-8182-EA895332D65C}" dt="2025-02-18T19:02:31.779" v="172" actId="478"/>
          <ac:spMkLst>
            <pc:docMk/>
            <pc:sldMk cId="3738750408" sldId="2147474635"/>
            <ac:spMk id="3" creationId="{4FD8B048-A75E-A7C3-70C7-ADE030754318}"/>
          </ac:spMkLst>
        </pc:spChg>
        <pc:picChg chg="del">
          <ac:chgData name="DOMINGUEZ, Morgane" userId="d29c428e-ee62-4017-a838-521138d5b01c" providerId="ADAL" clId="{7144F089-D5AA-41E9-8182-EA895332D65C}" dt="2025-02-18T18:56:45.337" v="16" actId="478"/>
          <ac:picMkLst>
            <pc:docMk/>
            <pc:sldMk cId="3738750408" sldId="2147474635"/>
            <ac:picMk id="6" creationId="{E75416A3-2595-3A5E-2467-9C4F3B29DCD2}"/>
          </ac:picMkLst>
        </pc:picChg>
      </pc:sldChg>
      <pc:sldChg chg="delSp mod modTransition delAnim modNotesTx">
        <pc:chgData name="DOMINGUEZ, Morgane" userId="d29c428e-ee62-4017-a838-521138d5b01c" providerId="ADAL" clId="{7144F089-D5AA-41E9-8182-EA895332D65C}" dt="2025-02-18T19:07:15.809" v="224"/>
        <pc:sldMkLst>
          <pc:docMk/>
          <pc:sldMk cId="3192329836" sldId="2147474636"/>
        </pc:sldMkLst>
        <pc:spChg chg="del">
          <ac:chgData name="DOMINGUEZ, Morgane" userId="d29c428e-ee62-4017-a838-521138d5b01c" providerId="ADAL" clId="{7144F089-D5AA-41E9-8182-EA895332D65C}" dt="2025-02-18T19:03:12.333" v="180" actId="478"/>
          <ac:spMkLst>
            <pc:docMk/>
            <pc:sldMk cId="3192329836" sldId="2147474636"/>
            <ac:spMk id="2" creationId="{89BE9E69-DE80-F968-F248-F74005CE3CD3}"/>
          </ac:spMkLst>
        </pc:spChg>
        <pc:picChg chg="del">
          <ac:chgData name="DOMINGUEZ, Morgane" userId="d29c428e-ee62-4017-a838-521138d5b01c" providerId="ADAL" clId="{7144F089-D5AA-41E9-8182-EA895332D65C}" dt="2025-02-18T18:57:01.348" v="22" actId="478"/>
          <ac:picMkLst>
            <pc:docMk/>
            <pc:sldMk cId="3192329836" sldId="2147474636"/>
            <ac:picMk id="5" creationId="{9B53E5E8-7A90-6258-510C-94EC93A450D6}"/>
          </ac:picMkLst>
        </pc:picChg>
      </pc:sldChg>
      <pc:sldChg chg="delSp mod modTransition delAnim modNotesTx">
        <pc:chgData name="DOMINGUEZ, Morgane" userId="d29c428e-ee62-4017-a838-521138d5b01c" providerId="ADAL" clId="{7144F089-D5AA-41E9-8182-EA895332D65C}" dt="2025-02-18T19:07:54.092" v="230"/>
        <pc:sldMkLst>
          <pc:docMk/>
          <pc:sldMk cId="3262580620" sldId="2147474637"/>
        </pc:sldMkLst>
        <pc:spChg chg="del">
          <ac:chgData name="DOMINGUEZ, Morgane" userId="d29c428e-ee62-4017-a838-521138d5b01c" providerId="ADAL" clId="{7144F089-D5AA-41E9-8182-EA895332D65C}" dt="2025-02-18T19:03:59.561" v="192" actId="478"/>
          <ac:spMkLst>
            <pc:docMk/>
            <pc:sldMk cId="3262580620" sldId="2147474637"/>
            <ac:spMk id="2" creationId="{CC54F680-DCA4-4169-7A14-02F60537248F}"/>
          </ac:spMkLst>
        </pc:spChg>
        <pc:picChg chg="del">
          <ac:chgData name="DOMINGUEZ, Morgane" userId="d29c428e-ee62-4017-a838-521138d5b01c" providerId="ADAL" clId="{7144F089-D5AA-41E9-8182-EA895332D65C}" dt="2025-02-18T18:57:24.529" v="35" actId="478"/>
          <ac:picMkLst>
            <pc:docMk/>
            <pc:sldMk cId="3262580620" sldId="2147474637"/>
            <ac:picMk id="5" creationId="{5EF01238-EF26-13FA-4E94-D3BE95E9B9B1}"/>
          </ac:picMkLst>
        </pc:picChg>
      </pc:sldChg>
      <pc:sldChg chg="delSp modSp mod modTransition delAnim modNotesTx">
        <pc:chgData name="DOMINGUEZ, Morgane" userId="d29c428e-ee62-4017-a838-521138d5b01c" providerId="ADAL" clId="{7144F089-D5AA-41E9-8182-EA895332D65C}" dt="2025-02-18T19:06:51.463" v="219"/>
        <pc:sldMkLst>
          <pc:docMk/>
          <pc:sldMk cId="2848746135" sldId="2147474641"/>
        </pc:sldMkLst>
        <pc:spChg chg="mod">
          <ac:chgData name="DOMINGUEZ, Morgane" userId="d29c428e-ee62-4017-a838-521138d5b01c" providerId="ADAL" clId="{7144F089-D5AA-41E9-8182-EA895332D65C}" dt="2025-02-18T19:02:41.140" v="174" actId="1076"/>
          <ac:spMkLst>
            <pc:docMk/>
            <pc:sldMk cId="2848746135" sldId="2147474641"/>
            <ac:spMk id="10" creationId="{F1B94BA8-F5D9-853D-171B-B8CA57BC3E16}"/>
          </ac:spMkLst>
        </pc:spChg>
        <pc:picChg chg="del">
          <ac:chgData name="DOMINGUEZ, Morgane" userId="d29c428e-ee62-4017-a838-521138d5b01c" providerId="ADAL" clId="{7144F089-D5AA-41E9-8182-EA895332D65C}" dt="2025-02-18T18:56:47.462" v="17" actId="478"/>
          <ac:picMkLst>
            <pc:docMk/>
            <pc:sldMk cId="2848746135" sldId="2147474641"/>
            <ac:picMk id="2" creationId="{A6A8E62E-3A14-4D5A-6DF3-E81584BDA2EE}"/>
          </ac:picMkLst>
        </pc:picChg>
      </pc:sldChg>
      <pc:sldChg chg="delSp modSp mod modTransition delAnim modNotesTx">
        <pc:chgData name="DOMINGUEZ, Morgane" userId="d29c428e-ee62-4017-a838-521138d5b01c" providerId="ADAL" clId="{7144F089-D5AA-41E9-8182-EA895332D65C}" dt="2025-02-18T19:06:56.919" v="220"/>
        <pc:sldMkLst>
          <pc:docMk/>
          <pc:sldMk cId="1630817093" sldId="2147474642"/>
        </pc:sldMkLst>
        <pc:spChg chg="mod">
          <ac:chgData name="DOMINGUEZ, Morgane" userId="d29c428e-ee62-4017-a838-521138d5b01c" providerId="ADAL" clId="{7144F089-D5AA-41E9-8182-EA895332D65C}" dt="2025-02-18T19:02:45.998" v="175" actId="255"/>
          <ac:spMkLst>
            <pc:docMk/>
            <pc:sldMk cId="1630817093" sldId="2147474642"/>
            <ac:spMk id="3" creationId="{DEC1C581-4294-6CD4-14F4-71FDFFC39D72}"/>
          </ac:spMkLst>
        </pc:spChg>
        <pc:picChg chg="del">
          <ac:chgData name="DOMINGUEZ, Morgane" userId="d29c428e-ee62-4017-a838-521138d5b01c" providerId="ADAL" clId="{7144F089-D5AA-41E9-8182-EA895332D65C}" dt="2025-02-18T18:56:50.317" v="18" actId="478"/>
          <ac:picMkLst>
            <pc:docMk/>
            <pc:sldMk cId="1630817093" sldId="2147474642"/>
            <ac:picMk id="2" creationId="{8FF21D80-7673-370C-7BDB-46C77FFB3956}"/>
          </ac:picMkLst>
        </pc:picChg>
      </pc:sldChg>
      <pc:sldChg chg="delSp modSp mod modTransition delAnim modNotesTx">
        <pc:chgData name="DOMINGUEZ, Morgane" userId="d29c428e-ee62-4017-a838-521138d5b01c" providerId="ADAL" clId="{7144F089-D5AA-41E9-8182-EA895332D65C}" dt="2025-02-18T19:07:06.608" v="222"/>
        <pc:sldMkLst>
          <pc:docMk/>
          <pc:sldMk cId="3500599765" sldId="2147474643"/>
        </pc:sldMkLst>
        <pc:spChg chg="mod">
          <ac:chgData name="DOMINGUEZ, Morgane" userId="d29c428e-ee62-4017-a838-521138d5b01c" providerId="ADAL" clId="{7144F089-D5AA-41E9-8182-EA895332D65C}" dt="2025-02-18T19:03:01.210" v="178" actId="255"/>
          <ac:spMkLst>
            <pc:docMk/>
            <pc:sldMk cId="3500599765" sldId="2147474643"/>
            <ac:spMk id="3" creationId="{EA35DB70-EFCD-F24A-5BBF-58D2361A79BA}"/>
          </ac:spMkLst>
        </pc:spChg>
        <pc:picChg chg="del">
          <ac:chgData name="DOMINGUEZ, Morgane" userId="d29c428e-ee62-4017-a838-521138d5b01c" providerId="ADAL" clId="{7144F089-D5AA-41E9-8182-EA895332D65C}" dt="2025-02-18T18:56:56.620" v="20" actId="478"/>
          <ac:picMkLst>
            <pc:docMk/>
            <pc:sldMk cId="3500599765" sldId="2147474643"/>
            <ac:picMk id="2" creationId="{9D73B487-CBFB-4378-87B4-DF6A930290C9}"/>
          </ac:picMkLst>
        </pc:picChg>
      </pc:sldChg>
      <pc:sldChg chg="delSp modSp mod modTransition delAnim modNotesTx">
        <pc:chgData name="DOMINGUEZ, Morgane" userId="d29c428e-ee62-4017-a838-521138d5b01c" providerId="ADAL" clId="{7144F089-D5AA-41E9-8182-EA895332D65C}" dt="2025-02-18T19:07:11.701" v="223"/>
        <pc:sldMkLst>
          <pc:docMk/>
          <pc:sldMk cId="2854425455" sldId="2147474644"/>
        </pc:sldMkLst>
        <pc:spChg chg="mod">
          <ac:chgData name="DOMINGUEZ, Morgane" userId="d29c428e-ee62-4017-a838-521138d5b01c" providerId="ADAL" clId="{7144F089-D5AA-41E9-8182-EA895332D65C}" dt="2025-02-18T19:03:07.646" v="179" actId="255"/>
          <ac:spMkLst>
            <pc:docMk/>
            <pc:sldMk cId="2854425455" sldId="2147474644"/>
            <ac:spMk id="3" creationId="{DC55ED6E-4665-9A3D-0118-92D93FBD1216}"/>
          </ac:spMkLst>
        </pc:spChg>
        <pc:picChg chg="del">
          <ac:chgData name="DOMINGUEZ, Morgane" userId="d29c428e-ee62-4017-a838-521138d5b01c" providerId="ADAL" clId="{7144F089-D5AA-41E9-8182-EA895332D65C}" dt="2025-02-18T18:56:58.858" v="21" actId="478"/>
          <ac:picMkLst>
            <pc:docMk/>
            <pc:sldMk cId="2854425455" sldId="2147474644"/>
            <ac:picMk id="2" creationId="{31F672FE-66BC-AFEA-A576-772D833A162F}"/>
          </ac:picMkLst>
        </pc:picChg>
      </pc:sldChg>
      <pc:sldChg chg="delSp modSp mod modTransition delAnim modAnim modNotesTx">
        <pc:chgData name="DOMINGUEZ, Morgane" userId="d29c428e-ee62-4017-a838-521138d5b01c" providerId="ADAL" clId="{7144F089-D5AA-41E9-8182-EA895332D65C}" dt="2025-02-18T19:07:21.165" v="225"/>
        <pc:sldMkLst>
          <pc:docMk/>
          <pc:sldMk cId="2099658127" sldId="2147474645"/>
        </pc:sldMkLst>
        <pc:spChg chg="mod">
          <ac:chgData name="DOMINGUEZ, Morgane" userId="d29c428e-ee62-4017-a838-521138d5b01c" providerId="ADAL" clId="{7144F089-D5AA-41E9-8182-EA895332D65C}" dt="2025-02-18T19:03:21.211" v="182" actId="1076"/>
          <ac:spMkLst>
            <pc:docMk/>
            <pc:sldMk cId="2099658127" sldId="2147474645"/>
            <ac:spMk id="10" creationId="{48F52115-2749-C788-B0DB-DA12309C5AE0}"/>
          </ac:spMkLst>
        </pc:spChg>
        <pc:picChg chg="del">
          <ac:chgData name="DOMINGUEZ, Morgane" userId="d29c428e-ee62-4017-a838-521138d5b01c" providerId="ADAL" clId="{7144F089-D5AA-41E9-8182-EA895332D65C}" dt="2025-02-18T18:57:03.453" v="23" actId="478"/>
          <ac:picMkLst>
            <pc:docMk/>
            <pc:sldMk cId="2099658127" sldId="2147474645"/>
            <ac:picMk id="2" creationId="{7459D2E6-D26C-930D-44FC-C7158A615599}"/>
          </ac:picMkLst>
        </pc:picChg>
      </pc:sldChg>
      <pc:sldChg chg="delSp modSp mod modTransition delAnim modAnim modNotesTx">
        <pc:chgData name="DOMINGUEZ, Morgane" userId="d29c428e-ee62-4017-a838-521138d5b01c" providerId="ADAL" clId="{7144F089-D5AA-41E9-8182-EA895332D65C}" dt="2025-02-18T19:08:10.299" v="233"/>
        <pc:sldMkLst>
          <pc:docMk/>
          <pc:sldMk cId="2870760672" sldId="2147474655"/>
        </pc:sldMkLst>
        <pc:spChg chg="mod">
          <ac:chgData name="DOMINGUEZ, Morgane" userId="d29c428e-ee62-4017-a838-521138d5b01c" providerId="ADAL" clId="{7144F089-D5AA-41E9-8182-EA895332D65C}" dt="2025-02-18T19:04:21.424" v="196" actId="1076"/>
          <ac:spMkLst>
            <pc:docMk/>
            <pc:sldMk cId="2870760672" sldId="2147474655"/>
            <ac:spMk id="2" creationId="{E887AAC2-4417-BDCD-2414-A023BF8B0528}"/>
          </ac:spMkLst>
        </pc:spChg>
        <pc:picChg chg="del">
          <ac:chgData name="DOMINGUEZ, Morgane" userId="d29c428e-ee62-4017-a838-521138d5b01c" providerId="ADAL" clId="{7144F089-D5AA-41E9-8182-EA895332D65C}" dt="2025-02-18T18:57:42.232" v="41" actId="478"/>
          <ac:picMkLst>
            <pc:docMk/>
            <pc:sldMk cId="2870760672" sldId="2147474655"/>
            <ac:picMk id="30" creationId="{4D4FBED4-80CC-698F-38A7-8D59C32DD655}"/>
          </ac:picMkLst>
        </pc:picChg>
      </pc:sldChg>
      <pc:sldChg chg="delSp modSp mod modTransition delAnim modAnim modNotesTx">
        <pc:chgData name="DOMINGUEZ, Morgane" userId="d29c428e-ee62-4017-a838-521138d5b01c" providerId="ADAL" clId="{7144F089-D5AA-41E9-8182-EA895332D65C}" dt="2025-02-18T19:08:27.631" v="236"/>
        <pc:sldMkLst>
          <pc:docMk/>
          <pc:sldMk cId="3481470748" sldId="2147474657"/>
        </pc:sldMkLst>
        <pc:spChg chg="mod">
          <ac:chgData name="DOMINGUEZ, Morgane" userId="d29c428e-ee62-4017-a838-521138d5b01c" providerId="ADAL" clId="{7144F089-D5AA-41E9-8182-EA895332D65C}" dt="2025-02-18T19:04:39.659" v="199" actId="255"/>
          <ac:spMkLst>
            <pc:docMk/>
            <pc:sldMk cId="3481470748" sldId="2147474657"/>
            <ac:spMk id="11" creationId="{BCCAB2E7-4C25-3910-2AE2-AEDF38C63CD1}"/>
          </ac:spMkLst>
        </pc:spChg>
        <pc:picChg chg="del">
          <ac:chgData name="DOMINGUEZ, Morgane" userId="d29c428e-ee62-4017-a838-521138d5b01c" providerId="ADAL" clId="{7144F089-D5AA-41E9-8182-EA895332D65C}" dt="2025-02-18T18:57:54.517" v="50" actId="478"/>
          <ac:picMkLst>
            <pc:docMk/>
            <pc:sldMk cId="3481470748" sldId="2147474657"/>
            <ac:picMk id="2" creationId="{B8522209-F45E-BB8F-6E0E-102EC8664137}"/>
          </ac:picMkLst>
        </pc:picChg>
      </pc:sldChg>
      <pc:sldChg chg="delSp modSp mod modTransition delAnim modAnim modNotesTx">
        <pc:chgData name="DOMINGUEZ, Morgane" userId="d29c428e-ee62-4017-a838-521138d5b01c" providerId="ADAL" clId="{7144F089-D5AA-41E9-8182-EA895332D65C}" dt="2025-02-18T19:08:33.222" v="237"/>
        <pc:sldMkLst>
          <pc:docMk/>
          <pc:sldMk cId="914646831" sldId="2147474658"/>
        </pc:sldMkLst>
        <pc:spChg chg="mod">
          <ac:chgData name="DOMINGUEZ, Morgane" userId="d29c428e-ee62-4017-a838-521138d5b01c" providerId="ADAL" clId="{7144F089-D5AA-41E9-8182-EA895332D65C}" dt="2025-02-18T19:04:45.772" v="200" actId="255"/>
          <ac:spMkLst>
            <pc:docMk/>
            <pc:sldMk cId="914646831" sldId="2147474658"/>
            <ac:spMk id="7" creationId="{6C62EB05-5444-A6E9-9151-1114797244F0}"/>
          </ac:spMkLst>
        </pc:spChg>
        <pc:picChg chg="del">
          <ac:chgData name="DOMINGUEZ, Morgane" userId="d29c428e-ee62-4017-a838-521138d5b01c" providerId="ADAL" clId="{7144F089-D5AA-41E9-8182-EA895332D65C}" dt="2025-02-18T18:57:59.136" v="52" actId="478"/>
          <ac:picMkLst>
            <pc:docMk/>
            <pc:sldMk cId="914646831" sldId="2147474658"/>
            <ac:picMk id="2" creationId="{365F3EAC-FF81-CD3F-2A50-D12C3D4A1042}"/>
          </ac:picMkLst>
        </pc:picChg>
      </pc:sldChg>
      <pc:sldChg chg="delSp modSp mod modTransition delAnim modAnim modNotesTx">
        <pc:chgData name="DOMINGUEZ, Morgane" userId="d29c428e-ee62-4017-a838-521138d5b01c" providerId="ADAL" clId="{7144F089-D5AA-41E9-8182-EA895332D65C}" dt="2025-02-18T19:08:15.324" v="234"/>
        <pc:sldMkLst>
          <pc:docMk/>
          <pc:sldMk cId="778271540" sldId="2147474659"/>
        </pc:sldMkLst>
        <pc:spChg chg="mod">
          <ac:chgData name="DOMINGUEZ, Morgane" userId="d29c428e-ee62-4017-a838-521138d5b01c" providerId="ADAL" clId="{7144F089-D5AA-41E9-8182-EA895332D65C}" dt="2025-02-18T19:04:28.104" v="197" actId="255"/>
          <ac:spMkLst>
            <pc:docMk/>
            <pc:sldMk cId="778271540" sldId="2147474659"/>
            <ac:spMk id="2" creationId="{14D68722-9B95-3B0E-A573-ECA3A565BA53}"/>
          </ac:spMkLst>
        </pc:spChg>
        <pc:picChg chg="del">
          <ac:chgData name="DOMINGUEZ, Morgane" userId="d29c428e-ee62-4017-a838-521138d5b01c" providerId="ADAL" clId="{7144F089-D5AA-41E9-8182-EA895332D65C}" dt="2025-02-18T18:57:46.447" v="44" actId="478"/>
          <ac:picMkLst>
            <pc:docMk/>
            <pc:sldMk cId="778271540" sldId="2147474659"/>
            <ac:picMk id="7" creationId="{DAFA2D2D-C1A5-9169-C865-F3DE5C1E4015}"/>
          </ac:picMkLst>
        </pc:picChg>
      </pc:sldChg>
      <pc:sldChg chg="addSp delSp modSp mod modTransition delAnim modNotesTx">
        <pc:chgData name="DOMINGUEZ, Morgane" userId="d29c428e-ee62-4017-a838-521138d5b01c" providerId="ADAL" clId="{7144F089-D5AA-41E9-8182-EA895332D65C}" dt="2025-02-18T19:06:24.780" v="214"/>
        <pc:sldMkLst>
          <pc:docMk/>
          <pc:sldMk cId="354932537" sldId="2147474666"/>
        </pc:sldMkLst>
        <pc:spChg chg="del">
          <ac:chgData name="DOMINGUEZ, Morgane" userId="d29c428e-ee62-4017-a838-521138d5b01c" providerId="ADAL" clId="{7144F089-D5AA-41E9-8182-EA895332D65C}" dt="2025-02-18T19:01:59.144" v="167" actId="478"/>
          <ac:spMkLst>
            <pc:docMk/>
            <pc:sldMk cId="354932537" sldId="2147474666"/>
            <ac:spMk id="2" creationId="{8C124BDC-805D-6B5F-E271-9CC6CA5EC5F7}"/>
          </ac:spMkLst>
        </pc:spChg>
        <pc:picChg chg="add mod">
          <ac:chgData name="DOMINGUEZ, Morgane" userId="d29c428e-ee62-4017-a838-521138d5b01c" providerId="ADAL" clId="{7144F089-D5AA-41E9-8182-EA895332D65C}" dt="2025-02-18T19:01:59.777" v="168"/>
          <ac:picMkLst>
            <pc:docMk/>
            <pc:sldMk cId="354932537" sldId="2147474666"/>
            <ac:picMk id="3" creationId="{AE13B997-1ACF-FBA6-D829-6BA58E2FE8D5}"/>
          </ac:picMkLst>
        </pc:picChg>
        <pc:picChg chg="del">
          <ac:chgData name="DOMINGUEZ, Morgane" userId="d29c428e-ee62-4017-a838-521138d5b01c" providerId="ADAL" clId="{7144F089-D5AA-41E9-8182-EA895332D65C}" dt="2025-02-18T18:56:31.384" v="2" actId="478"/>
          <ac:picMkLst>
            <pc:docMk/>
            <pc:sldMk cId="354932537" sldId="2147474666"/>
            <ac:picMk id="4" creationId="{34D8624D-3C62-C717-7C3F-A4E0247B03E1}"/>
          </ac:picMkLst>
        </pc:picChg>
        <pc:picChg chg="del">
          <ac:chgData name="DOMINGUEZ, Morgane" userId="d29c428e-ee62-4017-a838-521138d5b01c" providerId="ADAL" clId="{7144F089-D5AA-41E9-8182-EA895332D65C}" dt="2025-02-18T19:01:56.631" v="166" actId="21"/>
          <ac:picMkLst>
            <pc:docMk/>
            <pc:sldMk cId="354932537" sldId="2147474666"/>
            <ac:picMk id="5" creationId="{AE13B997-1ACF-FBA6-D829-6BA58E2FE8D5}"/>
          </ac:picMkLst>
        </pc:picChg>
      </pc:sldChg>
      <pc:sldChg chg="delSp modSp mod modTransition delAnim modNotesTx">
        <pc:chgData name="DOMINGUEZ, Morgane" userId="d29c428e-ee62-4017-a838-521138d5b01c" providerId="ADAL" clId="{7144F089-D5AA-41E9-8182-EA895332D65C}" dt="2025-02-18T19:07:01.969" v="221"/>
        <pc:sldMkLst>
          <pc:docMk/>
          <pc:sldMk cId="1548677436" sldId="2147474667"/>
        </pc:sldMkLst>
        <pc:spChg chg="mod">
          <ac:chgData name="DOMINGUEZ, Morgane" userId="d29c428e-ee62-4017-a838-521138d5b01c" providerId="ADAL" clId="{7144F089-D5AA-41E9-8182-EA895332D65C}" dt="2025-02-18T19:02:52.600" v="177" actId="255"/>
          <ac:spMkLst>
            <pc:docMk/>
            <pc:sldMk cId="1548677436" sldId="2147474667"/>
            <ac:spMk id="3" creationId="{455FFEAA-0624-5D90-F17D-28D6E8435F8D}"/>
          </ac:spMkLst>
        </pc:spChg>
        <pc:picChg chg="del">
          <ac:chgData name="DOMINGUEZ, Morgane" userId="d29c428e-ee62-4017-a838-521138d5b01c" providerId="ADAL" clId="{7144F089-D5AA-41E9-8182-EA895332D65C}" dt="2025-02-18T18:56:53.026" v="19" actId="478"/>
          <ac:picMkLst>
            <pc:docMk/>
            <pc:sldMk cId="1548677436" sldId="2147474667"/>
            <ac:picMk id="2" creationId="{5C295472-9FA5-DA4D-DD5F-0D17FC2CFAD6}"/>
          </ac:picMkLst>
        </pc:picChg>
      </pc:sldChg>
      <pc:sldChg chg="delSp modSp mod modTransition delAnim modAnim modNotesTx">
        <pc:chgData name="DOMINGUEZ, Morgane" userId="d29c428e-ee62-4017-a838-521138d5b01c" providerId="ADAL" clId="{7144F089-D5AA-41E9-8182-EA895332D65C}" dt="2025-02-18T19:07:35.346" v="227"/>
        <pc:sldMkLst>
          <pc:docMk/>
          <pc:sldMk cId="1547709319" sldId="2147474668"/>
        </pc:sldMkLst>
        <pc:spChg chg="mod">
          <ac:chgData name="DOMINGUEZ, Morgane" userId="d29c428e-ee62-4017-a838-521138d5b01c" providerId="ADAL" clId="{7144F089-D5AA-41E9-8182-EA895332D65C}" dt="2025-02-18T19:03:42.722" v="189" actId="1076"/>
          <ac:spMkLst>
            <pc:docMk/>
            <pc:sldMk cId="1547709319" sldId="2147474668"/>
            <ac:spMk id="15" creationId="{E55A8502-CCB4-3D9D-854E-54D01213F1D0}"/>
          </ac:spMkLst>
        </pc:spChg>
        <pc:picChg chg="del">
          <ac:chgData name="DOMINGUEZ, Morgane" userId="d29c428e-ee62-4017-a838-521138d5b01c" providerId="ADAL" clId="{7144F089-D5AA-41E9-8182-EA895332D65C}" dt="2025-02-18T18:57:12.550" v="28" actId="478"/>
          <ac:picMkLst>
            <pc:docMk/>
            <pc:sldMk cId="1547709319" sldId="2147474668"/>
            <ac:picMk id="2" creationId="{6ADA84B4-8AA7-4B58-A206-3CB5B74C459C}"/>
          </ac:picMkLst>
        </pc:picChg>
      </pc:sldChg>
      <pc:sldChg chg="delSp modSp mod modTransition delAnim modAnim modNotesTx">
        <pc:chgData name="DOMINGUEZ, Morgane" userId="d29c428e-ee62-4017-a838-521138d5b01c" providerId="ADAL" clId="{7144F089-D5AA-41E9-8182-EA895332D65C}" dt="2025-02-18T19:06:42.003" v="217"/>
        <pc:sldMkLst>
          <pc:docMk/>
          <pc:sldMk cId="1895253372" sldId="2147474669"/>
        </pc:sldMkLst>
        <pc:spChg chg="mod">
          <ac:chgData name="DOMINGUEZ, Morgane" userId="d29c428e-ee62-4017-a838-521138d5b01c" providerId="ADAL" clId="{7144F089-D5AA-41E9-8182-EA895332D65C}" dt="2025-02-18T19:02:25.340" v="171" actId="255"/>
          <ac:spMkLst>
            <pc:docMk/>
            <pc:sldMk cId="1895253372" sldId="2147474669"/>
            <ac:spMk id="2" creationId="{437C4938-4438-DFF6-1955-D7D852FA1509}"/>
          </ac:spMkLst>
        </pc:spChg>
        <pc:picChg chg="del">
          <ac:chgData name="DOMINGUEZ, Morgane" userId="d29c428e-ee62-4017-a838-521138d5b01c" providerId="ADAL" clId="{7144F089-D5AA-41E9-8182-EA895332D65C}" dt="2025-02-18T18:56:41.008" v="10" actId="478"/>
          <ac:picMkLst>
            <pc:docMk/>
            <pc:sldMk cId="1895253372" sldId="2147474669"/>
            <ac:picMk id="21" creationId="{0E882952-1D22-4C67-9DEA-FEF83945EB25}"/>
          </ac:picMkLst>
        </pc:picChg>
      </pc:sldChg>
      <pc:sldChg chg="addSp delSp modSp mod modTransition delAnim modAnim modNotesTx">
        <pc:chgData name="DOMINGUEZ, Morgane" userId="d29c428e-ee62-4017-a838-521138d5b01c" providerId="ADAL" clId="{7144F089-D5AA-41E9-8182-EA895332D65C}" dt="2025-02-18T19:06:18.401" v="213"/>
        <pc:sldMkLst>
          <pc:docMk/>
          <pc:sldMk cId="3566089340" sldId="2147474671"/>
        </pc:sldMkLst>
        <pc:spChg chg="del">
          <ac:chgData name="DOMINGUEZ, Morgane" userId="d29c428e-ee62-4017-a838-521138d5b01c" providerId="ADAL" clId="{7144F089-D5AA-41E9-8182-EA895332D65C}" dt="2025-02-18T19:01:50.411" v="164" actId="478"/>
          <ac:spMkLst>
            <pc:docMk/>
            <pc:sldMk cId="3566089340" sldId="2147474671"/>
            <ac:spMk id="2" creationId="{D7F2BE17-E507-B09F-3041-345A22615323}"/>
          </ac:spMkLst>
        </pc:spChg>
        <pc:picChg chg="del">
          <ac:chgData name="DOMINGUEZ, Morgane" userId="d29c428e-ee62-4017-a838-521138d5b01c" providerId="ADAL" clId="{7144F089-D5AA-41E9-8182-EA895332D65C}" dt="2025-02-18T18:56:29.146" v="1" actId="478"/>
          <ac:picMkLst>
            <pc:docMk/>
            <pc:sldMk cId="3566089340" sldId="2147474671"/>
            <ac:picMk id="3" creationId="{3D2861EB-055D-A039-B928-A61BAB47E01B}"/>
          </ac:picMkLst>
        </pc:picChg>
        <pc:picChg chg="del">
          <ac:chgData name="DOMINGUEZ, Morgane" userId="d29c428e-ee62-4017-a838-521138d5b01c" providerId="ADAL" clId="{7144F089-D5AA-41E9-8182-EA895332D65C}" dt="2025-02-18T19:01:47.830" v="163" actId="21"/>
          <ac:picMkLst>
            <pc:docMk/>
            <pc:sldMk cId="3566089340" sldId="2147474671"/>
            <ac:picMk id="4" creationId="{5DD9DF5E-4343-7719-D855-5F97C0950F42}"/>
          </ac:picMkLst>
        </pc:picChg>
        <pc:picChg chg="add mod">
          <ac:chgData name="DOMINGUEZ, Morgane" userId="d29c428e-ee62-4017-a838-521138d5b01c" providerId="ADAL" clId="{7144F089-D5AA-41E9-8182-EA895332D65C}" dt="2025-02-18T19:01:53.034" v="165"/>
          <ac:picMkLst>
            <pc:docMk/>
            <pc:sldMk cId="3566089340" sldId="2147474671"/>
            <ac:picMk id="5" creationId="{5DD9DF5E-4343-7719-D855-5F97C0950F42}"/>
          </ac:picMkLst>
        </pc:picChg>
      </pc:sldChg>
      <pc:sldChg chg="delSp modSp mod modTransition delAnim modAnim modNotesTx">
        <pc:chgData name="DOMINGUEZ, Morgane" userId="d29c428e-ee62-4017-a838-521138d5b01c" providerId="ADAL" clId="{7144F089-D5AA-41E9-8182-EA895332D65C}" dt="2025-02-18T19:06:29.542" v="215"/>
        <pc:sldMkLst>
          <pc:docMk/>
          <pc:sldMk cId="0" sldId="2147474673"/>
        </pc:sldMkLst>
        <pc:spChg chg="mod">
          <ac:chgData name="DOMINGUEZ, Morgane" userId="d29c428e-ee62-4017-a838-521138d5b01c" providerId="ADAL" clId="{7144F089-D5AA-41E9-8182-EA895332D65C}" dt="2025-02-18T19:02:06.716" v="169" actId="255"/>
          <ac:spMkLst>
            <pc:docMk/>
            <pc:sldMk cId="0" sldId="2147474673"/>
            <ac:spMk id="8" creationId="{3EF49E2C-A650-2BC9-0FB5-8D323F9EFD68}"/>
          </ac:spMkLst>
        </pc:spChg>
        <pc:picChg chg="del">
          <ac:chgData name="DOMINGUEZ, Morgane" userId="d29c428e-ee62-4017-a838-521138d5b01c" providerId="ADAL" clId="{7144F089-D5AA-41E9-8182-EA895332D65C}" dt="2025-02-18T18:56:33.736" v="3" actId="478"/>
          <ac:picMkLst>
            <pc:docMk/>
            <pc:sldMk cId="0" sldId="2147474673"/>
            <ac:picMk id="7" creationId="{B29CBDC6-2EBE-129D-9004-E2ED91E0066E}"/>
          </ac:picMkLst>
        </pc:picChg>
      </pc:sldChg>
      <pc:sldChg chg="delSp modSp mod modTransition delAnim modNotesTx">
        <pc:chgData name="DOMINGUEZ, Morgane" userId="d29c428e-ee62-4017-a838-521138d5b01c" providerId="ADAL" clId="{7144F089-D5AA-41E9-8182-EA895332D65C}" dt="2025-02-18T19:06:35.601" v="216"/>
        <pc:sldMkLst>
          <pc:docMk/>
          <pc:sldMk cId="2993133876" sldId="2147474674"/>
        </pc:sldMkLst>
        <pc:spChg chg="mod">
          <ac:chgData name="DOMINGUEZ, Morgane" userId="d29c428e-ee62-4017-a838-521138d5b01c" providerId="ADAL" clId="{7144F089-D5AA-41E9-8182-EA895332D65C}" dt="2025-02-18T19:02:19.653" v="170" actId="255"/>
          <ac:spMkLst>
            <pc:docMk/>
            <pc:sldMk cId="2993133876" sldId="2147474674"/>
            <ac:spMk id="7" creationId="{59AD03F8-0193-DCFC-31B0-E8B5D9B5C118}"/>
          </ac:spMkLst>
        </pc:spChg>
        <pc:picChg chg="del">
          <ac:chgData name="DOMINGUEZ, Morgane" userId="d29c428e-ee62-4017-a838-521138d5b01c" providerId="ADAL" clId="{7144F089-D5AA-41E9-8182-EA895332D65C}" dt="2025-02-18T18:56:38.748" v="9" actId="478"/>
          <ac:picMkLst>
            <pc:docMk/>
            <pc:sldMk cId="2993133876" sldId="2147474674"/>
            <ac:picMk id="2" creationId="{7C49B632-0A3E-E7C6-7243-1A5757575167}"/>
          </ac:picMkLst>
        </pc:picChg>
      </pc:sldChg>
      <pc:sldChg chg="delSp modSp mod modTransition delAnim modAnim modNotesTx">
        <pc:chgData name="DOMINGUEZ, Morgane" userId="d29c428e-ee62-4017-a838-521138d5b01c" providerId="ADAL" clId="{7144F089-D5AA-41E9-8182-EA895332D65C}" dt="2025-02-18T19:07:27.679" v="226"/>
        <pc:sldMkLst>
          <pc:docMk/>
          <pc:sldMk cId="2703794072" sldId="2147474675"/>
        </pc:sldMkLst>
        <pc:spChg chg="mod">
          <ac:chgData name="DOMINGUEZ, Morgane" userId="d29c428e-ee62-4017-a838-521138d5b01c" providerId="ADAL" clId="{7144F089-D5AA-41E9-8182-EA895332D65C}" dt="2025-02-18T19:03:30.716" v="185" actId="1076"/>
          <ac:spMkLst>
            <pc:docMk/>
            <pc:sldMk cId="2703794072" sldId="2147474675"/>
            <ac:spMk id="11" creationId="{38451C8C-B1AF-F230-CAEF-B5DE7436EA9E}"/>
          </ac:spMkLst>
        </pc:spChg>
        <pc:picChg chg="del">
          <ac:chgData name="DOMINGUEZ, Morgane" userId="d29c428e-ee62-4017-a838-521138d5b01c" providerId="ADAL" clId="{7144F089-D5AA-41E9-8182-EA895332D65C}" dt="2025-02-18T18:57:07.648" v="26" actId="478"/>
          <ac:picMkLst>
            <pc:docMk/>
            <pc:sldMk cId="2703794072" sldId="2147474675"/>
            <ac:picMk id="2" creationId="{3591AD2A-F699-A924-99CF-CEB3414EB3C8}"/>
          </ac:picMkLst>
        </pc:picChg>
      </pc:sldChg>
      <pc:sldChg chg="delSp modSp mod modTransition delAnim modAnim modNotesTx">
        <pc:chgData name="DOMINGUEZ, Morgane" userId="d29c428e-ee62-4017-a838-521138d5b01c" providerId="ADAL" clId="{7144F089-D5AA-41E9-8182-EA895332D65C}" dt="2025-02-18T19:07:44.226" v="228"/>
        <pc:sldMkLst>
          <pc:docMk/>
          <pc:sldMk cId="3607546796" sldId="2147474676"/>
        </pc:sldMkLst>
        <pc:spChg chg="mod">
          <ac:chgData name="DOMINGUEZ, Morgane" userId="d29c428e-ee62-4017-a838-521138d5b01c" providerId="ADAL" clId="{7144F089-D5AA-41E9-8182-EA895332D65C}" dt="2025-02-18T19:03:47.499" v="190" actId="255"/>
          <ac:spMkLst>
            <pc:docMk/>
            <pc:sldMk cId="3607546796" sldId="2147474676"/>
            <ac:spMk id="13" creationId="{B9D17F7D-7434-B2EB-A094-ABBAE0564D9E}"/>
          </ac:spMkLst>
        </pc:spChg>
        <pc:picChg chg="del">
          <ac:chgData name="DOMINGUEZ, Morgane" userId="d29c428e-ee62-4017-a838-521138d5b01c" providerId="ADAL" clId="{7144F089-D5AA-41E9-8182-EA895332D65C}" dt="2025-02-18T18:57:15.907" v="32" actId="478"/>
          <ac:picMkLst>
            <pc:docMk/>
            <pc:sldMk cId="3607546796" sldId="2147474676"/>
            <ac:picMk id="9" creationId="{62CC22E4-6A59-2095-9C01-789D5547090A}"/>
          </ac:picMkLst>
        </pc:picChg>
      </pc:sldChg>
      <pc:sldChg chg="delSp modSp mod modTransition delAnim modNotesTx">
        <pc:chgData name="DOMINGUEZ, Morgane" userId="d29c428e-ee62-4017-a838-521138d5b01c" providerId="ADAL" clId="{7144F089-D5AA-41E9-8182-EA895332D65C}" dt="2025-02-18T19:07:49.190" v="229"/>
        <pc:sldMkLst>
          <pc:docMk/>
          <pc:sldMk cId="4135183922" sldId="2147474677"/>
        </pc:sldMkLst>
        <pc:spChg chg="mod">
          <ac:chgData name="DOMINGUEZ, Morgane" userId="d29c428e-ee62-4017-a838-521138d5b01c" providerId="ADAL" clId="{7144F089-D5AA-41E9-8182-EA895332D65C}" dt="2025-02-18T19:03:54.751" v="191" actId="255"/>
          <ac:spMkLst>
            <pc:docMk/>
            <pc:sldMk cId="4135183922" sldId="2147474677"/>
            <ac:spMk id="9" creationId="{F8B6506C-94F4-4DCE-3259-C25DDA009E59}"/>
          </ac:spMkLst>
        </pc:spChg>
        <pc:picChg chg="del">
          <ac:chgData name="DOMINGUEZ, Morgane" userId="d29c428e-ee62-4017-a838-521138d5b01c" providerId="ADAL" clId="{7144F089-D5AA-41E9-8182-EA895332D65C}" dt="2025-02-18T18:57:19.970" v="34" actId="478"/>
          <ac:picMkLst>
            <pc:docMk/>
            <pc:sldMk cId="4135183922" sldId="2147474677"/>
            <ac:picMk id="2" creationId="{635A60DE-54E0-5D84-F64D-AA55B07DE7DD}"/>
          </ac:picMkLst>
        </pc:picChg>
      </pc:sldChg>
      <pc:sldChg chg="delSp modSp mod modTransition delAnim modAnim modNotesTx">
        <pc:chgData name="DOMINGUEZ, Morgane" userId="d29c428e-ee62-4017-a838-521138d5b01c" providerId="ADAL" clId="{7144F089-D5AA-41E9-8182-EA895332D65C}" dt="2025-02-18T19:07:58.819" v="231"/>
        <pc:sldMkLst>
          <pc:docMk/>
          <pc:sldMk cId="2827844928" sldId="2147474678"/>
        </pc:sldMkLst>
        <pc:spChg chg="mod">
          <ac:chgData name="DOMINGUEZ, Morgane" userId="d29c428e-ee62-4017-a838-521138d5b01c" providerId="ADAL" clId="{7144F089-D5AA-41E9-8182-EA895332D65C}" dt="2025-02-18T19:04:04.841" v="193" actId="255"/>
          <ac:spMkLst>
            <pc:docMk/>
            <pc:sldMk cId="2827844928" sldId="2147474678"/>
            <ac:spMk id="11" creationId="{5BB672FE-C85E-79E2-8B5F-4DD90C1A3D26}"/>
          </ac:spMkLst>
        </pc:spChg>
        <pc:picChg chg="del">
          <ac:chgData name="DOMINGUEZ, Morgane" userId="d29c428e-ee62-4017-a838-521138d5b01c" providerId="ADAL" clId="{7144F089-D5AA-41E9-8182-EA895332D65C}" dt="2025-02-18T18:57:27.522" v="36" actId="478"/>
          <ac:picMkLst>
            <pc:docMk/>
            <pc:sldMk cId="2827844928" sldId="2147474678"/>
            <ac:picMk id="9" creationId="{7D8AC3C3-2451-5D39-BB7A-8DAFED4BCDF9}"/>
          </ac:picMkLst>
        </pc:picChg>
      </pc:sldChg>
      <pc:sldChg chg="delSp modSp mod modTransition delAnim modAnim modNotesTx">
        <pc:chgData name="DOMINGUEZ, Morgane" userId="d29c428e-ee62-4017-a838-521138d5b01c" providerId="ADAL" clId="{7144F089-D5AA-41E9-8182-EA895332D65C}" dt="2025-02-18T19:08:04.619" v="232"/>
        <pc:sldMkLst>
          <pc:docMk/>
          <pc:sldMk cId="2186496021" sldId="2147474679"/>
        </pc:sldMkLst>
        <pc:spChg chg="mod">
          <ac:chgData name="DOMINGUEZ, Morgane" userId="d29c428e-ee62-4017-a838-521138d5b01c" providerId="ADAL" clId="{7144F089-D5AA-41E9-8182-EA895332D65C}" dt="2025-02-18T19:04:11.300" v="194" actId="255"/>
          <ac:spMkLst>
            <pc:docMk/>
            <pc:sldMk cId="2186496021" sldId="2147474679"/>
            <ac:spMk id="7" creationId="{83B72111-3506-49E0-57C7-F54ACD82C511}"/>
          </ac:spMkLst>
        </pc:spChg>
        <pc:picChg chg="del">
          <ac:chgData name="DOMINGUEZ, Morgane" userId="d29c428e-ee62-4017-a838-521138d5b01c" providerId="ADAL" clId="{7144F089-D5AA-41E9-8182-EA895332D65C}" dt="2025-02-18T18:57:38.537" v="39" actId="478"/>
          <ac:picMkLst>
            <pc:docMk/>
            <pc:sldMk cId="2186496021" sldId="2147474679"/>
            <ac:picMk id="2" creationId="{664C1D98-F917-64AF-3E74-93ACE940B5D2}"/>
          </ac:picMkLst>
        </pc:picChg>
      </pc:sldChg>
      <pc:sldChg chg="delSp modSp mod modTransition delAnim modAnim modNotesTx">
        <pc:chgData name="DOMINGUEZ, Morgane" userId="d29c428e-ee62-4017-a838-521138d5b01c" providerId="ADAL" clId="{7144F089-D5AA-41E9-8182-EA895332D65C}" dt="2025-02-18T19:08:21.481" v="235"/>
        <pc:sldMkLst>
          <pc:docMk/>
          <pc:sldMk cId="3598983168" sldId="2147474680"/>
        </pc:sldMkLst>
        <pc:spChg chg="mod">
          <ac:chgData name="DOMINGUEZ, Morgane" userId="d29c428e-ee62-4017-a838-521138d5b01c" providerId="ADAL" clId="{7144F089-D5AA-41E9-8182-EA895332D65C}" dt="2025-02-18T19:04:34.634" v="198" actId="255"/>
          <ac:spMkLst>
            <pc:docMk/>
            <pc:sldMk cId="3598983168" sldId="2147474680"/>
            <ac:spMk id="7" creationId="{F8593807-194E-1E87-701F-706749DEF297}"/>
          </ac:spMkLst>
        </pc:spChg>
        <pc:picChg chg="del">
          <ac:chgData name="DOMINGUEZ, Morgane" userId="d29c428e-ee62-4017-a838-521138d5b01c" providerId="ADAL" clId="{7144F089-D5AA-41E9-8182-EA895332D65C}" dt="2025-02-18T18:57:49.607" v="46" actId="478"/>
          <ac:picMkLst>
            <pc:docMk/>
            <pc:sldMk cId="3598983168" sldId="2147474680"/>
            <ac:picMk id="2" creationId="{9BE03651-8CAC-E16E-5EAF-91108A4A4B5E}"/>
          </ac:picMkLst>
        </pc:picChg>
      </pc:sldChg>
      <pc:sldChg chg="delSp modSp mod modTransition delAnim modNotesTx">
        <pc:chgData name="DOMINGUEZ, Morgane" userId="d29c428e-ee62-4017-a838-521138d5b01c" providerId="ADAL" clId="{7144F089-D5AA-41E9-8182-EA895332D65C}" dt="2025-02-18T19:08:38.617" v="238"/>
        <pc:sldMkLst>
          <pc:docMk/>
          <pc:sldMk cId="1525817122" sldId="2147474681"/>
        </pc:sldMkLst>
        <pc:spChg chg="mod">
          <ac:chgData name="DOMINGUEZ, Morgane" userId="d29c428e-ee62-4017-a838-521138d5b01c" providerId="ADAL" clId="{7144F089-D5AA-41E9-8182-EA895332D65C}" dt="2025-02-18T19:04:51.921" v="201" actId="255"/>
          <ac:spMkLst>
            <pc:docMk/>
            <pc:sldMk cId="1525817122" sldId="2147474681"/>
            <ac:spMk id="11" creationId="{A50AB639-49C6-D7A2-0F0D-81911A518144}"/>
          </ac:spMkLst>
        </pc:spChg>
        <pc:picChg chg="del">
          <ac:chgData name="DOMINGUEZ, Morgane" userId="d29c428e-ee62-4017-a838-521138d5b01c" providerId="ADAL" clId="{7144F089-D5AA-41E9-8182-EA895332D65C}" dt="2025-02-18T18:58:03.310" v="54" actId="478"/>
          <ac:picMkLst>
            <pc:docMk/>
            <pc:sldMk cId="1525817122" sldId="2147474681"/>
            <ac:picMk id="2" creationId="{84A4DE07-7802-B052-FBBE-D1670BA12373}"/>
          </ac:picMkLst>
        </pc:picChg>
      </pc:sldChg>
      <pc:sldChg chg="delSp modSp mod modTransition delAnim modAnim modNotesTx">
        <pc:chgData name="DOMINGUEZ, Morgane" userId="d29c428e-ee62-4017-a838-521138d5b01c" providerId="ADAL" clId="{7144F089-D5AA-41E9-8182-EA895332D65C}" dt="2025-02-18T19:08:44.739" v="239"/>
        <pc:sldMkLst>
          <pc:docMk/>
          <pc:sldMk cId="4167608836" sldId="2147474682"/>
        </pc:sldMkLst>
        <pc:spChg chg="mod">
          <ac:chgData name="DOMINGUEZ, Morgane" userId="d29c428e-ee62-4017-a838-521138d5b01c" providerId="ADAL" clId="{7144F089-D5AA-41E9-8182-EA895332D65C}" dt="2025-02-18T19:04:57.694" v="202" actId="255"/>
          <ac:spMkLst>
            <pc:docMk/>
            <pc:sldMk cId="4167608836" sldId="2147474682"/>
            <ac:spMk id="10" creationId="{CF74471A-740B-3A55-EFCE-A0EF966633AB}"/>
          </ac:spMkLst>
        </pc:spChg>
        <pc:picChg chg="del">
          <ac:chgData name="DOMINGUEZ, Morgane" userId="d29c428e-ee62-4017-a838-521138d5b01c" providerId="ADAL" clId="{7144F089-D5AA-41E9-8182-EA895332D65C}" dt="2025-02-18T18:58:06.350" v="55" actId="478"/>
          <ac:picMkLst>
            <pc:docMk/>
            <pc:sldMk cId="4167608836" sldId="2147474682"/>
            <ac:picMk id="2" creationId="{B6D14C11-139B-75F2-9268-FAC576648B94}"/>
          </ac:picMkLst>
        </pc:picChg>
      </pc:sldChg>
      <pc:sldChg chg="delSp modSp mod modTransition delAnim modNotesTx">
        <pc:chgData name="DOMINGUEZ, Morgane" userId="d29c428e-ee62-4017-a838-521138d5b01c" providerId="ADAL" clId="{7144F089-D5AA-41E9-8182-EA895332D65C}" dt="2025-02-18T19:08:56.077" v="241"/>
        <pc:sldMkLst>
          <pc:docMk/>
          <pc:sldMk cId="2212326479" sldId="2147474683"/>
        </pc:sldMkLst>
        <pc:spChg chg="mod">
          <ac:chgData name="DOMINGUEZ, Morgane" userId="d29c428e-ee62-4017-a838-521138d5b01c" providerId="ADAL" clId="{7144F089-D5AA-41E9-8182-EA895332D65C}" dt="2025-02-18T19:05:20.510" v="206" actId="1076"/>
          <ac:spMkLst>
            <pc:docMk/>
            <pc:sldMk cId="2212326479" sldId="2147474683"/>
            <ac:spMk id="4" creationId="{27D4DCBB-7748-9664-0223-43F69180C6DF}"/>
          </ac:spMkLst>
        </pc:spChg>
        <pc:picChg chg="del">
          <ac:chgData name="DOMINGUEZ, Morgane" userId="d29c428e-ee62-4017-a838-521138d5b01c" providerId="ADAL" clId="{7144F089-D5AA-41E9-8182-EA895332D65C}" dt="2025-02-18T18:58:16.701" v="63" actId="478"/>
          <ac:picMkLst>
            <pc:docMk/>
            <pc:sldMk cId="2212326479" sldId="2147474683"/>
            <ac:picMk id="2" creationId="{41F7D256-484C-1239-09CF-3DAAD965B88E}"/>
          </ac:picMkLst>
        </pc:picChg>
      </pc:sldChg>
      <pc:sldChg chg="delSp modSp mod modTransition delAnim modAnim modNotesTx">
        <pc:chgData name="DOMINGUEZ, Morgane" userId="d29c428e-ee62-4017-a838-521138d5b01c" providerId="ADAL" clId="{7144F089-D5AA-41E9-8182-EA895332D65C}" dt="2025-02-18T19:09:01.605" v="242"/>
        <pc:sldMkLst>
          <pc:docMk/>
          <pc:sldMk cId="39055241" sldId="2147474684"/>
        </pc:sldMkLst>
        <pc:spChg chg="mod">
          <ac:chgData name="DOMINGUEZ, Morgane" userId="d29c428e-ee62-4017-a838-521138d5b01c" providerId="ADAL" clId="{7144F089-D5AA-41E9-8182-EA895332D65C}" dt="2025-02-18T19:05:29.912" v="209" actId="1076"/>
          <ac:spMkLst>
            <pc:docMk/>
            <pc:sldMk cId="39055241" sldId="2147474684"/>
            <ac:spMk id="20" creationId="{30A16080-1487-2409-2B6A-7DF22DDE4099}"/>
          </ac:spMkLst>
        </pc:spChg>
        <pc:picChg chg="del">
          <ac:chgData name="DOMINGUEZ, Morgane" userId="d29c428e-ee62-4017-a838-521138d5b01c" providerId="ADAL" clId="{7144F089-D5AA-41E9-8182-EA895332D65C}" dt="2025-02-18T18:58:19.286" v="64" actId="478"/>
          <ac:picMkLst>
            <pc:docMk/>
            <pc:sldMk cId="39055241" sldId="2147474684"/>
            <ac:picMk id="18" creationId="{C41E8F8B-DCD6-D1A6-D47C-221BFF2289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inyurl.com/tutoexcelPAMIelimin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inyurl.com/PAMIeliminationlPracti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tinyurl.com/PAMIeliminationAnswer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3 of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5699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following sheet of the PAMI Excel tool is called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calculation”. This is the sheet where all calculations are performed.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8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last sheets of the PAMI Excel tool are called respectively: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summary”,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“Missing data overview”,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 export”. These three sheets display outputs of the PAMI analysis.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79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run a PAMI analysis, you have to upload and process your data in the PAMI Excel tool. Let’s see how to do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2789231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using the PAMI Excel tool, make sure that your dataset is formatted in accordance with the PAMI data model template. If you are unsure about what the PAMI data model template is, we encourage you to go back to Module 2 of this course before you continue exploring the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Save a local copy of the PAMI Excel tool and open 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is a yellow banner which indicates “protected view” when opening the PAMI Excel tool, click “enable editing”.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39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upload your data in the PAMI Excel tool, first select and copy your dataset. Press Ctrl + A to select all your data, then press Ctrl + C to copy 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open the PAMI Excel tool, and go to the sheet “Data input table”.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 to the grey cell A1, and paste your data as values only.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716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go to the sheet “Factor selection”.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record keeping and traceability, it is good practice to record the definition of measurable vulnerability indicators as well as the definition of any additional vulnerability factor included in the analysis as applicable.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do so, fill the columns “vulnerability factors” and “measurable indicators”.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in the column, “selection of factors in the vulnerability index”, select the inclusion status of each vulnerability factor. For example, if any vulnerability factor from the GTFCC indicative list of generic vulnerability factor is not relevant in your country specific context, exclude it from the analysis.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Likewise, if any additional vulnerability factors not included in the GTFCC indicative list of generic vulnerability factors is relevant in your country, make sure to include it in the analysis.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and this is optional, if justified in your country specific context, you may set weights to some vulnerability factors. To do so, use the column “indicator weight”.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24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step is to include all the geographic units of your dataset in the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Check how many rows are filled with data in the sheet “data input table”, then go to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calculation”.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you will see that calculations have been performed for one row. These are calculations for the first geographic unit of your dataset.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expand the calculations to all the geographic units of your dataset, select the data in the 1st row.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drag down the selection until the number of rows filled with data in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the same as the number of rows filled with data in the sheet Data input table.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expands the calculations to all the geographic units of your dataset.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7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all geographic units of your dataset have been included in the calculations, the last step is to process the calculations. To do so, in the Excel Data tab, click “Refresh all”.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all PAMI calculations have been performed on your dataset, and outputs have been generated.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1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go through the different outputs generated by the PAMI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18</a:t>
            </a:fld>
            <a:endParaRPr lang="en-US"/>
          </a:p>
        </p:txBody>
      </p:sp>
    </p:spTree>
    <p:extLst>
      <p:ext uri="{BB962C8B-B14F-4D97-AF65-F5344CB8AC3E}">
        <p14:creationId xmlns:p14="http://schemas.microsoft.com/office/powerpoint/2010/main" val="2144229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calculation” is a calculation sheet where the following is assessed for each geographic unit of your dataset: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Whether it is a PAMI based on the occurrence of confirmed cholera outbreaks in recent years;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of vulnerability factors with missing value;</a:t>
            </a: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index.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01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show you the PAMI Excel tool, and how to use it.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224430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a calculation sheet, we recommend you do not manipulate the outputs displayed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order not to interfere with the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Instead,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 Table PAMI export, shows similar outputs and can be manipulated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56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summary” provides essential figures for discussion at the stakeholder validation, in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particular proxy on the feasibility of interventions in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table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provides summary figures on initial PAMIs. These are the geographic units that are PAMIs by default due to the occurrence of cholera outbreaks in recent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table also provides relative and cumulative figures by vulnerability index value.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Cumulative figures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geographic units and on population are proxy to assess the feasibility of the NCP if the vulnerability index threshold was the selected table line.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2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using fictive data from a training dataset, here is how to read the table displayed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If the vulnerability index threshold was set to 6, then 27 geographic units would be PAMIs (including 20 initial PAMIs) representing in total 27% of the geographic units of the country. The population in PAMIs would be 619,740, accounting for 30% of the country population.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29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table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used to decide how to set the vulnerability index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Different scenarios for the vulnerability index threshold are presented at the stakeholder validation and are discussed in a participative manner for stakeholders to determine the best balance between the feasibility and the potential impact of the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table can also be included in your report on PAMI identification.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39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Missing data overview shows for each vulnerability factor, the number of geographic units with missing data.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using fictive data from a training dataset, there is missing data on the presence or absence of hard-to-access populations in one geographic unit.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10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assess the extent of data missingness.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helpful to guide discussions on missing data at the stakeholder validation.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Importantly, all missing data should be filled before any decision is made on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9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last sheet of the PAMI Excel tool is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 export”. This sheet mirrors the content of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“Priority index calculation”; the same variables are displayed.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041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manipulate the content of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needed. Feel free to explore the outputs by filtering and sorting the values.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export the content of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import it in a statistical software for further analysis or to import it in a GIS software to map PAMIs.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275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Excel tool computes all calculations for the identification of PAMIs for elimination. It also generates the following outputs: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summary” provides summary figures on the geographic units and the population in PAMIs depending on the vulnerability index threshold selected. These figures are essential to set the vulnerability index threshold at the stakeholder validation.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“Missing data overview” shows the extent of missing values for each vulnerability factor. This is useful to guide discussions on the best strategy to handle missing  data for each vulnerability factor. All missing data must be filled before making any decision on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PAMIs Export” summarizes all calculations. It can be used for additional analysis.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28</a:t>
            </a:fld>
            <a:endParaRPr lang="en-US"/>
          </a:p>
        </p:txBody>
      </p:sp>
    </p:spTree>
    <p:extLst>
      <p:ext uri="{BB962C8B-B14F-4D97-AF65-F5344CB8AC3E}">
        <p14:creationId xmlns:p14="http://schemas.microsoft.com/office/powerpoint/2010/main" val="2972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Beyond this module, we encourage you to watch video tutorials to see the PAMI Excel tool in action.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GB"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tutoexcelPAMIelimination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or b</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 scanning the QR code at the bottom of your screen, you will access three video tutorials: one to help you get ready to use the PAMI Excel tool, one to show you how to upload data in the PAMI Excel tool, and the last one to explore the outputs of the PAMI Excel tool.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6406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structure and the main functions of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Upload data in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Process calculations in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interpret the outputs generated by the PAMI Excel tool.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practice using the PAMI Excel tool, we also encourage you to take a short exercise.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this exercise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PAMIeliminationPractice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the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Completing the exercise takes about 15 minutes.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check your answers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PAMIeliminationAnswers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the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Practicing using the tool is the best way to get comfortable using it like a pro!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31</a:t>
            </a:fld>
            <a:endParaRPr lang="en-US"/>
          </a:p>
        </p:txBody>
      </p:sp>
    </p:spTree>
    <p:extLst>
      <p:ext uri="{BB962C8B-B14F-4D97-AF65-F5344CB8AC3E}">
        <p14:creationId xmlns:p14="http://schemas.microsoft.com/office/powerpoint/2010/main" val="278018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Excel tool is here to help you identify PAMIs for cholera elimination. It automatizes all calculations and it generates summary outputs for discussion at the stakeholder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87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encourage you to manipulate the PAMI Excel tool while you are following this module. Let’s get ready for this!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the PAMI Excel tool operates under Windows. Make sure you have access to an operating system that is compatible.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make sure you have on hands the PAMI Excel tool, a training dataset to manipulate, and the user guide of the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download this material online at https://tinyurl.com/</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PAMIelimination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You can also access each document by scanning these QR codes.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With this material on hand, you will be able to follow along throughout this module. Do not hesitate to pause the video as needed to explore the tool and practice using it on your own.</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get started, we are going to quickly walk you through the different sheets of the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380074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sheet of the PAMI Excel tool is called “Information”. Basically, this is a ReadMe sheet where you will find links to reference documents and tips regarding how to use the tool.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0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sheet of the PAMI Excel tool is called “Data input table”.  This is the sheet where you are going to upload your data for analysis. For the tool to compute the calculations, your data should be formatted in accordance with the GTFCC data model template.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4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sheet of the PAMI Excel tool is called “Factor selection”, this is where you will set the parameters for the calculation of the vulnerability index.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95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B45029-FE52-4AF5-97F3-ABABC98EB5BC}"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3709E6-B6A1-484D-AA7F-992A6E6E95E0}"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C4D37D-3AF7-41F1-8C7E-EFCF236F7496}"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63BC307-21E2-4110-9607-0B3508A29A16}"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ABED80F-BA10-47AA-B061-79643F9EC058}"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F288636-DA83-41FD-9F2C-16B0B0BE284D}" type="datetime1">
              <a:rPr lang="en-GB" smtClean="0"/>
              <a:t>18/02/2025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3189B75-80D5-47AB-95F2-32C552FA6D76}" type="datetime1">
              <a:rPr lang="en-GB" smtClean="0"/>
              <a:t>18/02/2025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4FFFCB9-25D5-4873-B0D4-AD68EF6A7A49}" type="datetime1">
              <a:rPr lang="en-GB" smtClean="0"/>
              <a:t>18/02/2025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9293EA6E-606A-4564-B111-2D42A333ECAC}" type="datetime1">
              <a:rPr lang="en-GB" smtClean="0"/>
              <a:t>18/02/2025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5746359-5B55-49A3-9985-51066540F3CA}"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084F7C7-551A-4752-981E-314F01C2B00C}"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C2A76-3143-4ADB-B08B-7CC4EA4329AA}"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B6399CF-4B60-442F-B385-B9467AE36B5B}"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DDB3D66-52B5-4B70-8268-1E5B272F9DF7}"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9D1C8C5-F468-46C7-8517-0DF284358EEA}"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A8B0642-3023-46EC-9BD3-073A728CBF0E}"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1474274-6409-4B4F-8545-F9330AF53FBD}"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7E303816-1253-4D20-8CED-0005D468A254}" type="datetime1">
              <a:rPr lang="en-GB" smtClean="0"/>
              <a:t>18/02/2025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4C5BE9B6-CA39-4EF5-AF83-950A8DA5F705}" type="datetime1">
              <a:rPr lang="en-GB" smtClean="0"/>
              <a:t>18/02/2025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069136A-54F2-41D7-A1A4-C5A6A2604DE1}" type="datetime1">
              <a:rPr lang="en-GB" smtClean="0"/>
              <a:t>18/02/2025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444D2AC2-307F-496B-AEFA-3228642F9A6A}" type="datetime1">
              <a:rPr lang="en-GB" smtClean="0"/>
              <a:t>18/02/2025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031F861D-0995-41BE-8FE1-96939090B67E}" type="datetime1">
              <a:rPr lang="en-GB" smtClean="0"/>
              <a:t>18/02/2025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A46C1E-1D2F-40DE-92C6-ECA560D9DCC3}"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715CF0D-7286-45BD-8ACC-E802F7E7DA74}" type="datetime1">
              <a:rPr lang="en-GB" smtClean="0"/>
              <a:t>18/02/2025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C92BD939-BB50-405B-A0B5-0167998AD715}" type="datetime1">
              <a:rPr lang="en-GB" smtClean="0"/>
              <a:t>18/02/2025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4B345635-8CC7-4C1E-958E-AD1E3468BBA6}" type="datetime1">
              <a:rPr lang="en-GB" smtClean="0"/>
              <a:t>18/02/2025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9915F7C3-0AE7-4FA5-B367-5654568A3301}" type="datetime1">
              <a:rPr lang="en-GB" smtClean="0"/>
              <a:t>18/02/2025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A8F7DC-8BD5-4BC4-BE10-BC974A12CAD3}"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26FB48-932D-456A-8E03-281FA1AB4293}" type="datetime1">
              <a:rPr lang="en-GB" smtClean="0"/>
              <a:t>18/02/2025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852174-90BB-4AD0-AFF6-5B87CF3E869B}" type="datetime1">
              <a:rPr lang="en-GB" smtClean="0"/>
              <a:t>18/02/2025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029AF-D7FE-4F02-8229-5CB6E2F8281D}" type="datetime1">
              <a:rPr lang="en-GB" smtClean="0"/>
              <a:t>18/02/2025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77F843-4D24-473E-A6C0-EC5358EB4785}"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34D730-B33E-4362-AAA6-186525842A3F}"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E8CBF-D93F-41C0-8F22-31DA37695D69}" type="datetime1">
              <a:rPr lang="en-GB" smtClean="0"/>
              <a:t>18/02/2025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C156396B-A232-47E6-A605-5FA0746B6FFC}" type="datetime1">
              <a:rPr lang="en-GB" smtClean="0"/>
              <a:t>18/02/2025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F5DD46E-594E-4CF2-B975-018734079F34}" type="datetime1">
              <a:rPr lang="en-GB" smtClean="0"/>
              <a:t>18/02/2025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sv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D9DF5E-4343-7719-D855-5F97C0950F42}"/>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3566089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3505200" y="5067300"/>
            <a:ext cx="8458200" cy="172205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This is </a:t>
            </a:r>
            <a:r>
              <a:rPr lang="en-GB" sz="2600" b="1" dirty="0">
                <a:solidFill>
                  <a:srgbClr val="119C94"/>
                </a:solidFill>
                <a:latin typeface="Atkinson Hyperlegible Bold" panose="020B0604020202020204" charset="0"/>
              </a:rPr>
              <a:t>where all calculations are performed</a:t>
            </a:r>
          </a:p>
        </p:txBody>
      </p:sp>
      <p:sp>
        <p:nvSpPr>
          <p:cNvPr id="8" name="Rectangle 7">
            <a:extLst>
              <a:ext uri="{FF2B5EF4-FFF2-40B4-BE49-F238E27FC236}">
                <a16:creationId xmlns:a16="http://schemas.microsoft.com/office/drawing/2014/main" id="{DB3EBEE7-CFED-16C1-97C4-3100F72DD824}"/>
              </a:ext>
            </a:extLst>
          </p:cNvPr>
          <p:cNvSpPr/>
          <p:nvPr/>
        </p:nvSpPr>
        <p:spPr>
          <a:xfrm>
            <a:off x="3505200" y="4396475"/>
            <a:ext cx="8458200" cy="71309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Sheet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R.1</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 </a:t>
            </a:r>
            <a:r>
              <a:rPr lang="fr-FR" sz="3200" b="1" noProof="0" dirty="0" err="1">
                <a:solidFill>
                  <a:prstClr val="white"/>
                </a:solidFill>
                <a:latin typeface="Cavolini" panose="03000502040302020204" pitchFamily="66" charset="0"/>
                <a:cs typeface="Cavolini" panose="03000502040302020204" pitchFamily="66" charset="0"/>
              </a:rPr>
              <a:t>Vulnera</a:t>
            </a:r>
            <a:r>
              <a:rPr lang="fr-FR" sz="3200" b="1" noProof="0" dirty="0">
                <a:solidFill>
                  <a:prstClr val="white"/>
                </a:solidFill>
                <a:latin typeface="Cavolini" panose="03000502040302020204" pitchFamily="66" charset="0"/>
                <a:cs typeface="Cavolini" panose="03000502040302020204" pitchFamily="66" charset="0"/>
              </a:rPr>
              <a:t>.</a:t>
            </a:r>
            <a:r>
              <a:rPr kumimoji="0" lang="fr-FR" sz="3200" b="1" i="0" u="none" strike="noStrike" kern="1200" cap="none" spc="0" normalizeH="0" noProof="0" dirty="0">
                <a:ln>
                  <a:noFill/>
                </a:ln>
                <a:solidFill>
                  <a:prstClr val="white"/>
                </a:solidFill>
                <a:effectLst/>
                <a:uLnTx/>
                <a:uFillTx/>
                <a:latin typeface="Cavolini" panose="03000502040302020204" pitchFamily="66" charset="0"/>
                <a:cs typeface="Cavolini" panose="03000502040302020204" pitchFamily="66" charset="0"/>
              </a:rPr>
              <a:t> index </a:t>
            </a:r>
            <a:r>
              <a:rPr kumimoji="0" lang="fr-FR" sz="3200" b="1" i="0" u="none" strike="noStrike" kern="1200" cap="none" spc="0" normalizeH="0" noProof="0" dirty="0" err="1">
                <a:ln>
                  <a:noFill/>
                </a:ln>
                <a:solidFill>
                  <a:prstClr val="white"/>
                </a:solidFill>
                <a:effectLst/>
                <a:uLnTx/>
                <a:uFillTx/>
                <a:latin typeface="Cavolini" panose="03000502040302020204" pitchFamily="66" charset="0"/>
                <a:cs typeface="Cavolini" panose="03000502040302020204" pitchFamily="66" charset="0"/>
              </a:rPr>
              <a:t>calculation</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7315200" y="6809917"/>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8D44D0F5-9E41-CC3B-EDE8-1D3892B839CC}"/>
              </a:ext>
            </a:extLst>
          </p:cNvPr>
          <p:cNvPicPr>
            <a:picLocks noChangeAspect="1"/>
          </p:cNvPicPr>
          <p:nvPr/>
        </p:nvPicPr>
        <p:blipFill>
          <a:blip r:embed="rId3"/>
          <a:stretch>
            <a:fillRect/>
          </a:stretch>
        </p:blipFill>
        <p:spPr>
          <a:xfrm>
            <a:off x="0" y="7581900"/>
            <a:ext cx="18288000" cy="358831"/>
          </a:xfrm>
          <a:prstGeom prst="rect">
            <a:avLst/>
          </a:prstGeom>
        </p:spPr>
      </p:pic>
      <p:grpSp>
        <p:nvGrpSpPr>
          <p:cNvPr id="10" name="Group 4">
            <a:extLst>
              <a:ext uri="{FF2B5EF4-FFF2-40B4-BE49-F238E27FC236}">
                <a16:creationId xmlns:a16="http://schemas.microsoft.com/office/drawing/2014/main" id="{0F08C27C-35B0-47E2-D0F0-EB588417D8AD}"/>
              </a:ext>
            </a:extLst>
          </p:cNvPr>
          <p:cNvGrpSpPr/>
          <p:nvPr/>
        </p:nvGrpSpPr>
        <p:grpSpPr>
          <a:xfrm>
            <a:off x="-1790700" y="-1692005"/>
            <a:ext cx="12725399"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029F0089-CCE1-8F1D-2C12-684CD0C9570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79B78513-ECE8-BE22-2CF8-68EFE80020FD}"/>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7">
            <a:extLst>
              <a:ext uri="{FF2B5EF4-FFF2-40B4-BE49-F238E27FC236}">
                <a16:creationId xmlns:a16="http://schemas.microsoft.com/office/drawing/2014/main" id="{CC0446C3-5BA3-CC8E-9871-482CBD8F1D17}"/>
              </a:ext>
            </a:extLst>
          </p:cNvPr>
          <p:cNvSpPr txBox="1"/>
          <p:nvPr/>
        </p:nvSpPr>
        <p:spPr>
          <a:xfrm>
            <a:off x="538060" y="549681"/>
            <a:ext cx="111529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Slide Number Placeholder 2">
            <a:extLst>
              <a:ext uri="{FF2B5EF4-FFF2-40B4-BE49-F238E27FC236}">
                <a16:creationId xmlns:a16="http://schemas.microsoft.com/office/drawing/2014/main" id="{EA35DB70-EFCD-F24A-5BBF-58D2361A79B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50059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9296400" y="3687576"/>
            <a:ext cx="8811196" cy="2936736"/>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This is </a:t>
            </a:r>
            <a:r>
              <a:rPr lang="en-GB" sz="2600" b="1" dirty="0">
                <a:solidFill>
                  <a:srgbClr val="119C94"/>
                </a:solidFill>
                <a:latin typeface="Atkinson Hyperlegible Bold" panose="020B0604020202020204" charset="0"/>
              </a:rPr>
              <a:t>where to find the outputs </a:t>
            </a:r>
          </a:p>
          <a:p>
            <a:pPr marL="1097280" lvl="3">
              <a:buClr>
                <a:srgbClr val="119C94"/>
              </a:buClr>
              <a:buFont typeface="Arial" panose="020B0604020202020204" pitchFamily="34" charset="0"/>
              <a:buChar char="•"/>
              <a:defRPr/>
            </a:pPr>
            <a:r>
              <a:rPr kumimoji="0" lang="en-GB" sz="2600" b="1" i="1"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lang="en-GB" sz="2600" dirty="0">
                <a:solidFill>
                  <a:prstClr val="black"/>
                </a:solidFill>
                <a:latin typeface="Atkinson Hyperlegible" pitchFamily="2" charset="0"/>
              </a:rPr>
              <a:t>Each sheet displays different outputs to:</a:t>
            </a:r>
          </a:p>
          <a:p>
            <a:pPr marL="1554480" lvl="3"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interpret calculations </a:t>
            </a:r>
          </a:p>
          <a:p>
            <a:pPr marL="1554480" lvl="3"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inform decision-making on PAMIs</a:t>
            </a:r>
          </a:p>
        </p:txBody>
      </p:sp>
      <p:sp>
        <p:nvSpPr>
          <p:cNvPr id="8" name="Rectangle 7">
            <a:extLst>
              <a:ext uri="{FF2B5EF4-FFF2-40B4-BE49-F238E27FC236}">
                <a16:creationId xmlns:a16="http://schemas.microsoft.com/office/drawing/2014/main" id="{DB3EBEE7-CFED-16C1-97C4-3100F72DD824}"/>
              </a:ext>
            </a:extLst>
          </p:cNvPr>
          <p:cNvSpPr/>
          <p:nvPr/>
        </p:nvSpPr>
        <p:spPr>
          <a:xfrm>
            <a:off x="9296400" y="2968168"/>
            <a:ext cx="8811196"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Sheets R.</a:t>
            </a:r>
            <a:r>
              <a:rPr lang="fr-FR" sz="3200" b="1" dirty="0">
                <a:solidFill>
                  <a:prstClr val="white"/>
                </a:solidFill>
                <a:latin typeface="Cavolini" panose="03000502040302020204" pitchFamily="66" charset="0"/>
                <a:cs typeface="Cavolini" panose="03000502040302020204" pitchFamily="66" charset="0"/>
              </a:rPr>
              <a:t>2 to </a:t>
            </a:r>
            <a:r>
              <a:rPr lang="fr-FR" sz="3200" b="1" dirty="0" err="1">
                <a:solidFill>
                  <a:prstClr val="white"/>
                </a:solidFill>
                <a:latin typeface="Cavolini" panose="03000502040302020204" pitchFamily="66" charset="0"/>
                <a:cs typeface="Cavolini" panose="03000502040302020204" pitchFamily="66" charset="0"/>
              </a:rPr>
              <a:t>R.4</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13411200" y="6644585"/>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C56D3D75-F97C-7CA4-4E78-6F5AD86BFBE7}"/>
              </a:ext>
            </a:extLst>
          </p:cNvPr>
          <p:cNvSpPr/>
          <p:nvPr/>
        </p:nvSpPr>
        <p:spPr>
          <a:xfrm>
            <a:off x="9296400" y="7430073"/>
            <a:ext cx="8811196" cy="151827"/>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FFB361D-EA64-E8AE-6A2E-43339591FC2E}"/>
              </a:ext>
            </a:extLst>
          </p:cNvPr>
          <p:cNvPicPr>
            <a:picLocks noChangeAspect="1"/>
          </p:cNvPicPr>
          <p:nvPr/>
        </p:nvPicPr>
        <p:blipFill>
          <a:blip r:embed="rId3"/>
          <a:stretch>
            <a:fillRect/>
          </a:stretch>
        </p:blipFill>
        <p:spPr>
          <a:xfrm>
            <a:off x="0" y="7581900"/>
            <a:ext cx="18288000" cy="358831"/>
          </a:xfrm>
          <a:prstGeom prst="rect">
            <a:avLst/>
          </a:prstGeom>
        </p:spPr>
      </p:pic>
      <p:grpSp>
        <p:nvGrpSpPr>
          <p:cNvPr id="10" name="Group 4">
            <a:extLst>
              <a:ext uri="{FF2B5EF4-FFF2-40B4-BE49-F238E27FC236}">
                <a16:creationId xmlns:a16="http://schemas.microsoft.com/office/drawing/2014/main" id="{20F141B0-950E-99DF-C5FB-7B937795F6C0}"/>
              </a:ext>
            </a:extLst>
          </p:cNvPr>
          <p:cNvGrpSpPr/>
          <p:nvPr/>
        </p:nvGrpSpPr>
        <p:grpSpPr>
          <a:xfrm>
            <a:off x="-838200" y="-1795161"/>
            <a:ext cx="11414188" cy="3178898"/>
            <a:chOff x="0" y="-47625"/>
            <a:chExt cx="1033752" cy="282691"/>
          </a:xfrm>
          <a:scene3d>
            <a:camera prst="orthographicFront">
              <a:rot lat="0" lon="0" rev="0"/>
            </a:camera>
            <a:lightRig rig="balanced" dir="t">
              <a:rot lat="0" lon="0" rev="8700000"/>
            </a:lightRig>
          </a:scene3d>
        </p:grpSpPr>
        <p:sp>
          <p:nvSpPr>
            <p:cNvPr id="13" name="Freeform 5">
              <a:extLst>
                <a:ext uri="{FF2B5EF4-FFF2-40B4-BE49-F238E27FC236}">
                  <a16:creationId xmlns:a16="http://schemas.microsoft.com/office/drawing/2014/main" id="{5AC8663E-0536-7050-DC6D-12D177BA9809}"/>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6">
              <a:extLst>
                <a:ext uri="{FF2B5EF4-FFF2-40B4-BE49-F238E27FC236}">
                  <a16:creationId xmlns:a16="http://schemas.microsoft.com/office/drawing/2014/main" id="{9B8CDA25-01C1-B090-E90E-2994841295C8}"/>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7">
            <a:extLst>
              <a:ext uri="{FF2B5EF4-FFF2-40B4-BE49-F238E27FC236}">
                <a16:creationId xmlns:a16="http://schemas.microsoft.com/office/drawing/2014/main" id="{BD540EA5-5075-B782-627B-7504E8EB32DF}"/>
              </a:ext>
            </a:extLst>
          </p:cNvPr>
          <p:cNvSpPr txBox="1"/>
          <p:nvPr/>
        </p:nvSpPr>
        <p:spPr>
          <a:xfrm>
            <a:off x="505634" y="375249"/>
            <a:ext cx="107719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Slide Number Placeholder 2">
            <a:extLst>
              <a:ext uri="{FF2B5EF4-FFF2-40B4-BE49-F238E27FC236}">
                <a16:creationId xmlns:a16="http://schemas.microsoft.com/office/drawing/2014/main" id="{DC55ED6E-4665-9A3D-0118-92D93FBD121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285442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B47E65-BD16-95C4-9FB2-BC16645E05D1}"/>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53C812F0-D2A3-65F6-306B-9D751AECF6C8}"/>
              </a:ext>
            </a:extLst>
          </p:cNvPr>
          <p:cNvSpPr txBox="1"/>
          <p:nvPr/>
        </p:nvSpPr>
        <p:spPr>
          <a:xfrm>
            <a:off x="14401800" y="9942634"/>
            <a:ext cx="38862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Fabeha</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Monir</a:t>
            </a:r>
          </a:p>
        </p:txBody>
      </p:sp>
      <p:sp>
        <p:nvSpPr>
          <p:cNvPr id="8" name="Rectangle: Diagonal Corners Rounded 7">
            <a:extLst>
              <a:ext uri="{FF2B5EF4-FFF2-40B4-BE49-F238E27FC236}">
                <a16:creationId xmlns:a16="http://schemas.microsoft.com/office/drawing/2014/main" id="{3700A5F2-7DA4-A966-54DB-0DAAADBEEFC7}"/>
              </a:ext>
            </a:extLst>
          </p:cNvPr>
          <p:cNvSpPr/>
          <p:nvPr/>
        </p:nvSpPr>
        <p:spPr>
          <a:xfrm>
            <a:off x="0" y="3390900"/>
            <a:ext cx="5029200" cy="26670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err="1">
                <a:solidFill>
                  <a:prstClr val="white"/>
                </a:solidFill>
                <a:latin typeface="Cavolini" panose="03000502040302020204" pitchFamily="66" charset="0"/>
                <a:cs typeface="Cavolini" panose="03000502040302020204" pitchFamily="66" charset="0"/>
              </a:rPr>
              <a:t>Upload</a:t>
            </a:r>
            <a:r>
              <a:rPr lang="fr-FR" sz="4800" b="1" dirty="0">
                <a:solidFill>
                  <a:prstClr val="white"/>
                </a:solidFill>
                <a:latin typeface="Cavolini" panose="03000502040302020204" pitchFamily="66" charset="0"/>
                <a:cs typeface="Cavolini" panose="03000502040302020204" pitchFamily="66" charset="0"/>
              </a:rPr>
              <a:t> data in the PAMI Excel </a:t>
            </a:r>
            <a:r>
              <a:rPr lang="fr-FR" sz="4800" b="1" dirty="0" err="1">
                <a:solidFill>
                  <a:prstClr val="white"/>
                </a:solidFill>
                <a:latin typeface="Cavolini" panose="03000502040302020204" pitchFamily="66" charset="0"/>
                <a:cs typeface="Cavolini" panose="03000502040302020204" pitchFamily="66" charset="0"/>
              </a:rPr>
              <a:t>tool</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92329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2009228"/>
            <a:ext cx="99060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Prepare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for the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upload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9" name="Group 8">
            <a:extLst>
              <a:ext uri="{FF2B5EF4-FFF2-40B4-BE49-F238E27FC236}">
                <a16:creationId xmlns:a16="http://schemas.microsoft.com/office/drawing/2014/main" id="{870A4BF6-2187-E790-5A1F-3474298D1C36}"/>
              </a:ext>
            </a:extLst>
          </p:cNvPr>
          <p:cNvGrpSpPr/>
          <p:nvPr/>
        </p:nvGrpSpPr>
        <p:grpSpPr>
          <a:xfrm>
            <a:off x="1321179" y="6520479"/>
            <a:ext cx="16715014" cy="1260081"/>
            <a:chOff x="1321179" y="6520479"/>
            <a:chExt cx="16715014" cy="1260081"/>
          </a:xfrm>
        </p:grpSpPr>
        <p:sp>
          <p:nvSpPr>
            <p:cNvPr id="13" name="TextBox 12">
              <a:extLst>
                <a:ext uri="{FF2B5EF4-FFF2-40B4-BE49-F238E27FC236}">
                  <a16:creationId xmlns:a16="http://schemas.microsoft.com/office/drawing/2014/main" id="{2AAF59E2-AE8C-0AC0-A45D-2CAFF4DECF34}"/>
                </a:ext>
              </a:extLst>
            </p:cNvPr>
            <p:cNvSpPr txBox="1"/>
            <p:nvPr/>
          </p:nvSpPr>
          <p:spPr>
            <a:xfrm>
              <a:off x="1321179" y="6520479"/>
              <a:ext cx="16715014" cy="677878"/>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3"/>
                </a:buBlip>
                <a:tabLst/>
                <a:defRPr/>
              </a:pPr>
              <a:r>
                <a:rPr lang="en-GB" sz="2800" dirty="0">
                  <a:solidFill>
                    <a:prstClr val="black">
                      <a:lumMod val="95000"/>
                      <a:lumOff val="5000"/>
                    </a:prstClr>
                  </a:solidFill>
                  <a:latin typeface="Atkinson Hyperlegible"/>
                </a:rPr>
                <a:t>If </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there is a "Protected View" banner, click </a:t>
              </a:r>
              <a:r>
                <a:rPr kumimoji="0" lang="en-GB" sz="2800" b="0" i="0" u="none" strike="noStrike" kern="1200" cap="none" spc="0" normalizeH="0" baseline="0" noProof="0" dirty="0">
                  <a:ln>
                    <a:noFill/>
                  </a:ln>
                  <a:solidFill>
                    <a:srgbClr val="009999"/>
                  </a:solidFill>
                  <a:effectLst/>
                  <a:uLnTx/>
                  <a:uFillTx/>
                  <a:latin typeface="Atkinson Hyperlegible Bold"/>
                  <a:ea typeface="+mn-ea"/>
                  <a:cs typeface="+mn-cs"/>
                </a:rPr>
                <a:t>"Enable Editing</a:t>
              </a:r>
              <a:r>
                <a:rPr kumimoji="0" lang="en-GB" sz="2800" b="0" i="0" u="none" strike="noStrike" kern="1200" cap="none" spc="0" normalizeH="0" baseline="0" noProof="0" dirty="0">
                  <a:ln>
                    <a:noFill/>
                  </a:ln>
                  <a:solidFill>
                    <a:srgbClr val="009999"/>
                  </a:solidFill>
                  <a:effectLst/>
                  <a:uLnTx/>
                  <a:uFillTx/>
                  <a:latin typeface="Atkinson Hyperlegible"/>
                  <a:ea typeface="+mn-ea"/>
                  <a:cs typeface="+mn-cs"/>
                </a:rPr>
                <a:t>"</a:t>
              </a:r>
            </a:p>
          </p:txBody>
        </p:sp>
        <p:pic>
          <p:nvPicPr>
            <p:cNvPr id="11" name="Picture 10">
              <a:extLst>
                <a:ext uri="{FF2B5EF4-FFF2-40B4-BE49-F238E27FC236}">
                  <a16:creationId xmlns:a16="http://schemas.microsoft.com/office/drawing/2014/main" id="{F3EDA599-3CC7-DA76-3068-3715E6CC4EB0}"/>
                </a:ext>
              </a:extLst>
            </p:cNvPr>
            <p:cNvPicPr>
              <a:picLocks noChangeAspect="1"/>
            </p:cNvPicPr>
            <p:nvPr/>
          </p:nvPicPr>
          <p:blipFill>
            <a:blip r:embed="rId4"/>
            <a:stretch>
              <a:fillRect/>
            </a:stretch>
          </p:blipFill>
          <p:spPr>
            <a:xfrm>
              <a:off x="1676400" y="7396043"/>
              <a:ext cx="12192000" cy="384517"/>
            </a:xfrm>
            <a:prstGeom prst="rect">
              <a:avLst/>
            </a:prstGeom>
          </p:spPr>
        </p:pic>
      </p:grpSp>
      <p:pic>
        <p:nvPicPr>
          <p:cNvPr id="7" name="Graphic 6" descr="Information with solid fill">
            <a:extLst>
              <a:ext uri="{FF2B5EF4-FFF2-40B4-BE49-F238E27FC236}">
                <a16:creationId xmlns:a16="http://schemas.microsoft.com/office/drawing/2014/main" id="{A41D95A8-0DB7-9A21-1BC0-A70A98245C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6200" y="3763795"/>
            <a:ext cx="914400" cy="914400"/>
          </a:xfrm>
          <a:prstGeom prst="rect">
            <a:avLst/>
          </a:prstGeom>
        </p:spPr>
      </p:pic>
      <p:sp>
        <p:nvSpPr>
          <p:cNvPr id="8" name="TextBox 7">
            <a:extLst>
              <a:ext uri="{FF2B5EF4-FFF2-40B4-BE49-F238E27FC236}">
                <a16:creationId xmlns:a16="http://schemas.microsoft.com/office/drawing/2014/main" id="{41ECE362-4EAC-BEE8-4F07-5616558DF01F}"/>
              </a:ext>
            </a:extLst>
          </p:cNvPr>
          <p:cNvSpPr txBox="1"/>
          <p:nvPr/>
        </p:nvSpPr>
        <p:spPr>
          <a:xfrm>
            <a:off x="4800600" y="3661836"/>
            <a:ext cx="11851673"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the data model template in Module 2</a:t>
            </a:r>
          </a:p>
        </p:txBody>
      </p:sp>
      <p:sp>
        <p:nvSpPr>
          <p:cNvPr id="14" name="TextBox 13">
            <a:extLst>
              <a:ext uri="{FF2B5EF4-FFF2-40B4-BE49-F238E27FC236}">
                <a16:creationId xmlns:a16="http://schemas.microsoft.com/office/drawing/2014/main" id="{A48E4669-1D66-ABFC-A5C8-C64487243102}"/>
              </a:ext>
            </a:extLst>
          </p:cNvPr>
          <p:cNvSpPr txBox="1"/>
          <p:nvPr/>
        </p:nvSpPr>
        <p:spPr>
          <a:xfrm>
            <a:off x="1321179" y="2953807"/>
            <a:ext cx="14477999"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3"/>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Make sure your data is formatted in accordance with the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PAMI data model template</a:t>
            </a:r>
          </a:p>
        </p:txBody>
      </p:sp>
      <p:sp>
        <p:nvSpPr>
          <p:cNvPr id="18" name="TextBox 17">
            <a:extLst>
              <a:ext uri="{FF2B5EF4-FFF2-40B4-BE49-F238E27FC236}">
                <a16:creationId xmlns:a16="http://schemas.microsoft.com/office/drawing/2014/main" id="{7CDBF41B-47E0-7441-3C1C-BFF4963D775A}"/>
              </a:ext>
            </a:extLst>
          </p:cNvPr>
          <p:cNvSpPr txBox="1"/>
          <p:nvPr/>
        </p:nvSpPr>
        <p:spPr>
          <a:xfrm>
            <a:off x="1293965" y="5260398"/>
            <a:ext cx="9241970"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3"/>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Save a </a:t>
            </a:r>
            <a:r>
              <a:rPr kumimoji="0" lang="en-GB"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local copy </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of the PAMI Excel tool</a:t>
            </a:r>
            <a:endPar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0" name="Slide Number Placeholder 9">
            <a:extLst>
              <a:ext uri="{FF2B5EF4-FFF2-40B4-BE49-F238E27FC236}">
                <a16:creationId xmlns:a16="http://schemas.microsoft.com/office/drawing/2014/main" id="{48F52115-2749-C788-B0DB-DA12309C5AE0}"/>
              </a:ext>
            </a:extLst>
          </p:cNvPr>
          <p:cNvSpPr>
            <a:spLocks noGrp="1"/>
          </p:cNvSpPr>
          <p:nvPr>
            <p:ph type="sldNum" sz="quarter" idx="7"/>
          </p:nvPr>
        </p:nvSpPr>
        <p:spPr>
          <a:xfrm>
            <a:off x="13258800" y="9563100"/>
            <a:ext cx="4206240" cy="184666"/>
          </a:xfrm>
        </p:spPr>
        <p:txBody>
          <a:bodyPr/>
          <a:lstStyle/>
          <a:p>
            <a:fld id="{B6F15528-21DE-4FAA-801E-634DDDAF4B2B}" type="slidenum">
              <a:rPr lang="en-US" sz="1200" smtClean="0"/>
              <a:t>13</a:t>
            </a:fld>
            <a:endParaRPr lang="en-US" sz="1200"/>
          </a:p>
        </p:txBody>
      </p:sp>
    </p:spTree>
    <p:extLst>
      <p:ext uri="{BB962C8B-B14F-4D97-AF65-F5344CB8AC3E}">
        <p14:creationId xmlns:p14="http://schemas.microsoft.com/office/powerpoint/2010/main" val="209965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21987" y="-1814173"/>
            <a:ext cx="99822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Upload</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the data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7C5BC524-626A-FC0F-F1A8-D91325807C33}"/>
              </a:ext>
            </a:extLst>
          </p:cNvPr>
          <p:cNvSpPr/>
          <p:nvPr/>
        </p:nvSpPr>
        <p:spPr>
          <a:xfrm>
            <a:off x="1529349" y="2025769"/>
            <a:ext cx="7349341" cy="832104"/>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ongenial" panose="02000503040000020004" pitchFamily="2" charset="0"/>
                <a:ea typeface="+mn-ea"/>
                <a:cs typeface="+mn-cs"/>
              </a:rPr>
              <a:t>  </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Copy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your</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dataset</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8C101A44-30D3-5CA7-F665-1C8279AB6C8A}"/>
              </a:ext>
            </a:extLst>
          </p:cNvPr>
          <p:cNvSpPr/>
          <p:nvPr/>
        </p:nvSpPr>
        <p:spPr>
          <a:xfrm>
            <a:off x="1011269" y="2011066"/>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1</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227F0228-316F-B987-5F2D-B91287EF9996}"/>
              </a:ext>
            </a:extLst>
          </p:cNvPr>
          <p:cNvSpPr txBox="1"/>
          <p:nvPr/>
        </p:nvSpPr>
        <p:spPr>
          <a:xfrm>
            <a:off x="1023961" y="2983623"/>
            <a:ext cx="8424839" cy="1990225"/>
          </a:xfrm>
          <a:prstGeom prst="rect">
            <a:avLst/>
          </a:prstGeom>
          <a:noFill/>
        </p:spPr>
        <p:txBody>
          <a:bodyPr wrap="square" rtlCol="0">
            <a:spAutoFit/>
          </a:bodyPr>
          <a:lstStyle/>
          <a:p>
            <a:pPr marL="342900" marR="0" lvl="2" indent="-342900" algn="l" defTabSz="914400" rtl="0" eaLnBrk="1" fontAlgn="auto" latinLnBrk="0" hangingPunct="1">
              <a:lnSpc>
                <a:spcPct val="150000"/>
              </a:lnSpc>
              <a:spcBef>
                <a:spcPts val="0"/>
              </a:spcBef>
              <a:spcAft>
                <a:spcPts val="6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In your </a:t>
            </a:r>
            <a:r>
              <a:rPr kumimoji="0" lang="en-GB" sz="26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dataset file </a:t>
            </a:r>
          </a:p>
          <a:p>
            <a:pPr marL="914400" marR="0" lvl="3" indent="-457200" algn="l" defTabSz="914400" rtl="0" eaLnBrk="1" fontAlgn="auto" latinLnBrk="0" hangingPunct="1">
              <a:lnSpc>
                <a:spcPct val="150000"/>
              </a:lnSpc>
              <a:spcBef>
                <a:spcPts val="0"/>
              </a:spcBef>
              <a:spcAft>
                <a:spcPts val="600"/>
              </a:spcAft>
              <a:buClr>
                <a:srgbClr val="119C94"/>
              </a:buClr>
              <a:buSzPct val="10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Select the entire data range (ctrl +A)</a:t>
            </a:r>
          </a:p>
          <a:p>
            <a:pPr marL="914400" marR="0" lvl="3" indent="-457200" algn="l" defTabSz="914400" rtl="0" eaLnBrk="1" fontAlgn="auto" latinLnBrk="0" hangingPunct="1">
              <a:lnSpc>
                <a:spcPct val="150000"/>
              </a:lnSpc>
              <a:spcBef>
                <a:spcPts val="0"/>
              </a:spcBef>
              <a:spcAft>
                <a:spcPts val="600"/>
              </a:spcAft>
              <a:buClr>
                <a:srgbClr val="119C94"/>
              </a:buClr>
              <a:buSzPct val="10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Copy it (ctrl + C)</a:t>
            </a:r>
          </a:p>
        </p:txBody>
      </p:sp>
      <p:grpSp>
        <p:nvGrpSpPr>
          <p:cNvPr id="10" name="Group 9">
            <a:extLst>
              <a:ext uri="{FF2B5EF4-FFF2-40B4-BE49-F238E27FC236}">
                <a16:creationId xmlns:a16="http://schemas.microsoft.com/office/drawing/2014/main" id="{9476AB06-51C9-6F8F-D5AF-B33EDB3257C8}"/>
              </a:ext>
            </a:extLst>
          </p:cNvPr>
          <p:cNvGrpSpPr/>
          <p:nvPr/>
        </p:nvGrpSpPr>
        <p:grpSpPr>
          <a:xfrm>
            <a:off x="971335" y="5703217"/>
            <a:ext cx="16345330" cy="4393397"/>
            <a:chOff x="971335" y="5703217"/>
            <a:chExt cx="16345330" cy="4393397"/>
          </a:xfrm>
        </p:grpSpPr>
        <p:pic>
          <p:nvPicPr>
            <p:cNvPr id="26" name="Picture 25">
              <a:extLst>
                <a:ext uri="{FF2B5EF4-FFF2-40B4-BE49-F238E27FC236}">
                  <a16:creationId xmlns:a16="http://schemas.microsoft.com/office/drawing/2014/main" id="{264A7E94-83CA-7DEB-8D89-1317CBB97E96}"/>
                </a:ext>
              </a:extLst>
            </p:cNvPr>
            <p:cNvPicPr>
              <a:picLocks noChangeAspect="1"/>
            </p:cNvPicPr>
            <p:nvPr/>
          </p:nvPicPr>
          <p:blipFill>
            <a:blip r:embed="rId4"/>
            <a:stretch>
              <a:fillRect/>
            </a:stretch>
          </p:blipFill>
          <p:spPr>
            <a:xfrm>
              <a:off x="10136295" y="5918681"/>
              <a:ext cx="4319558" cy="4177933"/>
            </a:xfrm>
            <a:prstGeom prst="rect">
              <a:avLst/>
            </a:prstGeom>
          </p:spPr>
        </p:pic>
        <p:sp>
          <p:nvSpPr>
            <p:cNvPr id="12" name="Rectangle: Rounded Corners 11">
              <a:extLst>
                <a:ext uri="{FF2B5EF4-FFF2-40B4-BE49-F238E27FC236}">
                  <a16:creationId xmlns:a16="http://schemas.microsoft.com/office/drawing/2014/main" id="{C3EFE8A1-3001-BB5C-5CB7-4F15D08D04BD}"/>
                </a:ext>
              </a:extLst>
            </p:cNvPr>
            <p:cNvSpPr/>
            <p:nvPr/>
          </p:nvSpPr>
          <p:spPr>
            <a:xfrm>
              <a:off x="1529349" y="5705011"/>
              <a:ext cx="7386051" cy="827311"/>
            </a:xfrm>
            <a:prstGeom prst="roundRect">
              <a:avLst/>
            </a:prstGeom>
            <a:solidFill>
              <a:srgbClr val="4DB1A9"/>
            </a:solidFill>
            <a:ln w="15875" cap="flat" cmpd="sng" algn="ctr">
              <a:noFill/>
              <a:prstDash val="solid"/>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Paste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your</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dataset in the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tool</a:t>
              </a:r>
              <a:endPar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14" name="Rectangle 13">
              <a:extLst>
                <a:ext uri="{FF2B5EF4-FFF2-40B4-BE49-F238E27FC236}">
                  <a16:creationId xmlns:a16="http://schemas.microsoft.com/office/drawing/2014/main" id="{4A3D3796-3A91-0E65-B519-1853212AAEAB}"/>
                </a:ext>
              </a:extLst>
            </p:cNvPr>
            <p:cNvSpPr/>
            <p:nvPr/>
          </p:nvSpPr>
          <p:spPr>
            <a:xfrm>
              <a:off x="971335" y="5703217"/>
              <a:ext cx="667062" cy="84857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2</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B755C7E4-4BD6-5189-D91B-452C934B112E}"/>
                </a:ext>
              </a:extLst>
            </p:cNvPr>
            <p:cNvSpPr txBox="1"/>
            <p:nvPr/>
          </p:nvSpPr>
          <p:spPr>
            <a:xfrm>
              <a:off x="1237225" y="6591221"/>
              <a:ext cx="6498938" cy="2667333"/>
            </a:xfrm>
            <a:prstGeom prst="rect">
              <a:avLst/>
            </a:prstGeom>
            <a:noFill/>
          </p:spPr>
          <p:txBody>
            <a:bodyPr wrap="square">
              <a:spAutoFit/>
            </a:bodyPr>
            <a:lstStyle/>
            <a:p>
              <a:pPr marL="285750" marR="0" lvl="2" indent="-285750" algn="l" defTabSz="914400" rtl="0" eaLnBrk="1" fontAlgn="auto" latinLnBrk="0" hangingPunct="1">
                <a:lnSpc>
                  <a:spcPct val="150000"/>
                </a:lnSpc>
                <a:spcBef>
                  <a:spcPts val="0"/>
                </a:spcBef>
                <a:spcAft>
                  <a:spcPts val="6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In the </a:t>
              </a:r>
              <a:r>
                <a:rPr kumimoji="0" lang="en-GB" sz="26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PAMI Excel tool </a:t>
              </a:r>
            </a:p>
            <a:p>
              <a:pPr marL="1371600" marR="0" lvl="5" indent="0" algn="l" defTabSz="914400" rtl="0" eaLnBrk="1" fontAlgn="auto" latinLnBrk="0" hangingPunct="1">
                <a:lnSpc>
                  <a:spcPct val="150000"/>
                </a:lnSpc>
                <a:spcBef>
                  <a:spcPts val="0"/>
                </a:spcBef>
                <a:spcAft>
                  <a:spcPts val="600"/>
                </a:spcAft>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In the sheet Data input table    </a:t>
              </a:r>
            </a:p>
            <a:p>
              <a:pPr marL="1371600" marR="0" lvl="5" indent="0" algn="l" defTabSz="914400" rtl="0" eaLnBrk="1" fontAlgn="auto" latinLnBrk="0" hangingPunct="1">
                <a:lnSpc>
                  <a:spcPct val="150000"/>
                </a:lnSpc>
                <a:spcBef>
                  <a:spcPts val="0"/>
                </a:spcBef>
                <a:spcAft>
                  <a:spcPts val="600"/>
                </a:spcAft>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In the grey Cell A1     </a:t>
              </a:r>
            </a:p>
            <a:p>
              <a:pPr marL="1371600" marR="0" lvl="5" indent="0" algn="l" defTabSz="914400" rtl="0" eaLnBrk="1" fontAlgn="auto" latinLnBrk="0" hangingPunct="1">
                <a:lnSpc>
                  <a:spcPct val="150000"/>
                </a:lnSpc>
                <a:spcBef>
                  <a:spcPts val="0"/>
                </a:spcBef>
                <a:spcAft>
                  <a:spcPts val="600"/>
                </a:spcAft>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Paste the data as values only </a:t>
              </a:r>
              <a:endParaRPr kumimoji="0" lang="en-US"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pic>
          <p:nvPicPr>
            <p:cNvPr id="18" name="Picture 17">
              <a:extLst>
                <a:ext uri="{FF2B5EF4-FFF2-40B4-BE49-F238E27FC236}">
                  <a16:creationId xmlns:a16="http://schemas.microsoft.com/office/drawing/2014/main" id="{C7F2794F-604E-9F6E-A5CB-C3B1F788BDB4}"/>
                </a:ext>
              </a:extLst>
            </p:cNvPr>
            <p:cNvPicPr>
              <a:picLocks noChangeAspect="1"/>
            </p:cNvPicPr>
            <p:nvPr/>
          </p:nvPicPr>
          <p:blipFill>
            <a:blip r:embed="rId5"/>
            <a:stretch>
              <a:fillRect/>
            </a:stretch>
          </p:blipFill>
          <p:spPr>
            <a:xfrm>
              <a:off x="15635090" y="6034584"/>
              <a:ext cx="1681575" cy="3758320"/>
            </a:xfrm>
            <a:prstGeom prst="rect">
              <a:avLst/>
            </a:prstGeom>
          </p:spPr>
        </p:pic>
        <p:sp>
          <p:nvSpPr>
            <p:cNvPr id="19" name="Oval 18">
              <a:extLst>
                <a:ext uri="{FF2B5EF4-FFF2-40B4-BE49-F238E27FC236}">
                  <a16:creationId xmlns:a16="http://schemas.microsoft.com/office/drawing/2014/main" id="{23709977-BDC1-B176-0D41-A4D12DE2D3F0}"/>
                </a:ext>
              </a:extLst>
            </p:cNvPr>
            <p:cNvSpPr/>
            <p:nvPr/>
          </p:nvSpPr>
          <p:spPr>
            <a:xfrm>
              <a:off x="11506200" y="91016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1" name="Oval 20">
              <a:extLst>
                <a:ext uri="{FF2B5EF4-FFF2-40B4-BE49-F238E27FC236}">
                  <a16:creationId xmlns:a16="http://schemas.microsoft.com/office/drawing/2014/main" id="{78502333-2F33-4845-3012-C048C37ACD1F}"/>
                </a:ext>
              </a:extLst>
            </p:cNvPr>
            <p:cNvSpPr/>
            <p:nvPr/>
          </p:nvSpPr>
          <p:spPr>
            <a:xfrm>
              <a:off x="11887200" y="6006483"/>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2" name="Oval 21">
              <a:extLst>
                <a:ext uri="{FF2B5EF4-FFF2-40B4-BE49-F238E27FC236}">
                  <a16:creationId xmlns:a16="http://schemas.microsoft.com/office/drawing/2014/main" id="{80A3FD89-91F4-06FE-CDA3-D5E474E63697}"/>
                </a:ext>
              </a:extLst>
            </p:cNvPr>
            <p:cNvSpPr/>
            <p:nvPr/>
          </p:nvSpPr>
          <p:spPr>
            <a:xfrm>
              <a:off x="15182940" y="824106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3" name="Oval 22">
              <a:extLst>
                <a:ext uri="{FF2B5EF4-FFF2-40B4-BE49-F238E27FC236}">
                  <a16:creationId xmlns:a16="http://schemas.microsoft.com/office/drawing/2014/main" id="{9CEEFDAA-E5D4-9A59-3456-5AEA8C1240F2}"/>
                </a:ext>
              </a:extLst>
            </p:cNvPr>
            <p:cNvSpPr/>
            <p:nvPr/>
          </p:nvSpPr>
          <p:spPr>
            <a:xfrm>
              <a:off x="1928374" y="73062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4" name="Oval 23">
              <a:extLst>
                <a:ext uri="{FF2B5EF4-FFF2-40B4-BE49-F238E27FC236}">
                  <a16:creationId xmlns:a16="http://schemas.microsoft.com/office/drawing/2014/main" id="{0EBF7A2B-1121-5222-E6E6-A4202911F8B0}"/>
                </a:ext>
              </a:extLst>
            </p:cNvPr>
            <p:cNvSpPr/>
            <p:nvPr/>
          </p:nvSpPr>
          <p:spPr>
            <a:xfrm>
              <a:off x="1928374" y="805095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5" name="Oval 24">
              <a:extLst>
                <a:ext uri="{FF2B5EF4-FFF2-40B4-BE49-F238E27FC236}">
                  <a16:creationId xmlns:a16="http://schemas.microsoft.com/office/drawing/2014/main" id="{B36B677A-C000-3C35-C0B6-3D31A47DEEB7}"/>
                </a:ext>
              </a:extLst>
            </p:cNvPr>
            <p:cNvSpPr/>
            <p:nvPr/>
          </p:nvSpPr>
          <p:spPr>
            <a:xfrm>
              <a:off x="1928374" y="879565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3</a:t>
              </a:r>
            </a:p>
          </p:txBody>
        </p:sp>
      </p:grpSp>
      <p:pic>
        <p:nvPicPr>
          <p:cNvPr id="15" name="Picture 14">
            <a:extLst>
              <a:ext uri="{FF2B5EF4-FFF2-40B4-BE49-F238E27FC236}">
                <a16:creationId xmlns:a16="http://schemas.microsoft.com/office/drawing/2014/main" id="{DD9A6BB2-3D44-27B4-60B3-BCF4B716C697}"/>
              </a:ext>
            </a:extLst>
          </p:cNvPr>
          <p:cNvPicPr>
            <a:picLocks noChangeAspect="1"/>
          </p:cNvPicPr>
          <p:nvPr/>
        </p:nvPicPr>
        <p:blipFill>
          <a:blip r:embed="rId6"/>
          <a:stretch>
            <a:fillRect/>
          </a:stretch>
        </p:blipFill>
        <p:spPr>
          <a:xfrm>
            <a:off x="9966880" y="1591744"/>
            <a:ext cx="7500257" cy="3835117"/>
          </a:xfrm>
          <a:prstGeom prst="rect">
            <a:avLst/>
          </a:prstGeom>
        </p:spPr>
      </p:pic>
      <p:sp>
        <p:nvSpPr>
          <p:cNvPr id="11" name="Slide Number Placeholder 10">
            <a:extLst>
              <a:ext uri="{FF2B5EF4-FFF2-40B4-BE49-F238E27FC236}">
                <a16:creationId xmlns:a16="http://schemas.microsoft.com/office/drawing/2014/main" id="{38451C8C-B1AF-F230-CAEF-B5DE7436EA9E}"/>
              </a:ext>
            </a:extLst>
          </p:cNvPr>
          <p:cNvSpPr>
            <a:spLocks noGrp="1"/>
          </p:cNvSpPr>
          <p:nvPr>
            <p:ph type="sldNum" sz="quarter" idx="7"/>
          </p:nvPr>
        </p:nvSpPr>
        <p:spPr>
          <a:xfrm>
            <a:off x="13384620" y="9911948"/>
            <a:ext cx="4206240" cy="184666"/>
          </a:xfrm>
        </p:spPr>
        <p:txBody>
          <a:bodyPr/>
          <a:lstStyle/>
          <a:p>
            <a:fld id="{B6F15528-21DE-4FAA-801E-634DDDAF4B2B}" type="slidenum">
              <a:rPr lang="en-US" sz="1200" smtClean="0"/>
              <a:t>14</a:t>
            </a:fld>
            <a:endParaRPr lang="en-US" sz="1200"/>
          </a:p>
        </p:txBody>
      </p:sp>
    </p:spTree>
    <p:extLst>
      <p:ext uri="{BB962C8B-B14F-4D97-AF65-F5344CB8AC3E}">
        <p14:creationId xmlns:p14="http://schemas.microsoft.com/office/powerpoint/2010/main" val="270379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4AE7D8-3118-489F-B202-509DDD764E8B}"/>
              </a:ext>
            </a:extLst>
          </p:cNvPr>
          <p:cNvPicPr>
            <a:picLocks noChangeAspect="1"/>
          </p:cNvPicPr>
          <p:nvPr/>
        </p:nvPicPr>
        <p:blipFill>
          <a:blip r:embed="rId3"/>
          <a:stretch>
            <a:fillRect/>
          </a:stretch>
        </p:blipFill>
        <p:spPr>
          <a:xfrm>
            <a:off x="1239716" y="1412309"/>
            <a:ext cx="6469214" cy="1519978"/>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990600" y="-2009227"/>
            <a:ext cx="12954000" cy="3178898"/>
            <a:chOff x="-7768"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7768" y="-1601"/>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323267"/>
            <a:ext cx="1089290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parameters</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for the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calculations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4" name="TextBox 13">
            <a:extLst>
              <a:ext uri="{FF2B5EF4-FFF2-40B4-BE49-F238E27FC236}">
                <a16:creationId xmlns:a16="http://schemas.microsoft.com/office/drawing/2014/main" id="{AE692D39-E22B-DAA7-6CA4-4466B4F76C95}"/>
              </a:ext>
            </a:extLst>
          </p:cNvPr>
          <p:cNvSpPr txBox="1"/>
          <p:nvPr/>
        </p:nvSpPr>
        <p:spPr>
          <a:xfrm>
            <a:off x="1743741" y="1810115"/>
            <a:ext cx="5372561" cy="584775"/>
          </a:xfrm>
          <a:prstGeom prst="rect">
            <a:avLst/>
          </a:prstGeom>
          <a:noFill/>
        </p:spPr>
        <p:txBody>
          <a:bodyPr wrap="square">
            <a:spAutoFit/>
          </a:bodyPr>
          <a:lstStyle/>
          <a:p>
            <a:pPr algn="ctr"/>
            <a:r>
              <a:rPr lang="en-US" sz="3200" b="1" dirty="0">
                <a:solidFill>
                  <a:schemeClr val="bg2">
                    <a:lumMod val="25000"/>
                  </a:schemeClr>
                </a:solidFill>
                <a:latin typeface="Cavolini" panose="03000502040302020204" pitchFamily="66" charset="0"/>
                <a:cs typeface="Cavolini" panose="03000502040302020204" pitchFamily="66" charset="0"/>
              </a:rPr>
              <a:t>Sheet Factor selection</a:t>
            </a:r>
          </a:p>
        </p:txBody>
      </p:sp>
      <p:grpSp>
        <p:nvGrpSpPr>
          <p:cNvPr id="7" name="Group 6">
            <a:extLst>
              <a:ext uri="{FF2B5EF4-FFF2-40B4-BE49-F238E27FC236}">
                <a16:creationId xmlns:a16="http://schemas.microsoft.com/office/drawing/2014/main" id="{E86FFCD7-250B-FCE0-1FE2-69E0902F2DFE}"/>
              </a:ext>
            </a:extLst>
          </p:cNvPr>
          <p:cNvGrpSpPr/>
          <p:nvPr/>
        </p:nvGrpSpPr>
        <p:grpSpPr>
          <a:xfrm>
            <a:off x="1863716" y="2979946"/>
            <a:ext cx="14206867" cy="2535989"/>
            <a:chOff x="1737256" y="2948282"/>
            <a:chExt cx="14206867" cy="2535989"/>
          </a:xfrm>
        </p:grpSpPr>
        <p:sp>
          <p:nvSpPr>
            <p:cNvPr id="25" name="Rectangle: Rounded Corners 24">
              <a:extLst>
                <a:ext uri="{FF2B5EF4-FFF2-40B4-BE49-F238E27FC236}">
                  <a16:creationId xmlns:a16="http://schemas.microsoft.com/office/drawing/2014/main" id="{DD098B13-D75D-721C-FC1F-9A91A08D5451}"/>
                </a:ext>
              </a:extLst>
            </p:cNvPr>
            <p:cNvSpPr/>
            <p:nvPr/>
          </p:nvSpPr>
          <p:spPr>
            <a:xfrm>
              <a:off x="2221061" y="2966616"/>
              <a:ext cx="13723062"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2600" b="1" dirty="0">
                  <a:solidFill>
                    <a:schemeClr val="bg1"/>
                  </a:solidFill>
                  <a:latin typeface="Atkinson Hyperlegible Bold" panose="020B0604020202020204" charset="0"/>
                </a:rPr>
                <a:t> </a:t>
              </a:r>
              <a:r>
                <a:rPr lang="fr-FR" sz="3200" b="1" dirty="0" err="1">
                  <a:solidFill>
                    <a:prstClr val="white"/>
                  </a:solidFill>
                  <a:latin typeface="Cavolini" panose="03000502040302020204" pitchFamily="66" charset="0"/>
                  <a:cs typeface="Cavolini" panose="03000502040302020204" pitchFamily="66" charset="0"/>
                </a:rPr>
                <a:t>Define</a:t>
              </a:r>
              <a:r>
                <a:rPr lang="fr-FR" sz="3200" b="1" dirty="0">
                  <a:solidFill>
                    <a:prstClr val="white"/>
                  </a:solidFill>
                  <a:latin typeface="Cavolini" panose="03000502040302020204" pitchFamily="66" charset="0"/>
                  <a:cs typeface="Cavolini" panose="03000502040302020204" pitchFamily="66" charset="0"/>
                </a:rPr>
                <a:t> </a:t>
              </a:r>
              <a:r>
                <a:rPr lang="fr-FR" sz="3200" b="1" dirty="0" err="1">
                  <a:solidFill>
                    <a:prstClr val="white"/>
                  </a:solidFill>
                  <a:latin typeface="Cavolini" panose="03000502040302020204" pitchFamily="66" charset="0"/>
                  <a:cs typeface="Cavolini" panose="03000502040302020204" pitchFamily="66" charset="0"/>
                </a:rPr>
                <a:t>measurable</a:t>
              </a:r>
              <a:r>
                <a:rPr lang="fr-FR" sz="3200" b="1" dirty="0">
                  <a:solidFill>
                    <a:prstClr val="white"/>
                  </a:solidFill>
                  <a:latin typeface="Cavolini" panose="03000502040302020204" pitchFamily="66" charset="0"/>
                  <a:cs typeface="Cavolini" panose="03000502040302020204" pitchFamily="66" charset="0"/>
                </a:rPr>
                <a:t> indicators</a:t>
              </a:r>
              <a:endParaRPr lang="en-US" sz="3200" b="1" dirty="0">
                <a:solidFill>
                  <a:prstClr val="white"/>
                </a:solidFill>
                <a:latin typeface="Cavolini" panose="03000502040302020204" pitchFamily="66" charset="0"/>
                <a:cs typeface="Cavolini" panose="03000502040302020204" pitchFamily="66" charset="0"/>
              </a:endParaRPr>
            </a:p>
          </p:txBody>
        </p:sp>
        <p:sp>
          <p:nvSpPr>
            <p:cNvPr id="21" name="TextBox 20">
              <a:extLst>
                <a:ext uri="{FF2B5EF4-FFF2-40B4-BE49-F238E27FC236}">
                  <a16:creationId xmlns:a16="http://schemas.microsoft.com/office/drawing/2014/main" id="{B88E433F-1EB8-4BBC-80A8-ACC17117544E}"/>
                </a:ext>
              </a:extLst>
            </p:cNvPr>
            <p:cNvSpPr txBox="1"/>
            <p:nvPr/>
          </p:nvSpPr>
          <p:spPr>
            <a:xfrm>
              <a:off x="2398875" y="3945388"/>
              <a:ext cx="13034979" cy="1538883"/>
            </a:xfrm>
            <a:prstGeom prst="rect">
              <a:avLst/>
            </a:prstGeom>
            <a:noFill/>
          </p:spPr>
          <p:txBody>
            <a:bodyPr wrap="square">
              <a:spAutoFit/>
            </a:bodyPr>
            <a:lstStyle/>
            <a:p>
              <a:pPr marL="457200" indent="-457200">
                <a:spcAft>
                  <a:spcPts val="600"/>
                </a:spcAft>
                <a:buClr>
                  <a:srgbClr val="009999"/>
                </a:buClr>
                <a:buFont typeface="Arial" panose="020B0604020202020204" pitchFamily="34" charset="0"/>
                <a:buChar char="•"/>
              </a:pPr>
              <a:r>
                <a:rPr lang="en-US" sz="2800" dirty="0">
                  <a:latin typeface="Atkinson Hyperlegible" panose="020B0604020202020204" charset="0"/>
                </a:rPr>
                <a:t>Record the definition of:</a:t>
              </a:r>
            </a:p>
            <a:p>
              <a:pPr marL="914400" lvl="1" indent="-457200">
                <a:spcAft>
                  <a:spcPts val="600"/>
                </a:spcAft>
                <a:buClr>
                  <a:srgbClr val="009999"/>
                </a:buClr>
                <a:buFont typeface="Courier New" panose="02070309020205020404" pitchFamily="49" charset="0"/>
                <a:buChar char="o"/>
              </a:pPr>
              <a:r>
                <a:rPr lang="en-US" sz="2800" dirty="0">
                  <a:latin typeface="Atkinson Hyperlegible" panose="020B0604020202020204" charset="0"/>
                </a:rPr>
                <a:t>Measurable vulnerability indicators</a:t>
              </a:r>
            </a:p>
            <a:p>
              <a:pPr marL="914400" lvl="1" indent="-457200">
                <a:spcAft>
                  <a:spcPts val="600"/>
                </a:spcAft>
                <a:buClr>
                  <a:srgbClr val="009999"/>
                </a:buClr>
                <a:buFont typeface="Courier New" panose="02070309020205020404" pitchFamily="49" charset="0"/>
                <a:buChar char="o"/>
              </a:pPr>
              <a:r>
                <a:rPr lang="en-US" sz="2800" dirty="0">
                  <a:latin typeface="Atkinson Hyperlegible" panose="020B0604020202020204" charset="0"/>
                </a:rPr>
                <a:t>Additional vulnerability factors (if applicable)</a:t>
              </a:r>
            </a:p>
          </p:txBody>
        </p:sp>
        <p:sp>
          <p:nvSpPr>
            <p:cNvPr id="17" name="Rectangle 16">
              <a:extLst>
                <a:ext uri="{FF2B5EF4-FFF2-40B4-BE49-F238E27FC236}">
                  <a16:creationId xmlns:a16="http://schemas.microsoft.com/office/drawing/2014/main" id="{1B5782E5-85A4-8AF9-87B4-0AC6C71DB7BC}"/>
                </a:ext>
              </a:extLst>
            </p:cNvPr>
            <p:cNvSpPr/>
            <p:nvPr/>
          </p:nvSpPr>
          <p:spPr>
            <a:xfrm>
              <a:off x="1737256" y="2948282"/>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3</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grpSp>
        <p:nvGrpSpPr>
          <p:cNvPr id="9" name="Group 8">
            <a:extLst>
              <a:ext uri="{FF2B5EF4-FFF2-40B4-BE49-F238E27FC236}">
                <a16:creationId xmlns:a16="http://schemas.microsoft.com/office/drawing/2014/main" id="{DB1C059A-158A-BB3B-7C6C-17C6D39E7BFA}"/>
              </a:ext>
            </a:extLst>
          </p:cNvPr>
          <p:cNvGrpSpPr/>
          <p:nvPr/>
        </p:nvGrpSpPr>
        <p:grpSpPr>
          <a:xfrm>
            <a:off x="1881926" y="5786120"/>
            <a:ext cx="14123605" cy="2237596"/>
            <a:chOff x="1881926" y="5786120"/>
            <a:chExt cx="14123605" cy="2237596"/>
          </a:xfrm>
        </p:grpSpPr>
        <p:sp>
          <p:nvSpPr>
            <p:cNvPr id="8" name="Rectangle: Rounded Corners 7">
              <a:extLst>
                <a:ext uri="{FF2B5EF4-FFF2-40B4-BE49-F238E27FC236}">
                  <a16:creationId xmlns:a16="http://schemas.microsoft.com/office/drawing/2014/main" id="{776B6EB1-0227-0FA1-9F94-8B14BFA25399}"/>
                </a:ext>
              </a:extLst>
            </p:cNvPr>
            <p:cNvSpPr/>
            <p:nvPr/>
          </p:nvSpPr>
          <p:spPr>
            <a:xfrm>
              <a:off x="2282469" y="5817282"/>
              <a:ext cx="13723062"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2600" b="1" dirty="0">
                  <a:solidFill>
                    <a:schemeClr val="bg1"/>
                  </a:solidFill>
                  <a:latin typeface="Atkinson Hyperlegible Bold" panose="020B0604020202020204" charset="0"/>
                </a:rPr>
                <a:t>  </a:t>
              </a:r>
              <a:r>
                <a:rPr lang="fr-FR" sz="3200" b="1" dirty="0">
                  <a:solidFill>
                    <a:prstClr val="white"/>
                  </a:solidFill>
                  <a:latin typeface="Cavolini" panose="03000502040302020204" pitchFamily="66" charset="0"/>
                  <a:cs typeface="Cavolini" panose="03000502040302020204" pitchFamily="66" charset="0"/>
                </a:rPr>
                <a:t>Select the vulnerability factors to be </a:t>
              </a:r>
              <a:r>
                <a:rPr lang="fr-FR" sz="3200" b="1" dirty="0" err="1">
                  <a:solidFill>
                    <a:prstClr val="white"/>
                  </a:solidFill>
                  <a:latin typeface="Cavolini" panose="03000502040302020204" pitchFamily="66" charset="0"/>
                  <a:cs typeface="Cavolini" panose="03000502040302020204" pitchFamily="66" charset="0"/>
                </a:rPr>
                <a:t>included</a:t>
              </a:r>
              <a:endParaRPr lang="en-US" sz="3200" b="1" dirty="0">
                <a:solidFill>
                  <a:prstClr val="white"/>
                </a:solidFill>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3E8D0CB1-9E14-48FA-F966-E995312CF364}"/>
                </a:ext>
              </a:extLst>
            </p:cNvPr>
            <p:cNvSpPr txBox="1"/>
            <p:nvPr/>
          </p:nvSpPr>
          <p:spPr>
            <a:xfrm>
              <a:off x="2543545" y="6915720"/>
              <a:ext cx="13411200" cy="1107996"/>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If any generic vulnerability factor is not relevant, </a:t>
              </a:r>
              <a:r>
                <a:rPr lang="en-US" sz="2800" dirty="0">
                  <a:latin typeface="Atkinson Hyperlegible Bold" panose="020B0604020202020204" charset="0"/>
                </a:rPr>
                <a:t>exclude it</a:t>
              </a:r>
              <a:endParaRPr lang="en-US" sz="2800" dirty="0">
                <a:latin typeface="Atkinson Hyperlegible" panose="020B0604020202020204" charset="0"/>
              </a:endParaRPr>
            </a:p>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If any additional vulnerability factor is considered, </a:t>
              </a:r>
              <a:r>
                <a:rPr lang="en-US" sz="2800" dirty="0">
                  <a:latin typeface="Atkinson Hyperlegible Bold" panose="020B0604020202020204" charset="0"/>
                </a:rPr>
                <a:t>include it</a:t>
              </a:r>
              <a:endParaRPr lang="en-US" sz="2800" dirty="0">
                <a:latin typeface="Atkinson Hyperlegible" panose="020B0604020202020204" charset="0"/>
              </a:endParaRPr>
            </a:p>
          </p:txBody>
        </p:sp>
        <p:sp>
          <p:nvSpPr>
            <p:cNvPr id="20" name="Rectangle 19">
              <a:extLst>
                <a:ext uri="{FF2B5EF4-FFF2-40B4-BE49-F238E27FC236}">
                  <a16:creationId xmlns:a16="http://schemas.microsoft.com/office/drawing/2014/main" id="{5C815459-D6FC-C04F-A4E8-0ABFDC237DBA}"/>
                </a:ext>
              </a:extLst>
            </p:cNvPr>
            <p:cNvSpPr/>
            <p:nvPr/>
          </p:nvSpPr>
          <p:spPr>
            <a:xfrm>
              <a:off x="1881926" y="5786120"/>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4</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grpSp>
        <p:nvGrpSpPr>
          <p:cNvPr id="13" name="Group 12">
            <a:extLst>
              <a:ext uri="{FF2B5EF4-FFF2-40B4-BE49-F238E27FC236}">
                <a16:creationId xmlns:a16="http://schemas.microsoft.com/office/drawing/2014/main" id="{9C69A678-84D0-52E0-24E7-D7272A281558}"/>
              </a:ext>
            </a:extLst>
          </p:cNvPr>
          <p:cNvGrpSpPr/>
          <p:nvPr/>
        </p:nvGrpSpPr>
        <p:grpSpPr>
          <a:xfrm>
            <a:off x="1863716" y="8299194"/>
            <a:ext cx="14016428" cy="1536298"/>
            <a:chOff x="1938317" y="8311090"/>
            <a:chExt cx="14016428" cy="1536298"/>
          </a:xfrm>
        </p:grpSpPr>
        <p:sp>
          <p:nvSpPr>
            <p:cNvPr id="10" name="Rectangle: Rounded Corners 9">
              <a:extLst>
                <a:ext uri="{FF2B5EF4-FFF2-40B4-BE49-F238E27FC236}">
                  <a16:creationId xmlns:a16="http://schemas.microsoft.com/office/drawing/2014/main" id="{9662FD91-3489-4135-2072-32D637F8AE05}"/>
                </a:ext>
              </a:extLst>
            </p:cNvPr>
            <p:cNvSpPr/>
            <p:nvPr/>
          </p:nvSpPr>
          <p:spPr>
            <a:xfrm>
              <a:off x="2455104" y="8334937"/>
              <a:ext cx="13499641"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ngenial" panose="02000503040000020004" pitchFamily="2" charset="0"/>
                </a:rPr>
                <a:t>  </a:t>
              </a:r>
              <a:r>
                <a:rPr lang="fr-FR" sz="3200" b="1" dirty="0" err="1">
                  <a:solidFill>
                    <a:prstClr val="white"/>
                  </a:solidFill>
                  <a:latin typeface="Cavolini" panose="03000502040302020204" pitchFamily="66" charset="0"/>
                  <a:cs typeface="Cavolini" panose="03000502040302020204" pitchFamily="66" charset="0"/>
                </a:rPr>
                <a:t>Optionnally</a:t>
              </a:r>
              <a:r>
                <a:rPr lang="fr-FR" sz="3200" b="1" dirty="0">
                  <a:solidFill>
                    <a:prstClr val="white"/>
                  </a:solidFill>
                  <a:latin typeface="Cavolini" panose="03000502040302020204" pitchFamily="66" charset="0"/>
                  <a:cs typeface="Cavolini" panose="03000502040302020204" pitchFamily="66" charset="0"/>
                </a:rPr>
                <a:t>, set </a:t>
              </a:r>
              <a:r>
                <a:rPr lang="fr-FR" sz="3200" b="1" dirty="0" err="1">
                  <a:solidFill>
                    <a:prstClr val="white"/>
                  </a:solidFill>
                  <a:latin typeface="Cavolini" panose="03000502040302020204" pitchFamily="66" charset="0"/>
                  <a:cs typeface="Cavolini" panose="03000502040302020204" pitchFamily="66" charset="0"/>
                </a:rPr>
                <a:t>weights</a:t>
              </a:r>
              <a:endParaRPr lang="en-US" sz="3200" b="1" dirty="0">
                <a:solidFill>
                  <a:prstClr val="white"/>
                </a:solidFill>
                <a:latin typeface="Cavolini" panose="03000502040302020204" pitchFamily="66" charset="0"/>
                <a:cs typeface="Cavolini" panose="03000502040302020204" pitchFamily="66" charset="0"/>
              </a:endParaRPr>
            </a:p>
          </p:txBody>
        </p:sp>
        <p:sp>
          <p:nvSpPr>
            <p:cNvPr id="19" name="TextBox 18">
              <a:extLst>
                <a:ext uri="{FF2B5EF4-FFF2-40B4-BE49-F238E27FC236}">
                  <a16:creationId xmlns:a16="http://schemas.microsoft.com/office/drawing/2014/main" id="{4274036E-6D59-056E-FC50-44A0F7F0333E}"/>
                </a:ext>
              </a:extLst>
            </p:cNvPr>
            <p:cNvSpPr txBox="1"/>
            <p:nvPr/>
          </p:nvSpPr>
          <p:spPr>
            <a:xfrm>
              <a:off x="2571825" y="9324168"/>
              <a:ext cx="12790651" cy="523220"/>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If justified in the country-specific context, adjust the weights</a:t>
              </a:r>
            </a:p>
          </p:txBody>
        </p:sp>
        <p:sp>
          <p:nvSpPr>
            <p:cNvPr id="22" name="Rectangle 21">
              <a:extLst>
                <a:ext uri="{FF2B5EF4-FFF2-40B4-BE49-F238E27FC236}">
                  <a16:creationId xmlns:a16="http://schemas.microsoft.com/office/drawing/2014/main" id="{3F6743BD-E4CB-B17B-045D-1515DE4A3C12}"/>
                </a:ext>
              </a:extLst>
            </p:cNvPr>
            <p:cNvSpPr/>
            <p:nvPr/>
          </p:nvSpPr>
          <p:spPr>
            <a:xfrm>
              <a:off x="1938317" y="8311090"/>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5</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sp>
        <p:nvSpPr>
          <p:cNvPr id="15" name="Slide Number Placeholder 14">
            <a:extLst>
              <a:ext uri="{FF2B5EF4-FFF2-40B4-BE49-F238E27FC236}">
                <a16:creationId xmlns:a16="http://schemas.microsoft.com/office/drawing/2014/main" id="{E55A8502-CCB4-3D9D-854E-54D01213F1D0}"/>
              </a:ext>
            </a:extLst>
          </p:cNvPr>
          <p:cNvSpPr>
            <a:spLocks noGrp="1"/>
          </p:cNvSpPr>
          <p:nvPr>
            <p:ph type="sldNum" sz="quarter" idx="7"/>
          </p:nvPr>
        </p:nvSpPr>
        <p:spPr>
          <a:xfrm>
            <a:off x="13542091" y="9706515"/>
            <a:ext cx="4036445" cy="184666"/>
          </a:xfrm>
        </p:spPr>
        <p:txBody>
          <a:bodyPr/>
          <a:lstStyle/>
          <a:p>
            <a:fld id="{B6F15528-21DE-4FAA-801E-634DDDAF4B2B}" type="slidenum">
              <a:rPr lang="en-US" sz="1200" smtClean="0"/>
              <a:t>15</a:t>
            </a:fld>
            <a:endParaRPr lang="en-US" sz="1200"/>
          </a:p>
        </p:txBody>
      </p:sp>
    </p:spTree>
    <p:extLst>
      <p:ext uri="{BB962C8B-B14F-4D97-AF65-F5344CB8AC3E}">
        <p14:creationId xmlns:p14="http://schemas.microsoft.com/office/powerpoint/2010/main" val="1547709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19200" y="-1444356"/>
            <a:ext cx="10363200" cy="3178898"/>
            <a:chOff x="0" y="-47625"/>
            <a:chExt cx="1227710"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53123"/>
              <a:ext cx="1227710" cy="17552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675492"/>
            <a:ext cx="12704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Include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all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geo</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units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30B03170-2DFA-CAB2-9BE1-81A26066DC58}"/>
              </a:ext>
            </a:extLst>
          </p:cNvPr>
          <p:cNvSpPr/>
          <p:nvPr/>
        </p:nvSpPr>
        <p:spPr>
          <a:xfrm>
            <a:off x="1735529" y="2727277"/>
            <a:ext cx="14816941" cy="822960"/>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Include</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all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geo</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units</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in the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calculations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4B0E50E4-749F-50A6-56C9-FC917AD10382}"/>
              </a:ext>
            </a:extLst>
          </p:cNvPr>
          <p:cNvSpPr/>
          <p:nvPr/>
        </p:nvSpPr>
        <p:spPr>
          <a:xfrm>
            <a:off x="1108148" y="2719925"/>
            <a:ext cx="79685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6</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nvGrpSpPr>
          <p:cNvPr id="11" name="Group 10">
            <a:extLst>
              <a:ext uri="{FF2B5EF4-FFF2-40B4-BE49-F238E27FC236}">
                <a16:creationId xmlns:a16="http://schemas.microsoft.com/office/drawing/2014/main" id="{C7F80DEA-2354-D762-8C23-E5BA6E84CF37}"/>
              </a:ext>
            </a:extLst>
          </p:cNvPr>
          <p:cNvGrpSpPr/>
          <p:nvPr/>
        </p:nvGrpSpPr>
        <p:grpSpPr>
          <a:xfrm>
            <a:off x="1474304" y="3946993"/>
            <a:ext cx="13308496" cy="4905575"/>
            <a:chOff x="1474304" y="3946993"/>
            <a:chExt cx="13308496" cy="4905575"/>
          </a:xfrm>
        </p:grpSpPr>
        <p:sp>
          <p:nvSpPr>
            <p:cNvPr id="10" name="TextBox 9">
              <a:extLst>
                <a:ext uri="{FF2B5EF4-FFF2-40B4-BE49-F238E27FC236}">
                  <a16:creationId xmlns:a16="http://schemas.microsoft.com/office/drawing/2014/main" id="{2DD1F592-3926-54F1-BB08-72BF52BB7C1F}"/>
                </a:ext>
              </a:extLst>
            </p:cNvPr>
            <p:cNvSpPr txBox="1"/>
            <p:nvPr/>
          </p:nvSpPr>
          <p:spPr>
            <a:xfrm>
              <a:off x="1474304" y="3946993"/>
              <a:ext cx="13308496" cy="2548390"/>
            </a:xfrm>
            <a:prstGeom prst="rect">
              <a:avLst/>
            </a:prstGeom>
            <a:noFill/>
          </p:spPr>
          <p:txBody>
            <a:bodyPr wrap="square">
              <a:spAutoFit/>
            </a:bodyPr>
            <a:lstStyle/>
            <a:p>
              <a:pPr marL="457200" marR="0" lvl="2" indent="-457200" algn="l" defTabSz="914400" rtl="0" eaLnBrk="1" fontAlgn="auto" latinLnBrk="0" hangingPunct="1">
                <a:lnSpc>
                  <a:spcPct val="130000"/>
                </a:lnSpc>
                <a:spcBef>
                  <a:spcPts val="0"/>
                </a:spcBef>
                <a:spcAft>
                  <a:spcPts val="24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Check the number of rows with data in the sheet </a:t>
              </a:r>
              <a:r>
                <a:rPr kumimoji="0" lang="en-GB" sz="2600" b="1" i="0" u="none" strike="noStrike" kern="1200" cap="none" spc="0" normalizeH="0" baseline="0" noProof="0" dirty="0">
                  <a:ln>
                    <a:noFill/>
                  </a:ln>
                  <a:solidFill>
                    <a:prstClr val="black"/>
                  </a:solidFill>
                  <a:effectLst/>
                  <a:uLnTx/>
                  <a:uFillTx/>
                  <a:latin typeface="Atkinson Hyperlegible" pitchFamily="2" charset="0"/>
                  <a:ea typeface="+mn-ea"/>
                  <a:cs typeface="+mn-cs"/>
                </a:rPr>
                <a:t>Data input table </a:t>
              </a:r>
            </a:p>
            <a:p>
              <a:pPr marL="457200" marR="0" lvl="2" indent="-457200" algn="l" defTabSz="914400" rtl="0" eaLnBrk="1" fontAlgn="auto" latinLnBrk="0" hangingPunct="1">
                <a:lnSpc>
                  <a:spcPct val="130000"/>
                </a:lnSpc>
                <a:spcBef>
                  <a:spcPts val="0"/>
                </a:spcBef>
                <a:spcAft>
                  <a:spcPts val="24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a:ea typeface="+mn-ea"/>
                  <a:cs typeface="+mn-cs"/>
                </a:rPr>
                <a:t>In the sheet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R.1</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Vulnera</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index calculation </a:t>
              </a:r>
              <a:r>
                <a:rPr kumimoji="0" lang="en-US"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select the data in the first row</a:t>
              </a:r>
            </a:p>
            <a:p>
              <a:pPr marL="457200" marR="0" lvl="2" indent="-457200" algn="l" defTabSz="914400" rtl="0" eaLnBrk="1" fontAlgn="auto" latinLnBrk="0" hangingPunct="1">
                <a:lnSpc>
                  <a:spcPct val="100000"/>
                </a:lnSpc>
                <a:spcBef>
                  <a:spcPts val="0"/>
                </a:spcBef>
                <a:spcAft>
                  <a:spcPts val="2400"/>
                </a:spcAft>
                <a:buClr>
                  <a:srgbClr val="119C94"/>
                </a:buClr>
                <a:buSzPct val="100000"/>
                <a:buFontTx/>
                <a:buBlip>
                  <a:blip r:embed="rId3"/>
                </a:buBlip>
                <a:tabLst/>
                <a:defRPr/>
              </a:pPr>
              <a:r>
                <a:rPr kumimoji="0" lang="en-US"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Drag down the selection </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until the number of rows with data in the sheet </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R.1</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is the same as the number of rows with data in the Data input table</a:t>
              </a:r>
            </a:p>
          </p:txBody>
        </p:sp>
        <p:pic>
          <p:nvPicPr>
            <p:cNvPr id="12" name="Picture 11">
              <a:extLst>
                <a:ext uri="{FF2B5EF4-FFF2-40B4-BE49-F238E27FC236}">
                  <a16:creationId xmlns:a16="http://schemas.microsoft.com/office/drawing/2014/main" id="{028FCA9C-5B43-3619-DCB3-E36AA3308CC0}"/>
                </a:ext>
              </a:extLst>
            </p:cNvPr>
            <p:cNvPicPr>
              <a:picLocks noChangeAspect="1"/>
            </p:cNvPicPr>
            <p:nvPr/>
          </p:nvPicPr>
          <p:blipFill>
            <a:blip r:embed="rId4"/>
            <a:stretch>
              <a:fillRect/>
            </a:stretch>
          </p:blipFill>
          <p:spPr>
            <a:xfrm>
              <a:off x="5486400" y="7429500"/>
              <a:ext cx="6868986" cy="1146843"/>
            </a:xfrm>
            <a:prstGeom prst="rect">
              <a:avLst/>
            </a:prstGeom>
          </p:spPr>
        </p:pic>
        <p:sp>
          <p:nvSpPr>
            <p:cNvPr id="2" name="Plus Sign 1">
              <a:extLst>
                <a:ext uri="{FF2B5EF4-FFF2-40B4-BE49-F238E27FC236}">
                  <a16:creationId xmlns:a16="http://schemas.microsoft.com/office/drawing/2014/main" id="{D40CE595-A13F-ECBC-5BF8-0C63D9E05DBB}"/>
                </a:ext>
              </a:extLst>
            </p:cNvPr>
            <p:cNvSpPr/>
            <p:nvPr/>
          </p:nvSpPr>
          <p:spPr>
            <a:xfrm>
              <a:off x="11832872" y="8246539"/>
              <a:ext cx="323850" cy="314325"/>
            </a:xfrm>
            <a:prstGeom prst="mathPlus">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7974"/>
                </a:solidFill>
              </a:endParaRPr>
            </a:p>
          </p:txBody>
        </p:sp>
        <p:pic>
          <p:nvPicPr>
            <p:cNvPr id="16" name="Picture 15">
              <a:extLst>
                <a:ext uri="{FF2B5EF4-FFF2-40B4-BE49-F238E27FC236}">
                  <a16:creationId xmlns:a16="http://schemas.microsoft.com/office/drawing/2014/main" id="{5779F830-7DB5-1B45-D785-D8A7E63A741E}"/>
                </a:ext>
              </a:extLst>
            </p:cNvPr>
            <p:cNvPicPr>
              <a:picLocks noChangeAspect="1"/>
            </p:cNvPicPr>
            <p:nvPr/>
          </p:nvPicPr>
          <p:blipFill>
            <a:blip r:embed="rId5"/>
            <a:stretch>
              <a:fillRect/>
            </a:stretch>
          </p:blipFill>
          <p:spPr>
            <a:xfrm>
              <a:off x="5497286" y="8576343"/>
              <a:ext cx="2543175" cy="276225"/>
            </a:xfrm>
            <a:prstGeom prst="rect">
              <a:avLst/>
            </a:prstGeom>
          </p:spPr>
        </p:pic>
      </p:grpSp>
      <p:sp>
        <p:nvSpPr>
          <p:cNvPr id="13" name="Slide Number Placeholder 12">
            <a:extLst>
              <a:ext uri="{FF2B5EF4-FFF2-40B4-BE49-F238E27FC236}">
                <a16:creationId xmlns:a16="http://schemas.microsoft.com/office/drawing/2014/main" id="{B9D17F7D-7434-B2EB-A094-ABBAE0564D9E}"/>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16</a:t>
            </a:fld>
            <a:endParaRPr lang="en-US" sz="1200" dirty="0"/>
          </a:p>
        </p:txBody>
      </p:sp>
    </p:spTree>
    <p:extLst>
      <p:ext uri="{BB962C8B-B14F-4D97-AF65-F5344CB8AC3E}">
        <p14:creationId xmlns:p14="http://schemas.microsoft.com/office/powerpoint/2010/main" val="360754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50651" y="-1698861"/>
            <a:ext cx="99060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613471"/>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Process the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calculations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9ED13A65-7F18-4000-F69F-19BDF03FABEC}"/>
              </a:ext>
            </a:extLst>
          </p:cNvPr>
          <p:cNvSpPr/>
          <p:nvPr/>
        </p:nvSpPr>
        <p:spPr>
          <a:xfrm>
            <a:off x="1566059" y="2039080"/>
            <a:ext cx="13521541" cy="822960"/>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  </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Refresh » </a:t>
            </a:r>
            <a:r>
              <a:rPr lang="fr-FR" sz="3200" b="1" dirty="0">
                <a:solidFill>
                  <a:prstClr val="white"/>
                </a:solidFill>
                <a:latin typeface="Cavolini" panose="03000502040302020204" pitchFamily="66" charset="0"/>
                <a:cs typeface="Cavolini" panose="03000502040302020204" pitchFamily="66" charset="0"/>
              </a:rPr>
              <a:t>to launch the </a:t>
            </a:r>
            <a:r>
              <a:rPr lang="fr-FR" sz="3200" b="1" dirty="0" err="1">
                <a:solidFill>
                  <a:prstClr val="white"/>
                </a:solidFill>
                <a:latin typeface="Cavolini" panose="03000502040302020204" pitchFamily="66" charset="0"/>
                <a:cs typeface="Cavolini" panose="03000502040302020204" pitchFamily="66" charset="0"/>
              </a:rPr>
              <a:t>calculations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F62F91F4-CC42-40D6-B4D0-9FC9F7B42553}"/>
              </a:ext>
            </a:extLst>
          </p:cNvPr>
          <p:cNvSpPr/>
          <p:nvPr/>
        </p:nvSpPr>
        <p:spPr>
          <a:xfrm>
            <a:off x="938678" y="2031728"/>
            <a:ext cx="81392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6000" kern="0" dirty="0">
                <a:solidFill>
                  <a:srgbClr val="119C94"/>
                </a:solidFill>
                <a:effectLst>
                  <a:outerShdw blurRad="38100" dist="38100" dir="2700000" algn="tl">
                    <a:srgbClr val="000000">
                      <a:alpha val="43137"/>
                    </a:srgbClr>
                  </a:outerShdw>
                </a:effectLst>
                <a:latin typeface="Tw Cen MT" panose="020B0602020104020603"/>
              </a:rPr>
              <a:t>7</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345639" y="3334387"/>
            <a:ext cx="924560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2400"/>
              </a:spcAft>
              <a:buClr>
                <a:srgbClr val="0D7974"/>
              </a:buClr>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Go to the Excel </a:t>
            </a:r>
            <a:r>
              <a:rPr kumimoji="0" lang="en-GB" sz="28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Data</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tab and click </a:t>
            </a:r>
            <a:r>
              <a:rPr kumimoji="0" lang="en-GB" sz="28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Refresh All </a:t>
            </a:r>
            <a:endParaRPr kumimoji="0" lang="en-GB" sz="28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endParaRPr>
          </a:p>
        </p:txBody>
      </p:sp>
      <p:pic>
        <p:nvPicPr>
          <p:cNvPr id="12" name="Picture 11">
            <a:extLst>
              <a:ext uri="{FF2B5EF4-FFF2-40B4-BE49-F238E27FC236}">
                <a16:creationId xmlns:a16="http://schemas.microsoft.com/office/drawing/2014/main" id="{FEEED2B3-82F9-C682-662C-0BD686B884C1}"/>
              </a:ext>
            </a:extLst>
          </p:cNvPr>
          <p:cNvPicPr>
            <a:picLocks noChangeAspect="1"/>
          </p:cNvPicPr>
          <p:nvPr/>
        </p:nvPicPr>
        <p:blipFill rotWithShape="1">
          <a:blip r:embed="rId4"/>
          <a:srcRect l="1408"/>
          <a:stretch/>
        </p:blipFill>
        <p:spPr>
          <a:xfrm>
            <a:off x="3657600" y="4325901"/>
            <a:ext cx="4304843" cy="3897193"/>
          </a:xfrm>
          <a:prstGeom prst="rect">
            <a:avLst/>
          </a:prstGeom>
          <a:ln w="57150">
            <a:noFill/>
          </a:ln>
          <a:effectLst>
            <a:outerShdw blurRad="63500" sx="102000" sy="102000" algn="ctr" rotWithShape="0">
              <a:prstClr val="black">
                <a:alpha val="40000"/>
              </a:prstClr>
            </a:outerShdw>
          </a:effectLst>
        </p:spPr>
      </p:pic>
      <p:sp>
        <p:nvSpPr>
          <p:cNvPr id="9" name="Slide Number Placeholder 8">
            <a:extLst>
              <a:ext uri="{FF2B5EF4-FFF2-40B4-BE49-F238E27FC236}">
                <a16:creationId xmlns:a16="http://schemas.microsoft.com/office/drawing/2014/main" id="{F8B6506C-94F4-4DCE-3259-C25DDA009E5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dirty="0"/>
          </a:p>
        </p:txBody>
      </p:sp>
    </p:spTree>
    <p:extLst>
      <p:ext uri="{BB962C8B-B14F-4D97-AF65-F5344CB8AC3E}">
        <p14:creationId xmlns:p14="http://schemas.microsoft.com/office/powerpoint/2010/main" val="413518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71BE4E-682F-DF78-E5C6-C4CF1133B45C}"/>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50688A72-7D5F-ED0B-13D5-42594B38A4D7}"/>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92CA3D7F-E3C4-1BEB-2E76-A35CC6F3B201}"/>
              </a:ext>
            </a:extLst>
          </p:cNvPr>
          <p:cNvSpPr/>
          <p:nvPr/>
        </p:nvSpPr>
        <p:spPr>
          <a:xfrm>
            <a:off x="0" y="3924300"/>
            <a:ext cx="50292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Go through </a:t>
            </a:r>
          </a:p>
          <a:p>
            <a:pPr algn="ctr" defTabSz="1371669">
              <a:defRPr/>
            </a:pPr>
            <a:r>
              <a:rPr lang="fr-FR" sz="4800" b="1" dirty="0">
                <a:solidFill>
                  <a:prstClr val="white"/>
                </a:solidFill>
                <a:latin typeface="Cavolini" panose="03000502040302020204" pitchFamily="66" charset="0"/>
                <a:cs typeface="Cavolini" panose="03000502040302020204" pitchFamily="66" charset="0"/>
              </a:rPr>
              <a:t>the outputs</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262580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41329" y="-2009228"/>
            <a:ext cx="9885330" cy="3560519"/>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29042" y="479358"/>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52600" y="4156254"/>
            <a:ext cx="16777060" cy="2575000"/>
          </a:xfrm>
          <a:prstGeom prst="rect">
            <a:avLst/>
          </a:prstGeom>
          <a:noFill/>
        </p:spPr>
        <p:txBody>
          <a:bodyPr wrap="square">
            <a:spAutoFit/>
          </a:bodyPr>
          <a:lstStyle/>
          <a:p>
            <a:pPr marL="457200" marR="0" lvl="2" indent="-457200" algn="l" defTabSz="914400" rtl="0" eaLnBrk="1" fontAlgn="auto" latinLnBrk="0" hangingPunct="1">
              <a:lnSpc>
                <a:spcPct val="150000"/>
              </a:lnSpc>
              <a:spcBef>
                <a:spcPts val="0"/>
              </a:spcBef>
              <a:spcAft>
                <a:spcPts val="0"/>
              </a:spcAft>
              <a:buClr>
                <a:srgbClr val="119C94"/>
              </a:buClr>
              <a:buSzPct val="100000"/>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For each row (=each geo unit)</a:t>
            </a:r>
            <a:endPar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lvl="4" indent="-457200">
              <a:lnSpc>
                <a:spcPct val="150000"/>
              </a:lnSpc>
              <a:buClr>
                <a:srgbClr val="119C94"/>
              </a:buClr>
              <a:buSzPct val="100000"/>
              <a:buFont typeface="Arial" panose="020B0604020202020204" pitchFamily="34" charset="0"/>
              <a:buChar char="•"/>
            </a:pPr>
            <a:r>
              <a:rPr lang="en-US" sz="2600" dirty="0">
                <a:solidFill>
                  <a:prstClr val="black"/>
                </a:solidFill>
                <a:latin typeface="Atkinson Hyperlegible" panose="020B0604020202020204" charset="0"/>
              </a:rPr>
              <a:t>Whether it is an </a:t>
            </a:r>
            <a:r>
              <a:rPr lang="en-US" sz="2600" dirty="0">
                <a:solidFill>
                  <a:prstClr val="black"/>
                </a:solidFill>
                <a:latin typeface="Atkinson Hyperlegible Bold" panose="020B0604020202020204" charset="0"/>
              </a:rPr>
              <a:t>initial PAMI </a:t>
            </a:r>
            <a:r>
              <a:rPr lang="en-US" sz="2600" dirty="0">
                <a:solidFill>
                  <a:prstClr val="black"/>
                </a:solidFill>
                <a:latin typeface="Atkinson Hyperlegible" panose="020B0604020202020204" charset="0"/>
              </a:rPr>
              <a:t>due to the occurrence of cholera outbreaks</a:t>
            </a:r>
          </a:p>
          <a:p>
            <a:pPr marL="1371600" lvl="4" indent="-457200">
              <a:lnSpc>
                <a:spcPct val="150000"/>
              </a:lnSpc>
              <a:buClr>
                <a:srgbClr val="119C94"/>
              </a:buClr>
              <a:buSzPct val="100000"/>
              <a:buFont typeface="Arial" panose="020B0604020202020204" pitchFamily="34" charset="0"/>
              <a:buChar char="•"/>
            </a:pPr>
            <a:r>
              <a:rPr lang="en-US" sz="2600" dirty="0">
                <a:solidFill>
                  <a:prstClr val="black"/>
                </a:solidFill>
                <a:latin typeface="Atkinson Hyperlegible" panose="020B0604020202020204" charset="0"/>
              </a:rPr>
              <a:t>Number of vulnerability factors with </a:t>
            </a:r>
            <a:r>
              <a:rPr lang="en-US" sz="2600" dirty="0">
                <a:solidFill>
                  <a:prstClr val="black"/>
                </a:solidFill>
                <a:latin typeface="Atkinson Hyperlegible Bold" panose="020B0604020202020204" charset="0"/>
              </a:rPr>
              <a:t>missing value</a:t>
            </a:r>
          </a:p>
          <a:p>
            <a:pPr marL="1371600" lvl="4" indent="-457200">
              <a:lnSpc>
                <a:spcPct val="150000"/>
              </a:lnSpc>
              <a:buClr>
                <a:srgbClr val="119C94"/>
              </a:buClr>
              <a:buSzPct val="100000"/>
              <a:buFont typeface="Arial" panose="020B0604020202020204" pitchFamily="34" charset="0"/>
              <a:buChar char="•"/>
            </a:pPr>
            <a:r>
              <a:rPr lang="en-US" sz="2600" dirty="0">
                <a:solidFill>
                  <a:prstClr val="black"/>
                </a:solidFill>
                <a:latin typeface="Atkinson Hyperlegible Bold" panose="020B0604020202020204" charset="0"/>
              </a:rPr>
              <a:t>Vulnerability index</a:t>
            </a: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905000" y="2304559"/>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828800" y="2363396"/>
            <a:ext cx="1485900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Calculation sheet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All indicators to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identify</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PAMIs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are calculated in this sheet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 name="Picture 1">
            <a:extLst>
              <a:ext uri="{FF2B5EF4-FFF2-40B4-BE49-F238E27FC236}">
                <a16:creationId xmlns:a16="http://schemas.microsoft.com/office/drawing/2014/main" id="{05BD9C84-8832-E8C1-C30B-C80D837F5BA7}"/>
              </a:ext>
            </a:extLst>
          </p:cNvPr>
          <p:cNvPicPr>
            <a:picLocks noChangeAspect="1"/>
          </p:cNvPicPr>
          <p:nvPr/>
        </p:nvPicPr>
        <p:blipFill>
          <a:blip r:embed="rId4"/>
          <a:stretch>
            <a:fillRect/>
          </a:stretch>
        </p:blipFill>
        <p:spPr>
          <a:xfrm>
            <a:off x="2362199" y="7484521"/>
            <a:ext cx="14097001" cy="2022077"/>
          </a:xfrm>
          <a:prstGeom prst="rect">
            <a:avLst/>
          </a:prstGeom>
        </p:spPr>
      </p:pic>
      <p:sp>
        <p:nvSpPr>
          <p:cNvPr id="11" name="Slide Number Placeholder 10">
            <a:extLst>
              <a:ext uri="{FF2B5EF4-FFF2-40B4-BE49-F238E27FC236}">
                <a16:creationId xmlns:a16="http://schemas.microsoft.com/office/drawing/2014/main" id="{5BB672FE-C85E-79E2-8B5F-4DD90C1A3D2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dirty="0"/>
          </a:p>
        </p:txBody>
      </p:sp>
    </p:spTree>
    <p:extLst>
      <p:ext uri="{BB962C8B-B14F-4D97-AF65-F5344CB8AC3E}">
        <p14:creationId xmlns:p14="http://schemas.microsoft.com/office/powerpoint/2010/main" val="282784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3B997-1ACF-FBA6-D829-6BA58E2FE8D5}"/>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811546"/>
            <a:ext cx="100584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use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89509" y="2642842"/>
            <a:ext cx="13983891" cy="306237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800"/>
              </a:spcAft>
              <a:buClrTx/>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Do not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manipulate</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nor</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modify</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the sheet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R.1</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1428750" marR="0" lvl="2" indent="-51435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Calculations</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are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used</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as the source of data for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calculating</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all outputs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sheets</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R2 to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a:t>
            </a:r>
          </a:p>
          <a:p>
            <a:pPr marL="1428750" marR="0" lvl="2" indent="-51435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Manipulations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may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interfere</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with the outputs</a:t>
            </a:r>
          </a:p>
          <a:p>
            <a:pPr marL="457200" marR="0" lvl="1" indent="0" algn="l" defTabSz="914400" rtl="0" eaLnBrk="1" fontAlgn="auto" latinLnBrk="0" hangingPunct="1">
              <a:lnSpc>
                <a:spcPct val="100000"/>
              </a:lnSpc>
              <a:spcBef>
                <a:spcPts val="0"/>
              </a:spcBef>
              <a:spcAft>
                <a:spcPts val="2400"/>
              </a:spcAft>
              <a:buClr>
                <a:srgbClr val="0D7974"/>
              </a:buClr>
              <a:buSzTx/>
              <a:buFontTx/>
              <a:buNone/>
              <a:tabLst/>
              <a:defRPr/>
            </a:pPr>
            <a:endPar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8" name="TextBox 17">
            <a:extLst>
              <a:ext uri="{FF2B5EF4-FFF2-40B4-BE49-F238E27FC236}">
                <a16:creationId xmlns:a16="http://schemas.microsoft.com/office/drawing/2014/main" id="{547584C1-9EEC-4228-84E5-D1C3CC878AA3}"/>
              </a:ext>
            </a:extLst>
          </p:cNvPr>
          <p:cNvSpPr txBox="1"/>
          <p:nvPr/>
        </p:nvSpPr>
        <p:spPr>
          <a:xfrm>
            <a:off x="1786266" y="6325433"/>
            <a:ext cx="14898291" cy="190821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Use the sheet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instead</a:t>
            </a:r>
            <a:endPar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shows the same variables as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a:p>
            <a:pPr marL="1371600" marR="0" lvl="2"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To sort/</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manipulate</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/explore the variables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displayed</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use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7" name="Slide Number Placeholder 6">
            <a:extLst>
              <a:ext uri="{FF2B5EF4-FFF2-40B4-BE49-F238E27FC236}">
                <a16:creationId xmlns:a16="http://schemas.microsoft.com/office/drawing/2014/main" id="{83B72111-3506-49E0-57C7-F54ACD82C51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20</a:t>
            </a:fld>
            <a:endParaRPr lang="en-US" sz="1200" dirty="0"/>
          </a:p>
        </p:txBody>
      </p:sp>
    </p:spTree>
    <p:extLst>
      <p:ext uri="{BB962C8B-B14F-4D97-AF65-F5344CB8AC3E}">
        <p14:creationId xmlns:p14="http://schemas.microsoft.com/office/powerpoint/2010/main" val="218649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764319"/>
            <a:ext cx="100584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a:lnSpc>
                <a:spcPts val="4519"/>
              </a:lnSpc>
              <a:defRPr/>
            </a:pPr>
            <a:r>
              <a:rPr lang="fr-FR" sz="4400" b="1" dirty="0">
                <a:solidFill>
                  <a:srgbClr val="FFFFFF"/>
                </a:solidFill>
                <a:latin typeface="Cavolini" panose="03000502040302020204" pitchFamily="66" charset="0"/>
                <a:cs typeface="Cavolini" panose="03000502040302020204" pitchFamily="66" charset="0"/>
                <a:sym typeface="Atkinson Hyperlegible Bold"/>
              </a:rPr>
              <a:t>What is in sheet </a:t>
            </a:r>
            <a:r>
              <a:rPr lang="fr-FR" sz="4400" b="1" dirty="0" err="1">
                <a:solidFill>
                  <a:srgbClr val="FFFFFF"/>
                </a:solidFill>
                <a:latin typeface="Cavolini" panose="03000502040302020204" pitchFamily="66" charset="0"/>
                <a:cs typeface="Cavolini" panose="03000502040302020204" pitchFamily="66" charset="0"/>
                <a:sym typeface="Atkinson Hyperlegible Bold"/>
              </a:rPr>
              <a:t>R.2</a:t>
            </a:r>
            <a:r>
              <a:rPr lang="fr-FR" sz="4400" b="1" dirty="0">
                <a:solidFill>
                  <a:srgbClr val="FFFFFF"/>
                </a:solidFill>
                <a:latin typeface="Cavolini" panose="03000502040302020204" pitchFamily="66" charset="0"/>
                <a:cs typeface="Cavolini" panose="03000502040302020204" pitchFamily="66" charset="0"/>
                <a:sym typeface="Atkinson Hyperlegible Bold"/>
              </a:rPr>
              <a:t>?</a:t>
            </a:r>
            <a:endParaRPr lang="en-US" sz="4400" b="1" dirty="0">
              <a:solidFill>
                <a:srgbClr val="FFFFFF"/>
              </a:solidFill>
              <a:latin typeface="Cavolini" panose="03000502040302020204" pitchFamily="66" charset="0"/>
              <a:cs typeface="Cavolini" panose="03000502040302020204" pitchFamily="66" charset="0"/>
              <a:sym typeface="Atkinson Hyperlegible Bold"/>
            </a:endParaRPr>
          </a:p>
        </p:txBody>
      </p:sp>
      <p:pic>
        <p:nvPicPr>
          <p:cNvPr id="8" name="Picture 7">
            <a:extLst>
              <a:ext uri="{FF2B5EF4-FFF2-40B4-BE49-F238E27FC236}">
                <a16:creationId xmlns:a16="http://schemas.microsoft.com/office/drawing/2014/main" id="{9ABF092E-494D-112D-F036-B8432A1CC709}"/>
              </a:ext>
            </a:extLst>
          </p:cNvPr>
          <p:cNvPicPr>
            <a:picLocks noChangeAspect="1"/>
          </p:cNvPicPr>
          <p:nvPr/>
        </p:nvPicPr>
        <p:blipFill>
          <a:blip r:embed="rId3"/>
          <a:stretch>
            <a:fillRect/>
          </a:stretch>
        </p:blipFill>
        <p:spPr>
          <a:xfrm>
            <a:off x="343081" y="6994602"/>
            <a:ext cx="17297400" cy="3228975"/>
          </a:xfrm>
          <a:prstGeom prst="rect">
            <a:avLst/>
          </a:prstGeom>
        </p:spPr>
      </p:pic>
      <p:sp>
        <p:nvSpPr>
          <p:cNvPr id="7" name="Rectangle: Rounded Corners 6">
            <a:extLst>
              <a:ext uri="{FF2B5EF4-FFF2-40B4-BE49-F238E27FC236}">
                <a16:creationId xmlns:a16="http://schemas.microsoft.com/office/drawing/2014/main" id="{6EF974FB-84BC-60AF-84B6-57B93AF79935}"/>
              </a:ext>
            </a:extLst>
          </p:cNvPr>
          <p:cNvSpPr/>
          <p:nvPr/>
        </p:nvSpPr>
        <p:spPr>
          <a:xfrm>
            <a:off x="1832043" y="1742056"/>
            <a:ext cx="14931957" cy="1008856"/>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A5D6DAE-906D-B846-E208-77E1F517AD03}"/>
              </a:ext>
            </a:extLst>
          </p:cNvPr>
          <p:cNvSpPr txBox="1"/>
          <p:nvPr/>
        </p:nvSpPr>
        <p:spPr>
          <a:xfrm>
            <a:off x="1844937" y="2008733"/>
            <a:ext cx="14935392" cy="523220"/>
          </a:xfrm>
          <a:prstGeom prst="rect">
            <a:avLst/>
          </a:prstGeom>
          <a:noFill/>
        </p:spPr>
        <p:txBody>
          <a:bodyPr wrap="square" rtlCol="0">
            <a:spAutoFit/>
          </a:bodyPr>
          <a:lstStyle/>
          <a:p>
            <a:pPr algn="ct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Proxy on the feasibility of interventions in PAMIs</a:t>
            </a:r>
          </a:p>
        </p:txBody>
      </p:sp>
      <p:grpSp>
        <p:nvGrpSpPr>
          <p:cNvPr id="32" name="Group 31">
            <a:extLst>
              <a:ext uri="{FF2B5EF4-FFF2-40B4-BE49-F238E27FC236}">
                <a16:creationId xmlns:a16="http://schemas.microsoft.com/office/drawing/2014/main" id="{75C990C9-E28D-E867-FDC3-36AA57B6C144}"/>
              </a:ext>
            </a:extLst>
          </p:cNvPr>
          <p:cNvGrpSpPr/>
          <p:nvPr/>
        </p:nvGrpSpPr>
        <p:grpSpPr>
          <a:xfrm>
            <a:off x="1527051" y="4331776"/>
            <a:ext cx="17978335" cy="2662826"/>
            <a:chOff x="1832043" y="4339284"/>
            <a:chExt cx="17978335" cy="2662826"/>
          </a:xfrm>
        </p:grpSpPr>
        <p:sp>
          <p:nvSpPr>
            <p:cNvPr id="13" name="TextBox 12">
              <a:extLst>
                <a:ext uri="{FF2B5EF4-FFF2-40B4-BE49-F238E27FC236}">
                  <a16:creationId xmlns:a16="http://schemas.microsoft.com/office/drawing/2014/main" id="{D1B76DBE-B7F4-DE3C-4FD9-07CE18D44C3A}"/>
                </a:ext>
              </a:extLst>
            </p:cNvPr>
            <p:cNvSpPr txBox="1"/>
            <p:nvPr/>
          </p:nvSpPr>
          <p:spPr>
            <a:xfrm>
              <a:off x="1832043" y="4339284"/>
              <a:ext cx="8592490" cy="1538883"/>
            </a:xfrm>
            <a:prstGeom prst="rect">
              <a:avLst/>
            </a:prstGeom>
            <a:noFill/>
          </p:spPr>
          <p:txBody>
            <a:bodyPr wrap="square">
              <a:spAutoFit/>
            </a:bodyPr>
            <a:lstStyle/>
            <a:p>
              <a:pPr marL="914400" lvl="1" indent="-457200">
                <a:spcAft>
                  <a:spcPts val="1200"/>
                </a:spcAft>
                <a:buBlip>
                  <a:blip r:embed="rId4"/>
                </a:buBlip>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PAMIs depending on vulnerability index</a:t>
              </a:r>
            </a:p>
            <a:p>
              <a:pPr marL="914400" lvl="1" indent="-457200">
                <a:buFont typeface="Arial" panose="020B0604020202020204" pitchFamily="34" charset="0"/>
                <a:buChar char="•"/>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Geo units</a:t>
              </a:r>
            </a:p>
            <a:p>
              <a:pPr marL="914400" lvl="1" indent="-457200">
                <a:spcAft>
                  <a:spcPts val="1200"/>
                </a:spcAft>
                <a:buClr>
                  <a:srgbClr val="009999"/>
                </a:buClr>
                <a:buFont typeface="Arial" panose="020B0604020202020204" pitchFamily="34" charset="0"/>
                <a:buChar char="•"/>
              </a:pPr>
              <a:r>
                <a:rPr lang="en-GB" sz="2800" dirty="0">
                  <a:latin typeface="Atkinson Hyperlegible" pitchFamily="2" charset="0"/>
                </a:rPr>
                <a:t># and % of geo units that are PAMIs</a:t>
              </a:r>
            </a:p>
          </p:txBody>
        </p:sp>
        <p:sp>
          <p:nvSpPr>
            <p:cNvPr id="16" name="Oval 15">
              <a:extLst>
                <a:ext uri="{FF2B5EF4-FFF2-40B4-BE49-F238E27FC236}">
                  <a16:creationId xmlns:a16="http://schemas.microsoft.com/office/drawing/2014/main" id="{450E9B3E-AD83-5ABF-6E69-7789A09EDA43}"/>
                </a:ext>
              </a:extLst>
            </p:cNvPr>
            <p:cNvSpPr/>
            <p:nvPr/>
          </p:nvSpPr>
          <p:spPr>
            <a:xfrm>
              <a:off x="6800850" y="580292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17" name="Oval 16">
              <a:extLst>
                <a:ext uri="{FF2B5EF4-FFF2-40B4-BE49-F238E27FC236}">
                  <a16:creationId xmlns:a16="http://schemas.microsoft.com/office/drawing/2014/main" id="{91EDFA43-3D68-D441-FD33-A5D802CDB4CB}"/>
                </a:ext>
              </a:extLst>
            </p:cNvPr>
            <p:cNvSpPr/>
            <p:nvPr/>
          </p:nvSpPr>
          <p:spPr>
            <a:xfrm>
              <a:off x="14096999" y="5746240"/>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18" name="Oval 17">
              <a:extLst>
                <a:ext uri="{FF2B5EF4-FFF2-40B4-BE49-F238E27FC236}">
                  <a16:creationId xmlns:a16="http://schemas.microsoft.com/office/drawing/2014/main" id="{8725A91D-E68F-0CF9-883B-768E43325945}"/>
                </a:ext>
              </a:extLst>
            </p:cNvPr>
            <p:cNvSpPr/>
            <p:nvPr/>
          </p:nvSpPr>
          <p:spPr>
            <a:xfrm>
              <a:off x="9601200" y="472431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1" name="Right Brace 20">
              <a:extLst>
                <a:ext uri="{FF2B5EF4-FFF2-40B4-BE49-F238E27FC236}">
                  <a16:creationId xmlns:a16="http://schemas.microsoft.com/office/drawing/2014/main" id="{63F5207E-6A09-6DA8-B8CC-D266A180D49E}"/>
                </a:ext>
              </a:extLst>
            </p:cNvPr>
            <p:cNvSpPr/>
            <p:nvPr/>
          </p:nvSpPr>
          <p:spPr>
            <a:xfrm rot="16200000">
              <a:off x="14158764" y="3633228"/>
              <a:ext cx="486070" cy="6248398"/>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982140A7-0463-8977-6125-D9E639794337}"/>
                </a:ext>
              </a:extLst>
            </p:cNvPr>
            <p:cNvSpPr/>
            <p:nvPr/>
          </p:nvSpPr>
          <p:spPr>
            <a:xfrm>
              <a:off x="2149929" y="4765825"/>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9" name="Right Brace 8">
              <a:extLst>
                <a:ext uri="{FF2B5EF4-FFF2-40B4-BE49-F238E27FC236}">
                  <a16:creationId xmlns:a16="http://schemas.microsoft.com/office/drawing/2014/main" id="{98BB3B44-66F8-75BD-0135-E62F4184F21E}"/>
                </a:ext>
              </a:extLst>
            </p:cNvPr>
            <p:cNvSpPr/>
            <p:nvPr/>
          </p:nvSpPr>
          <p:spPr>
            <a:xfrm rot="16200000">
              <a:off x="6889438" y="2613948"/>
              <a:ext cx="432426" cy="8343898"/>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26A02ED1-F56B-5B58-1CC9-4C5B594AD717}"/>
                </a:ext>
              </a:extLst>
            </p:cNvPr>
            <p:cNvSpPr txBox="1"/>
            <p:nvPr/>
          </p:nvSpPr>
          <p:spPr>
            <a:xfrm>
              <a:off x="9372600" y="4916652"/>
              <a:ext cx="10437778" cy="954107"/>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Population</a:t>
              </a: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and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of population in geo units </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that are PAMIs</a:t>
              </a:r>
            </a:p>
          </p:txBody>
        </p:sp>
      </p:grpSp>
      <p:grpSp>
        <p:nvGrpSpPr>
          <p:cNvPr id="31" name="Group 30">
            <a:extLst>
              <a:ext uri="{FF2B5EF4-FFF2-40B4-BE49-F238E27FC236}">
                <a16:creationId xmlns:a16="http://schemas.microsoft.com/office/drawing/2014/main" id="{05E21F6C-7F64-6323-4C9B-037A45B00144}"/>
              </a:ext>
            </a:extLst>
          </p:cNvPr>
          <p:cNvGrpSpPr/>
          <p:nvPr/>
        </p:nvGrpSpPr>
        <p:grpSpPr>
          <a:xfrm>
            <a:off x="401669" y="2914561"/>
            <a:ext cx="14386269" cy="5124539"/>
            <a:chOff x="401669" y="2914561"/>
            <a:chExt cx="14386269" cy="5124539"/>
          </a:xfrm>
        </p:grpSpPr>
        <p:sp>
          <p:nvSpPr>
            <p:cNvPr id="15" name="Oval 14">
              <a:extLst>
                <a:ext uri="{FF2B5EF4-FFF2-40B4-BE49-F238E27FC236}">
                  <a16:creationId xmlns:a16="http://schemas.microsoft.com/office/drawing/2014/main" id="{950C4B06-B212-B59B-48F6-50CA7D059CDC}"/>
                </a:ext>
              </a:extLst>
            </p:cNvPr>
            <p:cNvSpPr/>
            <p:nvPr/>
          </p:nvSpPr>
          <p:spPr>
            <a:xfrm>
              <a:off x="1676400" y="29145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6" name="TextBox 25">
              <a:extLst>
                <a:ext uri="{FF2B5EF4-FFF2-40B4-BE49-F238E27FC236}">
                  <a16:creationId xmlns:a16="http://schemas.microsoft.com/office/drawing/2014/main" id="{871843AC-D979-FAB0-CC6C-449912459718}"/>
                </a:ext>
              </a:extLst>
            </p:cNvPr>
            <p:cNvSpPr txBox="1"/>
            <p:nvPr/>
          </p:nvSpPr>
          <p:spPr>
            <a:xfrm>
              <a:off x="1832043" y="2986020"/>
              <a:ext cx="12955895" cy="1031051"/>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Tx/>
                <a:buSzTx/>
                <a:buFontTx/>
                <a:buBlip>
                  <a:blip r:embed="rId4"/>
                </a:buBlip>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Initial PAMIs</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GB" sz="2800" dirty="0">
                  <a:latin typeface="Atkinson Hyperlegible" pitchFamily="2" charset="0"/>
                </a:rPr>
                <a:t>Due to the occurrence of cholera outbreaks in recent years</a:t>
              </a:r>
            </a:p>
          </p:txBody>
        </p:sp>
        <p:sp>
          <p:nvSpPr>
            <p:cNvPr id="14" name="Oval 13">
              <a:extLst>
                <a:ext uri="{FF2B5EF4-FFF2-40B4-BE49-F238E27FC236}">
                  <a16:creationId xmlns:a16="http://schemas.microsoft.com/office/drawing/2014/main" id="{DA1D0E0A-AFF7-426B-3369-B24AAF428A62}"/>
                </a:ext>
              </a:extLst>
            </p:cNvPr>
            <p:cNvSpPr/>
            <p:nvPr/>
          </p:nvSpPr>
          <p:spPr>
            <a:xfrm>
              <a:off x="401669" y="7353300"/>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grpSp>
      <p:sp>
        <p:nvSpPr>
          <p:cNvPr id="2" name="Slide Number Placeholder 1">
            <a:extLst>
              <a:ext uri="{FF2B5EF4-FFF2-40B4-BE49-F238E27FC236}">
                <a16:creationId xmlns:a16="http://schemas.microsoft.com/office/drawing/2014/main" id="{E887AAC2-4417-BDCD-2414-A023BF8B0528}"/>
              </a:ext>
            </a:extLst>
          </p:cNvPr>
          <p:cNvSpPr>
            <a:spLocks noGrp="1"/>
          </p:cNvSpPr>
          <p:nvPr>
            <p:ph type="sldNum" sz="quarter" idx="7"/>
          </p:nvPr>
        </p:nvSpPr>
        <p:spPr>
          <a:xfrm>
            <a:off x="13738679" y="9565479"/>
            <a:ext cx="4206240" cy="184666"/>
          </a:xfrm>
        </p:spPr>
        <p:txBody>
          <a:bodyPr/>
          <a:lstStyle/>
          <a:p>
            <a:fld id="{B6F15528-21DE-4FAA-801E-634DDDAF4B2B}" type="slidenum">
              <a:rPr lang="en-US" sz="1200" smtClean="0"/>
              <a:t>21</a:t>
            </a:fld>
            <a:endParaRPr lang="en-US" sz="1200" dirty="0"/>
          </a:p>
        </p:txBody>
      </p:sp>
    </p:spTree>
    <p:extLst>
      <p:ext uri="{BB962C8B-B14F-4D97-AF65-F5344CB8AC3E}">
        <p14:creationId xmlns:p14="http://schemas.microsoft.com/office/powerpoint/2010/main" val="287076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CEBF6B-C965-DD05-57B0-DB2B93B190DD}"/>
              </a:ext>
            </a:extLst>
          </p:cNvPr>
          <p:cNvPicPr>
            <a:picLocks noChangeAspect="1"/>
          </p:cNvPicPr>
          <p:nvPr/>
        </p:nvPicPr>
        <p:blipFill>
          <a:blip r:embed="rId3"/>
          <a:stretch>
            <a:fillRect/>
          </a:stretch>
        </p:blipFill>
        <p:spPr>
          <a:xfrm>
            <a:off x="699147" y="1586412"/>
            <a:ext cx="5662508" cy="1651565"/>
          </a:xfrm>
          <a:prstGeom prst="rect">
            <a:avLst/>
          </a:prstGeom>
        </p:spPr>
      </p:pic>
      <p:sp>
        <p:nvSpPr>
          <p:cNvPr id="9" name="TextBox 8">
            <a:extLst>
              <a:ext uri="{FF2B5EF4-FFF2-40B4-BE49-F238E27FC236}">
                <a16:creationId xmlns:a16="http://schemas.microsoft.com/office/drawing/2014/main" id="{6CBA8FFC-2A14-57DD-A615-CD46C542CAB0}"/>
              </a:ext>
            </a:extLst>
          </p:cNvPr>
          <p:cNvSpPr txBox="1"/>
          <p:nvPr/>
        </p:nvSpPr>
        <p:spPr>
          <a:xfrm>
            <a:off x="1740744" y="2026043"/>
            <a:ext cx="3579313" cy="646331"/>
          </a:xfrm>
          <a:prstGeom prst="rect">
            <a:avLst/>
          </a:prstGeom>
          <a:noFill/>
        </p:spPr>
        <p:txBody>
          <a:bodyPr wrap="square">
            <a:spAutoFit/>
          </a:bodyPr>
          <a:lstStyle/>
          <a:p>
            <a:r>
              <a:rPr lang="en-US" sz="3600" b="1" dirty="0">
                <a:solidFill>
                  <a:schemeClr val="bg2">
                    <a:lumMod val="25000"/>
                  </a:schemeClr>
                </a:solidFill>
                <a:latin typeface="Cavolini" panose="03000502040302020204" pitchFamily="66" charset="0"/>
                <a:cs typeface="Cavolini" panose="03000502040302020204" pitchFamily="66" charset="0"/>
              </a:rPr>
              <a:t>Illustration</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14400" y="-1845617"/>
            <a:ext cx="10134600" cy="3343275"/>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read</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A6FDD1C8-36CE-5837-DA26-8388939F82A7}"/>
              </a:ext>
            </a:extLst>
          </p:cNvPr>
          <p:cNvSpPr txBox="1"/>
          <p:nvPr/>
        </p:nvSpPr>
        <p:spPr>
          <a:xfrm>
            <a:off x="1400144" y="7430482"/>
            <a:ext cx="16667131" cy="2277547"/>
          </a:xfrm>
          <a:prstGeom prst="rect">
            <a:avLst/>
          </a:prstGeom>
          <a:noFill/>
        </p:spPr>
        <p:txBody>
          <a:bodyPr wrap="square">
            <a:spAutoFit/>
          </a:bodyPr>
          <a:lstStyle/>
          <a:p>
            <a:pPr>
              <a:spcAft>
                <a:spcPts val="1200"/>
              </a:spcAft>
            </a:pPr>
            <a:r>
              <a:rPr lang="en-US" sz="2800" dirty="0">
                <a:solidFill>
                  <a:srgbClr val="F4B084"/>
                </a:solidFill>
                <a:latin typeface="Atkinson Hyperlegible Bold" panose="020B0604020202020204" charset="0"/>
              </a:rPr>
              <a:t>If the vulnerability index threshold is set to ≥ 6 </a:t>
            </a:r>
          </a:p>
          <a:p>
            <a:pPr marL="457200" indent="-457200">
              <a:spcAft>
                <a:spcPts val="1200"/>
              </a:spcAft>
              <a:buBlip>
                <a:blip r:embed="rId4"/>
              </a:buBlip>
            </a:pPr>
            <a:r>
              <a:rPr lang="en-US" sz="2800" dirty="0">
                <a:latin typeface="Atkinson Hyperlegible" panose="020B0604020202020204" charset="0"/>
              </a:rPr>
              <a:t>27 geo units are PAMIs (accounting for 27% of the geo units)</a:t>
            </a:r>
          </a:p>
          <a:p>
            <a:pPr marL="457200" indent="-457200">
              <a:spcAft>
                <a:spcPts val="1200"/>
              </a:spcAft>
              <a:buBlip>
                <a:blip r:embed="rId4"/>
              </a:buBlip>
            </a:pPr>
            <a:r>
              <a:rPr lang="en-US" sz="2800" dirty="0">
                <a:latin typeface="Atkinson Hyperlegible" panose="020B0604020202020204" charset="0"/>
              </a:rPr>
              <a:t>Population in PAMIs: 619,740 (30% of the population)</a:t>
            </a:r>
          </a:p>
          <a:p>
            <a:endParaRPr lang="en-GB" sz="2800" dirty="0">
              <a:latin typeface="Atkinson Hyperlegible" panose="020B0604020202020204" charset="0"/>
            </a:endParaRPr>
          </a:p>
        </p:txBody>
      </p:sp>
      <p:pic>
        <p:nvPicPr>
          <p:cNvPr id="10" name="Picture 9">
            <a:extLst>
              <a:ext uri="{FF2B5EF4-FFF2-40B4-BE49-F238E27FC236}">
                <a16:creationId xmlns:a16="http://schemas.microsoft.com/office/drawing/2014/main" id="{43C8F7E6-826F-ED19-ABFC-6DF16CE4E488}"/>
              </a:ext>
            </a:extLst>
          </p:cNvPr>
          <p:cNvPicPr>
            <a:picLocks noChangeAspect="1"/>
          </p:cNvPicPr>
          <p:nvPr/>
        </p:nvPicPr>
        <p:blipFill>
          <a:blip r:embed="rId5"/>
          <a:stretch>
            <a:fillRect/>
          </a:stretch>
        </p:blipFill>
        <p:spPr>
          <a:xfrm>
            <a:off x="665100" y="3598188"/>
            <a:ext cx="17402175" cy="3343275"/>
          </a:xfrm>
          <a:prstGeom prst="rect">
            <a:avLst/>
          </a:prstGeom>
        </p:spPr>
      </p:pic>
      <p:sp>
        <p:nvSpPr>
          <p:cNvPr id="2" name="Slide Number Placeholder 1">
            <a:extLst>
              <a:ext uri="{FF2B5EF4-FFF2-40B4-BE49-F238E27FC236}">
                <a16:creationId xmlns:a16="http://schemas.microsoft.com/office/drawing/2014/main" id="{14D68722-9B95-3B0E-A573-ECA3A565BA5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22</a:t>
            </a:fld>
            <a:endParaRPr lang="en-US" sz="1200" dirty="0"/>
          </a:p>
        </p:txBody>
      </p:sp>
    </p:spTree>
    <p:extLst>
      <p:ext uri="{BB962C8B-B14F-4D97-AF65-F5344CB8AC3E}">
        <p14:creationId xmlns:p14="http://schemas.microsoft.com/office/powerpoint/2010/main" val="778271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2009227"/>
            <a:ext cx="10134600" cy="3418927"/>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use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A5A86EF5-821E-0EF6-D259-09B9AE03E389}"/>
              </a:ext>
            </a:extLst>
          </p:cNvPr>
          <p:cNvSpPr txBox="1"/>
          <p:nvPr/>
        </p:nvSpPr>
        <p:spPr>
          <a:xfrm>
            <a:off x="2209800" y="4861690"/>
            <a:ext cx="14706600" cy="273921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Explore and discuss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different threshold scenario at the stakeholder validation for setting the </a:t>
            </a:r>
            <a:r>
              <a:rPr lang="en-US" sz="2800" dirty="0">
                <a:solidFill>
                  <a:prstClr val="black"/>
                </a:solidFill>
                <a:latin typeface="Atkinson Hyperlegible" panose="020B0604020202020204" charset="0"/>
              </a:rPr>
              <a:t>vulnerability</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index threshold</a:t>
            </a:r>
          </a:p>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Determine the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best balance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between feasibility and impact</a:t>
            </a:r>
          </a:p>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lang="en-US" sz="2800" dirty="0">
                <a:solidFill>
                  <a:prstClr val="black"/>
                </a:solidFill>
                <a:latin typeface="Atkinson Hyperlegible Bold" panose="020B0604020202020204" charset="0"/>
              </a:rPr>
              <a:t>Document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how the vulnerability index was selected in the report on PAMI identification</a:t>
            </a:r>
          </a:p>
        </p:txBody>
      </p:sp>
      <p:sp>
        <p:nvSpPr>
          <p:cNvPr id="9" name="Rectangle: Rounded Corners 8">
            <a:extLst>
              <a:ext uri="{FF2B5EF4-FFF2-40B4-BE49-F238E27FC236}">
                <a16:creationId xmlns:a16="http://schemas.microsoft.com/office/drawing/2014/main" id="{9D3C5D5D-A9EE-5F88-40FE-4B4665D69364}"/>
              </a:ext>
            </a:extLst>
          </p:cNvPr>
          <p:cNvSpPr/>
          <p:nvPr/>
        </p:nvSpPr>
        <p:spPr>
          <a:xfrm>
            <a:off x="1752601" y="2577815"/>
            <a:ext cx="14706600" cy="10811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DE16673-F33B-B173-CF2A-8FCD8EF3767A}"/>
              </a:ext>
            </a:extLst>
          </p:cNvPr>
          <p:cNvSpPr txBox="1"/>
          <p:nvPr/>
        </p:nvSpPr>
        <p:spPr>
          <a:xfrm>
            <a:off x="1828800" y="2874084"/>
            <a:ext cx="146304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Figures in the sheet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R.2</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are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used</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set the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index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threshold</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F8593807-194E-1E87-701F-706749DEF29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23</a:t>
            </a:fld>
            <a:endParaRPr lang="en-US" sz="1200" dirty="0"/>
          </a:p>
        </p:txBody>
      </p:sp>
    </p:spTree>
    <p:extLst>
      <p:ext uri="{BB962C8B-B14F-4D97-AF65-F5344CB8AC3E}">
        <p14:creationId xmlns:p14="http://schemas.microsoft.com/office/powerpoint/2010/main" val="359898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C60990-9495-94C2-4AB3-C86645D0EF56}"/>
              </a:ext>
            </a:extLst>
          </p:cNvPr>
          <p:cNvSpPr/>
          <p:nvPr/>
        </p:nvSpPr>
        <p:spPr>
          <a:xfrm>
            <a:off x="9474201" y="3023124"/>
            <a:ext cx="4737104" cy="933843"/>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717959A1-52EF-A33C-AE82-458F0395A1A7}"/>
              </a:ext>
            </a:extLst>
          </p:cNvPr>
          <p:cNvGrpSpPr/>
          <p:nvPr/>
        </p:nvGrpSpPr>
        <p:grpSpPr>
          <a:xfrm>
            <a:off x="-1295400" y="-1777155"/>
            <a:ext cx="10439400" cy="3178898"/>
            <a:chOff x="0" y="-47625"/>
            <a:chExt cx="1261441" cy="282691"/>
          </a:xfrm>
          <a:scene3d>
            <a:camera prst="orthographicFront">
              <a:rot lat="0" lon="0" rev="0"/>
            </a:camera>
            <a:lightRig rig="contrasting" dir="t">
              <a:rot lat="0" lon="0" rev="15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149987" dist="250190" dir="8460000" algn="ctr">
                <a:srgbClr val="000000">
                  <a:alpha val="28000"/>
                </a:srgbClr>
              </a:outerShdw>
            </a:effectLst>
            <a:sp3d prstMaterial="metal">
              <a:bevelT w="88900" h="889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828800" y="1947238"/>
            <a:ext cx="14630400" cy="92207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828800" y="2166681"/>
            <a:ext cx="14630400" cy="523220"/>
          </a:xfrm>
          <a:prstGeom prst="rect">
            <a:avLst/>
          </a:prstGeom>
          <a:noFill/>
        </p:spPr>
        <p:txBody>
          <a:bodyPr wrap="square" rtlCol="0">
            <a:spAutoFit/>
          </a:bodyPr>
          <a:lstStyle/>
          <a:p>
            <a:pPr algn="ct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Extent of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missing data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each vulnerability factor</a:t>
            </a:r>
          </a:p>
        </p:txBody>
      </p:sp>
      <p:pic>
        <p:nvPicPr>
          <p:cNvPr id="12" name="Picture 11">
            <a:extLst>
              <a:ext uri="{FF2B5EF4-FFF2-40B4-BE49-F238E27FC236}">
                <a16:creationId xmlns:a16="http://schemas.microsoft.com/office/drawing/2014/main" id="{4C91BD49-52C4-96AE-71C6-883A19C00210}"/>
              </a:ext>
            </a:extLst>
          </p:cNvPr>
          <p:cNvPicPr>
            <a:picLocks noChangeAspect="1"/>
          </p:cNvPicPr>
          <p:nvPr/>
        </p:nvPicPr>
        <p:blipFill>
          <a:blip r:embed="rId3"/>
          <a:stretch>
            <a:fillRect/>
          </a:stretch>
        </p:blipFill>
        <p:spPr>
          <a:xfrm>
            <a:off x="769620" y="4400550"/>
            <a:ext cx="13525500" cy="5886450"/>
          </a:xfrm>
          <a:prstGeom prst="rect">
            <a:avLst/>
          </a:prstGeom>
        </p:spPr>
      </p:pic>
      <p:sp>
        <p:nvSpPr>
          <p:cNvPr id="24" name="TextBox 23">
            <a:extLst>
              <a:ext uri="{FF2B5EF4-FFF2-40B4-BE49-F238E27FC236}">
                <a16:creationId xmlns:a16="http://schemas.microsoft.com/office/drawing/2014/main" id="{64963BE2-A2E6-7FEA-E975-206E3ACB8769}"/>
              </a:ext>
            </a:extLst>
          </p:cNvPr>
          <p:cNvSpPr txBox="1"/>
          <p:nvPr/>
        </p:nvSpPr>
        <p:spPr>
          <a:xfrm>
            <a:off x="9474201" y="3048352"/>
            <a:ext cx="4648201" cy="954107"/>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 of geo units with missing data</a:t>
            </a:r>
          </a:p>
        </p:txBody>
      </p:sp>
      <p:sp>
        <p:nvSpPr>
          <p:cNvPr id="25" name="Right Brace 24">
            <a:extLst>
              <a:ext uri="{FF2B5EF4-FFF2-40B4-BE49-F238E27FC236}">
                <a16:creationId xmlns:a16="http://schemas.microsoft.com/office/drawing/2014/main" id="{F9125CCF-0826-BE9F-95AB-20C7A5E23006}"/>
              </a:ext>
            </a:extLst>
          </p:cNvPr>
          <p:cNvSpPr/>
          <p:nvPr/>
        </p:nvSpPr>
        <p:spPr>
          <a:xfrm rot="16200000">
            <a:off x="11711946" y="1810207"/>
            <a:ext cx="261614" cy="4737103"/>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a:extLst>
              <a:ext uri="{FF2B5EF4-FFF2-40B4-BE49-F238E27FC236}">
                <a16:creationId xmlns:a16="http://schemas.microsoft.com/office/drawing/2014/main" id="{EF740F00-B51B-EC4A-D6AC-55C2DFE6E078}"/>
              </a:ext>
            </a:extLst>
          </p:cNvPr>
          <p:cNvGrpSpPr/>
          <p:nvPr/>
        </p:nvGrpSpPr>
        <p:grpSpPr>
          <a:xfrm>
            <a:off x="725504" y="5738461"/>
            <a:ext cx="23757556" cy="2023836"/>
            <a:chOff x="725504" y="5738461"/>
            <a:chExt cx="23757556" cy="2023836"/>
          </a:xfrm>
        </p:grpSpPr>
        <p:sp>
          <p:nvSpPr>
            <p:cNvPr id="13" name="TextBox 12">
              <a:extLst>
                <a:ext uri="{FF2B5EF4-FFF2-40B4-BE49-F238E27FC236}">
                  <a16:creationId xmlns:a16="http://schemas.microsoft.com/office/drawing/2014/main" id="{A41BD970-EC00-E124-CF89-8DE897DC2CEF}"/>
                </a:ext>
              </a:extLst>
            </p:cNvPr>
            <p:cNvSpPr txBox="1"/>
            <p:nvPr/>
          </p:nvSpPr>
          <p:spPr>
            <a:xfrm>
              <a:off x="15240000" y="5738461"/>
              <a:ext cx="9243060" cy="584775"/>
            </a:xfrm>
            <a:prstGeom prst="rect">
              <a:avLst/>
            </a:prstGeom>
            <a:noFill/>
          </p:spPr>
          <p:txBody>
            <a:bodyPr wrap="square">
              <a:spAutoFit/>
            </a:bodyPr>
            <a:lstStyle/>
            <a:p>
              <a:r>
                <a:rPr lang="en-US" sz="3200" dirty="0">
                  <a:solidFill>
                    <a:srgbClr val="F9C056"/>
                  </a:solidFill>
                  <a:latin typeface="ADLaM Display" panose="02010000000000000000" pitchFamily="2" charset="0"/>
                  <a:ea typeface="ADLaM Display" panose="02010000000000000000" pitchFamily="2" charset="0"/>
                  <a:cs typeface="ADLaM Display" panose="02010000000000000000" pitchFamily="2" charset="0"/>
                </a:rPr>
                <a:t>E</a:t>
              </a:r>
              <a:r>
                <a:rPr kumimoji="0" lang="en-US" sz="3200" i="0" u="none" strike="noStrike" kern="1200" cap="none" spc="0" normalizeH="0" baseline="0" noProof="0" dirty="0" err="1">
                  <a:ln>
                    <a:noFill/>
                  </a:ln>
                  <a:solidFill>
                    <a:srgbClr val="F9C056"/>
                  </a:solidFill>
                  <a:effectLst/>
                  <a:uLnTx/>
                  <a:uFillTx/>
                  <a:latin typeface="ADLaM Display" panose="02010000000000000000" pitchFamily="2" charset="0"/>
                  <a:ea typeface="ADLaM Display" panose="02010000000000000000" pitchFamily="2" charset="0"/>
                  <a:cs typeface="ADLaM Display" panose="02010000000000000000" pitchFamily="2" charset="0"/>
                </a:rPr>
                <a:t>xample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E5102C13-8F90-D062-1DB9-1F324377AADE}"/>
                </a:ext>
              </a:extLst>
            </p:cNvPr>
            <p:cNvSpPr txBox="1"/>
            <p:nvPr/>
          </p:nvSpPr>
          <p:spPr>
            <a:xfrm>
              <a:off x="14295120" y="6377302"/>
              <a:ext cx="4038600" cy="1384995"/>
            </a:xfrm>
            <a:prstGeom prst="rect">
              <a:avLst/>
            </a:prstGeom>
            <a:noFill/>
          </p:spPr>
          <p:txBody>
            <a:bodyPr wrap="square" rtlCol="0">
              <a:spAutoFit/>
            </a:bodyPr>
            <a:lstStyle/>
            <a:p>
              <a:pPr algn="ctr"/>
              <a:r>
                <a:rPr lang="en-US" sz="2800" dirty="0">
                  <a:latin typeface="Atkinson Hyperlegible" panose="020B0604020202020204" charset="0"/>
                </a:rPr>
                <a:t>There is </a:t>
              </a:r>
              <a:r>
                <a:rPr lang="en-US" sz="2800" dirty="0">
                  <a:latin typeface="Atkinson Hyperlegible Bold" panose="020B0604020202020204" charset="0"/>
                </a:rPr>
                <a:t>1 geo unit </a:t>
              </a:r>
              <a:r>
                <a:rPr lang="en-US" sz="2800" dirty="0">
                  <a:latin typeface="Atkinson Hyperlegible" panose="020B0604020202020204" charset="0"/>
                </a:rPr>
                <a:t>with missing value for </a:t>
              </a:r>
              <a:r>
                <a:rPr lang="en-US" sz="2800" dirty="0">
                  <a:latin typeface="Atkinson Hyperlegible Bold" panose="020B0604020202020204" charset="0"/>
                </a:rPr>
                <a:t>hard-to-access populations</a:t>
              </a:r>
            </a:p>
          </p:txBody>
        </p:sp>
        <p:sp>
          <p:nvSpPr>
            <p:cNvPr id="15" name="Oval 14">
              <a:extLst>
                <a:ext uri="{FF2B5EF4-FFF2-40B4-BE49-F238E27FC236}">
                  <a16:creationId xmlns:a16="http://schemas.microsoft.com/office/drawing/2014/main" id="{2F7CD4EB-AF95-D0C3-CA3A-1D3748E2F559}"/>
                </a:ext>
              </a:extLst>
            </p:cNvPr>
            <p:cNvSpPr/>
            <p:nvPr/>
          </p:nvSpPr>
          <p:spPr>
            <a:xfrm>
              <a:off x="9906000" y="7155542"/>
              <a:ext cx="685800" cy="323189"/>
            </a:xfrm>
            <a:prstGeom prst="ellipse">
              <a:avLst/>
            </a:prstGeom>
            <a:noFill/>
            <a:ln w="76200">
              <a:solidFill>
                <a:srgbClr val="F9C05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D74399-41CD-8B21-CC28-A06BD1647841}"/>
                </a:ext>
              </a:extLst>
            </p:cNvPr>
            <p:cNvSpPr/>
            <p:nvPr/>
          </p:nvSpPr>
          <p:spPr>
            <a:xfrm>
              <a:off x="725504" y="7182180"/>
              <a:ext cx="4038600" cy="296551"/>
            </a:xfrm>
            <a:prstGeom prst="rect">
              <a:avLst/>
            </a:prstGeom>
            <a:noFill/>
            <a:ln w="76200">
              <a:solidFill>
                <a:srgbClr val="F9C05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BCCAB2E7-4C25-3910-2AE2-AEDF38C63CD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24</a:t>
            </a:fld>
            <a:endParaRPr lang="en-US" sz="1200"/>
          </a:p>
        </p:txBody>
      </p:sp>
    </p:spTree>
    <p:extLst>
      <p:ext uri="{BB962C8B-B14F-4D97-AF65-F5344CB8AC3E}">
        <p14:creationId xmlns:p14="http://schemas.microsoft.com/office/powerpoint/2010/main" val="348147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87939" y="-1663700"/>
            <a:ext cx="100584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How to use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96AAC3E0-CB9E-A422-3AE8-0D11CEA0D2DA}"/>
              </a:ext>
            </a:extLst>
          </p:cNvPr>
          <p:cNvSpPr txBox="1"/>
          <p:nvPr/>
        </p:nvSpPr>
        <p:spPr>
          <a:xfrm>
            <a:off x="2362200" y="4959360"/>
            <a:ext cx="17068799" cy="1446550"/>
          </a:xfrm>
          <a:prstGeom prst="rect">
            <a:avLst/>
          </a:prstGeom>
          <a:noFill/>
        </p:spPr>
        <p:txBody>
          <a:bodyPr wrap="square">
            <a:spAutoFit/>
          </a:bodyPr>
          <a:lstStyle/>
          <a:p>
            <a:pPr marL="914400" lvl="1" indent="-457200" algn="just">
              <a:spcAft>
                <a:spcPts val="3600"/>
              </a:spcAft>
              <a:buClr>
                <a:srgbClr val="119C94"/>
              </a:buClr>
              <a:buBlip>
                <a:blip r:embed="rId3"/>
              </a:buBlip>
              <a:defRPr/>
            </a:pPr>
            <a:r>
              <a:rPr lang="fr-FR" sz="2800" noProof="0" dirty="0">
                <a:solidFill>
                  <a:prstClr val="black"/>
                </a:solidFill>
                <a:latin typeface="Atkinson Hyperlegible" panose="020B0604020202020204" charset="0"/>
              </a:rPr>
              <a:t>Guide the discussions </a:t>
            </a:r>
            <a:r>
              <a:rPr lang="fr-FR" sz="2800" dirty="0">
                <a:solidFill>
                  <a:prstClr val="black"/>
                </a:solidFill>
                <a:latin typeface="Atkinson Hyperlegible" panose="020B0604020202020204" charset="0"/>
              </a:rPr>
              <a:t>on</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rPr>
              <a:t> </a:t>
            </a:r>
            <a:r>
              <a:rPr lang="fr-FR" sz="2800" dirty="0" err="1">
                <a:solidFill>
                  <a:prstClr val="black"/>
                </a:solidFill>
                <a:latin typeface="Atkinson Hyperlegible" panose="020B0604020202020204" charset="0"/>
              </a:rPr>
              <a:t>missing</a:t>
            </a:r>
            <a:r>
              <a:rPr lang="fr-FR" sz="2800" dirty="0">
                <a:solidFill>
                  <a:prstClr val="black"/>
                </a:solidFill>
                <a:latin typeface="Atkinson Hyperlegible" panose="020B0604020202020204" charset="0"/>
              </a:rPr>
              <a:t> data at the stakeholder validation </a:t>
            </a:r>
          </a:p>
          <a:p>
            <a:pPr marL="914400" lvl="1" indent="-457200" algn="just">
              <a:spcAft>
                <a:spcPts val="2400"/>
              </a:spcAft>
              <a:buClr>
                <a:srgbClr val="119C94"/>
              </a:buClr>
              <a:buBlip>
                <a:blip r:embed="rId3"/>
              </a:buBlip>
              <a:defRPr/>
            </a:pPr>
            <a:r>
              <a:rPr lang="fr-FR" sz="3000" b="1" dirty="0" err="1">
                <a:solidFill>
                  <a:prstClr val="black"/>
                </a:solidFill>
                <a:latin typeface="Cavolini" panose="03000502040302020204" pitchFamily="66" charset="0"/>
                <a:cs typeface="Cavolini" panose="03000502040302020204" pitchFamily="66" charset="0"/>
              </a:rPr>
              <a:t>Remembe</a:t>
            </a:r>
            <a:r>
              <a:rPr lang="fr-FR" sz="3000" b="1" dirty="0" err="1">
                <a:solidFill>
                  <a:prstClr val="black"/>
                </a:solidFill>
                <a:latin typeface="Congenial" panose="02000503040000020004" pitchFamily="2" charset="0"/>
              </a:rPr>
              <a:t>r</a:t>
            </a:r>
            <a:r>
              <a:rPr lang="fr-FR" sz="2800" dirty="0">
                <a:solidFill>
                  <a:prstClr val="black"/>
                </a:solidFill>
                <a:latin typeface="Atkinson Hyperlegible Bold" panose="020B0604020202020204" charset="0"/>
              </a:rPr>
              <a:t>: </a:t>
            </a:r>
            <a:r>
              <a:rPr lang="fr-FR" sz="2800" dirty="0">
                <a:solidFill>
                  <a:prstClr val="black"/>
                </a:solidFill>
                <a:latin typeface="Atkinson Hyperlegible" panose="020B0604020202020204" charset="0"/>
              </a:rPr>
              <a:t>all </a:t>
            </a:r>
            <a:r>
              <a:rPr lang="fr-FR" sz="2800" dirty="0" err="1">
                <a:solidFill>
                  <a:prstClr val="black"/>
                </a:solidFill>
                <a:latin typeface="Atkinson Hyperlegible" panose="020B0604020202020204" charset="0"/>
              </a:rPr>
              <a:t>missing</a:t>
            </a:r>
            <a:r>
              <a:rPr lang="fr-FR" sz="2800" dirty="0">
                <a:solidFill>
                  <a:prstClr val="black"/>
                </a:solidFill>
                <a:latin typeface="Atkinson Hyperlegible" panose="020B0604020202020204" charset="0"/>
              </a:rPr>
              <a:t> data should be </a:t>
            </a:r>
            <a:r>
              <a:rPr lang="fr-FR" sz="2800" dirty="0" err="1">
                <a:solidFill>
                  <a:prstClr val="black"/>
                </a:solidFill>
                <a:latin typeface="Atkinson Hyperlegible" panose="020B0604020202020204" charset="0"/>
              </a:rPr>
              <a:t>filled</a:t>
            </a:r>
            <a:endParaRPr lang="fr-FR" sz="2800" dirty="0">
              <a:solidFill>
                <a:prstClr val="black"/>
              </a:solidFill>
              <a:latin typeface="Atkinson Hyperlegible" panose="020B0604020202020204" charset="0"/>
            </a:endParaRPr>
          </a:p>
        </p:txBody>
      </p:sp>
      <p:sp>
        <p:nvSpPr>
          <p:cNvPr id="12" name="Rectangle: Rounded Corners 11">
            <a:extLst>
              <a:ext uri="{FF2B5EF4-FFF2-40B4-BE49-F238E27FC236}">
                <a16:creationId xmlns:a16="http://schemas.microsoft.com/office/drawing/2014/main" id="{F6DCAF4F-85C0-8163-2532-490A02484314}"/>
              </a:ext>
            </a:extLst>
          </p:cNvPr>
          <p:cNvSpPr/>
          <p:nvPr/>
        </p:nvSpPr>
        <p:spPr>
          <a:xfrm>
            <a:off x="1821817" y="2408380"/>
            <a:ext cx="14649807" cy="121112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94FCC09-03A5-0034-834A-57EE1CBE1270}"/>
              </a:ext>
            </a:extLst>
          </p:cNvPr>
          <p:cNvSpPr txBox="1"/>
          <p:nvPr/>
        </p:nvSpPr>
        <p:spPr>
          <a:xfrm>
            <a:off x="1816375" y="2752330"/>
            <a:ext cx="14649807" cy="523220"/>
          </a:xfrm>
          <a:prstGeom prst="rect">
            <a:avLst/>
          </a:prstGeom>
          <a:noFill/>
        </p:spPr>
        <p:txBody>
          <a:bodyPr wrap="square" rtlCol="0">
            <a:spAutoFit/>
          </a:bodyPr>
          <a:lstStyle/>
          <a:p>
            <a:pPr algn="ctr"/>
            <a:r>
              <a:rPr lang="fr-FR" sz="2800" dirty="0" err="1">
                <a:latin typeface="ADLaM Display" panose="02010000000000000000" pitchFamily="2" charset="0"/>
                <a:ea typeface="ADLaM Display" panose="02010000000000000000" pitchFamily="2" charset="0"/>
                <a:cs typeface="ADLaM Display" panose="02010000000000000000" pitchFamily="2" charset="0"/>
              </a:rPr>
              <a:t>Assess</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data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missingness</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a:latin typeface="ADLaM Display" panose="02010000000000000000" pitchFamily="2" charset="0"/>
                <a:ea typeface="ADLaM Display" panose="02010000000000000000" pitchFamily="2" charset="0"/>
                <a:cs typeface="ADLaM Display" panose="02010000000000000000" pitchFamily="2" charset="0"/>
              </a:rPr>
              <a:t>for </a:t>
            </a:r>
            <a:r>
              <a:rPr lang="fr-FR" sz="2800" dirty="0" err="1">
                <a:latin typeface="ADLaM Display" panose="02010000000000000000" pitchFamily="2" charset="0"/>
                <a:ea typeface="ADLaM Display" panose="02010000000000000000" pitchFamily="2" charset="0"/>
                <a:cs typeface="ADLaM Display" panose="02010000000000000000" pitchFamily="2" charset="0"/>
              </a:rPr>
              <a:t>each</a:t>
            </a:r>
            <a:r>
              <a:rPr lang="fr-FR" sz="2800" dirty="0">
                <a:latin typeface="ADLaM Display" panose="02010000000000000000" pitchFamily="2" charset="0"/>
                <a:ea typeface="ADLaM Display" panose="02010000000000000000" pitchFamily="2" charset="0"/>
                <a:cs typeface="ADLaM Display" panose="02010000000000000000" pitchFamily="2" charset="0"/>
              </a:rPr>
              <a:t> vulnerability factor</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6C62EB05-5444-A6E9-9151-1114797244F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25</a:t>
            </a:fld>
            <a:endParaRPr lang="en-US" sz="1200" dirty="0"/>
          </a:p>
        </p:txBody>
      </p:sp>
    </p:spTree>
    <p:extLst>
      <p:ext uri="{BB962C8B-B14F-4D97-AF65-F5344CB8AC3E}">
        <p14:creationId xmlns:p14="http://schemas.microsoft.com/office/powerpoint/2010/main" val="914646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2999" y="-1761502"/>
            <a:ext cx="102870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R.4</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389525" y="2750367"/>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389525" y="2933450"/>
            <a:ext cx="1478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Content s</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imilar</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to Sheet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R.1</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All indicators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calculated</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identify</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PAMIs</a:t>
            </a:r>
            <a:endPar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0" name="Picture 9">
            <a:extLst>
              <a:ext uri="{FF2B5EF4-FFF2-40B4-BE49-F238E27FC236}">
                <a16:creationId xmlns:a16="http://schemas.microsoft.com/office/drawing/2014/main" id="{FAB95225-8CDC-11B6-B617-BB0717A1DD53}"/>
              </a:ext>
            </a:extLst>
          </p:cNvPr>
          <p:cNvPicPr>
            <a:picLocks noChangeAspect="1"/>
          </p:cNvPicPr>
          <p:nvPr/>
        </p:nvPicPr>
        <p:blipFill>
          <a:blip r:embed="rId3"/>
          <a:stretch>
            <a:fillRect/>
          </a:stretch>
        </p:blipFill>
        <p:spPr>
          <a:xfrm>
            <a:off x="1601485" y="4533900"/>
            <a:ext cx="14543278" cy="4776553"/>
          </a:xfrm>
          <a:prstGeom prst="rect">
            <a:avLst/>
          </a:prstGeom>
        </p:spPr>
      </p:pic>
      <p:sp>
        <p:nvSpPr>
          <p:cNvPr id="9" name="Rectangle 8">
            <a:extLst>
              <a:ext uri="{FF2B5EF4-FFF2-40B4-BE49-F238E27FC236}">
                <a16:creationId xmlns:a16="http://schemas.microsoft.com/office/drawing/2014/main" id="{1F2336B7-F486-4D9B-E6D9-9BCC7EED93A6}"/>
              </a:ext>
            </a:extLst>
          </p:cNvPr>
          <p:cNvSpPr/>
          <p:nvPr/>
        </p:nvSpPr>
        <p:spPr>
          <a:xfrm>
            <a:off x="1280160" y="4447723"/>
            <a:ext cx="381000" cy="10402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A50AB639-49C6-D7A2-0F0D-81911A51814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26</a:t>
            </a:fld>
            <a:endParaRPr lang="en-US" sz="1200" dirty="0"/>
          </a:p>
        </p:txBody>
      </p:sp>
    </p:spTree>
    <p:extLst>
      <p:ext uri="{BB962C8B-B14F-4D97-AF65-F5344CB8AC3E}">
        <p14:creationId xmlns:p14="http://schemas.microsoft.com/office/powerpoint/2010/main" val="1525817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809659"/>
            <a:ext cx="102108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use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D75CB30E-2D35-9C60-5E85-EDE5F21BF54E}"/>
              </a:ext>
            </a:extLst>
          </p:cNvPr>
          <p:cNvSpPr txBox="1"/>
          <p:nvPr/>
        </p:nvSpPr>
        <p:spPr>
          <a:xfrm>
            <a:off x="1164773" y="3109781"/>
            <a:ext cx="16133731"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32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Manipulate the data in the sheet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For example, filter or sort</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data </a:t>
            </a:r>
            <a:r>
              <a:rPr lang="en-US" sz="2800" dirty="0">
                <a:latin typeface="Atkinson Hyperlegible" panose="020B0604020202020204" charset="0"/>
              </a:rPr>
              <a:t>by vulnerability index value or filter missing values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15" name="Graphic 14" descr="Filter with solid fill">
            <a:extLst>
              <a:ext uri="{FF2B5EF4-FFF2-40B4-BE49-F238E27FC236}">
                <a16:creationId xmlns:a16="http://schemas.microsoft.com/office/drawing/2014/main" id="{FC16B068-B3F0-BE2C-41DB-EB518C5408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258" y="3765806"/>
            <a:ext cx="679255" cy="679255"/>
          </a:xfrm>
          <a:prstGeom prst="rect">
            <a:avLst/>
          </a:prstGeom>
        </p:spPr>
      </p:pic>
      <p:grpSp>
        <p:nvGrpSpPr>
          <p:cNvPr id="7" name="Group 6">
            <a:extLst>
              <a:ext uri="{FF2B5EF4-FFF2-40B4-BE49-F238E27FC236}">
                <a16:creationId xmlns:a16="http://schemas.microsoft.com/office/drawing/2014/main" id="{2F369FA6-4D2E-CFD9-1BC6-ED13B8B3C6CC}"/>
              </a:ext>
            </a:extLst>
          </p:cNvPr>
          <p:cNvGrpSpPr/>
          <p:nvPr/>
        </p:nvGrpSpPr>
        <p:grpSpPr>
          <a:xfrm>
            <a:off x="1035588" y="5349487"/>
            <a:ext cx="15576259" cy="2607865"/>
            <a:chOff x="1035588" y="5349487"/>
            <a:chExt cx="15576259" cy="2607865"/>
          </a:xfrm>
        </p:grpSpPr>
        <p:sp>
          <p:nvSpPr>
            <p:cNvPr id="8" name="TextBox 7">
              <a:extLst>
                <a:ext uri="{FF2B5EF4-FFF2-40B4-BE49-F238E27FC236}">
                  <a16:creationId xmlns:a16="http://schemas.microsoft.com/office/drawing/2014/main" id="{6D00D2B9-360D-D801-AFFC-2FA5BC3DC0C8}"/>
                </a:ext>
              </a:extLst>
            </p:cNvPr>
            <p:cNvSpPr txBox="1"/>
            <p:nvPr/>
          </p:nvSpPr>
          <p:spPr>
            <a:xfrm>
              <a:off x="1534886" y="5930130"/>
              <a:ext cx="15076961" cy="2027222"/>
            </a:xfrm>
            <a:prstGeom prst="rect">
              <a:avLst/>
            </a:prstGeom>
            <a:noFill/>
          </p:spPr>
          <p:txBody>
            <a:bodyPr wrap="square">
              <a:spAutoFit/>
            </a:bodyPr>
            <a:lstStyle/>
            <a:p>
              <a:pPr marL="0" marR="0" lvl="0" indent="0" algn="l" defTabSz="914400" rtl="0" eaLnBrk="1" fontAlgn="auto" latinLnBrk="0" hangingPunct="1">
                <a:lnSpc>
                  <a:spcPct val="130000"/>
                </a:lnSpc>
                <a:spcBef>
                  <a:spcPct val="0"/>
                </a:spcBef>
                <a:spcAft>
                  <a:spcPts val="180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This export can be used for:</a:t>
              </a:r>
            </a:p>
            <a:p>
              <a:pPr marL="1028700" marR="0" lvl="1" indent="-342900" algn="l" defTabSz="914400" rtl="0" eaLnBrk="1" fontAlgn="auto" latinLnBrk="0" hangingPunct="1">
                <a:lnSpc>
                  <a:spcPct val="100000"/>
                </a:lnSpc>
                <a:spcBef>
                  <a:spcPts val="500"/>
                </a:spcBef>
                <a:spcAft>
                  <a:spcPts val="12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Importation in a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statistical software</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028700" marR="0" lvl="1" indent="-342900" algn="l" defTabSz="914400" rtl="0" eaLnBrk="1" fontAlgn="auto" latinLnBrk="0" hangingPunct="1">
                <a:lnSpc>
                  <a:spcPct val="100000"/>
                </a:lnSpc>
                <a:spcBef>
                  <a:spcPts val="500"/>
                </a:spcBef>
                <a:spcAft>
                  <a:spcPts val="12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Importation in a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GIS software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map PAMIs</a:t>
              </a:r>
            </a:p>
          </p:txBody>
        </p:sp>
        <p:sp>
          <p:nvSpPr>
            <p:cNvPr id="12" name="TextBox 11">
              <a:extLst>
                <a:ext uri="{FF2B5EF4-FFF2-40B4-BE49-F238E27FC236}">
                  <a16:creationId xmlns:a16="http://schemas.microsoft.com/office/drawing/2014/main" id="{00A606FC-CA42-2B76-EB4B-85E8BB4058DB}"/>
                </a:ext>
              </a:extLst>
            </p:cNvPr>
            <p:cNvSpPr txBox="1"/>
            <p:nvPr/>
          </p:nvSpPr>
          <p:spPr>
            <a:xfrm>
              <a:off x="1035588" y="5349487"/>
              <a:ext cx="9240252"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32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Export a copy of the sheet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9" name="Graphic 18" descr="Upload with solid fill">
              <a:extLst>
                <a:ext uri="{FF2B5EF4-FFF2-40B4-BE49-F238E27FC236}">
                  <a16:creationId xmlns:a16="http://schemas.microsoft.com/office/drawing/2014/main" id="{1748D717-CCF9-9E53-294F-58AF0283F8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685" y="6838688"/>
              <a:ext cx="914400" cy="914400"/>
            </a:xfrm>
            <a:prstGeom prst="rect">
              <a:avLst/>
            </a:prstGeom>
          </p:spPr>
        </p:pic>
      </p:grpSp>
      <p:sp>
        <p:nvSpPr>
          <p:cNvPr id="10" name="Slide Number Placeholder 9">
            <a:extLst>
              <a:ext uri="{FF2B5EF4-FFF2-40B4-BE49-F238E27FC236}">
                <a16:creationId xmlns:a16="http://schemas.microsoft.com/office/drawing/2014/main" id="{CF74471A-740B-3A55-EFCE-A0EF966633A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27</a:t>
            </a:fld>
            <a:endParaRPr lang="en-US" sz="1200" dirty="0"/>
          </a:p>
        </p:txBody>
      </p:sp>
    </p:spTree>
    <p:extLst>
      <p:ext uri="{BB962C8B-B14F-4D97-AF65-F5344CB8AC3E}">
        <p14:creationId xmlns:p14="http://schemas.microsoft.com/office/powerpoint/2010/main" val="4167608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761999" y="-1949020"/>
            <a:ext cx="9848846"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67495" y="559973"/>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EE5E852E-09E5-E861-C8A9-27183081D2C5}"/>
              </a:ext>
            </a:extLst>
          </p:cNvPr>
          <p:cNvGrpSpPr/>
          <p:nvPr/>
        </p:nvGrpSpPr>
        <p:grpSpPr>
          <a:xfrm>
            <a:off x="-609600" y="2571737"/>
            <a:ext cx="15316200" cy="6714786"/>
            <a:chOff x="-609600" y="2571737"/>
            <a:chExt cx="15316200" cy="6714786"/>
          </a:xfrm>
        </p:grpSpPr>
        <p:sp>
          <p:nvSpPr>
            <p:cNvPr id="9" name="Freeform 4">
              <a:extLst>
                <a:ext uri="{FF2B5EF4-FFF2-40B4-BE49-F238E27FC236}">
                  <a16:creationId xmlns:a16="http://schemas.microsoft.com/office/drawing/2014/main" id="{90A5988B-BF63-F2E3-4D2B-0D5F88AC06B0}"/>
                </a:ext>
              </a:extLst>
            </p:cNvPr>
            <p:cNvSpPr/>
            <p:nvPr/>
          </p:nvSpPr>
          <p:spPr>
            <a:xfrm>
              <a:off x="-609600" y="2571738"/>
              <a:ext cx="15316200" cy="671478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73765" y="2571737"/>
              <a:ext cx="1074101" cy="671478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36171" y="2955701"/>
            <a:ext cx="14686388" cy="492443"/>
          </a:xfrm>
          <a:prstGeom prst="rect">
            <a:avLst/>
          </a:prstGeom>
          <a:noFill/>
        </p:spPr>
        <p:txBody>
          <a:bodyPr wrap="square" rtlCol="0">
            <a:spAutoFit/>
          </a:bodyPr>
          <a:lstStyle/>
          <a:p>
            <a:pPr>
              <a:spcAft>
                <a:spcPts val="1800"/>
              </a:spcAft>
              <a:buClr>
                <a:srgbClr val="119C94"/>
              </a:buClr>
              <a:defRPr/>
            </a:pPr>
            <a:r>
              <a:rPr lang="en-GB" sz="2600" dirty="0">
                <a:solidFill>
                  <a:prstClr val="black"/>
                </a:solidFill>
                <a:latin typeface="Atkinson Hyperlegible"/>
              </a:rPr>
              <a:t>The PAMI Excel tool computes all calculations and generates the following outputs</a:t>
            </a:r>
          </a:p>
        </p:txBody>
      </p:sp>
      <p:sp>
        <p:nvSpPr>
          <p:cNvPr id="7" name="TextBox 6">
            <a:extLst>
              <a:ext uri="{FF2B5EF4-FFF2-40B4-BE49-F238E27FC236}">
                <a16:creationId xmlns:a16="http://schemas.microsoft.com/office/drawing/2014/main" id="{9B23A560-2FE5-C2C0-0218-A05C3B6A9326}"/>
              </a:ext>
            </a:extLst>
          </p:cNvPr>
          <p:cNvSpPr txBox="1"/>
          <p:nvPr/>
        </p:nvSpPr>
        <p:spPr>
          <a:xfrm>
            <a:off x="991814" y="3832107"/>
            <a:ext cx="14457788" cy="1384995"/>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R.2</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Vulnera</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index summary</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Summary figures on the geo units and population in PAMIs </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Useful to set the vulnerability index threshold</a:t>
            </a:r>
          </a:p>
        </p:txBody>
      </p:sp>
      <p:sp>
        <p:nvSpPr>
          <p:cNvPr id="12" name="TextBox 11">
            <a:extLst>
              <a:ext uri="{FF2B5EF4-FFF2-40B4-BE49-F238E27FC236}">
                <a16:creationId xmlns:a16="http://schemas.microsoft.com/office/drawing/2014/main" id="{BC46A389-D23C-B46F-4090-8C6AA8AC2F37}"/>
              </a:ext>
            </a:extLst>
          </p:cNvPr>
          <p:cNvSpPr txBox="1"/>
          <p:nvPr/>
        </p:nvSpPr>
        <p:spPr>
          <a:xfrm>
            <a:off x="936171" y="5542828"/>
            <a:ext cx="13587249" cy="1785104"/>
          </a:xfrm>
          <a:prstGeom prst="rect">
            <a:avLst/>
          </a:prstGeom>
          <a:noFill/>
        </p:spPr>
        <p:txBody>
          <a:bodyPr wrap="square">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R.3</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Missing data overview</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Extent of missing values for each vulnerability factor</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Useful to address missing data</a:t>
            </a:r>
          </a:p>
          <a:p>
            <a:pPr marL="914400" lvl="1" indent="-457200">
              <a:spcAft>
                <a:spcPts val="1800"/>
              </a:spcAft>
              <a:buClr>
                <a:srgbClr val="009999"/>
              </a:buClr>
              <a:buFont typeface="Courier New" panose="02070309020205020404" pitchFamily="49" charset="0"/>
              <a:buChar char="o"/>
            </a:pPr>
            <a:r>
              <a:rPr lang="en-US" sz="2600" dirty="0">
                <a:solidFill>
                  <a:prstClr val="black"/>
                </a:solidFill>
                <a:latin typeface="Atkinson Hyperlegible"/>
              </a:rPr>
              <a:t>All missing data must be filled before making any decision on PAMIs</a:t>
            </a:r>
          </a:p>
        </p:txBody>
      </p:sp>
      <p:sp>
        <p:nvSpPr>
          <p:cNvPr id="14" name="TextBox 13">
            <a:extLst>
              <a:ext uri="{FF2B5EF4-FFF2-40B4-BE49-F238E27FC236}">
                <a16:creationId xmlns:a16="http://schemas.microsoft.com/office/drawing/2014/main" id="{27D1FD94-DCEB-04B4-4BEA-F7F8559404C0}"/>
              </a:ext>
            </a:extLst>
          </p:cNvPr>
          <p:cNvSpPr txBox="1"/>
          <p:nvPr/>
        </p:nvSpPr>
        <p:spPr>
          <a:xfrm>
            <a:off x="952500" y="7614730"/>
            <a:ext cx="9527720" cy="1384995"/>
          </a:xfrm>
          <a:prstGeom prst="rect">
            <a:avLst/>
          </a:prstGeom>
          <a:noFill/>
          <a:effectLst>
            <a:outerShdw blurRad="63500" sx="102000" sy="102000" algn="ctr" rotWithShape="0">
              <a:prstClr val="black">
                <a:alpha val="40000"/>
              </a:prstClr>
            </a:outerShdw>
          </a:effectLst>
        </p:spPr>
        <p:txBody>
          <a:bodyPr wrap="square">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R.4</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Table PAMIs Export</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Summarizes all calculations</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Useful for GIS mapping of PAMIs, additional analysis, etc</a:t>
            </a:r>
          </a:p>
        </p:txBody>
      </p:sp>
      <p:sp>
        <p:nvSpPr>
          <p:cNvPr id="13" name="Slide Number Placeholder 12">
            <a:extLst>
              <a:ext uri="{FF2B5EF4-FFF2-40B4-BE49-F238E27FC236}">
                <a16:creationId xmlns:a16="http://schemas.microsoft.com/office/drawing/2014/main" id="{836FAE96-EEE0-FD1E-6649-B1AE94DF5919}"/>
              </a:ext>
            </a:extLst>
          </p:cNvPr>
          <p:cNvSpPr>
            <a:spLocks noGrp="1"/>
          </p:cNvSpPr>
          <p:nvPr>
            <p:ph type="sldNum" sz="quarter" idx="12"/>
          </p:nvPr>
        </p:nvSpPr>
        <p:spPr>
          <a:xfrm>
            <a:off x="15449602" y="9563100"/>
            <a:ext cx="2133600" cy="365125"/>
          </a:xfrm>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58985"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Learn more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2819400" y="2280366"/>
            <a:ext cx="12703602" cy="15677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4289474" y="2693890"/>
            <a:ext cx="9829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Watch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videos</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see</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how to use the PAMI Excel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tool</a:t>
            </a:r>
            <a:endPar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https://tinyurl.com/</a:t>
            </a:r>
            <a:r>
              <a:rPr kumimoji="0" lang="en-GB"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tutoexcelPAMIelimination</a:t>
            </a:r>
            <a:endParaRPr kumimoji="0" lang="en-GB"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D4A1F288-0385-9AAA-5BCD-2E3E5103A45A}"/>
              </a:ext>
            </a:extLst>
          </p:cNvPr>
          <p:cNvPicPr>
            <a:picLocks noChangeAspect="1"/>
          </p:cNvPicPr>
          <p:nvPr/>
        </p:nvPicPr>
        <p:blipFill>
          <a:blip r:embed="rId3"/>
          <a:stretch>
            <a:fillRect/>
          </a:stretch>
        </p:blipFill>
        <p:spPr>
          <a:xfrm>
            <a:off x="2819400" y="4261623"/>
            <a:ext cx="4537141" cy="3350163"/>
          </a:xfrm>
          <a:prstGeom prst="rect">
            <a:avLst/>
          </a:prstGeom>
        </p:spPr>
      </p:pic>
      <p:pic>
        <p:nvPicPr>
          <p:cNvPr id="9" name="Picture 8">
            <a:extLst>
              <a:ext uri="{FF2B5EF4-FFF2-40B4-BE49-F238E27FC236}">
                <a16:creationId xmlns:a16="http://schemas.microsoft.com/office/drawing/2014/main" id="{22600BA0-0439-32BB-2B14-8B707254260D}"/>
              </a:ext>
            </a:extLst>
          </p:cNvPr>
          <p:cNvPicPr>
            <a:picLocks noChangeAspect="1"/>
          </p:cNvPicPr>
          <p:nvPr/>
        </p:nvPicPr>
        <p:blipFill>
          <a:blip r:embed="rId4"/>
          <a:stretch>
            <a:fillRect/>
          </a:stretch>
        </p:blipFill>
        <p:spPr>
          <a:xfrm>
            <a:off x="10515600" y="7233282"/>
            <a:ext cx="3019425" cy="2924175"/>
          </a:xfrm>
          <a:prstGeom prst="rect">
            <a:avLst/>
          </a:prstGeom>
        </p:spPr>
      </p:pic>
      <p:sp>
        <p:nvSpPr>
          <p:cNvPr id="3" name="TextBox 2">
            <a:extLst>
              <a:ext uri="{FF2B5EF4-FFF2-40B4-BE49-F238E27FC236}">
                <a16:creationId xmlns:a16="http://schemas.microsoft.com/office/drawing/2014/main" id="{51A4CAA4-46F1-E710-1542-B1B611849CF4}"/>
              </a:ext>
            </a:extLst>
          </p:cNvPr>
          <p:cNvSpPr txBox="1"/>
          <p:nvPr/>
        </p:nvSpPr>
        <p:spPr>
          <a:xfrm>
            <a:off x="8001000" y="4794883"/>
            <a:ext cx="8915400"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5"/>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Get ready to use the PAMI Excel tool</a:t>
            </a:r>
          </a:p>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5"/>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Upload data in the PAMI Excel tool</a:t>
            </a:r>
          </a:p>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5"/>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Explore the outputs of the PAMI Excel tool</a:t>
            </a:r>
          </a:p>
        </p:txBody>
      </p:sp>
      <p:sp>
        <p:nvSpPr>
          <p:cNvPr id="4" name="Slide Number Placeholder 3">
            <a:extLst>
              <a:ext uri="{FF2B5EF4-FFF2-40B4-BE49-F238E27FC236}">
                <a16:creationId xmlns:a16="http://schemas.microsoft.com/office/drawing/2014/main" id="{27D4DCBB-7748-9664-0223-43F69180C6DF}"/>
              </a:ext>
            </a:extLst>
          </p:cNvPr>
          <p:cNvSpPr>
            <a:spLocks noGrp="1"/>
          </p:cNvSpPr>
          <p:nvPr>
            <p:ph type="sldNum" sz="quarter" idx="12"/>
          </p:nvPr>
        </p:nvSpPr>
        <p:spPr>
          <a:xfrm>
            <a:off x="13465602" y="955975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232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3251C5-BB6F-6D6A-42F9-1594686A71EC}"/>
              </a:ext>
            </a:extLst>
          </p:cNvPr>
          <p:cNvGrpSpPr/>
          <p:nvPr/>
        </p:nvGrpSpPr>
        <p:grpSpPr>
          <a:xfrm>
            <a:off x="1863363" y="3250856"/>
            <a:ext cx="14613798" cy="4712044"/>
            <a:chOff x="1863363" y="3250856"/>
            <a:chExt cx="14613798" cy="4712044"/>
          </a:xfrm>
        </p:grpSpPr>
        <p:sp>
          <p:nvSpPr>
            <p:cNvPr id="20" name="Rectangle 19">
              <a:extLst>
                <a:ext uri="{FF2B5EF4-FFF2-40B4-BE49-F238E27FC236}">
                  <a16:creationId xmlns:a16="http://schemas.microsoft.com/office/drawing/2014/main" id="{6BAB5282-636C-49C9-8906-400122A811EC}"/>
                </a:ext>
              </a:extLst>
            </p:cNvPr>
            <p:cNvSpPr/>
            <p:nvPr/>
          </p:nvSpPr>
          <p:spPr>
            <a:xfrm>
              <a:off x="3044566" y="3827599"/>
              <a:ext cx="12658076" cy="35814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63363" y="3250856"/>
              <a:ext cx="1443990" cy="4712044"/>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33171" y="3250856"/>
              <a:ext cx="1443990" cy="47120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878676" y="4520562"/>
            <a:ext cx="10989855" cy="2195473"/>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Structure and main functions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of the PAMI Excel tool</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How to upload data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in the PAMI Excel tool</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How to process calculations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in the PAMI Excel tool</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How to interpret the outputs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generated by the PAMI Excel tool</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404187"/>
            <a:ext cx="104894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3EF49E2C-A650-2BC9-0FB5-8D323F9EFD6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84806" y="19335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Practice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3352800" y="2146033"/>
            <a:ext cx="121920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3352800" y="2551625"/>
            <a:ext cx="118817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Practice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using</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the PAMI Excel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tool</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with an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exercise</a:t>
            </a:r>
            <a:endPar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3" name="Group 12">
            <a:extLst>
              <a:ext uri="{FF2B5EF4-FFF2-40B4-BE49-F238E27FC236}">
                <a16:creationId xmlns:a16="http://schemas.microsoft.com/office/drawing/2014/main" id="{A9F1FCDF-0ABF-823E-4661-572DE468A2AE}"/>
              </a:ext>
            </a:extLst>
          </p:cNvPr>
          <p:cNvGrpSpPr/>
          <p:nvPr/>
        </p:nvGrpSpPr>
        <p:grpSpPr>
          <a:xfrm>
            <a:off x="5562600" y="8424769"/>
            <a:ext cx="8153400" cy="1932693"/>
            <a:chOff x="5562600" y="8424769"/>
            <a:chExt cx="8153400" cy="1932693"/>
          </a:xfrm>
        </p:grpSpPr>
        <p:pic>
          <p:nvPicPr>
            <p:cNvPr id="7" name="Picture 6">
              <a:extLst>
                <a:ext uri="{FF2B5EF4-FFF2-40B4-BE49-F238E27FC236}">
                  <a16:creationId xmlns:a16="http://schemas.microsoft.com/office/drawing/2014/main" id="{E07FE6C4-0F63-2C2C-9D8E-245309EB703C}"/>
                </a:ext>
              </a:extLst>
            </p:cNvPr>
            <p:cNvPicPr>
              <a:picLocks noChangeAspect="1"/>
            </p:cNvPicPr>
            <p:nvPr/>
          </p:nvPicPr>
          <p:blipFill>
            <a:blip r:embed="rId3"/>
            <a:stretch>
              <a:fillRect/>
            </a:stretch>
          </p:blipFill>
          <p:spPr>
            <a:xfrm>
              <a:off x="5562600" y="8424769"/>
              <a:ext cx="8153400" cy="1932693"/>
            </a:xfrm>
            <a:prstGeom prst="rect">
              <a:avLst/>
            </a:prstGeom>
          </p:spPr>
        </p:pic>
        <p:sp>
          <p:nvSpPr>
            <p:cNvPr id="9" name="TextBox 8">
              <a:extLst>
                <a:ext uri="{FF2B5EF4-FFF2-40B4-BE49-F238E27FC236}">
                  <a16:creationId xmlns:a16="http://schemas.microsoft.com/office/drawing/2014/main" id="{90CFD5A5-224F-6362-7462-DFF14D0350ED}"/>
                </a:ext>
              </a:extLst>
            </p:cNvPr>
            <p:cNvSpPr txBox="1"/>
            <p:nvPr/>
          </p:nvSpPr>
          <p:spPr>
            <a:xfrm>
              <a:off x="5908865" y="9106977"/>
              <a:ext cx="73672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volini" panose="03000502040302020204" pitchFamily="66" charset="0"/>
                  <a:cs typeface="Cavolini" panose="03000502040302020204" pitchFamily="66" charset="0"/>
                </a:rPr>
                <a:t>Takes about 15 minutes to complete</a:t>
              </a:r>
            </a:p>
          </p:txBody>
        </p:sp>
      </p:grpSp>
      <p:grpSp>
        <p:nvGrpSpPr>
          <p:cNvPr id="2" name="Group 1">
            <a:extLst>
              <a:ext uri="{FF2B5EF4-FFF2-40B4-BE49-F238E27FC236}">
                <a16:creationId xmlns:a16="http://schemas.microsoft.com/office/drawing/2014/main" id="{03A79337-C864-A858-AC73-22F89E33629C}"/>
              </a:ext>
            </a:extLst>
          </p:cNvPr>
          <p:cNvGrpSpPr/>
          <p:nvPr/>
        </p:nvGrpSpPr>
        <p:grpSpPr>
          <a:xfrm>
            <a:off x="3324246" y="3872790"/>
            <a:ext cx="5819754" cy="4741658"/>
            <a:chOff x="3324246" y="3872790"/>
            <a:chExt cx="5819754" cy="4741658"/>
          </a:xfrm>
        </p:grpSpPr>
        <p:sp>
          <p:nvSpPr>
            <p:cNvPr id="10" name="Rectangle 9">
              <a:extLst>
                <a:ext uri="{FF2B5EF4-FFF2-40B4-BE49-F238E27FC236}">
                  <a16:creationId xmlns:a16="http://schemas.microsoft.com/office/drawing/2014/main" id="{AB8CDDCA-6492-3BEF-343E-972BD6368EB7}"/>
                </a:ext>
              </a:extLst>
            </p:cNvPr>
            <p:cNvSpPr/>
            <p:nvPr/>
          </p:nvSpPr>
          <p:spPr>
            <a:xfrm>
              <a:off x="3352800" y="3872790"/>
              <a:ext cx="5562600"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72A6D9D6-A6F0-1B75-42F4-8DE3AEDC3433}"/>
                </a:ext>
              </a:extLst>
            </p:cNvPr>
            <p:cNvSpPr txBox="1"/>
            <p:nvPr/>
          </p:nvSpPr>
          <p:spPr>
            <a:xfrm>
              <a:off x="3324246" y="4296006"/>
              <a:ext cx="5591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Access the exercise</a:t>
              </a:r>
            </a:p>
          </p:txBody>
        </p:sp>
        <p:sp>
          <p:nvSpPr>
            <p:cNvPr id="4" name="TextBox 3">
              <a:extLst>
                <a:ext uri="{FF2B5EF4-FFF2-40B4-BE49-F238E27FC236}">
                  <a16:creationId xmlns:a16="http://schemas.microsoft.com/office/drawing/2014/main" id="{F05CE524-3E6C-53E0-CD7A-B8C9A368D331}"/>
                </a:ext>
              </a:extLst>
            </p:cNvPr>
            <p:cNvSpPr txBox="1"/>
            <p:nvPr/>
          </p:nvSpPr>
          <p:spPr>
            <a:xfrm>
              <a:off x="3324246" y="5354378"/>
              <a:ext cx="58197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rPr>
                <a:t>https://tinyurl.com/</a:t>
              </a:r>
              <a:r>
                <a:rPr kumimoji="0" lang="en-US" sz="2000" b="1" i="0" u="none" strike="noStrike" kern="1200" cap="none" spc="0" normalizeH="0" baseline="0" noProof="0" dirty="0" err="1">
                  <a:ln>
                    <a:noFill/>
                  </a:ln>
                  <a:solidFill>
                    <a:srgbClr val="4DB1A9"/>
                  </a:solidFill>
                  <a:effectLst/>
                  <a:uLnTx/>
                  <a:uFillTx/>
                  <a:latin typeface="Congenial" panose="02000503040000020004" pitchFamily="2" charset="0"/>
                  <a:ea typeface="+mn-ea"/>
                  <a:cs typeface="+mn-cs"/>
                </a:rPr>
                <a:t>PAMIeliminationPractice</a:t>
              </a:r>
              <a:endPar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endParaRPr>
            </a:p>
          </p:txBody>
        </p:sp>
        <p:pic>
          <p:nvPicPr>
            <p:cNvPr id="3" name="Picture 2">
              <a:extLst>
                <a:ext uri="{FF2B5EF4-FFF2-40B4-BE49-F238E27FC236}">
                  <a16:creationId xmlns:a16="http://schemas.microsoft.com/office/drawing/2014/main" id="{BFE1FB17-0EE0-C5E8-4BD7-8E909978499D}"/>
                </a:ext>
              </a:extLst>
            </p:cNvPr>
            <p:cNvPicPr>
              <a:picLocks noChangeAspect="1"/>
            </p:cNvPicPr>
            <p:nvPr/>
          </p:nvPicPr>
          <p:blipFill>
            <a:blip r:embed="rId4"/>
            <a:stretch>
              <a:fillRect/>
            </a:stretch>
          </p:blipFill>
          <p:spPr>
            <a:xfrm>
              <a:off x="4953010" y="5956973"/>
              <a:ext cx="2562225" cy="2657475"/>
            </a:xfrm>
            <a:prstGeom prst="rect">
              <a:avLst/>
            </a:prstGeom>
          </p:spPr>
        </p:pic>
      </p:grpSp>
      <p:grpSp>
        <p:nvGrpSpPr>
          <p:cNvPr id="19" name="Group 18">
            <a:extLst>
              <a:ext uri="{FF2B5EF4-FFF2-40B4-BE49-F238E27FC236}">
                <a16:creationId xmlns:a16="http://schemas.microsoft.com/office/drawing/2014/main" id="{E17C481A-57B0-CCD3-3B51-D673E1B70963}"/>
              </a:ext>
            </a:extLst>
          </p:cNvPr>
          <p:cNvGrpSpPr/>
          <p:nvPr/>
        </p:nvGrpSpPr>
        <p:grpSpPr>
          <a:xfrm>
            <a:off x="9982200" y="3889119"/>
            <a:ext cx="5819754" cy="4611029"/>
            <a:chOff x="9982200" y="3889119"/>
            <a:chExt cx="5819754" cy="4611029"/>
          </a:xfrm>
        </p:grpSpPr>
        <p:sp>
          <p:nvSpPr>
            <p:cNvPr id="14" name="Rectangle 13">
              <a:extLst>
                <a:ext uri="{FF2B5EF4-FFF2-40B4-BE49-F238E27FC236}">
                  <a16:creationId xmlns:a16="http://schemas.microsoft.com/office/drawing/2014/main" id="{6442997E-9311-59DD-B027-9032FC17F02F}"/>
                </a:ext>
              </a:extLst>
            </p:cNvPr>
            <p:cNvSpPr/>
            <p:nvPr/>
          </p:nvSpPr>
          <p:spPr>
            <a:xfrm>
              <a:off x="10107386" y="3889119"/>
              <a:ext cx="5437414"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85EDF429-A571-955C-3B2B-3195A2EF19FA}"/>
                </a:ext>
              </a:extLst>
            </p:cNvPr>
            <p:cNvSpPr txBox="1"/>
            <p:nvPr/>
          </p:nvSpPr>
          <p:spPr>
            <a:xfrm>
              <a:off x="10101922" y="4263348"/>
              <a:ext cx="5366678" cy="584775"/>
            </a:xfrm>
            <a:prstGeom prst="rect">
              <a:avLst/>
            </a:prstGeom>
            <a:noFill/>
          </p:spPr>
          <p:txBody>
            <a:bodyPr wrap="square" rtlCol="0">
              <a:spAutoFit/>
            </a:bodyPr>
            <a:lstStyle/>
            <a:p>
              <a:pPr algn="ctr">
                <a:defRPr/>
              </a:pPr>
              <a:r>
                <a:rPr lang="en-US" sz="3200" b="1" dirty="0">
                  <a:solidFill>
                    <a:prstClr val="white"/>
                  </a:solidFill>
                  <a:latin typeface="Cavolini" panose="03000502040302020204" pitchFamily="66" charset="0"/>
                  <a:cs typeface="Cavolini" panose="03000502040302020204" pitchFamily="66" charset="0"/>
                </a:rPr>
                <a:t>Check your answers</a:t>
              </a:r>
            </a:p>
          </p:txBody>
        </p:sp>
        <p:sp>
          <p:nvSpPr>
            <p:cNvPr id="17" name="TextBox 16">
              <a:extLst>
                <a:ext uri="{FF2B5EF4-FFF2-40B4-BE49-F238E27FC236}">
                  <a16:creationId xmlns:a16="http://schemas.microsoft.com/office/drawing/2014/main" id="{F008FE36-6A3C-315B-A8CC-63FFD37E2201}"/>
                </a:ext>
              </a:extLst>
            </p:cNvPr>
            <p:cNvSpPr txBox="1"/>
            <p:nvPr/>
          </p:nvSpPr>
          <p:spPr>
            <a:xfrm>
              <a:off x="9982200" y="5287295"/>
              <a:ext cx="58197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rPr>
                <a:t>https://tinyurl.com/</a:t>
              </a:r>
              <a:r>
                <a:rPr kumimoji="0" lang="en-US" sz="2000" b="1" i="0" u="none" strike="noStrike" kern="1200" cap="none" spc="0" normalizeH="0" baseline="0" noProof="0" dirty="0" err="1">
                  <a:ln>
                    <a:noFill/>
                  </a:ln>
                  <a:solidFill>
                    <a:srgbClr val="4DB1A9"/>
                  </a:solidFill>
                  <a:effectLst/>
                  <a:uLnTx/>
                  <a:uFillTx/>
                  <a:latin typeface="Congenial" panose="02000503040000020004" pitchFamily="2" charset="0"/>
                  <a:ea typeface="+mn-ea"/>
                  <a:cs typeface="+mn-cs"/>
                </a:rPr>
                <a:t>PAMIeliminationAnswers</a:t>
              </a:r>
              <a:endPar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endParaRPr>
            </a:p>
          </p:txBody>
        </p:sp>
        <p:pic>
          <p:nvPicPr>
            <p:cNvPr id="16" name="Picture 15">
              <a:extLst>
                <a:ext uri="{FF2B5EF4-FFF2-40B4-BE49-F238E27FC236}">
                  <a16:creationId xmlns:a16="http://schemas.microsoft.com/office/drawing/2014/main" id="{A6ADAA1E-0934-05D2-081F-74B564B3C377}"/>
                </a:ext>
              </a:extLst>
            </p:cNvPr>
            <p:cNvPicPr>
              <a:picLocks noChangeAspect="1"/>
            </p:cNvPicPr>
            <p:nvPr/>
          </p:nvPicPr>
          <p:blipFill>
            <a:blip r:embed="rId5"/>
            <a:stretch>
              <a:fillRect/>
            </a:stretch>
          </p:blipFill>
          <p:spPr>
            <a:xfrm>
              <a:off x="11518436" y="5956973"/>
              <a:ext cx="2533650" cy="2543175"/>
            </a:xfrm>
            <a:prstGeom prst="rect">
              <a:avLst/>
            </a:prstGeom>
          </p:spPr>
        </p:pic>
      </p:grpSp>
      <p:sp>
        <p:nvSpPr>
          <p:cNvPr id="20" name="Slide Number Placeholder 19">
            <a:extLst>
              <a:ext uri="{FF2B5EF4-FFF2-40B4-BE49-F238E27FC236}">
                <a16:creationId xmlns:a16="http://schemas.microsoft.com/office/drawing/2014/main" id="{30A16080-1487-2409-2B6A-7DF22DDE4099}"/>
              </a:ext>
            </a:extLst>
          </p:cNvPr>
          <p:cNvSpPr>
            <a:spLocks noGrp="1"/>
          </p:cNvSpPr>
          <p:nvPr>
            <p:ph type="sldNum" sz="quarter" idx="12"/>
          </p:nvPr>
        </p:nvSpPr>
        <p:spPr>
          <a:xfrm>
            <a:off x="13299765" y="950458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55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F3226CEB-2B0F-58FD-3BC7-F327EAC4E843}"/>
              </a:ext>
            </a:extLst>
          </p:cNvPr>
          <p:cNvSpPr>
            <a:spLocks noGrp="1"/>
          </p:cNvSpPr>
          <p:nvPr>
            <p:ph type="sldNum" sz="quarter" idx="12"/>
          </p:nvPr>
        </p:nvSpPr>
        <p:spPr>
          <a:xfrm>
            <a:off x="132588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B9A8901-0FA6-BC3B-0620-BAD15A225198}"/>
              </a:ext>
            </a:extLst>
          </p:cNvPr>
          <p:cNvSpPr/>
          <p:nvPr/>
        </p:nvSpPr>
        <p:spPr>
          <a:xfrm>
            <a:off x="4115317" y="4226866"/>
            <a:ext cx="13792201" cy="22860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599" y="-2009228"/>
            <a:ext cx="9753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2AAF59E2-AE8C-0AC0-A45D-2CAFF4DECF34}"/>
              </a:ext>
            </a:extLst>
          </p:cNvPr>
          <p:cNvSpPr txBox="1"/>
          <p:nvPr/>
        </p:nvSpPr>
        <p:spPr>
          <a:xfrm>
            <a:off x="4474028" y="4630817"/>
            <a:ext cx="13792201" cy="1485022"/>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1200"/>
              </a:spcAft>
              <a:buClr>
                <a:srgbClr val="119C94"/>
              </a:buClr>
              <a:buSzTx/>
              <a:buFontTx/>
              <a:buBlip>
                <a:blip r:embed="rId3"/>
              </a:buBlip>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Automatizes all calculations </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for the identification of PAMIs</a:t>
            </a:r>
          </a:p>
          <a:p>
            <a:pPr marL="457200" marR="0" lvl="0" indent="-457200" algn="l" defTabSz="914400" rtl="0" eaLnBrk="1" fontAlgn="auto" latinLnBrk="0" hangingPunct="1">
              <a:lnSpc>
                <a:spcPct val="150000"/>
              </a:lnSpc>
              <a:spcBef>
                <a:spcPts val="0"/>
              </a:spcBef>
              <a:spcAft>
                <a:spcPts val="1200"/>
              </a:spcAft>
              <a:buClr>
                <a:srgbClr val="119C94"/>
              </a:buClr>
              <a:buSzTx/>
              <a:buFontTx/>
              <a:buBlip>
                <a:blip r:embed="rId3"/>
              </a:buBlip>
              <a:tabLst/>
              <a:defRPr/>
            </a:pP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Generates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summary outputs </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for discussion at the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stakeholder validation</a:t>
            </a:r>
          </a:p>
        </p:txBody>
      </p:sp>
      <p:pic>
        <p:nvPicPr>
          <p:cNvPr id="10" name="Picture 9">
            <a:extLst>
              <a:ext uri="{FF2B5EF4-FFF2-40B4-BE49-F238E27FC236}">
                <a16:creationId xmlns:a16="http://schemas.microsoft.com/office/drawing/2014/main" id="{0D69B641-E115-226C-BE59-C0B116E7310D}"/>
              </a:ext>
            </a:extLst>
          </p:cNvPr>
          <p:cNvPicPr>
            <a:picLocks noChangeAspect="1"/>
          </p:cNvPicPr>
          <p:nvPr/>
        </p:nvPicPr>
        <p:blipFill>
          <a:blip r:embed="rId4"/>
          <a:stretch>
            <a:fillRect/>
          </a:stretch>
        </p:blipFill>
        <p:spPr>
          <a:xfrm>
            <a:off x="516486" y="3922066"/>
            <a:ext cx="3419475" cy="2895600"/>
          </a:xfrm>
          <a:prstGeom prst="rect">
            <a:avLst/>
          </a:prstGeom>
        </p:spPr>
      </p:pic>
      <p:sp>
        <p:nvSpPr>
          <p:cNvPr id="7" name="Slide Number Placeholder 6">
            <a:extLst>
              <a:ext uri="{FF2B5EF4-FFF2-40B4-BE49-F238E27FC236}">
                <a16:creationId xmlns:a16="http://schemas.microsoft.com/office/drawing/2014/main" id="{59AD03F8-0193-DCFC-31B0-E8B5D9B5C11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dirty="0"/>
          </a:p>
        </p:txBody>
      </p:sp>
    </p:spTree>
    <p:extLst>
      <p:ext uri="{BB962C8B-B14F-4D97-AF65-F5344CB8AC3E}">
        <p14:creationId xmlns:p14="http://schemas.microsoft.com/office/powerpoint/2010/main" val="299313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2149" y="-1756122"/>
            <a:ext cx="9734536"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563416"/>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Getting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ready</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9B7C0B28-2BC7-C864-A40E-965F07CA2B91}"/>
              </a:ext>
            </a:extLst>
          </p:cNvPr>
          <p:cNvSpPr/>
          <p:nvPr/>
        </p:nvSpPr>
        <p:spPr>
          <a:xfrm>
            <a:off x="2109173" y="1746710"/>
            <a:ext cx="13792201"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2132298" y="2071141"/>
            <a:ext cx="13792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Get ready to manipulate the PAMI Excel tool</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33" name="Group 32">
            <a:extLst>
              <a:ext uri="{FF2B5EF4-FFF2-40B4-BE49-F238E27FC236}">
                <a16:creationId xmlns:a16="http://schemas.microsoft.com/office/drawing/2014/main" id="{2FE2B3B5-6327-6A3F-4972-98C4D39E5EEF}"/>
              </a:ext>
            </a:extLst>
          </p:cNvPr>
          <p:cNvGrpSpPr/>
          <p:nvPr/>
        </p:nvGrpSpPr>
        <p:grpSpPr>
          <a:xfrm>
            <a:off x="747276" y="3440978"/>
            <a:ext cx="11936700" cy="1190671"/>
            <a:chOff x="747276" y="3440978"/>
            <a:chExt cx="11936700" cy="1190671"/>
          </a:xfrm>
        </p:grpSpPr>
        <p:sp>
          <p:nvSpPr>
            <p:cNvPr id="32" name="TextBox 31">
              <a:extLst>
                <a:ext uri="{FF2B5EF4-FFF2-40B4-BE49-F238E27FC236}">
                  <a16:creationId xmlns:a16="http://schemas.microsoft.com/office/drawing/2014/main" id="{528C21E3-02E0-472D-F8BA-1C2E1D4856D8}"/>
                </a:ext>
              </a:extLst>
            </p:cNvPr>
            <p:cNvSpPr txBox="1"/>
            <p:nvPr/>
          </p:nvSpPr>
          <p:spPr>
            <a:xfrm>
              <a:off x="1011269" y="4108429"/>
              <a:ext cx="11672707" cy="523220"/>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PAMI Excel tool </a:t>
              </a:r>
              <a:r>
                <a:rPr kumimoji="0" lang="en-GB"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ope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rates under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Windows operating system</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35" name="TextBox 34">
              <a:extLst>
                <a:ext uri="{FF2B5EF4-FFF2-40B4-BE49-F238E27FC236}">
                  <a16:creationId xmlns:a16="http://schemas.microsoft.com/office/drawing/2014/main" id="{B8026E32-012C-A7BD-5765-2EAADC83F6F0}"/>
                </a:ext>
              </a:extLst>
            </p:cNvPr>
            <p:cNvSpPr txBox="1"/>
            <p:nvPr/>
          </p:nvSpPr>
          <p:spPr>
            <a:xfrm>
              <a:off x="747276" y="3440978"/>
              <a:ext cx="10172700"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Make sure to use Windows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0" name="Group 29">
            <a:extLst>
              <a:ext uri="{FF2B5EF4-FFF2-40B4-BE49-F238E27FC236}">
                <a16:creationId xmlns:a16="http://schemas.microsoft.com/office/drawing/2014/main" id="{F97726EE-2C0E-ED7A-A63E-EC3627FB2367}"/>
              </a:ext>
            </a:extLst>
          </p:cNvPr>
          <p:cNvGrpSpPr/>
          <p:nvPr/>
        </p:nvGrpSpPr>
        <p:grpSpPr>
          <a:xfrm>
            <a:off x="11487165" y="5243139"/>
            <a:ext cx="5046646" cy="3060251"/>
            <a:chOff x="11487165" y="5243139"/>
            <a:chExt cx="5046646" cy="3060251"/>
          </a:xfrm>
        </p:grpSpPr>
        <p:sp>
          <p:nvSpPr>
            <p:cNvPr id="20" name="TextBox 19">
              <a:extLst>
                <a:ext uri="{FF2B5EF4-FFF2-40B4-BE49-F238E27FC236}">
                  <a16:creationId xmlns:a16="http://schemas.microsoft.com/office/drawing/2014/main" id="{12DFD48A-989E-97E6-B5D6-96A37B1C001E}"/>
                </a:ext>
              </a:extLst>
            </p:cNvPr>
            <p:cNvSpPr txBox="1"/>
            <p:nvPr/>
          </p:nvSpPr>
          <p:spPr>
            <a:xfrm>
              <a:off x="11487165" y="5243139"/>
              <a:ext cx="5046646" cy="492443"/>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3.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Have the user guide on hand</a:t>
              </a:r>
            </a:p>
          </p:txBody>
        </p:sp>
        <p:pic>
          <p:nvPicPr>
            <p:cNvPr id="22" name="Graphic 21" descr="Download from cloud outline">
              <a:extLst>
                <a:ext uri="{FF2B5EF4-FFF2-40B4-BE49-F238E27FC236}">
                  <a16:creationId xmlns:a16="http://schemas.microsoft.com/office/drawing/2014/main" id="{7B11D3E8-4723-A177-01AC-B7EDDC857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13571" y="5565441"/>
              <a:ext cx="914400" cy="914400"/>
            </a:xfrm>
            <a:prstGeom prst="rect">
              <a:avLst/>
            </a:prstGeom>
          </p:spPr>
        </p:pic>
        <p:sp>
          <p:nvSpPr>
            <p:cNvPr id="29" name="TextBox 28">
              <a:extLst>
                <a:ext uri="{FF2B5EF4-FFF2-40B4-BE49-F238E27FC236}">
                  <a16:creationId xmlns:a16="http://schemas.microsoft.com/office/drawing/2014/main" id="{55A95AF9-0865-1B69-678D-1B7C1DE70240}"/>
                </a:ext>
              </a:extLst>
            </p:cNvPr>
            <p:cNvSpPr txBox="1"/>
            <p:nvPr/>
          </p:nvSpPr>
          <p:spPr>
            <a:xfrm>
              <a:off x="13127971" y="5815098"/>
              <a:ext cx="202080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User Guide</a:t>
              </a:r>
              <a:endParaRPr kumimoji="0" lang="en-US" sz="2600" b="1" i="0" u="none" strike="noStrike" kern="1200" cap="none" spc="0" normalizeH="0" baseline="0" noProof="0" dirty="0">
                <a:ln>
                  <a:noFill/>
                </a:ln>
                <a:solidFill>
                  <a:srgbClr val="119C94"/>
                </a:solidFill>
                <a:effectLst/>
                <a:uLnTx/>
                <a:uFillTx/>
                <a:latin typeface="Atkinson Hyperlegible" pitchFamily="2" charset="0"/>
                <a:ea typeface="+mn-ea"/>
                <a:cs typeface="+mn-cs"/>
              </a:endParaRPr>
            </a:p>
          </p:txBody>
        </p:sp>
        <p:pic>
          <p:nvPicPr>
            <p:cNvPr id="11" name="Picture 10">
              <a:extLst>
                <a:ext uri="{FF2B5EF4-FFF2-40B4-BE49-F238E27FC236}">
                  <a16:creationId xmlns:a16="http://schemas.microsoft.com/office/drawing/2014/main" id="{EAB12123-8978-3A62-AD1B-FF4D2372B34E}"/>
                </a:ext>
              </a:extLst>
            </p:cNvPr>
            <p:cNvPicPr>
              <a:picLocks noChangeAspect="1"/>
            </p:cNvPicPr>
            <p:nvPr/>
          </p:nvPicPr>
          <p:blipFill>
            <a:blip r:embed="rId6"/>
            <a:stretch>
              <a:fillRect/>
            </a:stretch>
          </p:blipFill>
          <p:spPr>
            <a:xfrm>
              <a:off x="13096088" y="6493251"/>
              <a:ext cx="1828800" cy="1810139"/>
            </a:xfrm>
            <a:prstGeom prst="rect">
              <a:avLst/>
            </a:prstGeom>
          </p:spPr>
        </p:pic>
      </p:grpSp>
      <p:grpSp>
        <p:nvGrpSpPr>
          <p:cNvPr id="28" name="Group 27">
            <a:extLst>
              <a:ext uri="{FF2B5EF4-FFF2-40B4-BE49-F238E27FC236}">
                <a16:creationId xmlns:a16="http://schemas.microsoft.com/office/drawing/2014/main" id="{BB2B3B19-072E-11AF-95C0-3AA1C3A8A358}"/>
              </a:ext>
            </a:extLst>
          </p:cNvPr>
          <p:cNvGrpSpPr/>
          <p:nvPr/>
        </p:nvGrpSpPr>
        <p:grpSpPr>
          <a:xfrm>
            <a:off x="5903301" y="5290791"/>
            <a:ext cx="5467350" cy="2938417"/>
            <a:chOff x="5903301" y="5290791"/>
            <a:chExt cx="5467350" cy="2938417"/>
          </a:xfrm>
        </p:grpSpPr>
        <p:sp>
          <p:nvSpPr>
            <p:cNvPr id="18" name="TextBox 17">
              <a:extLst>
                <a:ext uri="{FF2B5EF4-FFF2-40B4-BE49-F238E27FC236}">
                  <a16:creationId xmlns:a16="http://schemas.microsoft.com/office/drawing/2014/main" id="{6BC9A4EA-84FD-97FE-9E59-93B353E1E063}"/>
                </a:ext>
              </a:extLst>
            </p:cNvPr>
            <p:cNvSpPr txBox="1"/>
            <p:nvPr/>
          </p:nvSpPr>
          <p:spPr>
            <a:xfrm>
              <a:off x="5903301" y="5290791"/>
              <a:ext cx="5467350"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2.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Get a dataset to manipulate</a:t>
              </a: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5" name="Graphic 24" descr="Download from cloud outline">
              <a:extLst>
                <a:ext uri="{FF2B5EF4-FFF2-40B4-BE49-F238E27FC236}">
                  <a16:creationId xmlns:a16="http://schemas.microsoft.com/office/drawing/2014/main" id="{12BA092B-70A1-95E5-FCA1-418301EF60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8121" y="5602393"/>
              <a:ext cx="914400" cy="914400"/>
            </a:xfrm>
            <a:prstGeom prst="rect">
              <a:avLst/>
            </a:prstGeom>
          </p:spPr>
        </p:pic>
        <p:sp>
          <p:nvSpPr>
            <p:cNvPr id="26" name="TextBox 25">
              <a:extLst>
                <a:ext uri="{FF2B5EF4-FFF2-40B4-BE49-F238E27FC236}">
                  <a16:creationId xmlns:a16="http://schemas.microsoft.com/office/drawing/2014/main" id="{03FEF2D0-5938-807A-E86D-DF207122109F}"/>
                </a:ext>
              </a:extLst>
            </p:cNvPr>
            <p:cNvSpPr txBox="1"/>
            <p:nvPr/>
          </p:nvSpPr>
          <p:spPr>
            <a:xfrm>
              <a:off x="7162166" y="5809178"/>
              <a:ext cx="3320443"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Training dataset</a:t>
              </a:r>
            </a:p>
          </p:txBody>
        </p:sp>
        <p:pic>
          <p:nvPicPr>
            <p:cNvPr id="13" name="Picture 12">
              <a:extLst>
                <a:ext uri="{FF2B5EF4-FFF2-40B4-BE49-F238E27FC236}">
                  <a16:creationId xmlns:a16="http://schemas.microsoft.com/office/drawing/2014/main" id="{F5C525AB-0899-FC9B-7B80-3EA0E78F1E0D}"/>
                </a:ext>
              </a:extLst>
            </p:cNvPr>
            <p:cNvPicPr>
              <a:picLocks noChangeAspect="1"/>
            </p:cNvPicPr>
            <p:nvPr/>
          </p:nvPicPr>
          <p:blipFill>
            <a:blip r:embed="rId7"/>
            <a:stretch>
              <a:fillRect/>
            </a:stretch>
          </p:blipFill>
          <p:spPr>
            <a:xfrm>
              <a:off x="7830123" y="6385479"/>
              <a:ext cx="1828800" cy="1843729"/>
            </a:xfrm>
            <a:prstGeom prst="rect">
              <a:avLst/>
            </a:prstGeom>
          </p:spPr>
        </p:pic>
      </p:grpSp>
      <p:grpSp>
        <p:nvGrpSpPr>
          <p:cNvPr id="23" name="Group 22">
            <a:extLst>
              <a:ext uri="{FF2B5EF4-FFF2-40B4-BE49-F238E27FC236}">
                <a16:creationId xmlns:a16="http://schemas.microsoft.com/office/drawing/2014/main" id="{4479F9CB-05F5-49D5-0E58-CB7F45BD30F2}"/>
              </a:ext>
            </a:extLst>
          </p:cNvPr>
          <p:cNvGrpSpPr/>
          <p:nvPr/>
        </p:nvGrpSpPr>
        <p:grpSpPr>
          <a:xfrm>
            <a:off x="973169" y="5297718"/>
            <a:ext cx="5467350" cy="2966346"/>
            <a:chOff x="973169" y="5297718"/>
            <a:chExt cx="5467350" cy="2966346"/>
          </a:xfrm>
        </p:grpSpPr>
        <p:sp>
          <p:nvSpPr>
            <p:cNvPr id="16" name="TextBox 15">
              <a:extLst>
                <a:ext uri="{FF2B5EF4-FFF2-40B4-BE49-F238E27FC236}">
                  <a16:creationId xmlns:a16="http://schemas.microsoft.com/office/drawing/2014/main" id="{00BE62C8-55E2-66D2-6B65-C76F9880B336}"/>
                </a:ext>
              </a:extLst>
            </p:cNvPr>
            <p:cNvSpPr txBox="1"/>
            <p:nvPr/>
          </p:nvSpPr>
          <p:spPr>
            <a:xfrm>
              <a:off x="973169" y="5297718"/>
              <a:ext cx="5467350" cy="52322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Get the PAMI Excel Tool</a:t>
              </a:r>
            </a:p>
          </p:txBody>
        </p:sp>
        <p:sp>
          <p:nvSpPr>
            <p:cNvPr id="24" name="TextBox 23">
              <a:extLst>
                <a:ext uri="{FF2B5EF4-FFF2-40B4-BE49-F238E27FC236}">
                  <a16:creationId xmlns:a16="http://schemas.microsoft.com/office/drawing/2014/main" id="{3D17CE6B-1216-EEB6-605E-298243F5941B}"/>
                </a:ext>
              </a:extLst>
            </p:cNvPr>
            <p:cNvSpPr txBox="1"/>
            <p:nvPr/>
          </p:nvSpPr>
          <p:spPr>
            <a:xfrm>
              <a:off x="2168517" y="5843688"/>
              <a:ext cx="3540504"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Identification Tool</a:t>
              </a: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4816" y="5664585"/>
              <a:ext cx="914400" cy="914400"/>
            </a:xfrm>
            <a:prstGeom prst="rect">
              <a:avLst/>
            </a:prstGeom>
          </p:spPr>
        </p:pic>
        <p:pic>
          <p:nvPicPr>
            <p:cNvPr id="8" name="Picture 7">
              <a:extLst>
                <a:ext uri="{FF2B5EF4-FFF2-40B4-BE49-F238E27FC236}">
                  <a16:creationId xmlns:a16="http://schemas.microsoft.com/office/drawing/2014/main" id="{61598D85-5B9D-C029-BA1E-D1C98CBF29A7}"/>
                </a:ext>
              </a:extLst>
            </p:cNvPr>
            <p:cNvPicPr>
              <a:picLocks noChangeAspect="1"/>
            </p:cNvPicPr>
            <p:nvPr/>
          </p:nvPicPr>
          <p:blipFill>
            <a:blip r:embed="rId8"/>
            <a:stretch>
              <a:fillRect/>
            </a:stretch>
          </p:blipFill>
          <p:spPr>
            <a:xfrm>
              <a:off x="2992995" y="6301621"/>
              <a:ext cx="1828800" cy="1962443"/>
            </a:xfrm>
            <a:prstGeom prst="rect">
              <a:avLst/>
            </a:prstGeom>
          </p:spPr>
        </p:pic>
      </p:grpSp>
      <p:grpSp>
        <p:nvGrpSpPr>
          <p:cNvPr id="31" name="Group 30">
            <a:extLst>
              <a:ext uri="{FF2B5EF4-FFF2-40B4-BE49-F238E27FC236}">
                <a16:creationId xmlns:a16="http://schemas.microsoft.com/office/drawing/2014/main" id="{1C492435-A61B-FDC9-8206-1AE40716AC12}"/>
              </a:ext>
            </a:extLst>
          </p:cNvPr>
          <p:cNvGrpSpPr/>
          <p:nvPr/>
        </p:nvGrpSpPr>
        <p:grpSpPr>
          <a:xfrm>
            <a:off x="5533497" y="8877076"/>
            <a:ext cx="7344304" cy="762000"/>
            <a:chOff x="5533497" y="8877076"/>
            <a:chExt cx="7344304" cy="762000"/>
          </a:xfrm>
        </p:grpSpPr>
        <p:sp>
          <p:nvSpPr>
            <p:cNvPr id="15" name="Rectangle 14">
              <a:extLst>
                <a:ext uri="{FF2B5EF4-FFF2-40B4-BE49-F238E27FC236}">
                  <a16:creationId xmlns:a16="http://schemas.microsoft.com/office/drawing/2014/main" id="{396BA1E8-D617-7A42-1C76-1621CA9BEAB5}"/>
                </a:ext>
              </a:extLst>
            </p:cNvPr>
            <p:cNvSpPr/>
            <p:nvPr/>
          </p:nvSpPr>
          <p:spPr>
            <a:xfrm>
              <a:off x="5573530" y="8877076"/>
              <a:ext cx="7304270" cy="7620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A070AAD-E56E-2FAF-7E2B-28E61077B9BA}"/>
                </a:ext>
              </a:extLst>
            </p:cNvPr>
            <p:cNvSpPr txBox="1"/>
            <p:nvPr/>
          </p:nvSpPr>
          <p:spPr>
            <a:xfrm>
              <a:off x="5533497" y="9043536"/>
              <a:ext cx="7344304" cy="49244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chemeClr val="bg1"/>
                  </a:solidFill>
                  <a:effectLst/>
                  <a:uLnTx/>
                  <a:uFillTx/>
                  <a:latin typeface="Atkinson Hyperlegible Bold" panose="020B0604020202020204" charset="0"/>
                </a:rPr>
                <a:t>https://tinyurl.com/</a:t>
              </a:r>
              <a:r>
                <a:rPr kumimoji="0" lang="en-GB" sz="2600" b="1" i="0" u="none" strike="noStrike" kern="1200" cap="none" spc="0" normalizeH="0" baseline="0" noProof="0" dirty="0" err="1">
                  <a:ln>
                    <a:noFill/>
                  </a:ln>
                  <a:solidFill>
                    <a:schemeClr val="bg1"/>
                  </a:solidFill>
                  <a:effectLst/>
                  <a:uLnTx/>
                  <a:uFillTx/>
                  <a:latin typeface="Atkinson Hyperlegible Bold" panose="020B0604020202020204" charset="0"/>
                </a:rPr>
                <a:t>PAMIelimination</a:t>
              </a:r>
              <a:r>
                <a:rPr kumimoji="0" lang="en-GB" sz="2600" b="0" i="0" u="none" strike="noStrike" kern="1200" cap="none" spc="0" normalizeH="0" baseline="0" noProof="0" dirty="0">
                  <a:ln>
                    <a:noFill/>
                  </a:ln>
                  <a:solidFill>
                    <a:schemeClr val="bg1"/>
                  </a:solidFill>
                  <a:effectLst/>
                  <a:uLnTx/>
                  <a:uFillTx/>
                  <a:latin typeface="Atkinson Hyperlegible Bold" panose="020B0604020202020204" charset="0"/>
                </a:rPr>
                <a:t> </a:t>
              </a:r>
              <a:endParaRPr kumimoji="0" lang="en-US" sz="2600" b="0" i="0" u="none" strike="noStrike" kern="1200" cap="none" spc="0" normalizeH="0" baseline="0" noProof="0" dirty="0">
                <a:ln>
                  <a:noFill/>
                </a:ln>
                <a:solidFill>
                  <a:schemeClr val="bg1"/>
                </a:solidFill>
                <a:effectLst/>
                <a:uLnTx/>
                <a:uFillTx/>
                <a:latin typeface="Atkinson Hyperlegible Bold" panose="020B0604020202020204" charset="0"/>
              </a:endParaRPr>
            </a:p>
          </p:txBody>
        </p:sp>
      </p:grpSp>
      <p:sp>
        <p:nvSpPr>
          <p:cNvPr id="2" name="Slide Number Placeholder 1">
            <a:extLst>
              <a:ext uri="{FF2B5EF4-FFF2-40B4-BE49-F238E27FC236}">
                <a16:creationId xmlns:a16="http://schemas.microsoft.com/office/drawing/2014/main" id="{437C4938-4438-DFF6-1955-D7D852FA150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a:p>
        </p:txBody>
      </p:sp>
    </p:spTree>
    <p:extLst>
      <p:ext uri="{BB962C8B-B14F-4D97-AF65-F5344CB8AC3E}">
        <p14:creationId xmlns:p14="http://schemas.microsoft.com/office/powerpoint/2010/main" val="189525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21E8-3441-0DAF-9E20-090B9AF63595}"/>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0DD1BD78-E173-3E64-9C20-0A0B21F82FA0}"/>
              </a:ext>
            </a:extLst>
          </p:cNvPr>
          <p:cNvSpPr txBox="1"/>
          <p:nvPr/>
        </p:nvSpPr>
        <p:spPr>
          <a:xfrm>
            <a:off x="14401800" y="9942634"/>
            <a:ext cx="3886200"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D0C63848-08CF-8CB9-1BAC-657117CF7092}"/>
              </a:ext>
            </a:extLst>
          </p:cNvPr>
          <p:cNvSpPr/>
          <p:nvPr/>
        </p:nvSpPr>
        <p:spPr>
          <a:xfrm>
            <a:off x="0" y="4076700"/>
            <a:ext cx="56388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Explore the </a:t>
            </a:r>
          </a:p>
          <a:p>
            <a:pPr algn="ctr" defTabSz="1371669">
              <a:defRPr/>
            </a:pPr>
            <a:r>
              <a:rPr lang="fr-FR" sz="4800" b="1" dirty="0">
                <a:solidFill>
                  <a:prstClr val="white"/>
                </a:solidFill>
                <a:latin typeface="Cavolini" panose="03000502040302020204" pitchFamily="66" charset="0"/>
                <a:cs typeface="Cavolini" panose="03000502040302020204" pitchFamily="66" charset="0"/>
              </a:rPr>
              <a:t>PAMI Excel </a:t>
            </a:r>
            <a:r>
              <a:rPr lang="fr-FR" sz="4800" b="1" dirty="0" err="1">
                <a:solidFill>
                  <a:prstClr val="white"/>
                </a:solidFill>
                <a:latin typeface="Cavolini" panose="03000502040302020204" pitchFamily="66" charset="0"/>
                <a:cs typeface="Cavolini" panose="03000502040302020204" pitchFamily="66" charset="0"/>
              </a:rPr>
              <a:t>tool</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905000" y="-1687861"/>
            <a:ext cx="12572999"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57929" y="552567"/>
            <a:ext cx="99337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315686" y="4452723"/>
            <a:ext cx="6471840" cy="242863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lnSpc>
                <a:spcPct val="100000"/>
              </a:lnSpc>
              <a:spcAft>
                <a:spcPts val="1800"/>
              </a:spcAft>
              <a:buClr>
                <a:srgbClr val="119C94"/>
              </a:buClr>
            </a:pPr>
            <a:r>
              <a:rPr lang="en-GB" sz="2600" dirty="0">
                <a:solidFill>
                  <a:schemeClr val="tx1"/>
                </a:solidFill>
                <a:latin typeface="Atkinson Hyperlegible" pitchFamily="2" charset="0"/>
              </a:rPr>
              <a:t> </a:t>
            </a:r>
            <a:r>
              <a:rPr lang="en-GB" sz="2600" b="1" dirty="0">
                <a:solidFill>
                  <a:srgbClr val="119C94"/>
                </a:solidFill>
                <a:latin typeface="Atkinson Hyperlegible Bold" panose="020B0604020202020204" charset="0"/>
              </a:rPr>
              <a:t>“Read me” </a:t>
            </a:r>
          </a:p>
          <a:p>
            <a:pPr marL="182880" lvl="1">
              <a:lnSpc>
                <a:spcPct val="100000"/>
              </a:lnSpc>
              <a:spcAft>
                <a:spcPts val="1800"/>
              </a:spcAft>
              <a:buClr>
                <a:srgbClr val="119C94"/>
              </a:buClr>
              <a:buFont typeface="Arial" panose="020B0604020202020204" pitchFamily="34" charset="0"/>
              <a:buChar char="•"/>
            </a:pPr>
            <a:r>
              <a:rPr lang="en-GB" sz="2600" dirty="0">
                <a:solidFill>
                  <a:schemeClr val="tx1"/>
                </a:solidFill>
                <a:latin typeface="Atkinson Hyperlegible" pitchFamily="2" charset="0"/>
              </a:rPr>
              <a:t> Provides access to reference documents</a:t>
            </a:r>
          </a:p>
          <a:p>
            <a:pPr marL="182880" lvl="1">
              <a:lnSpc>
                <a:spcPct val="100000"/>
              </a:lnSpc>
              <a:spcAft>
                <a:spcPts val="1800"/>
              </a:spcAft>
              <a:buClr>
                <a:srgbClr val="119C94"/>
              </a:buClr>
              <a:buFont typeface="Arial" panose="020B0604020202020204" pitchFamily="34" charset="0"/>
              <a:buChar char="•"/>
            </a:pPr>
            <a:r>
              <a:rPr lang="en-GB" sz="2600" b="1" dirty="0">
                <a:solidFill>
                  <a:srgbClr val="119C94"/>
                </a:solidFill>
                <a:latin typeface="Atkinson Hyperlegible" pitchFamily="2" charset="0"/>
              </a:rPr>
              <a:t> </a:t>
            </a:r>
            <a:r>
              <a:rPr lang="en-GB" sz="2600" dirty="0">
                <a:solidFill>
                  <a:schemeClr val="tx1"/>
                </a:solidFill>
                <a:latin typeface="Atkinson Hyperlegible" pitchFamily="2" charset="0"/>
              </a:rPr>
              <a:t>Provides</a:t>
            </a:r>
            <a:r>
              <a:rPr lang="en-GB" sz="2600" b="1" dirty="0">
                <a:solidFill>
                  <a:srgbClr val="119C94"/>
                </a:solidFill>
                <a:latin typeface="Atkinson Hyperlegible" pitchFamily="2" charset="0"/>
              </a:rPr>
              <a:t> tips </a:t>
            </a:r>
            <a:r>
              <a:rPr lang="en-GB" sz="2600" dirty="0">
                <a:solidFill>
                  <a:schemeClr val="tx1"/>
                </a:solidFill>
                <a:latin typeface="Atkinson Hyperlegible" pitchFamily="2" charset="0"/>
              </a:rPr>
              <a:t>for using the tool </a:t>
            </a:r>
          </a:p>
        </p:txBody>
      </p:sp>
      <p:sp>
        <p:nvSpPr>
          <p:cNvPr id="8" name="Rectangle 7">
            <a:extLst>
              <a:ext uri="{FF2B5EF4-FFF2-40B4-BE49-F238E27FC236}">
                <a16:creationId xmlns:a16="http://schemas.microsoft.com/office/drawing/2014/main" id="{DB3EBEE7-CFED-16C1-97C4-3100F72DD824}"/>
              </a:ext>
            </a:extLst>
          </p:cNvPr>
          <p:cNvSpPr/>
          <p:nvPr/>
        </p:nvSpPr>
        <p:spPr>
          <a:xfrm>
            <a:off x="299357" y="3736577"/>
            <a:ext cx="6488169"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atin typeface="Cavolini" panose="03000502040302020204" pitchFamily="66" charset="0"/>
                <a:cs typeface="Cavolini" panose="03000502040302020204" pitchFamily="66" charset="0"/>
              </a:rPr>
              <a:t>Sheet Information</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304800" y="6896966"/>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6A5AF-D45D-CB0E-2EA2-B58A84875355}"/>
              </a:ext>
            </a:extLst>
          </p:cNvPr>
          <p:cNvPicPr>
            <a:picLocks noChangeAspect="1"/>
          </p:cNvPicPr>
          <p:nvPr/>
        </p:nvPicPr>
        <p:blipFill>
          <a:blip r:embed="rId3"/>
          <a:stretch>
            <a:fillRect/>
          </a:stretch>
        </p:blipFill>
        <p:spPr>
          <a:xfrm>
            <a:off x="0" y="7581900"/>
            <a:ext cx="18288000" cy="358831"/>
          </a:xfrm>
          <a:prstGeom prst="rect">
            <a:avLst/>
          </a:prstGeom>
        </p:spPr>
      </p:pic>
      <p:sp>
        <p:nvSpPr>
          <p:cNvPr id="10" name="Slide Number Placeholder 9">
            <a:extLst>
              <a:ext uri="{FF2B5EF4-FFF2-40B4-BE49-F238E27FC236}">
                <a16:creationId xmlns:a16="http://schemas.microsoft.com/office/drawing/2014/main" id="{F1B94BA8-F5D9-853D-171B-B8CA57BC3E16}"/>
              </a:ext>
            </a:extLst>
          </p:cNvPr>
          <p:cNvSpPr>
            <a:spLocks noGrp="1"/>
          </p:cNvSpPr>
          <p:nvPr>
            <p:ph type="sldNum" sz="quarter" idx="7"/>
          </p:nvPr>
        </p:nvSpPr>
        <p:spPr>
          <a:xfrm>
            <a:off x="13182600" y="956310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284874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228600" y="3954190"/>
            <a:ext cx="6339815" cy="2893195"/>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spcAft>
                <a:spcPts val="1800"/>
              </a:spcAft>
              <a:buClr>
                <a:srgbClr val="119C94"/>
              </a:buClr>
              <a:defRPr/>
            </a:pPr>
            <a:r>
              <a:rPr lang="en-GB" sz="2600" dirty="0">
                <a:solidFill>
                  <a:prstClr val="black"/>
                </a:solidFill>
                <a:latin typeface="Atkinson Hyperlegible" pitchFamily="2" charset="0"/>
              </a:rPr>
              <a:t>This is </a:t>
            </a:r>
            <a:r>
              <a:rPr lang="en-GB" sz="2600" b="1" dirty="0">
                <a:solidFill>
                  <a:srgbClr val="119C94"/>
                </a:solidFill>
                <a:latin typeface="Atkinson Hyperlegible Bold" panose="020B0604020202020204" charset="0"/>
              </a:rPr>
              <a:t>where to upload your data</a:t>
            </a:r>
          </a:p>
          <a:p>
            <a:pPr marL="182880" lvl="1" algn="ctr">
              <a:buClr>
                <a:srgbClr val="119C94"/>
              </a:buClr>
              <a:defRPr/>
            </a:pPr>
            <a:r>
              <a:rPr lang="en-GB" sz="2600" b="1" dirty="0">
                <a:solidFill>
                  <a:schemeClr val="tx1">
                    <a:lumMod val="95000"/>
                    <a:lumOff val="5000"/>
                  </a:schemeClr>
                </a:solidFill>
                <a:latin typeface="Congenial" panose="02000503040000020004" pitchFamily="2" charset="0"/>
              </a:rPr>
              <a:t>Reminder from Module 2</a:t>
            </a:r>
            <a:endParaRPr lang="en-GB" sz="2600" dirty="0">
              <a:solidFill>
                <a:schemeClr val="tx1">
                  <a:lumMod val="95000"/>
                  <a:lumOff val="5000"/>
                </a:schemeClr>
              </a:solidFill>
              <a:latin typeface="Congenial" panose="02000503040000020004" pitchFamily="2" charset="0"/>
            </a:endParaRPr>
          </a:p>
          <a:p>
            <a:pPr marL="182880" lvl="1" algn="ctr">
              <a:buClr>
                <a:srgbClr val="119C94"/>
              </a:buClr>
              <a:defRPr/>
            </a:pPr>
            <a:r>
              <a:rPr lang="en-GB" sz="2600" dirty="0">
                <a:solidFill>
                  <a:prstClr val="black"/>
                </a:solidFill>
                <a:latin typeface="Atkinson Hyperlegible" pitchFamily="2" charset="0"/>
              </a:rPr>
              <a:t>Data should be formatted in accordance with the data model template </a:t>
            </a:r>
          </a:p>
          <a:p>
            <a:pPr marL="182880" lvl="1" algn="ctr">
              <a:spcAft>
                <a:spcPts val="600"/>
              </a:spcAft>
              <a:buClr>
                <a:srgbClr val="119C94"/>
              </a:buClr>
              <a:defRPr/>
            </a:pPr>
            <a:r>
              <a:rPr lang="en-GB" sz="2600" dirty="0">
                <a:solidFill>
                  <a:prstClr val="black"/>
                </a:solidFill>
                <a:latin typeface="Atkinson Hyperlegible" pitchFamily="2" charset="0"/>
              </a:rPr>
              <a:t>before upload</a:t>
            </a:r>
          </a:p>
        </p:txBody>
      </p:sp>
      <p:sp>
        <p:nvSpPr>
          <p:cNvPr id="8" name="Rectangle 7">
            <a:extLst>
              <a:ext uri="{FF2B5EF4-FFF2-40B4-BE49-F238E27FC236}">
                <a16:creationId xmlns:a16="http://schemas.microsoft.com/office/drawing/2014/main" id="{DB3EBEE7-CFED-16C1-97C4-3100F72DD824}"/>
              </a:ext>
            </a:extLst>
          </p:cNvPr>
          <p:cNvSpPr/>
          <p:nvPr/>
        </p:nvSpPr>
        <p:spPr>
          <a:xfrm>
            <a:off x="228600" y="3220532"/>
            <a:ext cx="6339815"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Sheet Data</a:t>
            </a:r>
            <a:r>
              <a:rPr kumimoji="0" lang="fr-FR" sz="3200" b="1" i="0" u="none" strike="noStrike" kern="1200" cap="none" spc="0" normalizeH="0" noProof="0" dirty="0">
                <a:ln>
                  <a:noFill/>
                </a:ln>
                <a:solidFill>
                  <a:prstClr val="white"/>
                </a:solidFill>
                <a:effectLst/>
                <a:uLnTx/>
                <a:uFillTx/>
                <a:latin typeface="Cavolini" panose="03000502040302020204" pitchFamily="66" charset="0"/>
                <a:cs typeface="Cavolini" panose="03000502040302020204" pitchFamily="66" charset="0"/>
              </a:rPr>
              <a:t> input table</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2209800" y="6896100"/>
            <a:ext cx="927164" cy="685800"/>
          </a:xfrm>
          <a:prstGeom prst="upArrow">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4E52C0F-09DB-7F6F-04CD-E46410E28CF7}"/>
              </a:ext>
            </a:extLst>
          </p:cNvPr>
          <p:cNvPicPr>
            <a:picLocks noChangeAspect="1"/>
          </p:cNvPicPr>
          <p:nvPr/>
        </p:nvPicPr>
        <p:blipFill>
          <a:blip r:embed="rId3"/>
          <a:stretch>
            <a:fillRect/>
          </a:stretch>
        </p:blipFill>
        <p:spPr>
          <a:xfrm>
            <a:off x="0" y="7581900"/>
            <a:ext cx="18288000" cy="358831"/>
          </a:xfrm>
          <a:prstGeom prst="rect">
            <a:avLst/>
          </a:prstGeom>
        </p:spPr>
      </p:pic>
      <p:grpSp>
        <p:nvGrpSpPr>
          <p:cNvPr id="10" name="Group 4">
            <a:extLst>
              <a:ext uri="{FF2B5EF4-FFF2-40B4-BE49-F238E27FC236}">
                <a16:creationId xmlns:a16="http://schemas.microsoft.com/office/drawing/2014/main" id="{740F3D10-E4E1-1F72-BE8C-EC48D2EB9B84}"/>
              </a:ext>
            </a:extLst>
          </p:cNvPr>
          <p:cNvGrpSpPr/>
          <p:nvPr/>
        </p:nvGrpSpPr>
        <p:grpSpPr>
          <a:xfrm>
            <a:off x="-1906621" y="-1674134"/>
            <a:ext cx="12420599"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7BD8103F-9D47-AC5A-CE1C-F16F6DCC0D94}"/>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07EB323C-465B-30ED-3F12-945499587D1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7">
            <a:extLst>
              <a:ext uri="{FF2B5EF4-FFF2-40B4-BE49-F238E27FC236}">
                <a16:creationId xmlns:a16="http://schemas.microsoft.com/office/drawing/2014/main" id="{B6A198AB-EA09-7ADC-AC3E-AB9E3236BA20}"/>
              </a:ext>
            </a:extLst>
          </p:cNvPr>
          <p:cNvSpPr txBox="1"/>
          <p:nvPr/>
        </p:nvSpPr>
        <p:spPr>
          <a:xfrm>
            <a:off x="531472" y="524512"/>
            <a:ext cx="10009965"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Slide Number Placeholder 2">
            <a:extLst>
              <a:ext uri="{FF2B5EF4-FFF2-40B4-BE49-F238E27FC236}">
                <a16:creationId xmlns:a16="http://schemas.microsoft.com/office/drawing/2014/main" id="{DEC1C581-4294-6CD4-14F4-71FDFFC39D7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163081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2133600" y="5143500"/>
            <a:ext cx="6339815" cy="172205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This is </a:t>
            </a:r>
            <a:r>
              <a:rPr kumimoji="0" lang="en-GB"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where to set the parameters for the calculations</a:t>
            </a:r>
          </a:p>
        </p:txBody>
      </p:sp>
      <p:sp>
        <p:nvSpPr>
          <p:cNvPr id="8" name="Rectangle 7">
            <a:extLst>
              <a:ext uri="{FF2B5EF4-FFF2-40B4-BE49-F238E27FC236}">
                <a16:creationId xmlns:a16="http://schemas.microsoft.com/office/drawing/2014/main" id="{DB3EBEE7-CFED-16C1-97C4-3100F72DD824}"/>
              </a:ext>
            </a:extLst>
          </p:cNvPr>
          <p:cNvSpPr/>
          <p:nvPr/>
        </p:nvSpPr>
        <p:spPr>
          <a:xfrm>
            <a:off x="2133600" y="4409842"/>
            <a:ext cx="6339815"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Sheet Factor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selection</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4603230" y="6865557"/>
            <a:ext cx="927164" cy="895758"/>
          </a:xfrm>
          <a:prstGeom prst="upArrow">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8D44D0F5-9E41-CC3B-EDE8-1D3892B839CC}"/>
              </a:ext>
            </a:extLst>
          </p:cNvPr>
          <p:cNvPicPr>
            <a:picLocks noChangeAspect="1"/>
          </p:cNvPicPr>
          <p:nvPr/>
        </p:nvPicPr>
        <p:blipFill>
          <a:blip r:embed="rId3"/>
          <a:stretch>
            <a:fillRect/>
          </a:stretch>
        </p:blipFill>
        <p:spPr>
          <a:xfrm>
            <a:off x="0" y="7581900"/>
            <a:ext cx="18288000" cy="358831"/>
          </a:xfrm>
          <a:prstGeom prst="rect">
            <a:avLst/>
          </a:prstGeom>
        </p:spPr>
      </p:pic>
      <p:grpSp>
        <p:nvGrpSpPr>
          <p:cNvPr id="10" name="Group 4">
            <a:extLst>
              <a:ext uri="{FF2B5EF4-FFF2-40B4-BE49-F238E27FC236}">
                <a16:creationId xmlns:a16="http://schemas.microsoft.com/office/drawing/2014/main" id="{0FA1071B-3E6A-0AB5-AEF9-AFEE54228885}"/>
              </a:ext>
            </a:extLst>
          </p:cNvPr>
          <p:cNvGrpSpPr/>
          <p:nvPr/>
        </p:nvGrpSpPr>
        <p:grpSpPr>
          <a:xfrm>
            <a:off x="-1828800" y="-1714500"/>
            <a:ext cx="12801599"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C8D73E69-9760-386E-47BF-5AC71D262F1C}"/>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8D8C04E9-B128-1890-A6A5-771E1CB26621}"/>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7">
            <a:extLst>
              <a:ext uri="{FF2B5EF4-FFF2-40B4-BE49-F238E27FC236}">
                <a16:creationId xmlns:a16="http://schemas.microsoft.com/office/drawing/2014/main" id="{AB441297-5AA7-C6FE-F76F-9E4B3664B046}"/>
              </a:ext>
            </a:extLst>
          </p:cNvPr>
          <p:cNvSpPr txBox="1"/>
          <p:nvPr/>
        </p:nvSpPr>
        <p:spPr>
          <a:xfrm>
            <a:off x="505634" y="375249"/>
            <a:ext cx="1141418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Slide Number Placeholder 2">
            <a:extLst>
              <a:ext uri="{FF2B5EF4-FFF2-40B4-BE49-F238E27FC236}">
                <a16:creationId xmlns:a16="http://schemas.microsoft.com/office/drawing/2014/main" id="{455FFEAA-0624-5D90-F17D-28D6E8435F8D}"/>
              </a:ext>
            </a:extLst>
          </p:cNvPr>
          <p:cNvSpPr>
            <a:spLocks noGrp="1"/>
          </p:cNvSpPr>
          <p:nvPr>
            <p:ph type="sldNum" sz="quarter" idx="7"/>
          </p:nvPr>
        </p:nvSpPr>
        <p:spPr>
          <a:xfrm>
            <a:off x="13258800" y="9563100"/>
            <a:ext cx="4206240" cy="184666"/>
          </a:xfrm>
        </p:spPr>
        <p:txBody>
          <a:bodyPr/>
          <a:lstStyle/>
          <a:p>
            <a:fld id="{B6F15528-21DE-4FAA-801E-634DDDAF4B2B}" type="slidenum">
              <a:rPr lang="en-US" sz="1200" smtClean="0"/>
              <a:t>9</a:t>
            </a:fld>
            <a:endParaRPr lang="en-US" sz="1200"/>
          </a:p>
        </p:txBody>
      </p:sp>
    </p:spTree>
    <p:extLst>
      <p:ext uri="{BB962C8B-B14F-4D97-AF65-F5344CB8AC3E}">
        <p14:creationId xmlns:p14="http://schemas.microsoft.com/office/powerpoint/2010/main" val="1548677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D3953359-EB34-41F6-80D3-7D76403137F8}"/>
</file>

<file path=customXml/itemProps3.xml><?xml version="1.0" encoding="utf-8"?>
<ds:datastoreItem xmlns:ds="http://schemas.openxmlformats.org/officeDocument/2006/customXml" ds:itemID="{565FE5EA-5469-4E8C-BA39-EEAFE8D879DA}"/>
</file>

<file path=docProps/app.xml><?xml version="1.0" encoding="utf-8"?>
<Properties xmlns="http://schemas.openxmlformats.org/officeDocument/2006/extended-properties" xmlns:vt="http://schemas.openxmlformats.org/officeDocument/2006/docPropsVTypes">
  <TotalTime>3445</TotalTime>
  <Words>3186</Words>
  <Application>Microsoft Office PowerPoint</Application>
  <PresentationFormat>Custom</PresentationFormat>
  <Paragraphs>315</Paragraphs>
  <Slides>31</Slides>
  <Notes>31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Aptos Display</vt:lpstr>
      <vt:lpstr>Calibri</vt:lpstr>
      <vt:lpstr>Congenial</vt:lpstr>
      <vt:lpstr>ADLaM Display</vt:lpstr>
      <vt:lpstr>Atkinson Hyperlegible Bold</vt:lpstr>
      <vt:lpstr>Aptos</vt:lpstr>
      <vt:lpstr>Atkinson Hyperlegible</vt:lpstr>
      <vt:lpstr>Cavolini</vt:lpstr>
      <vt:lpstr>Arial</vt:lpstr>
      <vt:lpstr>Tw Cen MT</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2025-02-18T19:09:10Z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