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 id="2147483666" r:id="rId4"/>
    <p:sldMasterId id="2147483672" r:id="rId5"/>
  </p:sldMasterIdLst>
  <p:notesMasterIdLst>
    <p:notesMasterId r:id="rId36"/>
  </p:notesMasterIdLst>
  <p:sldIdLst>
    <p:sldId id="2147474697" r:id="rId6"/>
    <p:sldId id="2147474636" r:id="rId7"/>
    <p:sldId id="854" r:id="rId8"/>
    <p:sldId id="2147474635" r:id="rId9"/>
    <p:sldId id="2147474698" r:id="rId10"/>
    <p:sldId id="2147474675" r:id="rId11"/>
    <p:sldId id="2147474678" r:id="rId12"/>
    <p:sldId id="2147474676" r:id="rId13"/>
    <p:sldId id="2147474688" r:id="rId14"/>
    <p:sldId id="2147474689" r:id="rId15"/>
    <p:sldId id="2147474693" r:id="rId16"/>
    <p:sldId id="2147474691" r:id="rId17"/>
    <p:sldId id="2147474692" r:id="rId18"/>
    <p:sldId id="2147474664" r:id="rId19"/>
    <p:sldId id="2147474668" r:id="rId20"/>
    <p:sldId id="2147474671" r:id="rId21"/>
    <p:sldId id="2147474673" r:id="rId22"/>
    <p:sldId id="2147474665" r:id="rId23"/>
    <p:sldId id="2147474699" r:id="rId24"/>
    <p:sldId id="2147474694" r:id="rId25"/>
    <p:sldId id="2147474695" r:id="rId26"/>
    <p:sldId id="2147474624" r:id="rId27"/>
    <p:sldId id="2147474615" r:id="rId28"/>
    <p:sldId id="2147474607" r:id="rId29"/>
    <p:sldId id="2147474610" r:id="rId30"/>
    <p:sldId id="2147474611" r:id="rId31"/>
    <p:sldId id="2147474612" r:id="rId32"/>
    <p:sldId id="2147474613" r:id="rId33"/>
    <p:sldId id="2147474614" r:id="rId34"/>
    <p:sldId id="2147474632" r:id="rId35"/>
  </p:sldIdLst>
  <p:sldSz cx="18288000" cy="10287000"/>
  <p:notesSz cx="6858000" cy="9144000"/>
  <p:embeddedFontLst>
    <p:embeddedFont>
      <p:font typeface="ADLaM Display" panose="02010000000000000000" pitchFamily="2" charset="0"/>
      <p:regular r:id="rId37"/>
    </p:embeddedFont>
    <p:embeddedFont>
      <p:font typeface="Atkinson Hyperlegible" panose="020B0604020202020204" charset="0"/>
      <p:regular r:id="rId38"/>
    </p:embeddedFont>
    <p:embeddedFont>
      <p:font typeface="Atkinson Hyperlegible Bold" panose="020B0604020202020204" charset="0"/>
      <p:regular r:id="rId39"/>
    </p:embeddedFont>
    <p:embeddedFont>
      <p:font typeface="Cavolini" panose="03000502040302020204" pitchFamily="66" charset="0"/>
      <p:regular r:id="rId40"/>
      <p:bold r:id="rId41"/>
      <p:italic r:id="rId42"/>
      <p:boldItalic r:id="rId43"/>
    </p:embeddedFont>
    <p:embeddedFont>
      <p:font typeface="Congenial" panose="02000503040000020004" pitchFamily="2"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FFD966"/>
    <a:srgbClr val="009999"/>
    <a:srgbClr val="000000"/>
    <a:srgbClr val="D9D9D9"/>
    <a:srgbClr val="C5E6E8"/>
    <a:srgbClr val="ACB9CA"/>
    <a:srgbClr val="C5953D"/>
    <a:srgbClr val="F7A30D"/>
    <a:srgbClr val="F9C0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B561AD-BDCD-414A-BB87-C23EF8909ECC}" v="170" dt="2025-02-18T18:23:27.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67476" autoAdjust="0"/>
  </p:normalViewPr>
  <p:slideViewPr>
    <p:cSldViewPr>
      <p:cViewPr varScale="1">
        <p:scale>
          <a:sx n="28" d="100"/>
          <a:sy n="28" d="100"/>
        </p:scale>
        <p:origin x="1520" y="48"/>
      </p:cViewPr>
      <p:guideLst>
        <p:guide orient="horz" pos="3096"/>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5/10/relationships/revisionInfo" Target="revisionInfo.xml"/><Relationship Id="rId5" Type="http://schemas.openxmlformats.org/officeDocument/2006/relationships/slideMaster" Target="slideMasters/slideMaster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52"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font" Target="fonts/font5.fntdata"/><Relationship Id="rId54"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E9B561AD-BDCD-414A-BB87-C23EF8909ECC}"/>
    <pc:docChg chg="custSel modSld">
      <pc:chgData name="DOMINGUEZ, Morgane" userId="d29c428e-ee62-4017-a838-521138d5b01c" providerId="ADAL" clId="{E9B561AD-BDCD-414A-BB87-C23EF8909ECC}" dt="2025-02-18T18:30:59.796" v="286"/>
      <pc:docMkLst>
        <pc:docMk/>
      </pc:docMkLst>
      <pc:sldChg chg="delSp modSp mod modTransition delAnim modAnim modNotesTx">
        <pc:chgData name="DOMINGUEZ, Morgane" userId="d29c428e-ee62-4017-a838-521138d5b01c" providerId="ADAL" clId="{E9B561AD-BDCD-414A-BB87-C23EF8909ECC}" dt="2025-02-18T18:27:53.987" v="259"/>
        <pc:sldMkLst>
          <pc:docMk/>
          <pc:sldMk cId="0" sldId="854"/>
        </pc:sldMkLst>
        <pc:spChg chg="mod">
          <ac:chgData name="DOMINGUEZ, Morgane" userId="d29c428e-ee62-4017-a838-521138d5b01c" providerId="ADAL" clId="{E9B561AD-BDCD-414A-BB87-C23EF8909ECC}" dt="2025-02-18T18:23:20.252" v="208" actId="255"/>
          <ac:spMkLst>
            <pc:docMk/>
            <pc:sldMk cId="0" sldId="854"/>
            <ac:spMk id="2" creationId="{589E7F13-F8AF-EE5A-1694-0872CE3C7C87}"/>
          </ac:spMkLst>
        </pc:spChg>
        <pc:picChg chg="del">
          <ac:chgData name="DOMINGUEZ, Morgane" userId="d29c428e-ee62-4017-a838-521138d5b01c" providerId="ADAL" clId="{E9B561AD-BDCD-414A-BB87-C23EF8909ECC}" dt="2025-02-18T18:17:09.469" v="2" actId="478"/>
          <ac:picMkLst>
            <pc:docMk/>
            <pc:sldMk cId="0" sldId="854"/>
            <ac:picMk id="9" creationId="{E59AD6E0-27FD-A744-95AC-462210F39A66}"/>
          </ac:picMkLst>
        </pc:picChg>
      </pc:sldChg>
      <pc:sldChg chg="delSp modSp mod modTransition delAnim modAnim modNotesTx">
        <pc:chgData name="DOMINGUEZ, Morgane" userId="d29c428e-ee62-4017-a838-521138d5b01c" providerId="ADAL" clId="{E9B561AD-BDCD-414A-BB87-C23EF8909ECC}" dt="2025-02-18T18:30:25.997" v="280"/>
        <pc:sldMkLst>
          <pc:docMk/>
          <pc:sldMk cId="2760534912" sldId="2147474607"/>
        </pc:sldMkLst>
        <pc:spChg chg="del">
          <ac:chgData name="DOMINGUEZ, Morgane" userId="d29c428e-ee62-4017-a838-521138d5b01c" providerId="ADAL" clId="{E9B561AD-BDCD-414A-BB87-C23EF8909ECC}" dt="2025-02-18T18:19:06.500" v="110" actId="478"/>
          <ac:spMkLst>
            <pc:docMk/>
            <pc:sldMk cId="2760534912" sldId="2147474607"/>
            <ac:spMk id="2" creationId="{B3DC6733-D442-B79D-DA76-E8163166EF14}"/>
          </ac:spMkLst>
        </pc:spChg>
        <pc:spChg chg="del">
          <ac:chgData name="DOMINGUEZ, Morgane" userId="d29c428e-ee62-4017-a838-521138d5b01c" providerId="ADAL" clId="{E9B561AD-BDCD-414A-BB87-C23EF8909ECC}" dt="2025-02-18T18:19:05.898" v="109" actId="478"/>
          <ac:spMkLst>
            <pc:docMk/>
            <pc:sldMk cId="2760534912" sldId="2147474607"/>
            <ac:spMk id="4" creationId="{FE027D0A-7F33-83DA-E2EC-B07753869234}"/>
          </ac:spMkLst>
        </pc:spChg>
        <pc:spChg chg="mod">
          <ac:chgData name="DOMINGUEZ, Morgane" userId="d29c428e-ee62-4017-a838-521138d5b01c" providerId="ADAL" clId="{E9B561AD-BDCD-414A-BB87-C23EF8909ECC}" dt="2025-02-18T18:25:34.584" v="237" actId="1076"/>
          <ac:spMkLst>
            <pc:docMk/>
            <pc:sldMk cId="2760534912" sldId="2147474607"/>
            <ac:spMk id="7" creationId="{A0FD579D-C90E-6CED-50AC-CD2BDCFB0DEA}"/>
          </ac:spMkLst>
        </pc:spChg>
        <pc:picChg chg="del">
          <ac:chgData name="DOMINGUEZ, Morgane" userId="d29c428e-ee62-4017-a838-521138d5b01c" providerId="ADAL" clId="{E9B561AD-BDCD-414A-BB87-C23EF8909ECC}" dt="2025-02-18T18:18:32.196" v="89" actId="478"/>
          <ac:picMkLst>
            <pc:docMk/>
            <pc:sldMk cId="2760534912" sldId="2147474607"/>
            <ac:picMk id="6" creationId="{B6E70AE1-854A-BE68-CE7C-D9AB3E178D70}"/>
          </ac:picMkLst>
        </pc:picChg>
      </pc:sldChg>
      <pc:sldChg chg="delSp modSp mod modTransition delAnim modNotesTx">
        <pc:chgData name="DOMINGUEZ, Morgane" userId="d29c428e-ee62-4017-a838-521138d5b01c" providerId="ADAL" clId="{E9B561AD-BDCD-414A-BB87-C23EF8909ECC}" dt="2025-02-18T18:30:30.655" v="281"/>
        <pc:sldMkLst>
          <pc:docMk/>
          <pc:sldMk cId="2157614585" sldId="2147474610"/>
        </pc:sldMkLst>
        <pc:spChg chg="mod">
          <ac:chgData name="DOMINGUEZ, Morgane" userId="d29c428e-ee62-4017-a838-521138d5b01c" providerId="ADAL" clId="{E9B561AD-BDCD-414A-BB87-C23EF8909ECC}" dt="2025-02-18T18:25:47.147" v="241" actId="1076"/>
          <ac:spMkLst>
            <pc:docMk/>
            <pc:sldMk cId="2157614585" sldId="2147474610"/>
            <ac:spMk id="4" creationId="{11FB9F26-9B91-79E4-5914-8A62D7FEA645}"/>
          </ac:spMkLst>
        </pc:spChg>
        <pc:picChg chg="del">
          <ac:chgData name="DOMINGUEZ, Morgane" userId="d29c428e-ee62-4017-a838-521138d5b01c" providerId="ADAL" clId="{E9B561AD-BDCD-414A-BB87-C23EF8909ECC}" dt="2025-02-18T18:18:36.076" v="93" actId="478"/>
          <ac:picMkLst>
            <pc:docMk/>
            <pc:sldMk cId="2157614585" sldId="2147474610"/>
            <ac:picMk id="3" creationId="{9FD51917-0F3D-CB6C-113A-B108F22103DE}"/>
          </ac:picMkLst>
        </pc:picChg>
      </pc:sldChg>
      <pc:sldChg chg="delSp modSp mod modTransition delAnim modAnim modNotesTx">
        <pc:chgData name="DOMINGUEZ, Morgane" userId="d29c428e-ee62-4017-a838-521138d5b01c" providerId="ADAL" clId="{E9B561AD-BDCD-414A-BB87-C23EF8909ECC}" dt="2025-02-18T18:30:34.633" v="282"/>
        <pc:sldMkLst>
          <pc:docMk/>
          <pc:sldMk cId="1163143416" sldId="2147474611"/>
        </pc:sldMkLst>
        <pc:spChg chg="del">
          <ac:chgData name="DOMINGUEZ, Morgane" userId="d29c428e-ee62-4017-a838-521138d5b01c" providerId="ADAL" clId="{E9B561AD-BDCD-414A-BB87-C23EF8909ECC}" dt="2025-02-18T18:19:01.490" v="107" actId="478"/>
          <ac:spMkLst>
            <pc:docMk/>
            <pc:sldMk cId="1163143416" sldId="2147474611"/>
            <ac:spMk id="3" creationId="{953A8625-5F31-9537-C11B-3F4F21E3F507}"/>
          </ac:spMkLst>
        </pc:spChg>
        <pc:spChg chg="del">
          <ac:chgData name="DOMINGUEZ, Morgane" userId="d29c428e-ee62-4017-a838-521138d5b01c" providerId="ADAL" clId="{E9B561AD-BDCD-414A-BB87-C23EF8909ECC}" dt="2025-02-18T18:19:02.859" v="108" actId="478"/>
          <ac:spMkLst>
            <pc:docMk/>
            <pc:sldMk cId="1163143416" sldId="2147474611"/>
            <ac:spMk id="4" creationId="{874BBB19-F238-77CF-7AD5-5934BA41414B}"/>
          </ac:spMkLst>
        </pc:spChg>
        <pc:spChg chg="mod">
          <ac:chgData name="DOMINGUEZ, Morgane" userId="d29c428e-ee62-4017-a838-521138d5b01c" providerId="ADAL" clId="{E9B561AD-BDCD-414A-BB87-C23EF8909ECC}" dt="2025-02-18T18:25:58.220" v="244" actId="1076"/>
          <ac:spMkLst>
            <pc:docMk/>
            <pc:sldMk cId="1163143416" sldId="2147474611"/>
            <ac:spMk id="8" creationId="{CCDCEC9D-5F29-3B03-ED9A-7A3EA6CEE7D0}"/>
          </ac:spMkLst>
        </pc:spChg>
        <pc:picChg chg="del">
          <ac:chgData name="DOMINGUEZ, Morgane" userId="d29c428e-ee62-4017-a838-521138d5b01c" providerId="ADAL" clId="{E9B561AD-BDCD-414A-BB87-C23EF8909ECC}" dt="2025-02-18T18:18:38.681" v="94" actId="478"/>
          <ac:picMkLst>
            <pc:docMk/>
            <pc:sldMk cId="1163143416" sldId="2147474611"/>
            <ac:picMk id="7" creationId="{2DD4A006-695B-80BE-6F89-F8DAF489319A}"/>
          </ac:picMkLst>
        </pc:picChg>
      </pc:sldChg>
      <pc:sldChg chg="delSp modSp mod modTransition delAnim modNotesTx">
        <pc:chgData name="DOMINGUEZ, Morgane" userId="d29c428e-ee62-4017-a838-521138d5b01c" providerId="ADAL" clId="{E9B561AD-BDCD-414A-BB87-C23EF8909ECC}" dt="2025-02-18T18:30:38.820" v="283"/>
        <pc:sldMkLst>
          <pc:docMk/>
          <pc:sldMk cId="4230200921" sldId="2147474612"/>
        </pc:sldMkLst>
        <pc:spChg chg="mod">
          <ac:chgData name="DOMINGUEZ, Morgane" userId="d29c428e-ee62-4017-a838-521138d5b01c" providerId="ADAL" clId="{E9B561AD-BDCD-414A-BB87-C23EF8909ECC}" dt="2025-02-18T18:26:07.222" v="247" actId="1076"/>
          <ac:spMkLst>
            <pc:docMk/>
            <pc:sldMk cId="4230200921" sldId="2147474612"/>
            <ac:spMk id="4" creationId="{CA03445D-D41C-8888-C87F-2F8D7F944E04}"/>
          </ac:spMkLst>
        </pc:spChg>
        <pc:picChg chg="del">
          <ac:chgData name="DOMINGUEZ, Morgane" userId="d29c428e-ee62-4017-a838-521138d5b01c" providerId="ADAL" clId="{E9B561AD-BDCD-414A-BB87-C23EF8909ECC}" dt="2025-02-18T18:18:42.722" v="98" actId="478"/>
          <ac:picMkLst>
            <pc:docMk/>
            <pc:sldMk cId="4230200921" sldId="2147474612"/>
            <ac:picMk id="3" creationId="{F75BAA2A-0051-4CCA-5843-1E2FB6BFDBB6}"/>
          </ac:picMkLst>
        </pc:picChg>
      </pc:sldChg>
      <pc:sldChg chg="delSp modSp mod modTransition delAnim modAnim modNotesTx">
        <pc:chgData name="DOMINGUEZ, Morgane" userId="d29c428e-ee62-4017-a838-521138d5b01c" providerId="ADAL" clId="{E9B561AD-BDCD-414A-BB87-C23EF8909ECC}" dt="2025-02-18T18:30:50.303" v="284"/>
        <pc:sldMkLst>
          <pc:docMk/>
          <pc:sldMk cId="3750282615" sldId="2147474613"/>
        </pc:sldMkLst>
        <pc:spChg chg="del">
          <ac:chgData name="DOMINGUEZ, Morgane" userId="d29c428e-ee62-4017-a838-521138d5b01c" providerId="ADAL" clId="{E9B561AD-BDCD-414A-BB87-C23EF8909ECC}" dt="2025-02-18T18:18:59.436" v="106" actId="478"/>
          <ac:spMkLst>
            <pc:docMk/>
            <pc:sldMk cId="3750282615" sldId="2147474613"/>
            <ac:spMk id="4" creationId="{A65F1E32-240F-35D4-460F-47DA61C197F5}"/>
          </ac:spMkLst>
        </pc:spChg>
        <pc:spChg chg="del">
          <ac:chgData name="DOMINGUEZ, Morgane" userId="d29c428e-ee62-4017-a838-521138d5b01c" providerId="ADAL" clId="{E9B561AD-BDCD-414A-BB87-C23EF8909ECC}" dt="2025-02-18T18:18:58.966" v="105" actId="478"/>
          <ac:spMkLst>
            <pc:docMk/>
            <pc:sldMk cId="3750282615" sldId="2147474613"/>
            <ac:spMk id="6" creationId="{54C5829E-F631-75FF-4AC0-F7090F0CFA65}"/>
          </ac:spMkLst>
        </pc:spChg>
        <pc:spChg chg="mod">
          <ac:chgData name="DOMINGUEZ, Morgane" userId="d29c428e-ee62-4017-a838-521138d5b01c" providerId="ADAL" clId="{E9B561AD-BDCD-414A-BB87-C23EF8909ECC}" dt="2025-02-18T18:26:16.531" v="250" actId="1076"/>
          <ac:spMkLst>
            <pc:docMk/>
            <pc:sldMk cId="3750282615" sldId="2147474613"/>
            <ac:spMk id="8" creationId="{182E73C9-3E06-8F32-4913-906923489FF9}"/>
          </ac:spMkLst>
        </pc:spChg>
        <pc:picChg chg="del">
          <ac:chgData name="DOMINGUEZ, Morgane" userId="d29c428e-ee62-4017-a838-521138d5b01c" providerId="ADAL" clId="{E9B561AD-BDCD-414A-BB87-C23EF8909ECC}" dt="2025-02-18T18:18:44.996" v="99" actId="478"/>
          <ac:picMkLst>
            <pc:docMk/>
            <pc:sldMk cId="3750282615" sldId="2147474613"/>
            <ac:picMk id="7" creationId="{CD370D87-45A1-73DF-ADCE-F12202838514}"/>
          </ac:picMkLst>
        </pc:picChg>
      </pc:sldChg>
      <pc:sldChg chg="delSp modSp mod modTransition delAnim modNotesTx">
        <pc:chgData name="DOMINGUEZ, Morgane" userId="d29c428e-ee62-4017-a838-521138d5b01c" providerId="ADAL" clId="{E9B561AD-BDCD-414A-BB87-C23EF8909ECC}" dt="2025-02-18T18:30:55.303" v="285"/>
        <pc:sldMkLst>
          <pc:docMk/>
          <pc:sldMk cId="121190327" sldId="2147474614"/>
        </pc:sldMkLst>
        <pc:spChg chg="mod">
          <ac:chgData name="DOMINGUEZ, Morgane" userId="d29c428e-ee62-4017-a838-521138d5b01c" providerId="ADAL" clId="{E9B561AD-BDCD-414A-BB87-C23EF8909ECC}" dt="2025-02-18T18:26:25.516" v="253" actId="1076"/>
          <ac:spMkLst>
            <pc:docMk/>
            <pc:sldMk cId="121190327" sldId="2147474614"/>
            <ac:spMk id="4" creationId="{2B54E37B-93D9-5186-9596-35DD4DDF1176}"/>
          </ac:spMkLst>
        </pc:spChg>
        <pc:picChg chg="del">
          <ac:chgData name="DOMINGUEZ, Morgane" userId="d29c428e-ee62-4017-a838-521138d5b01c" providerId="ADAL" clId="{E9B561AD-BDCD-414A-BB87-C23EF8909ECC}" dt="2025-02-18T18:18:49.022" v="103" actId="478"/>
          <ac:picMkLst>
            <pc:docMk/>
            <pc:sldMk cId="121190327" sldId="2147474614"/>
            <ac:picMk id="2" creationId="{C0D58A3A-F832-9116-4052-FDF84AD519BB}"/>
          </ac:picMkLst>
        </pc:picChg>
      </pc:sldChg>
      <pc:sldChg chg="delSp modSp mod modTransition delAnim modNotesTx">
        <pc:chgData name="DOMINGUEZ, Morgane" userId="d29c428e-ee62-4017-a838-521138d5b01c" providerId="ADAL" clId="{E9B561AD-BDCD-414A-BB87-C23EF8909ECC}" dt="2025-02-18T18:30:18.943" v="279"/>
        <pc:sldMkLst>
          <pc:docMk/>
          <pc:sldMk cId="4257536088" sldId="2147474615"/>
        </pc:sldMkLst>
        <pc:spChg chg="mod">
          <ac:chgData name="DOMINGUEZ, Morgane" userId="d29c428e-ee62-4017-a838-521138d5b01c" providerId="ADAL" clId="{E9B561AD-BDCD-414A-BB87-C23EF8909ECC}" dt="2025-02-18T18:25:24.817" v="234" actId="1076"/>
          <ac:spMkLst>
            <pc:docMk/>
            <pc:sldMk cId="4257536088" sldId="2147474615"/>
            <ac:spMk id="3" creationId="{38BA4E06-88DA-833A-880F-57F8F88D282D}"/>
          </ac:spMkLst>
        </pc:spChg>
        <pc:picChg chg="del">
          <ac:chgData name="DOMINGUEZ, Morgane" userId="d29c428e-ee62-4017-a838-521138d5b01c" providerId="ADAL" clId="{E9B561AD-BDCD-414A-BB87-C23EF8909ECC}" dt="2025-02-18T18:18:29.537" v="88" actId="478"/>
          <ac:picMkLst>
            <pc:docMk/>
            <pc:sldMk cId="4257536088" sldId="2147474615"/>
            <ac:picMk id="2" creationId="{8951ADB8-C647-D131-C68C-16FDC9C9D7F3}"/>
          </ac:picMkLst>
        </pc:picChg>
      </pc:sldChg>
      <pc:sldChg chg="delSp modSp mod modTransition delAnim modAnim modNotesTx">
        <pc:chgData name="DOMINGUEZ, Morgane" userId="d29c428e-ee62-4017-a838-521138d5b01c" providerId="ADAL" clId="{E9B561AD-BDCD-414A-BB87-C23EF8909ECC}" dt="2025-02-18T18:30:13.469" v="278"/>
        <pc:sldMkLst>
          <pc:docMk/>
          <pc:sldMk cId="892742443" sldId="2147474624"/>
        </pc:sldMkLst>
        <pc:spChg chg="mod">
          <ac:chgData name="DOMINGUEZ, Morgane" userId="d29c428e-ee62-4017-a838-521138d5b01c" providerId="ADAL" clId="{E9B561AD-BDCD-414A-BB87-C23EF8909ECC}" dt="2025-02-18T18:25:11.580" v="231" actId="1076"/>
          <ac:spMkLst>
            <pc:docMk/>
            <pc:sldMk cId="892742443" sldId="2147474624"/>
            <ac:spMk id="2" creationId="{35F20FD6-94A8-037B-90B7-444A9A2B3741}"/>
          </ac:spMkLst>
        </pc:spChg>
        <pc:picChg chg="del">
          <ac:chgData name="DOMINGUEZ, Morgane" userId="d29c428e-ee62-4017-a838-521138d5b01c" providerId="ADAL" clId="{E9B561AD-BDCD-414A-BB87-C23EF8909ECC}" dt="2025-02-18T18:18:24.512" v="81" actId="478"/>
          <ac:picMkLst>
            <pc:docMk/>
            <pc:sldMk cId="892742443" sldId="2147474624"/>
            <ac:picMk id="10" creationId="{1982480D-64D5-69D2-B1EF-15299B97C989}"/>
          </ac:picMkLst>
        </pc:picChg>
      </pc:sldChg>
      <pc:sldChg chg="delSp modSp mod modTransition delAnim modNotesTx">
        <pc:chgData name="DOMINGUEZ, Morgane" userId="d29c428e-ee62-4017-a838-521138d5b01c" providerId="ADAL" clId="{E9B561AD-BDCD-414A-BB87-C23EF8909ECC}" dt="2025-02-18T18:30:59.796" v="286"/>
        <pc:sldMkLst>
          <pc:docMk/>
          <pc:sldMk cId="2849894684" sldId="2147474632"/>
        </pc:sldMkLst>
        <pc:spChg chg="mod">
          <ac:chgData name="DOMINGUEZ, Morgane" userId="d29c428e-ee62-4017-a838-521138d5b01c" providerId="ADAL" clId="{E9B561AD-BDCD-414A-BB87-C23EF8909ECC}" dt="2025-02-18T18:26:34" v="256" actId="255"/>
          <ac:spMkLst>
            <pc:docMk/>
            <pc:sldMk cId="2849894684" sldId="2147474632"/>
            <ac:spMk id="4" creationId="{124925E6-FEF1-EC0D-73A8-5DE49DC233CF}"/>
          </ac:spMkLst>
        </pc:spChg>
        <pc:picChg chg="del">
          <ac:chgData name="DOMINGUEZ, Morgane" userId="d29c428e-ee62-4017-a838-521138d5b01c" providerId="ADAL" clId="{E9B561AD-BDCD-414A-BB87-C23EF8909ECC}" dt="2025-02-18T18:18:51.390" v="104" actId="478"/>
          <ac:picMkLst>
            <pc:docMk/>
            <pc:sldMk cId="2849894684" sldId="2147474632"/>
            <ac:picMk id="3" creationId="{E023934E-15DF-DDCC-2E5A-AC58FD9BBB04}"/>
          </ac:picMkLst>
        </pc:picChg>
      </pc:sldChg>
      <pc:sldChg chg="addSp delSp modSp mod modTransition delAnim modNotesTx">
        <pc:chgData name="DOMINGUEZ, Morgane" userId="d29c428e-ee62-4017-a838-521138d5b01c" providerId="ADAL" clId="{E9B561AD-BDCD-414A-BB87-C23EF8909ECC}" dt="2025-02-18T18:27:58.940" v="260"/>
        <pc:sldMkLst>
          <pc:docMk/>
          <pc:sldMk cId="3738750408" sldId="2147474635"/>
        </pc:sldMkLst>
        <pc:spChg chg="del">
          <ac:chgData name="DOMINGUEZ, Morgane" userId="d29c428e-ee62-4017-a838-521138d5b01c" providerId="ADAL" clId="{E9B561AD-BDCD-414A-BB87-C23EF8909ECC}" dt="2025-02-18T18:23:26.872" v="210" actId="478"/>
          <ac:spMkLst>
            <pc:docMk/>
            <pc:sldMk cId="3738750408" sldId="2147474635"/>
            <ac:spMk id="3" creationId="{EDE6AF7A-DD36-0485-2912-C2D0390CD05E}"/>
          </ac:spMkLst>
        </pc:spChg>
        <pc:picChg chg="del">
          <ac:chgData name="DOMINGUEZ, Morgane" userId="d29c428e-ee62-4017-a838-521138d5b01c" providerId="ADAL" clId="{E9B561AD-BDCD-414A-BB87-C23EF8909ECC}" dt="2025-02-18T18:23:24.131" v="209" actId="21"/>
          <ac:picMkLst>
            <pc:docMk/>
            <pc:sldMk cId="3738750408" sldId="2147474635"/>
            <ac:picMk id="2" creationId="{CD376A04-E77B-4275-9153-EFEFA0F75778}"/>
          </ac:picMkLst>
        </pc:picChg>
        <pc:picChg chg="add mod ord">
          <ac:chgData name="DOMINGUEZ, Morgane" userId="d29c428e-ee62-4017-a838-521138d5b01c" providerId="ADAL" clId="{E9B561AD-BDCD-414A-BB87-C23EF8909ECC}" dt="2025-02-18T18:23:29.247" v="212" actId="167"/>
          <ac:picMkLst>
            <pc:docMk/>
            <pc:sldMk cId="3738750408" sldId="2147474635"/>
            <ac:picMk id="4" creationId="{CD376A04-E77B-4275-9153-EFEFA0F75778}"/>
          </ac:picMkLst>
        </pc:picChg>
        <pc:picChg chg="del">
          <ac:chgData name="DOMINGUEZ, Morgane" userId="d29c428e-ee62-4017-a838-521138d5b01c" providerId="ADAL" clId="{E9B561AD-BDCD-414A-BB87-C23EF8909ECC}" dt="2025-02-18T18:17:13.694" v="8" actId="478"/>
          <ac:picMkLst>
            <pc:docMk/>
            <pc:sldMk cId="3738750408" sldId="2147474635"/>
            <ac:picMk id="6" creationId="{C545C00D-CE7B-7DCE-53B8-9C248046FE40}"/>
          </ac:picMkLst>
        </pc:picChg>
      </pc:sldChg>
      <pc:sldChg chg="addSp delSp modSp mod modTransition delAnim modNotesTx">
        <pc:chgData name="DOMINGUEZ, Morgane" userId="d29c428e-ee62-4017-a838-521138d5b01c" providerId="ADAL" clId="{E9B561AD-BDCD-414A-BB87-C23EF8909ECC}" dt="2025-02-18T18:27:47.331" v="258"/>
        <pc:sldMkLst>
          <pc:docMk/>
          <pc:sldMk cId="354932537" sldId="2147474636"/>
        </pc:sldMkLst>
        <pc:spChg chg="del">
          <ac:chgData name="DOMINGUEZ, Morgane" userId="d29c428e-ee62-4017-a838-521138d5b01c" providerId="ADAL" clId="{E9B561AD-BDCD-414A-BB87-C23EF8909ECC}" dt="2025-02-18T18:23:13.106" v="206" actId="478"/>
          <ac:spMkLst>
            <pc:docMk/>
            <pc:sldMk cId="354932537" sldId="2147474636"/>
            <ac:spMk id="2" creationId="{7E956E18-2F2E-B22B-E1EA-BAACC31FD07A}"/>
          </ac:spMkLst>
        </pc:spChg>
        <pc:picChg chg="add mod">
          <ac:chgData name="DOMINGUEZ, Morgane" userId="d29c428e-ee62-4017-a838-521138d5b01c" providerId="ADAL" clId="{E9B561AD-BDCD-414A-BB87-C23EF8909ECC}" dt="2025-02-18T18:23:14.376" v="207"/>
          <ac:picMkLst>
            <pc:docMk/>
            <pc:sldMk cId="354932537" sldId="2147474636"/>
            <ac:picMk id="3" creationId="{B35027F4-91EC-A4A1-23A4-841DA4E72210}"/>
          </ac:picMkLst>
        </pc:picChg>
        <pc:picChg chg="del">
          <ac:chgData name="DOMINGUEZ, Morgane" userId="d29c428e-ee62-4017-a838-521138d5b01c" providerId="ADAL" clId="{E9B561AD-BDCD-414A-BB87-C23EF8909ECC}" dt="2025-02-18T18:17:07.247" v="1" actId="478"/>
          <ac:picMkLst>
            <pc:docMk/>
            <pc:sldMk cId="354932537" sldId="2147474636"/>
            <ac:picMk id="4" creationId="{3440F092-8436-0EFF-E5FA-EBF8F8EA1C0E}"/>
          </ac:picMkLst>
        </pc:picChg>
        <pc:picChg chg="del">
          <ac:chgData name="DOMINGUEZ, Morgane" userId="d29c428e-ee62-4017-a838-521138d5b01c" providerId="ADAL" clId="{E9B561AD-BDCD-414A-BB87-C23EF8909ECC}" dt="2025-02-18T18:23:10.963" v="205" actId="21"/>
          <ac:picMkLst>
            <pc:docMk/>
            <pc:sldMk cId="354932537" sldId="2147474636"/>
            <ac:picMk id="5" creationId="{B35027F4-91EC-A4A1-23A4-841DA4E72210}"/>
          </ac:picMkLst>
        </pc:picChg>
      </pc:sldChg>
      <pc:sldChg chg="delSp mod modTransition delAnim modNotesTx">
        <pc:chgData name="DOMINGUEZ, Morgane" userId="d29c428e-ee62-4017-a838-521138d5b01c" providerId="ADAL" clId="{E9B561AD-BDCD-414A-BB87-C23EF8909ECC}" dt="2025-02-18T18:29:13.745" v="270"/>
        <pc:sldMkLst>
          <pc:docMk/>
          <pc:sldMk cId="3049358385" sldId="2147474664"/>
        </pc:sldMkLst>
        <pc:spChg chg="del">
          <ac:chgData name="DOMINGUEZ, Morgane" userId="d29c428e-ee62-4017-a838-521138d5b01c" providerId="ADAL" clId="{E9B561AD-BDCD-414A-BB87-C23EF8909ECC}" dt="2025-02-18T18:24:26.163" v="222" actId="478"/>
          <ac:spMkLst>
            <pc:docMk/>
            <pc:sldMk cId="3049358385" sldId="2147474664"/>
            <ac:spMk id="2" creationId="{EEAA9470-DC59-1A02-22C0-DC04DC356157}"/>
          </ac:spMkLst>
        </pc:spChg>
        <pc:picChg chg="del">
          <ac:chgData name="DOMINGUEZ, Morgane" userId="d29c428e-ee62-4017-a838-521138d5b01c" providerId="ADAL" clId="{E9B561AD-BDCD-414A-BB87-C23EF8909ECC}" dt="2025-02-18T18:17:54.079" v="52" actId="478"/>
          <ac:picMkLst>
            <pc:docMk/>
            <pc:sldMk cId="3049358385" sldId="2147474664"/>
            <ac:picMk id="5" creationId="{76E4DF4E-8BA7-093A-DCCD-63E7B1E22FF9}"/>
          </ac:picMkLst>
        </pc:picChg>
      </pc:sldChg>
      <pc:sldChg chg="delSp mod modTransition delAnim modNotesTx">
        <pc:chgData name="DOMINGUEZ, Morgane" userId="d29c428e-ee62-4017-a838-521138d5b01c" providerId="ADAL" clId="{E9B561AD-BDCD-414A-BB87-C23EF8909ECC}" dt="2025-02-18T18:29:46.809" v="274"/>
        <pc:sldMkLst>
          <pc:docMk/>
          <pc:sldMk cId="2408308521" sldId="2147474665"/>
        </pc:sldMkLst>
        <pc:spChg chg="del">
          <ac:chgData name="DOMINGUEZ, Morgane" userId="d29c428e-ee62-4017-a838-521138d5b01c" providerId="ADAL" clId="{E9B561AD-BDCD-414A-BB87-C23EF8909ECC}" dt="2025-02-18T18:24:45.543" v="226" actId="478"/>
          <ac:spMkLst>
            <pc:docMk/>
            <pc:sldMk cId="2408308521" sldId="2147474665"/>
            <ac:spMk id="3" creationId="{495FED15-A8FD-DF7F-E268-C35E92C43BBF}"/>
          </ac:spMkLst>
        </pc:spChg>
        <pc:picChg chg="del">
          <ac:chgData name="DOMINGUEZ, Morgane" userId="d29c428e-ee62-4017-a838-521138d5b01c" providerId="ADAL" clId="{E9B561AD-BDCD-414A-BB87-C23EF8909ECC}" dt="2025-02-18T18:18:09.692" v="67" actId="478"/>
          <ac:picMkLst>
            <pc:docMk/>
            <pc:sldMk cId="2408308521" sldId="2147474665"/>
            <ac:picMk id="2" creationId="{3299DEE2-0FB2-2954-FEFB-4188E2F87B15}"/>
          </ac:picMkLst>
        </pc:picChg>
      </pc:sldChg>
      <pc:sldChg chg="delSp modSp mod modTransition delAnim modAnim modNotesTx">
        <pc:chgData name="DOMINGUEZ, Morgane" userId="d29c428e-ee62-4017-a838-521138d5b01c" providerId="ADAL" clId="{E9B561AD-BDCD-414A-BB87-C23EF8909ECC}" dt="2025-02-18T18:29:28.195" v="271"/>
        <pc:sldMkLst>
          <pc:docMk/>
          <pc:sldMk cId="2750217068" sldId="2147474668"/>
        </pc:sldMkLst>
        <pc:spChg chg="mod">
          <ac:chgData name="DOMINGUEZ, Morgane" userId="d29c428e-ee62-4017-a838-521138d5b01c" providerId="ADAL" clId="{E9B561AD-BDCD-414A-BB87-C23EF8909ECC}" dt="2025-02-18T18:24:30.920" v="223" actId="255"/>
          <ac:spMkLst>
            <pc:docMk/>
            <pc:sldMk cId="2750217068" sldId="2147474668"/>
            <ac:spMk id="9" creationId="{EC3E6A78-2068-4D09-C342-94B339FA305D}"/>
          </ac:spMkLst>
        </pc:spChg>
        <pc:picChg chg="del">
          <ac:chgData name="DOMINGUEZ, Morgane" userId="d29c428e-ee62-4017-a838-521138d5b01c" providerId="ADAL" clId="{E9B561AD-BDCD-414A-BB87-C23EF8909ECC}" dt="2025-02-18T18:17:56.754" v="53" actId="478"/>
          <ac:picMkLst>
            <pc:docMk/>
            <pc:sldMk cId="2750217068" sldId="2147474668"/>
            <ac:picMk id="2" creationId="{4639935F-620D-5CDD-98CA-00A329091F3E}"/>
          </ac:picMkLst>
        </pc:picChg>
      </pc:sldChg>
      <pc:sldChg chg="delSp modSp mod modTransition delAnim modAnim modNotesTx">
        <pc:chgData name="DOMINGUEZ, Morgane" userId="d29c428e-ee62-4017-a838-521138d5b01c" providerId="ADAL" clId="{E9B561AD-BDCD-414A-BB87-C23EF8909ECC}" dt="2025-02-18T18:29:34.544" v="272"/>
        <pc:sldMkLst>
          <pc:docMk/>
          <pc:sldMk cId="3876189536" sldId="2147474671"/>
        </pc:sldMkLst>
        <pc:spChg chg="mod">
          <ac:chgData name="DOMINGUEZ, Morgane" userId="d29c428e-ee62-4017-a838-521138d5b01c" providerId="ADAL" clId="{E9B561AD-BDCD-414A-BB87-C23EF8909ECC}" dt="2025-02-18T18:24:35.378" v="224" actId="255"/>
          <ac:spMkLst>
            <pc:docMk/>
            <pc:sldMk cId="3876189536" sldId="2147474671"/>
            <ac:spMk id="9" creationId="{770443E8-ECF3-9743-67C2-52E77386213F}"/>
          </ac:spMkLst>
        </pc:spChg>
        <pc:picChg chg="del">
          <ac:chgData name="DOMINGUEZ, Morgane" userId="d29c428e-ee62-4017-a838-521138d5b01c" providerId="ADAL" clId="{E9B561AD-BDCD-414A-BB87-C23EF8909ECC}" dt="2025-02-18T18:18:00.895" v="56" actId="478"/>
          <ac:picMkLst>
            <pc:docMk/>
            <pc:sldMk cId="3876189536" sldId="2147474671"/>
            <ac:picMk id="2" creationId="{DE86023C-AD31-FBD0-750F-B5FEF8A89C91}"/>
          </ac:picMkLst>
        </pc:picChg>
      </pc:sldChg>
      <pc:sldChg chg="delSp modSp mod modTransition delAnim modAnim modNotesTx">
        <pc:chgData name="DOMINGUEZ, Morgane" userId="d29c428e-ee62-4017-a838-521138d5b01c" providerId="ADAL" clId="{E9B561AD-BDCD-414A-BB87-C23EF8909ECC}" dt="2025-02-18T18:29:39.955" v="273"/>
        <pc:sldMkLst>
          <pc:docMk/>
          <pc:sldMk cId="3602983191" sldId="2147474673"/>
        </pc:sldMkLst>
        <pc:spChg chg="mod">
          <ac:chgData name="DOMINGUEZ, Morgane" userId="d29c428e-ee62-4017-a838-521138d5b01c" providerId="ADAL" clId="{E9B561AD-BDCD-414A-BB87-C23EF8909ECC}" dt="2025-02-18T18:24:41.032" v="225" actId="255"/>
          <ac:spMkLst>
            <pc:docMk/>
            <pc:sldMk cId="3602983191" sldId="2147474673"/>
            <ac:spMk id="2" creationId="{A9AA2225-265F-9B13-F60C-A63FCDAD992D}"/>
          </ac:spMkLst>
        </pc:spChg>
        <pc:picChg chg="del">
          <ac:chgData name="DOMINGUEZ, Morgane" userId="d29c428e-ee62-4017-a838-521138d5b01c" providerId="ADAL" clId="{E9B561AD-BDCD-414A-BB87-C23EF8909ECC}" dt="2025-02-18T18:18:04.248" v="59" actId="478"/>
          <ac:picMkLst>
            <pc:docMk/>
            <pc:sldMk cId="3602983191" sldId="2147474673"/>
            <ac:picMk id="7" creationId="{7E56CC3E-07BD-6FDD-1A97-76B74816CB89}"/>
          </ac:picMkLst>
        </pc:picChg>
      </pc:sldChg>
      <pc:sldChg chg="delSp modSp mod modTransition delAnim modAnim modNotesTx">
        <pc:chgData name="DOMINGUEZ, Morgane" userId="d29c428e-ee62-4017-a838-521138d5b01c" providerId="ADAL" clId="{E9B561AD-BDCD-414A-BB87-C23EF8909ECC}" dt="2025-02-18T18:28:13.817" v="262"/>
        <pc:sldMkLst>
          <pc:docMk/>
          <pc:sldMk cId="2242695672" sldId="2147474675"/>
        </pc:sldMkLst>
        <pc:spChg chg="mod">
          <ac:chgData name="DOMINGUEZ, Morgane" userId="d29c428e-ee62-4017-a838-521138d5b01c" providerId="ADAL" clId="{E9B561AD-BDCD-414A-BB87-C23EF8909ECC}" dt="2025-02-18T18:23:43.824" v="214" actId="255"/>
          <ac:spMkLst>
            <pc:docMk/>
            <pc:sldMk cId="2242695672" sldId="2147474675"/>
            <ac:spMk id="6" creationId="{1122E9C7-DFD2-CE0F-376F-766377CDF66F}"/>
          </ac:spMkLst>
        </pc:spChg>
        <pc:picChg chg="del">
          <ac:chgData name="DOMINGUEZ, Morgane" userId="d29c428e-ee62-4017-a838-521138d5b01c" providerId="ADAL" clId="{E9B561AD-BDCD-414A-BB87-C23EF8909ECC}" dt="2025-02-18T18:17:20.562" v="16" actId="478"/>
          <ac:picMkLst>
            <pc:docMk/>
            <pc:sldMk cId="2242695672" sldId="2147474675"/>
            <ac:picMk id="2" creationId="{6A261EC5-355C-EA63-7BE9-05A3B6A078F8}"/>
          </ac:picMkLst>
        </pc:picChg>
      </pc:sldChg>
      <pc:sldChg chg="delSp modSp mod modTransition delAnim modAnim modNotesTx">
        <pc:chgData name="DOMINGUEZ, Morgane" userId="d29c428e-ee62-4017-a838-521138d5b01c" providerId="ADAL" clId="{E9B561AD-BDCD-414A-BB87-C23EF8909ECC}" dt="2025-02-18T18:28:28.017" v="264"/>
        <pc:sldMkLst>
          <pc:docMk/>
          <pc:sldMk cId="3733307389" sldId="2147474676"/>
        </pc:sldMkLst>
        <pc:spChg chg="mod">
          <ac:chgData name="DOMINGUEZ, Morgane" userId="d29c428e-ee62-4017-a838-521138d5b01c" providerId="ADAL" clId="{E9B561AD-BDCD-414A-BB87-C23EF8909ECC}" dt="2025-02-18T18:23:56.201" v="216" actId="255"/>
          <ac:spMkLst>
            <pc:docMk/>
            <pc:sldMk cId="3733307389" sldId="2147474676"/>
            <ac:spMk id="3" creationId="{F298DC04-F78D-D5E1-A34A-66AF27A1275F}"/>
          </ac:spMkLst>
        </pc:spChg>
        <pc:picChg chg="del">
          <ac:chgData name="DOMINGUEZ, Morgane" userId="d29c428e-ee62-4017-a838-521138d5b01c" providerId="ADAL" clId="{E9B561AD-BDCD-414A-BB87-C23EF8909ECC}" dt="2025-02-18T18:17:27.144" v="22" actId="478"/>
          <ac:picMkLst>
            <pc:docMk/>
            <pc:sldMk cId="3733307389" sldId="2147474676"/>
            <ac:picMk id="2" creationId="{DA726A81-B072-8206-BEEE-9134C885C4AE}"/>
          </ac:picMkLst>
        </pc:picChg>
      </pc:sldChg>
      <pc:sldChg chg="delSp modSp mod modTransition delAnim modAnim modNotesTx">
        <pc:chgData name="DOMINGUEZ, Morgane" userId="d29c428e-ee62-4017-a838-521138d5b01c" providerId="ADAL" clId="{E9B561AD-BDCD-414A-BB87-C23EF8909ECC}" dt="2025-02-18T18:28:21.488" v="263"/>
        <pc:sldMkLst>
          <pc:docMk/>
          <pc:sldMk cId="3243291593" sldId="2147474678"/>
        </pc:sldMkLst>
        <pc:spChg chg="mod">
          <ac:chgData name="DOMINGUEZ, Morgane" userId="d29c428e-ee62-4017-a838-521138d5b01c" providerId="ADAL" clId="{E9B561AD-BDCD-414A-BB87-C23EF8909ECC}" dt="2025-02-18T18:23:49.659" v="215" actId="255"/>
          <ac:spMkLst>
            <pc:docMk/>
            <pc:sldMk cId="3243291593" sldId="2147474678"/>
            <ac:spMk id="8" creationId="{2566480D-732D-196A-6353-A6710DB78EB1}"/>
          </ac:spMkLst>
        </pc:spChg>
        <pc:picChg chg="del">
          <ac:chgData name="DOMINGUEZ, Morgane" userId="d29c428e-ee62-4017-a838-521138d5b01c" providerId="ADAL" clId="{E9B561AD-BDCD-414A-BB87-C23EF8909ECC}" dt="2025-02-18T18:17:23.769" v="18" actId="478"/>
          <ac:picMkLst>
            <pc:docMk/>
            <pc:sldMk cId="3243291593" sldId="2147474678"/>
            <ac:picMk id="2" creationId="{1A3B27B6-9D00-3AEE-554F-2ADEF4E6B0A5}"/>
          </ac:picMkLst>
        </pc:picChg>
      </pc:sldChg>
      <pc:sldChg chg="delSp modSp mod modTransition delAnim modAnim modNotesTx">
        <pc:chgData name="DOMINGUEZ, Morgane" userId="d29c428e-ee62-4017-a838-521138d5b01c" providerId="ADAL" clId="{E9B561AD-BDCD-414A-BB87-C23EF8909ECC}" dt="2025-02-18T18:28:36.276" v="265"/>
        <pc:sldMkLst>
          <pc:docMk/>
          <pc:sldMk cId="3754208900" sldId="2147474688"/>
        </pc:sldMkLst>
        <pc:spChg chg="mod">
          <ac:chgData name="DOMINGUEZ, Morgane" userId="d29c428e-ee62-4017-a838-521138d5b01c" providerId="ADAL" clId="{E9B561AD-BDCD-414A-BB87-C23EF8909ECC}" dt="2025-02-18T18:24:01.174" v="217" actId="255"/>
          <ac:spMkLst>
            <pc:docMk/>
            <pc:sldMk cId="3754208900" sldId="2147474688"/>
            <ac:spMk id="2" creationId="{3AAF439F-53BE-6D00-AB20-4A684B9A99D8}"/>
          </ac:spMkLst>
        </pc:spChg>
        <pc:picChg chg="del">
          <ac:chgData name="DOMINGUEZ, Morgane" userId="d29c428e-ee62-4017-a838-521138d5b01c" providerId="ADAL" clId="{E9B561AD-BDCD-414A-BB87-C23EF8909ECC}" dt="2025-02-18T18:17:31.966" v="25" actId="478"/>
          <ac:picMkLst>
            <pc:docMk/>
            <pc:sldMk cId="3754208900" sldId="2147474688"/>
            <ac:picMk id="14" creationId="{80C6FFB1-D625-C899-522C-ED17B6F9FBFF}"/>
          </ac:picMkLst>
        </pc:picChg>
      </pc:sldChg>
      <pc:sldChg chg="delSp modSp mod modTransition delAnim modAnim modNotesTx">
        <pc:chgData name="DOMINGUEZ, Morgane" userId="d29c428e-ee62-4017-a838-521138d5b01c" providerId="ADAL" clId="{E9B561AD-BDCD-414A-BB87-C23EF8909ECC}" dt="2025-02-18T18:28:45.968" v="266"/>
        <pc:sldMkLst>
          <pc:docMk/>
          <pc:sldMk cId="3435281597" sldId="2147474689"/>
        </pc:sldMkLst>
        <pc:spChg chg="mod">
          <ac:chgData name="DOMINGUEZ, Morgane" userId="d29c428e-ee62-4017-a838-521138d5b01c" providerId="ADAL" clId="{E9B561AD-BDCD-414A-BB87-C23EF8909ECC}" dt="2025-02-18T18:24:06.641" v="218" actId="255"/>
          <ac:spMkLst>
            <pc:docMk/>
            <pc:sldMk cId="3435281597" sldId="2147474689"/>
            <ac:spMk id="12" creationId="{767CB370-C6B6-3837-C6FF-F75454BE740E}"/>
          </ac:spMkLst>
        </pc:spChg>
        <pc:picChg chg="del">
          <ac:chgData name="DOMINGUEZ, Morgane" userId="d29c428e-ee62-4017-a838-521138d5b01c" providerId="ADAL" clId="{E9B561AD-BDCD-414A-BB87-C23EF8909ECC}" dt="2025-02-18T18:17:36.160" v="31" actId="478"/>
          <ac:picMkLst>
            <pc:docMk/>
            <pc:sldMk cId="3435281597" sldId="2147474689"/>
            <ac:picMk id="2" creationId="{7A54D1CA-8200-1E2B-3802-4BCB2BD51BB6}"/>
          </ac:picMkLst>
        </pc:picChg>
      </pc:sldChg>
      <pc:sldChg chg="delSp modSp mod modTransition delAnim modAnim modNotesTx">
        <pc:chgData name="DOMINGUEZ, Morgane" userId="d29c428e-ee62-4017-a838-521138d5b01c" providerId="ADAL" clId="{E9B561AD-BDCD-414A-BB87-C23EF8909ECC}" dt="2025-02-18T18:28:57.076" v="268"/>
        <pc:sldMkLst>
          <pc:docMk/>
          <pc:sldMk cId="3600910813" sldId="2147474691"/>
        </pc:sldMkLst>
        <pc:spChg chg="mod">
          <ac:chgData name="DOMINGUEZ, Morgane" userId="d29c428e-ee62-4017-a838-521138d5b01c" providerId="ADAL" clId="{E9B561AD-BDCD-414A-BB87-C23EF8909ECC}" dt="2025-02-18T18:24:17.195" v="220" actId="255"/>
          <ac:spMkLst>
            <pc:docMk/>
            <pc:sldMk cId="3600910813" sldId="2147474691"/>
            <ac:spMk id="12" creationId="{BA56C2D7-2DDB-EEB1-F4DF-F699F56380B5}"/>
          </ac:spMkLst>
        </pc:spChg>
        <pc:picChg chg="del">
          <ac:chgData name="DOMINGUEZ, Morgane" userId="d29c428e-ee62-4017-a838-521138d5b01c" providerId="ADAL" clId="{E9B561AD-BDCD-414A-BB87-C23EF8909ECC}" dt="2025-02-18T18:17:45.759" v="43" actId="478"/>
          <ac:picMkLst>
            <pc:docMk/>
            <pc:sldMk cId="3600910813" sldId="2147474691"/>
            <ac:picMk id="2" creationId="{E8B85002-5CF0-0D40-BEDD-058FB4AECD1B}"/>
          </ac:picMkLst>
        </pc:picChg>
      </pc:sldChg>
      <pc:sldChg chg="delSp modSp mod modTransition delAnim modAnim modNotesTx">
        <pc:chgData name="DOMINGUEZ, Morgane" userId="d29c428e-ee62-4017-a838-521138d5b01c" providerId="ADAL" clId="{E9B561AD-BDCD-414A-BB87-C23EF8909ECC}" dt="2025-02-18T18:29:08.300" v="269"/>
        <pc:sldMkLst>
          <pc:docMk/>
          <pc:sldMk cId="395505584" sldId="2147474692"/>
        </pc:sldMkLst>
        <pc:spChg chg="mod">
          <ac:chgData name="DOMINGUEZ, Morgane" userId="d29c428e-ee62-4017-a838-521138d5b01c" providerId="ADAL" clId="{E9B561AD-BDCD-414A-BB87-C23EF8909ECC}" dt="2025-02-18T18:24:21.557" v="221" actId="255"/>
          <ac:spMkLst>
            <pc:docMk/>
            <pc:sldMk cId="395505584" sldId="2147474692"/>
            <ac:spMk id="7" creationId="{AFB6A97F-7CE1-F753-5448-6E5AF866AF52}"/>
          </ac:spMkLst>
        </pc:spChg>
        <pc:picChg chg="del">
          <ac:chgData name="DOMINGUEZ, Morgane" userId="d29c428e-ee62-4017-a838-521138d5b01c" providerId="ADAL" clId="{E9B561AD-BDCD-414A-BB87-C23EF8909ECC}" dt="2025-02-18T18:17:50.209" v="50" actId="478"/>
          <ac:picMkLst>
            <pc:docMk/>
            <pc:sldMk cId="395505584" sldId="2147474692"/>
            <ac:picMk id="2" creationId="{4663FF7A-EDC7-B68D-766D-478E4AD6D804}"/>
          </ac:picMkLst>
        </pc:picChg>
      </pc:sldChg>
      <pc:sldChg chg="delSp modSp mod modTransition delAnim modAnim modNotesTx">
        <pc:chgData name="DOMINGUEZ, Morgane" userId="d29c428e-ee62-4017-a838-521138d5b01c" providerId="ADAL" clId="{E9B561AD-BDCD-414A-BB87-C23EF8909ECC}" dt="2025-02-18T18:28:52.012" v="267"/>
        <pc:sldMkLst>
          <pc:docMk/>
          <pc:sldMk cId="3271984510" sldId="2147474693"/>
        </pc:sldMkLst>
        <pc:spChg chg="mod">
          <ac:chgData name="DOMINGUEZ, Morgane" userId="d29c428e-ee62-4017-a838-521138d5b01c" providerId="ADAL" clId="{E9B561AD-BDCD-414A-BB87-C23EF8909ECC}" dt="2025-02-18T18:24:12.756" v="219" actId="255"/>
          <ac:spMkLst>
            <pc:docMk/>
            <pc:sldMk cId="3271984510" sldId="2147474693"/>
            <ac:spMk id="3" creationId="{353D9FEA-5D23-3512-49D5-0CC943A08D90}"/>
          </ac:spMkLst>
        </pc:spChg>
        <pc:picChg chg="del">
          <ac:chgData name="DOMINGUEZ, Morgane" userId="d29c428e-ee62-4017-a838-521138d5b01c" providerId="ADAL" clId="{E9B561AD-BDCD-414A-BB87-C23EF8909ECC}" dt="2025-02-18T18:17:40.130" v="34" actId="478"/>
          <ac:picMkLst>
            <pc:docMk/>
            <pc:sldMk cId="3271984510" sldId="2147474693"/>
            <ac:picMk id="2" creationId="{3BC9DDEA-26CB-EFA8-1133-7954CDABBA64}"/>
          </ac:picMkLst>
        </pc:picChg>
      </pc:sldChg>
      <pc:sldChg chg="delSp modSp mod modTransition delAnim modAnim modNotesTx">
        <pc:chgData name="DOMINGUEZ, Morgane" userId="d29c428e-ee62-4017-a838-521138d5b01c" providerId="ADAL" clId="{E9B561AD-BDCD-414A-BB87-C23EF8909ECC}" dt="2025-02-18T18:30:01.842" v="276"/>
        <pc:sldMkLst>
          <pc:docMk/>
          <pc:sldMk cId="3139535915" sldId="2147474694"/>
        </pc:sldMkLst>
        <pc:spChg chg="mod">
          <ac:chgData name="DOMINGUEZ, Morgane" userId="d29c428e-ee62-4017-a838-521138d5b01c" providerId="ADAL" clId="{E9B561AD-BDCD-414A-BB87-C23EF8909ECC}" dt="2025-02-18T18:24:57.584" v="229" actId="255"/>
          <ac:spMkLst>
            <pc:docMk/>
            <pc:sldMk cId="3139535915" sldId="2147474694"/>
            <ac:spMk id="21" creationId="{4BA3665E-14EC-475B-06E1-CFDE90442DF9}"/>
          </ac:spMkLst>
        </pc:spChg>
        <pc:picChg chg="del">
          <ac:chgData name="DOMINGUEZ, Morgane" userId="d29c428e-ee62-4017-a838-521138d5b01c" providerId="ADAL" clId="{E9B561AD-BDCD-414A-BB87-C23EF8909ECC}" dt="2025-02-18T18:18:17.095" v="70" actId="478"/>
          <ac:picMkLst>
            <pc:docMk/>
            <pc:sldMk cId="3139535915" sldId="2147474694"/>
            <ac:picMk id="2" creationId="{55F7EBA2-7044-4362-6763-70657897D084}"/>
          </ac:picMkLst>
        </pc:picChg>
      </pc:sldChg>
      <pc:sldChg chg="delSp modSp mod modTransition delAnim modAnim modNotesTx">
        <pc:chgData name="DOMINGUEZ, Morgane" userId="d29c428e-ee62-4017-a838-521138d5b01c" providerId="ADAL" clId="{E9B561AD-BDCD-414A-BB87-C23EF8909ECC}" dt="2025-02-18T18:30:07.085" v="277"/>
        <pc:sldMkLst>
          <pc:docMk/>
          <pc:sldMk cId="2235477399" sldId="2147474695"/>
        </pc:sldMkLst>
        <pc:spChg chg="mod">
          <ac:chgData name="DOMINGUEZ, Morgane" userId="d29c428e-ee62-4017-a838-521138d5b01c" providerId="ADAL" clId="{E9B561AD-BDCD-414A-BB87-C23EF8909ECC}" dt="2025-02-18T18:25:02.449" v="230" actId="255"/>
          <ac:spMkLst>
            <pc:docMk/>
            <pc:sldMk cId="2235477399" sldId="2147474695"/>
            <ac:spMk id="3" creationId="{77526900-A6BA-36FF-CCDE-929579534803}"/>
          </ac:spMkLst>
        </pc:spChg>
        <pc:picChg chg="del">
          <ac:chgData name="DOMINGUEZ, Morgane" userId="d29c428e-ee62-4017-a838-521138d5b01c" providerId="ADAL" clId="{E9B561AD-BDCD-414A-BB87-C23EF8909ECC}" dt="2025-02-18T18:18:21.357" v="77" actId="478"/>
          <ac:picMkLst>
            <pc:docMk/>
            <pc:sldMk cId="2235477399" sldId="2147474695"/>
            <ac:picMk id="2" creationId="{3DEF7001-59DB-DF78-C76E-DBF62076D30E}"/>
          </ac:picMkLst>
        </pc:picChg>
      </pc:sldChg>
      <pc:sldChg chg="addSp delSp modSp mod modTransition delAnim modNotesTx">
        <pc:chgData name="DOMINGUEZ, Morgane" userId="d29c428e-ee62-4017-a838-521138d5b01c" providerId="ADAL" clId="{E9B561AD-BDCD-414A-BB87-C23EF8909ECC}" dt="2025-02-18T18:27:43.046" v="257"/>
        <pc:sldMkLst>
          <pc:docMk/>
          <pc:sldMk cId="2447053099" sldId="2147474697"/>
        </pc:sldMkLst>
        <pc:spChg chg="del">
          <ac:chgData name="DOMINGUEZ, Morgane" userId="d29c428e-ee62-4017-a838-521138d5b01c" providerId="ADAL" clId="{E9B561AD-BDCD-414A-BB87-C23EF8909ECC}" dt="2025-02-18T18:23:07.089" v="203" actId="478"/>
          <ac:spMkLst>
            <pc:docMk/>
            <pc:sldMk cId="2447053099" sldId="2147474697"/>
            <ac:spMk id="2" creationId="{20B437DB-2A2B-31EB-3646-20B8B1B44624}"/>
          </ac:spMkLst>
        </pc:spChg>
        <pc:picChg chg="del">
          <ac:chgData name="DOMINGUEZ, Morgane" userId="d29c428e-ee62-4017-a838-521138d5b01c" providerId="ADAL" clId="{E9B561AD-BDCD-414A-BB87-C23EF8909ECC}" dt="2025-02-18T18:23:03.882" v="202" actId="21"/>
          <ac:picMkLst>
            <pc:docMk/>
            <pc:sldMk cId="2447053099" sldId="2147474697"/>
            <ac:picMk id="3" creationId="{D6962468-578A-4177-EFC7-15DEBB5B347A}"/>
          </ac:picMkLst>
        </pc:picChg>
        <pc:picChg chg="del">
          <ac:chgData name="DOMINGUEZ, Morgane" userId="d29c428e-ee62-4017-a838-521138d5b01c" providerId="ADAL" clId="{E9B561AD-BDCD-414A-BB87-C23EF8909ECC}" dt="2025-02-18T18:17:04.592" v="0" actId="478"/>
          <ac:picMkLst>
            <pc:docMk/>
            <pc:sldMk cId="2447053099" sldId="2147474697"/>
            <ac:picMk id="4" creationId="{A94EC196-D071-20F5-29AA-445D7BC15CCC}"/>
          </ac:picMkLst>
        </pc:picChg>
        <pc:picChg chg="add mod">
          <ac:chgData name="DOMINGUEZ, Morgane" userId="d29c428e-ee62-4017-a838-521138d5b01c" providerId="ADAL" clId="{E9B561AD-BDCD-414A-BB87-C23EF8909ECC}" dt="2025-02-18T18:23:08.207" v="204"/>
          <ac:picMkLst>
            <pc:docMk/>
            <pc:sldMk cId="2447053099" sldId="2147474697"/>
            <ac:picMk id="5" creationId="{D6962468-578A-4177-EFC7-15DEBB5B347A}"/>
          </ac:picMkLst>
        </pc:picChg>
      </pc:sldChg>
      <pc:sldChg chg="delSp modSp mod modTransition delAnim modAnim modNotesTx">
        <pc:chgData name="DOMINGUEZ, Morgane" userId="d29c428e-ee62-4017-a838-521138d5b01c" providerId="ADAL" clId="{E9B561AD-BDCD-414A-BB87-C23EF8909ECC}" dt="2025-02-18T18:28:07.313" v="261"/>
        <pc:sldMkLst>
          <pc:docMk/>
          <pc:sldMk cId="1551244256" sldId="2147474698"/>
        </pc:sldMkLst>
        <pc:spChg chg="mod">
          <ac:chgData name="DOMINGUEZ, Morgane" userId="d29c428e-ee62-4017-a838-521138d5b01c" providerId="ADAL" clId="{E9B561AD-BDCD-414A-BB87-C23EF8909ECC}" dt="2025-02-18T18:23:35.029" v="213" actId="255"/>
          <ac:spMkLst>
            <pc:docMk/>
            <pc:sldMk cId="1551244256" sldId="2147474698"/>
            <ac:spMk id="9" creationId="{B8D70EF3-2DD3-594B-48C1-4527A0F3CE8D}"/>
          </ac:spMkLst>
        </pc:spChg>
        <pc:picChg chg="del">
          <ac:chgData name="DOMINGUEZ, Morgane" userId="d29c428e-ee62-4017-a838-521138d5b01c" providerId="ADAL" clId="{E9B561AD-BDCD-414A-BB87-C23EF8909ECC}" dt="2025-02-18T18:17:15.936" v="9" actId="478"/>
          <ac:picMkLst>
            <pc:docMk/>
            <pc:sldMk cId="1551244256" sldId="2147474698"/>
            <ac:picMk id="2" creationId="{760DF993-9D94-ACB5-84FA-E81AE49EE4AC}"/>
          </ac:picMkLst>
        </pc:picChg>
      </pc:sldChg>
      <pc:sldChg chg="delSp modSp mod modTransition delAnim modAnim modNotesTx">
        <pc:chgData name="DOMINGUEZ, Morgane" userId="d29c428e-ee62-4017-a838-521138d5b01c" providerId="ADAL" clId="{E9B561AD-BDCD-414A-BB87-C23EF8909ECC}" dt="2025-02-18T18:29:55.492" v="275"/>
        <pc:sldMkLst>
          <pc:docMk/>
          <pc:sldMk cId="2449536530" sldId="2147474699"/>
        </pc:sldMkLst>
        <pc:spChg chg="mod">
          <ac:chgData name="DOMINGUEZ, Morgane" userId="d29c428e-ee62-4017-a838-521138d5b01c" providerId="ADAL" clId="{E9B561AD-BDCD-414A-BB87-C23EF8909ECC}" dt="2025-02-18T18:24:51.084" v="227" actId="255"/>
          <ac:spMkLst>
            <pc:docMk/>
            <pc:sldMk cId="2449536530" sldId="2147474699"/>
            <ac:spMk id="12" creationId="{65154682-EBE4-2BD7-A4DF-D859367A7B1E}"/>
          </ac:spMkLst>
        </pc:spChg>
        <pc:picChg chg="del">
          <ac:chgData name="DOMINGUEZ, Morgane" userId="d29c428e-ee62-4017-a838-521138d5b01c" providerId="ADAL" clId="{E9B561AD-BDCD-414A-BB87-C23EF8909ECC}" dt="2025-02-18T18:18:13.455" v="68" actId="478"/>
          <ac:picMkLst>
            <pc:docMk/>
            <pc:sldMk cId="2449536530" sldId="2147474699"/>
            <ac:picMk id="2" creationId="{63B2BE1A-6497-AF65-DA12-1363F0A3D16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inyurl.com/PAMIeliminatio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2 of the GTFCC online course on the identification of PAMIs for cholera elimination.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3372654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the list of vulnerability factors to be considered in the PAMI analysis has been established, the next step is to define a measurable vulnerability indicator for each vulnerability factor in order to assess its presence or absence at the geographic unit level. Each measurable vulnerability indicator should be associated with a data source.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Measurable indicators are essential for vulnerability factors to be interpreted in a reproductible manner and assessed in an objective manner.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Identifying a reliable data source for each measurable indicator is important for a data driven and reliable measurement of the presence or absence of each vulnerability factor.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161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may not be a perfect data source for each vulnerability factor.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Compromise may have to be found to identify the best data source for each vulnerability factor taking into account and balancing the following:  the date of the data to ensure it is reasonably recent; the reliability of the data; the availability of the data at the required geographic level; the completeness of the data in particular with regard to geographic coverage.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Some adjustments may have to be considered depending on the data available.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definition of measurable vulnerability indicators may have to be tweaked to be measurable using available data sources. For example, to match existing categories or thresholds.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may also happen that for some indicators no data is available at the geographic level of PAMIs but only at the upper geographic level. For example, if the geographic level of PAMIs is administrative level 3, it may happen that, for some vulnerability factors, data is only available at the  administrative level 2. The recommended approach in this situation is for lower level geographic units to inherit the value of the upper level units regarding the presence or the absence of the factor considered.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569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illustrate this, let’s look into examples of measurable vulnerability indicators and associated data sources. These are fictive examples; relevant measurable vulnerability indicators and data sources must of course be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customised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each country.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vulnerability factor “high population density” may be defined differently in different countries. For example, it may be defined as a geographic unit with a population density above 1 000 inhabitants per square kilometer. Recent population figures may be available from the Ministry of Demography.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vulnerability factor “unimproved water” may be defined as a geographic unit where above 30% of the population use unimproved service level or surface water or where above 15% of the population use surface water. The corresponding figures may be retrieved from the WHO UNICEF joint monitoring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programme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JMP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These data are usually not updated every year.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872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Once relevant vulnerability factors have been selected and a measurable indicator associated with a data source has been identified for each vulnerability factor, then the presence or absence of each vulnerability factor in each geographic unit can be assessed.</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Importantly, if there is a gap in a data source and there is no information on the presence or absence of a vulnerability factor in a specific geographic unit, this should be recorded as missing. That way, the absence of data to assess the presence or absence of the vulnerability factor is clearly differentiated from the absence of the vulnerability factor.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268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Following the compilation of the data for the PAMI analysis, an essential step is to clean the data prior to the analysis.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14</a:t>
            </a:fld>
            <a:endParaRPr lang="en-US"/>
          </a:p>
        </p:txBody>
      </p:sp>
    </p:spTree>
    <p:extLst>
      <p:ext uri="{BB962C8B-B14F-4D97-AF65-F5344CB8AC3E}">
        <p14:creationId xmlns:p14="http://schemas.microsoft.com/office/powerpoint/2010/main" val="3105976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Data cleaning is critical so that the PAMI analysis is reliable. Without proper data cleaning, incorrect conclusions may be drawn.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data compiled for PAMI identification should be cleaned by an experienced data manager or data analyst.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particular, attention should be given to any duplicates in the geographic units and any inconsistencies and outliers.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698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Essential to a reliable PAMI identification is also the management of missing data. Addressing missing data is essential to limit bias in the PAMI analysis.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Importantly, all missing data should be filled before any decision is made on the list of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that end, different strategies apply depending on the extent of data missingness, namely if there is partial data missingness or substantial data missingness.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568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substantial data missingness if data to assess the presence or absence of a vulnerability factor is missing for most geographic units. In that situation, it is recommended to look for an alternative data source or to revisit the definition of the measurable vulnerability indicator.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partial data missingness if data to assess the presence or the absence of a vulnerability factor is missing for only a few geographic units. In that situation, a survey might be considered to collect the missing data. A qualitative assessment based on expert opinions can also be performed.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if under exceptional circumstances, it was not possible to fill some missing data with a survey or based on expert opinions, the remaining missing data is filled at the stakeholder validation based on participants’ knowledge.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621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all necessary data have been compiled and cleaned, the next step is to format the data for the PAMI analysis.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18</a:t>
            </a:fld>
            <a:endParaRPr lang="en-US"/>
          </a:p>
        </p:txBody>
      </p:sp>
    </p:spTree>
    <p:extLst>
      <p:ext uri="{BB962C8B-B14F-4D97-AF65-F5344CB8AC3E}">
        <p14:creationId xmlns:p14="http://schemas.microsoft.com/office/powerpoint/2010/main" val="1994721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dataset should be formatted in accordance with the PAMI data model template.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because a PAMI Excel tool is available to automatizes all PAMI calculations, however this tool can only perform the calculations if the dataset is formatted in accordance with the PAMI data model template.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PAMI data model template is an Excel file which can be downloaded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a:t>
            </a:r>
            <a:r>
              <a:rPr lang="en-US"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PAMIelimination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or by scanning this QR code.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42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module focuses on the compilation and the preparation of the data to identify PAMIs for cholera elimination.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2987834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is how the PAMI data model template is structured.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Each row is a geographic unit.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Each column is a variable for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light grey are variables to identify the geographic units.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dark grey is a variable on population.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blue is a variable on the occurrence of confirmed cholera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yellow are all variables on the presence or absence of vulnerability factors.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Variables labelled from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VF2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VF14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correspond to the generic vulnerability factors of the GTFCC indicative list.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Variables labelled from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VF15</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VF18</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placeholders for any additional vulnerability factor considered relevant in the country-specific context.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304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filling the data model template with your data, importantly, do not modify the headings of columns. In other words, no change should be made in variables names.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additional country-specific vulnerability factors are considered in your PAMI analysis, fill the column labelled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VF_15</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VF_18</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without any modification to the heading of these columns.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476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prepare the data to identify PAMIs for cholera elimination, stakeholders first determine the most appropriate geographic level of PAMIs in the country-specific context.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Retrospective surveillance data are compiled at the selected geographic level for at least the past five years.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Vulnerability factors relevant in the country-specific context are identified together with a measurable vulnerability indicator and an associated data source to assess the presence or absence of each factor at the selected geographic level.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Prior to analyzing the data, the dataset is carefully cleaned and all missing data are filled.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dataset is then formatted in accordance with the PAMI data model template so that calculations can be automated in the PAMI Excel tool.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22</a:t>
            </a:fld>
            <a:endParaRPr lang="en-US"/>
          </a:p>
        </p:txBody>
      </p:sp>
    </p:spTree>
    <p:extLst>
      <p:ext uri="{BB962C8B-B14F-4D97-AF65-F5344CB8AC3E}">
        <p14:creationId xmlns:p14="http://schemas.microsoft.com/office/powerpoint/2010/main" val="3221255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What could be a potential issue if geographic units for PAMIs are defined at a very "small" geographic level?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The NCP may be too broad and its implementation may be demanding on resources.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The NCP may be overly fragmented and its implementation may be difficult to coordinate.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The compilation of data may be too cumbersome to expedite the data collection process.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Significant progress towards achieving cholera elimination may be too slow.</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If geographic units for PAMIs are defined at a very "small" geographic level, the NCP may be overly fragmented and, as a result, its implementation may be difficult to coordinate.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Why is it essential to fill all missing data?</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ensure all geographic units have the same vulnerability index.</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remove any vulnerability factor with missing data from the analysis. </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avoid bias in the calculation of the vulnerability index.</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verify that no data source with incomplete data coverage was used.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c. All missing data should be filled in order to avoid bias in the calculation of the vulnerability index.</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How to best describe the PAMI data model template?</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a customizable template to be adapted to match countries’ data structure.</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can only be used if the vulnerability factors considered are those of the indicative list of generic vulnerability factors.</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must be strictly followed for the data to be analyzed in the PAMI Excel tool.</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Each column is a geographic unit.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c. The PAMI data model template must be strictly followed for the data to be analyzed in the PAMI Excel tool.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able to:</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how to determine the geographic level of PAMIs;</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the data to be compiled to identify PAMIs for elimination;</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how to handle missing data;</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use the GTFCC data model template.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30</a:t>
            </a:fld>
            <a:endParaRPr lang="en-US"/>
          </a:p>
        </p:txBody>
      </p:sp>
    </p:spTree>
    <p:extLst>
      <p:ext uri="{BB962C8B-B14F-4D97-AF65-F5344CB8AC3E}">
        <p14:creationId xmlns:p14="http://schemas.microsoft.com/office/powerpoint/2010/main" val="2874974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look at the data that need to be compiled to identify PAMIs for elimination.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3897144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general principle, the identification of PAMIs does not require to generate new data; it is mostly about compiling existing data.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data to be compiled include: geographic data; population data; retrospective surveillance data as well as data on the presence or absence of vulnerability factors.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Because various data from multiple data sources have to be compiled for PAMI identification, data compilation requires close coordination, communication, and collaboration across multiple sectors.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57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Prior to actual data compilation, the geographic level of PAMIs must first be determined. The data will then be compiled at this geographic level.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geographic level of PAMIs is country-specific. It should be determined in agreement between multisectoral stakeholders who will be involved in PAMI identification or in NCP development or NCP implementation.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443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following should be considered to determined the geographic level of PAMIs: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cholera surveillance data is aggregated, the lowest level at which retrospective surveillance data is available;</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and importantly, operational considerations regarding the implementation of multisectoral interventions in PAMIs.</a:t>
            </a: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If the geographic level of PAMIs is small, the NCP may be overly fragmented and coordinating its implementation may be challenging.</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On the other hand, if the geographic level of PAMIs is big, the NCP may be overly demanding on resources to implement multisectoral interventions in PAMIs.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Experience shows that countries often select administrative level two or administrative level 3 as the geographic level of PAMIs.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key to determine the appropriate geographic level is to anticipate the best operational balance for the NCP in the country-specific context.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546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Moving on to the time period over which data should be compiled.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Retrospective surveillance data are compiled for at least the past 5 years. The occurrence of confirmed cholera outbreaks and the occurrence of confirmed imported cholera cases are documented in each geographic unit over this time period.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Data on the presence or absence of vulnerability factors in each geographic unit are compiled for the most recent year depending on the most up-to-date data source that is available for each vulnerability factor. This might correspond to a different time period for different vulnerability factors depending on data availability.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309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vulnerability factors relevant in the country-specific context are identified in consultation between stakeholders representing multiple sectors.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starting point, the GTFCC indicative list of generic vulnerability factors should be reviewed in order to assess if any of these factors is not applicable or relevant in the country-specific context. In addition, whether any additional vulnerability factor, not included in the indicative list, is of particular relevance in the country-specific context is also assessed.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you are unsure about what the indicative list of generic vulnerability factors is, we encourage you to go back to module 1 of this course.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Additional vulnerability factors not included in the indicative list are relevant in the country-specific context if they are demonstrated to increase the risk of introduction of cholera, onset of a cholera outbreak, or spread of a cholera outbreak.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Additional vulnerability factors can be identified with expert consultations or scoping reviews.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410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589F01-ED48-4400-889B-1A992D22A85C}"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1149-33F7-461F-BB0D-ED889FD2612C}"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3A0801-5D77-4235-BC71-02080B7F6C95}"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7A67C6D-8550-4B2D-8391-DFA621B06178}" type="datetime1">
              <a:rPr lang="en-GB" smtClean="0"/>
              <a:t>18/02/2025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063C6AD-4614-40F5-B4FA-24176C7D5464}" type="datetime1">
              <a:rPr lang="en-GB" smtClean="0"/>
              <a:t>18/02/2025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720618DF-DE5C-4EBC-88F3-DFC0F00C3DA3}" type="datetime1">
              <a:rPr lang="en-GB" smtClean="0"/>
              <a:t>18/02/2025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F936406-2B02-425C-8C92-888960283553}" type="datetime1">
              <a:rPr lang="en-GB" smtClean="0"/>
              <a:t>18/02/2025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46EBB28-00AC-4847-9EF0-66630DAD30D2}" type="datetime1">
              <a:rPr lang="en-GB" smtClean="0"/>
              <a:t>18/02/2025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51CFBD7D-0278-4A4A-AF1C-0B4ECAB60043}" type="datetime1">
              <a:rPr lang="en-GB" smtClean="0"/>
              <a:t>18/02/2025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BB179D7-C2F2-48C9-93A6-78BCBE653957}"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6C2AC66-AF16-45D4-8BC5-5C0E5DB6F351}"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3733A3-6A90-47EE-9E06-ED5E85D90897}"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74B32F7-02C0-4E6B-A88A-D1276F635F07}"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0FD0A17-13DE-4924-85FF-B8A77C807412}"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3C4B74A-CDA4-439D-8E8B-FDFB04A8A932}"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216CB92-816E-46F1-B6D1-C06C42972D5C}"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74A81E3-7E76-4624-ADC1-4F0E858B239E}"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E3652365-418E-4555-ADC3-9441B3B79BD1}" type="datetime1">
              <a:rPr lang="en-GB" smtClean="0"/>
              <a:t>18/02/2025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3FC43798-3447-4665-8281-51D18E1CEF7B}" type="datetime1">
              <a:rPr lang="en-GB" smtClean="0"/>
              <a:t>18/02/2025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7FC17751-A23F-41E5-8069-AA44B356BCD5}" type="datetime1">
              <a:rPr lang="en-GB" smtClean="0"/>
              <a:t>18/02/2025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7C0710E4-52D2-49AA-8772-06B0BC2F9AFB}" type="datetime1">
              <a:rPr lang="en-GB" smtClean="0"/>
              <a:t>18/02/2025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3DFF64A6-2189-48C5-81BB-5F613F00B9EF}" type="datetime1">
              <a:rPr lang="en-GB" smtClean="0"/>
              <a:t>18/02/2025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B412E5-5302-4DA3-A79A-01A5F19E3B79}"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B900CFA8-773E-4A47-99B9-06AA90E23C9C}" type="datetime1">
              <a:rPr lang="en-GB" smtClean="0"/>
              <a:t>18/02/2025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4920C5F8-5EC7-4581-930C-CA8F4AC341DD}" type="datetime1">
              <a:rPr lang="en-GB" smtClean="0"/>
              <a:t>18/02/2025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0A775BF6-EE39-4231-BBC6-AD994FF08DC0}" type="datetime1">
              <a:rPr lang="en-GB" smtClean="0"/>
              <a:t>18/02/2025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5160D6C7-5285-41B1-B22B-E19409C12909}" type="datetime1">
              <a:rPr lang="en-GB" smtClean="0"/>
              <a:t>18/02/2025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D0A1C8-77E5-45EF-8A8F-698F8B018FB2}"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3138D7-7313-491D-B1BB-ED1E2F72DAE7}" type="datetime1">
              <a:rPr lang="en-GB" smtClean="0"/>
              <a:t>18/02/2025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BB1E41-6451-4699-A2CC-10004C1983F6}" type="datetime1">
              <a:rPr lang="en-GB" smtClean="0"/>
              <a:t>18/02/2025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9D631-D5CF-4635-A120-E3DA30FCAADD}" type="datetime1">
              <a:rPr lang="en-GB" smtClean="0"/>
              <a:t>18/02/2025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4C882B-0CFC-449D-9DF3-2ACD0AF398E7}"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72E8B1-7005-4BF5-834D-CC6D5EBC6253}"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A1724D-BF25-44CA-A423-CEFF91C81DC5}" type="datetime1">
              <a:rPr lang="en-GB" smtClean="0"/>
              <a:t>18/02/2025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A4895CD5-4B23-4774-973C-789C65DCBDE7}" type="datetime1">
              <a:rPr lang="en-GB" smtClean="0"/>
              <a:t>18/02/2025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335DA824-58AB-451E-8091-807959E7A3EE}" type="datetime1">
              <a:rPr lang="en-GB" smtClean="0"/>
              <a:t>18/02/2025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tinyurl.com/PAMIelimina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962468-578A-4177-EFC7-15DEBB5B347A}"/>
              </a:ext>
            </a:extLst>
          </p:cNvPr>
          <p:cNvPicPr>
            <a:picLocks noChangeAspect="1"/>
          </p:cNvPicPr>
          <p:nvPr/>
        </p:nvPicPr>
        <p:blipFill>
          <a:blip r:embed="rId3"/>
          <a:stretch>
            <a:fillRect/>
          </a:stretch>
        </p:blipFill>
        <p:spPr>
          <a:xfrm>
            <a:off x="-152400" y="0"/>
            <a:ext cx="18440400" cy="10287000"/>
          </a:xfrm>
          <a:prstGeom prst="rect">
            <a:avLst/>
          </a:prstGeom>
        </p:spPr>
      </p:pic>
    </p:spTree>
    <p:extLst>
      <p:ext uri="{BB962C8B-B14F-4D97-AF65-F5344CB8AC3E}">
        <p14:creationId xmlns:p14="http://schemas.microsoft.com/office/powerpoint/2010/main" val="24470530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394603" y="-1303775"/>
            <a:ext cx="12434203" cy="2716215"/>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658593" y="406400"/>
            <a:ext cx="12785609"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M</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easurable</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vulnerability indicators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Rectangle: Rounded Corners 9">
            <a:extLst>
              <a:ext uri="{FF2B5EF4-FFF2-40B4-BE49-F238E27FC236}">
                <a16:creationId xmlns:a16="http://schemas.microsoft.com/office/drawing/2014/main" id="{F20CFAD8-B19D-D1EC-EE6A-52E787ADBEB1}"/>
              </a:ext>
            </a:extLst>
          </p:cNvPr>
          <p:cNvSpPr/>
          <p:nvPr/>
        </p:nvSpPr>
        <p:spPr>
          <a:xfrm>
            <a:off x="1866900" y="2240714"/>
            <a:ext cx="14554200" cy="14724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2CBE8F17-D694-1A51-3333-1B8DE1210BD8}"/>
              </a:ext>
            </a:extLst>
          </p:cNvPr>
          <p:cNvSpPr txBox="1"/>
          <p:nvPr/>
        </p:nvSpPr>
        <p:spPr>
          <a:xfrm>
            <a:off x="1888671" y="2496916"/>
            <a:ext cx="14554200" cy="954107"/>
          </a:xfrm>
          <a:prstGeom prst="rect">
            <a:avLst/>
          </a:prstGeom>
          <a:noFill/>
        </p:spPr>
        <p:txBody>
          <a:bodyPr wrap="square" rtlCol="0">
            <a:spAutoFit/>
          </a:bodyPr>
          <a:lstStyle/>
          <a:p>
            <a:pPr algn="ct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measurable vulnerability indicator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associated with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 data source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is defined </a:t>
            </a:r>
          </a:p>
          <a:p>
            <a:pPr algn="ct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for each vulnerability factor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to assess its presence/absence</a:t>
            </a:r>
            <a:endPar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3" name="Group 2">
            <a:extLst>
              <a:ext uri="{FF2B5EF4-FFF2-40B4-BE49-F238E27FC236}">
                <a16:creationId xmlns:a16="http://schemas.microsoft.com/office/drawing/2014/main" id="{CB5EC13D-0D27-A869-012C-F82529AD7639}"/>
              </a:ext>
            </a:extLst>
          </p:cNvPr>
          <p:cNvGrpSpPr/>
          <p:nvPr/>
        </p:nvGrpSpPr>
        <p:grpSpPr>
          <a:xfrm>
            <a:off x="642264" y="4631619"/>
            <a:ext cx="10346868" cy="4683975"/>
            <a:chOff x="642264" y="4631619"/>
            <a:chExt cx="10346868" cy="4683975"/>
          </a:xfrm>
        </p:grpSpPr>
        <p:sp>
          <p:nvSpPr>
            <p:cNvPr id="19" name="Rectangle 18">
              <a:extLst>
                <a:ext uri="{FF2B5EF4-FFF2-40B4-BE49-F238E27FC236}">
                  <a16:creationId xmlns:a16="http://schemas.microsoft.com/office/drawing/2014/main" id="{E1DC4006-56B8-CD9E-26E8-1E2D7304B69B}"/>
                </a:ext>
              </a:extLst>
            </p:cNvPr>
            <p:cNvSpPr/>
            <p:nvPr/>
          </p:nvSpPr>
          <p:spPr>
            <a:xfrm>
              <a:off x="5731332" y="4631619"/>
              <a:ext cx="5257800" cy="9906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ECBE9E0-A2BB-B47C-2B53-33A2A438CAE9}"/>
                </a:ext>
              </a:extLst>
            </p:cNvPr>
            <p:cNvSpPr/>
            <p:nvPr/>
          </p:nvSpPr>
          <p:spPr>
            <a:xfrm>
              <a:off x="642264" y="4631619"/>
              <a:ext cx="3810000" cy="9906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3C7BAA-95AD-5907-101D-9CA01FAAED90}"/>
                </a:ext>
              </a:extLst>
            </p:cNvPr>
            <p:cNvSpPr txBox="1"/>
            <p:nvPr/>
          </p:nvSpPr>
          <p:spPr>
            <a:xfrm>
              <a:off x="869500" y="4939510"/>
              <a:ext cx="3573236" cy="523220"/>
            </a:xfrm>
            <a:prstGeom prst="rect">
              <a:avLst/>
            </a:prstGeom>
            <a:noFill/>
          </p:spPr>
          <p:txBody>
            <a:bodyPr wrap="square" rtlCol="0">
              <a:spAutoFit/>
            </a:bodyPr>
            <a:lstStyle/>
            <a:p>
              <a:r>
                <a:rPr lang="en-US" sz="2800" b="1" dirty="0">
                  <a:solidFill>
                    <a:schemeClr val="bg1"/>
                  </a:solidFill>
                  <a:latin typeface="Congenial" panose="02000503040000020004" pitchFamily="2" charset="0"/>
                </a:rPr>
                <a:t>Vulnerability factor</a:t>
              </a:r>
            </a:p>
          </p:txBody>
        </p:sp>
        <p:sp>
          <p:nvSpPr>
            <p:cNvPr id="11" name="TextBox 10">
              <a:extLst>
                <a:ext uri="{FF2B5EF4-FFF2-40B4-BE49-F238E27FC236}">
                  <a16:creationId xmlns:a16="http://schemas.microsoft.com/office/drawing/2014/main" id="{6C9F91CC-ABD8-CE18-17CE-E7266BC9C0A7}"/>
                </a:ext>
              </a:extLst>
            </p:cNvPr>
            <p:cNvSpPr txBox="1"/>
            <p:nvPr/>
          </p:nvSpPr>
          <p:spPr>
            <a:xfrm>
              <a:off x="5788480" y="4889078"/>
              <a:ext cx="5200651" cy="800219"/>
            </a:xfrm>
            <a:prstGeom prst="rect">
              <a:avLst/>
            </a:prstGeom>
            <a:noFill/>
          </p:spPr>
          <p:txBody>
            <a:bodyPr wrap="square" rtlCol="0">
              <a:spAutoFit/>
            </a:bodyPr>
            <a:lstStyle/>
            <a:p>
              <a:pPr algn="ctr"/>
              <a:r>
                <a:rPr lang="en-US" sz="2800" b="1" dirty="0">
                  <a:solidFill>
                    <a:schemeClr val="bg1"/>
                  </a:solidFill>
                  <a:latin typeface="Congenial" panose="02000503040000020004" pitchFamily="2" charset="0"/>
                </a:rPr>
                <a:t>Measurable indicator</a:t>
              </a:r>
            </a:p>
            <a:p>
              <a:pPr algn="ctr"/>
              <a:endParaRPr lang="en-US" dirty="0"/>
            </a:p>
          </p:txBody>
        </p:sp>
        <p:sp>
          <p:nvSpPr>
            <p:cNvPr id="18" name="TextBox 17">
              <a:extLst>
                <a:ext uri="{FF2B5EF4-FFF2-40B4-BE49-F238E27FC236}">
                  <a16:creationId xmlns:a16="http://schemas.microsoft.com/office/drawing/2014/main" id="{F2948BCE-046E-89E2-EDAE-6B88C7D9D21A}"/>
                </a:ext>
              </a:extLst>
            </p:cNvPr>
            <p:cNvSpPr txBox="1"/>
            <p:nvPr/>
          </p:nvSpPr>
          <p:spPr>
            <a:xfrm>
              <a:off x="5731332" y="5976218"/>
              <a:ext cx="5257800" cy="3339376"/>
            </a:xfrm>
            <a:prstGeom prst="rect">
              <a:avLst/>
            </a:prstGeom>
            <a:noFill/>
          </p:spPr>
          <p:txBody>
            <a:bodyPr wrap="square" rtlCol="0">
              <a:spAutoFit/>
            </a:bodyPr>
            <a:lstStyle/>
            <a:p>
              <a:pPr marL="285750" indent="-285750">
                <a:spcAft>
                  <a:spcPts val="1800"/>
                </a:spcAft>
                <a:buClr>
                  <a:srgbClr val="4DB1A9"/>
                </a:buClr>
                <a:buFont typeface="Arial" panose="020B0604020202020204" pitchFamily="34" charset="0"/>
                <a:buChar char="•"/>
              </a:pPr>
              <a:r>
                <a:rPr lang="en-US" sz="2800" dirty="0">
                  <a:latin typeface="Atkinson Hyperlegible Bold" panose="020B0604020202020204" charset="0"/>
                </a:rPr>
                <a:t>Interpretation</a:t>
              </a:r>
              <a:r>
                <a:rPr lang="en-US" sz="2800" dirty="0">
                  <a:latin typeface="Atkinson Hyperlegible" panose="020B0604020202020204" charset="0"/>
                </a:rPr>
                <a:t> of the vulnerability factor in a </a:t>
              </a:r>
              <a:r>
                <a:rPr lang="en-US" sz="2800" dirty="0">
                  <a:solidFill>
                    <a:srgbClr val="4DB1A9"/>
                  </a:solidFill>
                  <a:latin typeface="Atkinson Hyperlegible Bold" panose="020B0604020202020204" charset="0"/>
                </a:rPr>
                <a:t>reproductible</a:t>
              </a:r>
              <a:r>
                <a:rPr lang="en-US" sz="2800" dirty="0">
                  <a:latin typeface="Atkinson Hyperlegible" panose="020B0604020202020204" charset="0"/>
                </a:rPr>
                <a:t> manner</a:t>
              </a:r>
            </a:p>
            <a:p>
              <a:pPr marL="285750" indent="-285750">
                <a:buClr>
                  <a:srgbClr val="4DB1A9"/>
                </a:buClr>
                <a:buFont typeface="Arial" panose="020B0604020202020204" pitchFamily="34" charset="0"/>
                <a:buChar char="•"/>
              </a:pPr>
              <a:r>
                <a:rPr lang="en-US" sz="2800" dirty="0">
                  <a:latin typeface="Atkinson Hyperlegible Bold" panose="020B0604020202020204" charset="0"/>
                </a:rPr>
                <a:t>Assessement</a:t>
              </a:r>
              <a:r>
                <a:rPr lang="en-US" sz="2800" dirty="0">
                  <a:latin typeface="Atkinson Hyperlegible" panose="020B0604020202020204" charset="0"/>
                </a:rPr>
                <a:t> of presence/absence of the vulnerability factor in an </a:t>
              </a:r>
              <a:r>
                <a:rPr lang="en-US" sz="2800" dirty="0">
                  <a:solidFill>
                    <a:srgbClr val="4DB1A9"/>
                  </a:solidFill>
                  <a:latin typeface="Atkinson Hyperlegible Bold" panose="020B0604020202020204" charset="0"/>
                </a:rPr>
                <a:t>objective</a:t>
              </a:r>
              <a:r>
                <a:rPr lang="en-US" sz="2800" dirty="0">
                  <a:latin typeface="Atkinson Hyperlegible" panose="020B0604020202020204" charset="0"/>
                </a:rPr>
                <a:t> manner</a:t>
              </a:r>
            </a:p>
          </p:txBody>
        </p:sp>
        <p:sp>
          <p:nvSpPr>
            <p:cNvPr id="20" name="Arrow: Right 19">
              <a:extLst>
                <a:ext uri="{FF2B5EF4-FFF2-40B4-BE49-F238E27FC236}">
                  <a16:creationId xmlns:a16="http://schemas.microsoft.com/office/drawing/2014/main" id="{0ABE3A90-65EB-2B25-3973-A896275698C5}"/>
                </a:ext>
              </a:extLst>
            </p:cNvPr>
            <p:cNvSpPr/>
            <p:nvPr/>
          </p:nvSpPr>
          <p:spPr>
            <a:xfrm>
              <a:off x="4701272" y="4799132"/>
              <a:ext cx="838200" cy="823087"/>
            </a:xfrm>
            <a:prstGeom prst="rightArrow">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4287910B-F90E-6A66-5C2B-EE629D9075F9}"/>
              </a:ext>
            </a:extLst>
          </p:cNvPr>
          <p:cNvGrpSpPr/>
          <p:nvPr/>
        </p:nvGrpSpPr>
        <p:grpSpPr>
          <a:xfrm>
            <a:off x="11334751" y="4555694"/>
            <a:ext cx="6191249" cy="2805519"/>
            <a:chOff x="11334751" y="4555694"/>
            <a:chExt cx="6191249" cy="2805519"/>
          </a:xfrm>
        </p:grpSpPr>
        <p:sp>
          <p:nvSpPr>
            <p:cNvPr id="16" name="Rectangle 15">
              <a:extLst>
                <a:ext uri="{FF2B5EF4-FFF2-40B4-BE49-F238E27FC236}">
                  <a16:creationId xmlns:a16="http://schemas.microsoft.com/office/drawing/2014/main" id="{997AE189-07A3-B1CC-34BB-8C528C1546D9}"/>
                </a:ext>
              </a:extLst>
            </p:cNvPr>
            <p:cNvSpPr/>
            <p:nvPr/>
          </p:nvSpPr>
          <p:spPr>
            <a:xfrm>
              <a:off x="12268200" y="4555694"/>
              <a:ext cx="5257800" cy="9906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AF8AD75-45A3-3821-6CA2-B6B6393F4970}"/>
                </a:ext>
              </a:extLst>
            </p:cNvPr>
            <p:cNvSpPr txBox="1"/>
            <p:nvPr/>
          </p:nvSpPr>
          <p:spPr>
            <a:xfrm>
              <a:off x="12268200" y="4799132"/>
              <a:ext cx="5257800" cy="523220"/>
            </a:xfrm>
            <a:prstGeom prst="rect">
              <a:avLst/>
            </a:prstGeom>
            <a:noFill/>
          </p:spPr>
          <p:txBody>
            <a:bodyPr wrap="square">
              <a:spAutoFit/>
            </a:bodyPr>
            <a:lstStyle/>
            <a:p>
              <a:pPr algn="ctr"/>
              <a:r>
                <a:rPr lang="en-US" sz="2800" b="1" dirty="0">
                  <a:solidFill>
                    <a:schemeClr val="bg1"/>
                  </a:solidFill>
                  <a:latin typeface="Congenial" panose="02000503040000020004" pitchFamily="2" charset="0"/>
                </a:rPr>
                <a:t>Data source</a:t>
              </a:r>
            </a:p>
          </p:txBody>
        </p:sp>
        <p:sp>
          <p:nvSpPr>
            <p:cNvPr id="21" name="Arrow: Right 20">
              <a:extLst>
                <a:ext uri="{FF2B5EF4-FFF2-40B4-BE49-F238E27FC236}">
                  <a16:creationId xmlns:a16="http://schemas.microsoft.com/office/drawing/2014/main" id="{22F1EDD9-44BC-8F96-2FE7-3F937E6E9495}"/>
                </a:ext>
              </a:extLst>
            </p:cNvPr>
            <p:cNvSpPr/>
            <p:nvPr/>
          </p:nvSpPr>
          <p:spPr>
            <a:xfrm>
              <a:off x="11334751" y="4664276"/>
              <a:ext cx="838200" cy="823087"/>
            </a:xfrm>
            <a:prstGeom prst="rightArrow">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DC75243-2943-E0DA-61E1-B2ABDF0D02AD}"/>
                </a:ext>
              </a:extLst>
            </p:cNvPr>
            <p:cNvSpPr txBox="1"/>
            <p:nvPr/>
          </p:nvSpPr>
          <p:spPr>
            <a:xfrm>
              <a:off x="12172951" y="5976218"/>
              <a:ext cx="5257800" cy="1384995"/>
            </a:xfrm>
            <a:prstGeom prst="rect">
              <a:avLst/>
            </a:prstGeom>
            <a:noFill/>
          </p:spPr>
          <p:txBody>
            <a:bodyPr wrap="square" rtlCol="0">
              <a:spAutoFit/>
            </a:bodyPr>
            <a:lstStyle/>
            <a:p>
              <a:pPr marL="285750" indent="-285750">
                <a:spcAft>
                  <a:spcPts val="1800"/>
                </a:spcAft>
                <a:buClr>
                  <a:srgbClr val="4DB1A9"/>
                </a:buClr>
                <a:buFont typeface="Arial" panose="020B0604020202020204" pitchFamily="34" charset="0"/>
                <a:buChar char="•"/>
              </a:pPr>
              <a:r>
                <a:rPr lang="en-US" sz="2800" dirty="0">
                  <a:latin typeface="Atkinson Hyperlegible" panose="020B0604020202020204" charset="0"/>
                </a:rPr>
                <a:t>Data driven </a:t>
              </a:r>
              <a:r>
                <a:rPr lang="en-US" sz="2800" dirty="0">
                  <a:latin typeface="Atkinson Hyperlegible Bold" panose="020B0604020202020204" charset="0"/>
                </a:rPr>
                <a:t>measurement </a:t>
              </a:r>
              <a:r>
                <a:rPr lang="en-US" sz="2800" dirty="0">
                  <a:latin typeface="Atkinson Hyperlegible" panose="020B0604020202020204" charset="0"/>
                </a:rPr>
                <a:t>of the presence/absence of the vulnerability factor</a:t>
              </a:r>
            </a:p>
          </p:txBody>
        </p:sp>
      </p:grpSp>
      <p:sp>
        <p:nvSpPr>
          <p:cNvPr id="12" name="Slide Number Placeholder 11">
            <a:extLst>
              <a:ext uri="{FF2B5EF4-FFF2-40B4-BE49-F238E27FC236}">
                <a16:creationId xmlns:a16="http://schemas.microsoft.com/office/drawing/2014/main" id="{767CB370-C6B6-3837-C6FF-F75454BE740E}"/>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10</a:t>
            </a:fld>
            <a:endParaRPr lang="en-US" sz="1200" dirty="0"/>
          </a:p>
        </p:txBody>
      </p:sp>
    </p:spTree>
    <p:extLst>
      <p:ext uri="{BB962C8B-B14F-4D97-AF65-F5344CB8AC3E}">
        <p14:creationId xmlns:p14="http://schemas.microsoft.com/office/powerpoint/2010/main" val="3435281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655200C-2FAA-D28C-D85E-1F591CDF1BC5}"/>
              </a:ext>
            </a:extLst>
          </p:cNvPr>
          <p:cNvSpPr/>
          <p:nvPr/>
        </p:nvSpPr>
        <p:spPr>
          <a:xfrm>
            <a:off x="2599716" y="2201173"/>
            <a:ext cx="13030201" cy="3342728"/>
          </a:xfrm>
          <a:prstGeom prst="roundRect">
            <a:avLst/>
          </a:prstGeom>
          <a:solidFill>
            <a:srgbClr val="C5E6E8"/>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reeform 5">
            <a:extLst>
              <a:ext uri="{FF2B5EF4-FFF2-40B4-BE49-F238E27FC236}">
                <a16:creationId xmlns:a16="http://schemas.microsoft.com/office/drawing/2014/main" id="{071DFDA3-6E63-DA4E-F72C-B3CFB259CAF6}"/>
              </a:ext>
            </a:extLst>
          </p:cNvPr>
          <p:cNvSpPr/>
          <p:nvPr/>
        </p:nvSpPr>
        <p:spPr>
          <a:xfrm>
            <a:off x="-1066799" y="-1446078"/>
            <a:ext cx="10210800" cy="277957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533399" y="-2009228"/>
            <a:ext cx="6949424" cy="33427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787277" y="509877"/>
            <a:ext cx="997740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Selecting</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d</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ata</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sources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TextBox 6">
            <a:extLst>
              <a:ext uri="{FF2B5EF4-FFF2-40B4-BE49-F238E27FC236}">
                <a16:creationId xmlns:a16="http://schemas.microsoft.com/office/drawing/2014/main" id="{4A3F04E8-02E9-FE2F-610E-83B34C568EB9}"/>
              </a:ext>
            </a:extLst>
          </p:cNvPr>
          <p:cNvSpPr txBox="1"/>
          <p:nvPr/>
        </p:nvSpPr>
        <p:spPr>
          <a:xfrm>
            <a:off x="3842395" y="2511641"/>
            <a:ext cx="10911222" cy="2862322"/>
          </a:xfrm>
          <a:prstGeom prst="rect">
            <a:avLst/>
          </a:prstGeom>
          <a:noFill/>
        </p:spPr>
        <p:txBody>
          <a:bodyPr wrap="square" rtlCol="0">
            <a:spAutoFit/>
          </a:bodyPr>
          <a:lstStyle/>
          <a:p>
            <a:pPr>
              <a:spcAft>
                <a:spcPts val="1200"/>
              </a:spcAft>
              <a:buClr>
                <a:srgbClr val="4DB1A9"/>
              </a:buClr>
            </a:pPr>
            <a:r>
              <a:rPr lang="en-US" sz="2800" dirty="0">
                <a:latin typeface="ADLaM Display" panose="02010000000000000000" pitchFamily="2" charset="0"/>
                <a:ea typeface="ADLaM Display" panose="02010000000000000000" pitchFamily="2" charset="0"/>
                <a:cs typeface="ADLaM Display" panose="02010000000000000000" pitchFamily="2" charset="0"/>
              </a:rPr>
              <a:t>The best data source is the best</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compromise </a:t>
            </a:r>
            <a:r>
              <a:rPr lang="en-US" sz="2800" dirty="0">
                <a:latin typeface="ADLaM Display" panose="02010000000000000000" pitchFamily="2" charset="0"/>
                <a:ea typeface="ADLaM Display" panose="02010000000000000000" pitchFamily="2" charset="0"/>
                <a:cs typeface="ADLaM Display" panose="02010000000000000000" pitchFamily="2" charset="0"/>
              </a:rPr>
              <a:t>for data that are:</a:t>
            </a:r>
          </a:p>
          <a:p>
            <a:pPr marL="914400" lvl="1" indent="-457200">
              <a:spcAft>
                <a:spcPts val="1200"/>
              </a:spcAft>
              <a:buClr>
                <a:srgbClr val="009999"/>
              </a:buClr>
              <a:buSzPct val="120000"/>
              <a:buFont typeface="Arial" panose="020B0604020202020204" pitchFamily="34" charset="0"/>
              <a:buChar char="•"/>
            </a:pPr>
            <a:r>
              <a:rPr lang="en-US" sz="28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Recent</a:t>
            </a:r>
          </a:p>
          <a:p>
            <a:pPr marL="914400" lvl="1" indent="-457200">
              <a:spcAft>
                <a:spcPts val="1200"/>
              </a:spcAft>
              <a:buClr>
                <a:srgbClr val="009999"/>
              </a:buClr>
              <a:buSzPct val="120000"/>
              <a:buFont typeface="Arial" panose="020B0604020202020204" pitchFamily="34" charset="0"/>
              <a:buChar char="•"/>
            </a:pPr>
            <a:r>
              <a:rPr lang="en-US" sz="28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Reliable</a:t>
            </a:r>
          </a:p>
          <a:p>
            <a:pPr marL="914400" lvl="1" indent="-457200">
              <a:spcAft>
                <a:spcPts val="1200"/>
              </a:spcAft>
              <a:buClr>
                <a:srgbClr val="009999"/>
              </a:buClr>
              <a:buSzPct val="120000"/>
              <a:buFont typeface="Arial" panose="020B0604020202020204" pitchFamily="34" charset="0"/>
              <a:buChar char="•"/>
            </a:pPr>
            <a:r>
              <a:rPr lang="en-US" sz="28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Available at the required geographic level</a:t>
            </a:r>
          </a:p>
          <a:p>
            <a:pPr marL="914400" lvl="1" indent="-457200">
              <a:spcAft>
                <a:spcPts val="1200"/>
              </a:spcAft>
              <a:buClr>
                <a:srgbClr val="009999"/>
              </a:buClr>
              <a:buSzPct val="120000"/>
              <a:buFont typeface="Arial" panose="020B0604020202020204" pitchFamily="34" charset="0"/>
              <a:buChar char="•"/>
            </a:pPr>
            <a:r>
              <a:rPr lang="en-US" sz="28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Comprehensive</a:t>
            </a:r>
          </a:p>
        </p:txBody>
      </p:sp>
      <p:sp>
        <p:nvSpPr>
          <p:cNvPr id="9" name="TextBox 8">
            <a:extLst>
              <a:ext uri="{FF2B5EF4-FFF2-40B4-BE49-F238E27FC236}">
                <a16:creationId xmlns:a16="http://schemas.microsoft.com/office/drawing/2014/main" id="{972D68A4-C9A0-A563-4117-E6C60AAD3956}"/>
              </a:ext>
            </a:extLst>
          </p:cNvPr>
          <p:cNvSpPr txBox="1"/>
          <p:nvPr/>
        </p:nvSpPr>
        <p:spPr>
          <a:xfrm>
            <a:off x="2602959" y="5774353"/>
            <a:ext cx="15621000" cy="1384995"/>
          </a:xfrm>
          <a:prstGeom prst="rect">
            <a:avLst/>
          </a:prstGeom>
          <a:noFill/>
        </p:spPr>
        <p:txBody>
          <a:bodyPr wrap="square" rtlCol="0">
            <a:spAutoFit/>
          </a:bodyPr>
          <a:lstStyle/>
          <a:p>
            <a:endParaRPr lang="en-US" sz="2800" dirty="0">
              <a:solidFill>
                <a:srgbClr val="009999"/>
              </a:solidFill>
              <a:latin typeface="Atkinson Hyperlegible Bold" panose="020B0604020202020204" charset="0"/>
            </a:endParaRPr>
          </a:p>
          <a:p>
            <a:pPr marL="457200" indent="-457200">
              <a:buClr>
                <a:srgbClr val="009999"/>
              </a:buClr>
              <a:buBlip>
                <a:blip r:embed="rId3"/>
              </a:buBlip>
            </a:pPr>
            <a:r>
              <a:rPr lang="en-US" sz="2800" dirty="0">
                <a:latin typeface="Atkinson Hyperlegible" panose="020B0604020202020204" charset="0"/>
              </a:rPr>
              <a:t> The </a:t>
            </a:r>
            <a:r>
              <a:rPr lang="en-US" sz="2800" dirty="0">
                <a:latin typeface="Atkinson Hyperlegible Bold" panose="020B0604020202020204" charset="0"/>
              </a:rPr>
              <a:t>definition of a measurable indicator </a:t>
            </a:r>
            <a:r>
              <a:rPr lang="en-US" sz="2800" dirty="0">
                <a:latin typeface="Atkinson Hyperlegible" panose="020B0604020202020204" charset="0"/>
              </a:rPr>
              <a:t>may have to be tweaked </a:t>
            </a:r>
          </a:p>
          <a:p>
            <a:pPr lvl="1">
              <a:buClr>
                <a:srgbClr val="009999"/>
              </a:buClr>
            </a:pPr>
            <a:r>
              <a:rPr lang="en-US" sz="2800" dirty="0">
                <a:latin typeface="Atkinson Hyperlegible" panose="020B0604020202020204" charset="0"/>
              </a:rPr>
              <a:t> (e.g., categories, thresholds)</a:t>
            </a:r>
          </a:p>
        </p:txBody>
      </p:sp>
      <p:sp>
        <p:nvSpPr>
          <p:cNvPr id="12" name="TextBox 11">
            <a:extLst>
              <a:ext uri="{FF2B5EF4-FFF2-40B4-BE49-F238E27FC236}">
                <a16:creationId xmlns:a16="http://schemas.microsoft.com/office/drawing/2014/main" id="{655F53FE-4462-508B-4EFB-F4DE11F36B73}"/>
              </a:ext>
            </a:extLst>
          </p:cNvPr>
          <p:cNvSpPr txBox="1"/>
          <p:nvPr/>
        </p:nvSpPr>
        <p:spPr>
          <a:xfrm>
            <a:off x="2575396" y="7749883"/>
            <a:ext cx="13655203" cy="169277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Data may only be available at the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upper geographic level</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lvl="1" indent="-457200">
              <a:spcAft>
                <a:spcPts val="12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For example, </a:t>
            </a:r>
            <a:r>
              <a:rPr lang="en-US" sz="2800" dirty="0">
                <a:solidFill>
                  <a:prstClr val="black"/>
                </a:solidFill>
                <a:latin typeface="Atkinson Hyperlegible" panose="020B0604020202020204" charset="0"/>
              </a:rPr>
              <a:t>geo units are at admin 3 level but data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available at admin 2 level</a:t>
            </a:r>
          </a:p>
          <a:p>
            <a:pPr marL="914400" lvl="1" indent="-457200">
              <a:spcAft>
                <a:spcPts val="12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If so, geo units “inherit” the value of the upper level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353D9FEA-5D23-3512-49D5-0CC943A08D90}"/>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11</a:t>
            </a:fld>
            <a:endParaRPr lang="en-US" sz="1200" dirty="0"/>
          </a:p>
        </p:txBody>
      </p:sp>
    </p:spTree>
    <p:extLst>
      <p:ext uri="{BB962C8B-B14F-4D97-AF65-F5344CB8AC3E}">
        <p14:creationId xmlns:p14="http://schemas.microsoft.com/office/powerpoint/2010/main" val="3271984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999BCF2-534D-4B3D-2430-50CA23C03245}"/>
              </a:ext>
            </a:extLst>
          </p:cNvPr>
          <p:cNvPicPr>
            <a:picLocks noChangeAspect="1"/>
          </p:cNvPicPr>
          <p:nvPr/>
        </p:nvPicPr>
        <p:blipFill>
          <a:blip r:embed="rId3"/>
          <a:stretch>
            <a:fillRect/>
          </a:stretch>
        </p:blipFill>
        <p:spPr>
          <a:xfrm>
            <a:off x="897207" y="1692043"/>
            <a:ext cx="3573236" cy="1651565"/>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661886" y="-1868807"/>
            <a:ext cx="12649199" cy="3342728"/>
            <a:chOff x="0" y="-47625"/>
            <a:chExt cx="141833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41833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87277" y="509877"/>
            <a:ext cx="1067071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Measurable</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vulnerability indicators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22" name="TextBox 21">
            <a:extLst>
              <a:ext uri="{FF2B5EF4-FFF2-40B4-BE49-F238E27FC236}">
                <a16:creationId xmlns:a16="http://schemas.microsoft.com/office/drawing/2014/main" id="{D8B75918-FAE2-E74D-7D4F-8FA409D01DAD}"/>
              </a:ext>
            </a:extLst>
          </p:cNvPr>
          <p:cNvSpPr txBox="1"/>
          <p:nvPr/>
        </p:nvSpPr>
        <p:spPr>
          <a:xfrm>
            <a:off x="574558" y="5004470"/>
            <a:ext cx="4584144" cy="523220"/>
          </a:xfrm>
          <a:prstGeom prst="rect">
            <a:avLst/>
          </a:prstGeom>
          <a:noFill/>
        </p:spPr>
        <p:txBody>
          <a:bodyPr wrap="square">
            <a:spAutoFit/>
          </a:bodyPr>
          <a:lstStyle/>
          <a:p>
            <a:pPr marL="182880" indent="-182880">
              <a:buClr>
                <a:srgbClr val="009999"/>
              </a:buClr>
              <a:buFont typeface="Arial" panose="020B0604020202020204" pitchFamily="34" charset="0"/>
              <a:buChar char="•"/>
            </a:pPr>
            <a:r>
              <a:rPr lang="en-US" sz="2800" b="1" dirty="0">
                <a:solidFill>
                  <a:schemeClr val="tx1">
                    <a:lumMod val="95000"/>
                    <a:lumOff val="5000"/>
                  </a:schemeClr>
                </a:solidFill>
                <a:latin typeface="Atkinson Hyperlegible Bold" panose="020B0604020202020204" charset="0"/>
              </a:rPr>
              <a:t>High population density </a:t>
            </a:r>
          </a:p>
        </p:txBody>
      </p:sp>
      <p:sp>
        <p:nvSpPr>
          <p:cNvPr id="24" name="TextBox 23">
            <a:extLst>
              <a:ext uri="{FF2B5EF4-FFF2-40B4-BE49-F238E27FC236}">
                <a16:creationId xmlns:a16="http://schemas.microsoft.com/office/drawing/2014/main" id="{2B6EF1E8-B7F5-75C8-6108-4BE73D9427C3}"/>
              </a:ext>
            </a:extLst>
          </p:cNvPr>
          <p:cNvSpPr txBox="1"/>
          <p:nvPr/>
        </p:nvSpPr>
        <p:spPr>
          <a:xfrm>
            <a:off x="5845860" y="4829821"/>
            <a:ext cx="5266514" cy="954107"/>
          </a:xfrm>
          <a:prstGeom prst="rect">
            <a:avLst/>
          </a:prstGeom>
          <a:noFill/>
        </p:spPr>
        <p:txBody>
          <a:bodyPr wrap="square">
            <a:spAutoFit/>
          </a:bodyPr>
          <a:lstStyle/>
          <a:p>
            <a:pPr marL="182880" indent="-182880">
              <a:buClr>
                <a:srgbClr val="009999"/>
              </a:buClr>
              <a:buFont typeface="Arial" panose="020B0604020202020204" pitchFamily="34" charset="0"/>
              <a:buChar char="•"/>
            </a:pPr>
            <a:r>
              <a:rPr lang="en-GB" sz="2800" dirty="0">
                <a:solidFill>
                  <a:schemeClr val="tx1">
                    <a:lumMod val="95000"/>
                    <a:lumOff val="5000"/>
                  </a:schemeClr>
                </a:solidFill>
                <a:latin typeface="Atkinson Hyperlegible" pitchFamily="2" charset="0"/>
              </a:rPr>
              <a:t>Number of inhabitants </a:t>
            </a:r>
          </a:p>
          <a:p>
            <a:pPr>
              <a:buClr>
                <a:srgbClr val="009999"/>
              </a:buClr>
            </a:pPr>
            <a:r>
              <a:rPr lang="en-GB" sz="2800" dirty="0">
                <a:solidFill>
                  <a:schemeClr val="tx1">
                    <a:lumMod val="95000"/>
                    <a:lumOff val="5000"/>
                  </a:schemeClr>
                </a:solidFill>
                <a:latin typeface="Atkinson Hyperlegible" pitchFamily="2" charset="0"/>
              </a:rPr>
              <a:t>&gt;1,000 per </a:t>
            </a:r>
            <a:r>
              <a:rPr lang="en-GB" sz="2800" dirty="0" err="1">
                <a:solidFill>
                  <a:schemeClr val="tx1">
                    <a:lumMod val="95000"/>
                    <a:lumOff val="5000"/>
                  </a:schemeClr>
                </a:solidFill>
                <a:latin typeface="Atkinson Hyperlegible" pitchFamily="2" charset="0"/>
              </a:rPr>
              <a:t>km²</a:t>
            </a:r>
            <a:endParaRPr lang="en-US" sz="2800" dirty="0">
              <a:solidFill>
                <a:schemeClr val="tx1">
                  <a:lumMod val="95000"/>
                  <a:lumOff val="5000"/>
                </a:schemeClr>
              </a:solidFill>
              <a:latin typeface="Atkinson Hyperlegible" pitchFamily="2" charset="0"/>
            </a:endParaRPr>
          </a:p>
        </p:txBody>
      </p:sp>
      <p:sp>
        <p:nvSpPr>
          <p:cNvPr id="25" name="TextBox 24">
            <a:extLst>
              <a:ext uri="{FF2B5EF4-FFF2-40B4-BE49-F238E27FC236}">
                <a16:creationId xmlns:a16="http://schemas.microsoft.com/office/drawing/2014/main" id="{5273F0C4-DABF-8932-6B62-0E0E15C882D9}"/>
              </a:ext>
            </a:extLst>
          </p:cNvPr>
          <p:cNvSpPr txBox="1"/>
          <p:nvPr/>
        </p:nvSpPr>
        <p:spPr>
          <a:xfrm>
            <a:off x="12486691" y="4806312"/>
            <a:ext cx="5426556" cy="954107"/>
          </a:xfrm>
          <a:prstGeom prst="rect">
            <a:avLst/>
          </a:prstGeom>
          <a:noFill/>
        </p:spPr>
        <p:txBody>
          <a:bodyPr wrap="square" rtlCol="0">
            <a:spAutoFit/>
          </a:bodyPr>
          <a:lstStyle/>
          <a:p>
            <a:pPr marL="182880" indent="-182880">
              <a:buClr>
                <a:srgbClr val="009999"/>
              </a:buClr>
              <a:buFont typeface="Arial" panose="020B0604020202020204" pitchFamily="34" charset="0"/>
              <a:buChar char="•"/>
            </a:pPr>
            <a:r>
              <a:rPr lang="en-US" sz="2800" dirty="0">
                <a:solidFill>
                  <a:schemeClr val="tx1">
                    <a:lumMod val="95000"/>
                    <a:lumOff val="5000"/>
                  </a:schemeClr>
                </a:solidFill>
                <a:latin typeface="Atkinson Hyperlegible" pitchFamily="2" charset="0"/>
              </a:rPr>
              <a:t>Ministry of Demography</a:t>
            </a:r>
          </a:p>
          <a:p>
            <a:pPr algn="ctr">
              <a:buClr>
                <a:srgbClr val="009999"/>
              </a:buClr>
            </a:pPr>
            <a:r>
              <a:rPr lang="en-US" sz="2800" dirty="0">
                <a:solidFill>
                  <a:schemeClr val="tx1">
                    <a:lumMod val="95000"/>
                    <a:lumOff val="5000"/>
                  </a:schemeClr>
                </a:solidFill>
                <a:latin typeface="Atkinson Hyperlegible" pitchFamily="2" charset="0"/>
              </a:rPr>
              <a:t>  (2024)</a:t>
            </a:r>
          </a:p>
        </p:txBody>
      </p:sp>
      <p:sp>
        <p:nvSpPr>
          <p:cNvPr id="28" name="TextBox 27">
            <a:extLst>
              <a:ext uri="{FF2B5EF4-FFF2-40B4-BE49-F238E27FC236}">
                <a16:creationId xmlns:a16="http://schemas.microsoft.com/office/drawing/2014/main" id="{72E77CD2-DEFC-DB95-85AB-E23326216843}"/>
              </a:ext>
            </a:extLst>
          </p:cNvPr>
          <p:cNvSpPr txBox="1"/>
          <p:nvPr/>
        </p:nvSpPr>
        <p:spPr>
          <a:xfrm>
            <a:off x="699147" y="6793731"/>
            <a:ext cx="3788229" cy="523220"/>
          </a:xfrm>
          <a:prstGeom prst="rect">
            <a:avLst/>
          </a:prstGeom>
          <a:noFill/>
        </p:spPr>
        <p:txBody>
          <a:bodyPr wrap="square">
            <a:spAutoFit/>
          </a:bodyPr>
          <a:lstStyle/>
          <a:p>
            <a:pPr indent="-182880">
              <a:buClr>
                <a:srgbClr val="009999"/>
              </a:buClr>
              <a:buFont typeface="Arial" panose="020B0604020202020204" pitchFamily="34" charset="0"/>
              <a:buChar char="•"/>
            </a:pPr>
            <a:r>
              <a:rPr lang="en-US" sz="2800" b="1" dirty="0">
                <a:solidFill>
                  <a:schemeClr val="tx1">
                    <a:lumMod val="95000"/>
                    <a:lumOff val="5000"/>
                  </a:schemeClr>
                </a:solidFill>
                <a:latin typeface="Atkinson Hyperlegible Bold" panose="020B0604020202020204" charset="0"/>
              </a:rPr>
              <a:t>Unimproved water</a:t>
            </a:r>
          </a:p>
        </p:txBody>
      </p:sp>
      <p:sp>
        <p:nvSpPr>
          <p:cNvPr id="30" name="TextBox 29">
            <a:extLst>
              <a:ext uri="{FF2B5EF4-FFF2-40B4-BE49-F238E27FC236}">
                <a16:creationId xmlns:a16="http://schemas.microsoft.com/office/drawing/2014/main" id="{169C51BE-84C5-5150-1A59-CE038E4E7E5F}"/>
              </a:ext>
            </a:extLst>
          </p:cNvPr>
          <p:cNvSpPr txBox="1"/>
          <p:nvPr/>
        </p:nvSpPr>
        <p:spPr>
          <a:xfrm>
            <a:off x="5854801" y="6775837"/>
            <a:ext cx="5118226" cy="2677656"/>
          </a:xfrm>
          <a:prstGeom prst="rect">
            <a:avLst/>
          </a:prstGeom>
          <a:noFill/>
        </p:spPr>
        <p:txBody>
          <a:bodyPr wrap="square">
            <a:spAutoFit/>
          </a:bodyPr>
          <a:lstStyle/>
          <a:p>
            <a:pPr marL="182880" indent="-182880">
              <a:buClr>
                <a:srgbClr val="009999"/>
              </a:buClr>
              <a:buFont typeface="Arial" panose="020B0604020202020204" pitchFamily="34" charset="0"/>
              <a:buChar char="•"/>
            </a:pPr>
            <a:r>
              <a:rPr lang="en-US" sz="2800" dirty="0">
                <a:solidFill>
                  <a:schemeClr val="tx1">
                    <a:lumMod val="95000"/>
                    <a:lumOff val="5000"/>
                  </a:schemeClr>
                </a:solidFill>
                <a:latin typeface="Atkinson Hyperlegible" pitchFamily="2" charset="0"/>
              </a:rPr>
              <a:t>&gt; 30% of the population using unimproved service level or surface water</a:t>
            </a:r>
          </a:p>
          <a:p>
            <a:r>
              <a:rPr lang="en-US" sz="2800" dirty="0">
                <a:solidFill>
                  <a:schemeClr val="tx1">
                    <a:lumMod val="95000"/>
                    <a:lumOff val="5000"/>
                  </a:schemeClr>
                </a:solidFill>
                <a:latin typeface="Atkinson Hyperlegible" pitchFamily="2" charset="0"/>
              </a:rPr>
              <a:t>  or</a:t>
            </a:r>
          </a:p>
          <a:p>
            <a:pPr marL="182880" indent="-182880">
              <a:buClr>
                <a:srgbClr val="009999"/>
              </a:buClr>
              <a:buFont typeface="Arial" panose="020B0604020202020204" pitchFamily="34" charset="0"/>
              <a:buChar char="•"/>
            </a:pPr>
            <a:r>
              <a:rPr lang="en-US" sz="2800" dirty="0">
                <a:solidFill>
                  <a:schemeClr val="tx1">
                    <a:lumMod val="95000"/>
                    <a:lumOff val="5000"/>
                  </a:schemeClr>
                </a:solidFill>
                <a:latin typeface="Atkinson Hyperlegible" pitchFamily="2" charset="0"/>
              </a:rPr>
              <a:t>&gt; 15% of the population using surface water</a:t>
            </a:r>
          </a:p>
        </p:txBody>
      </p:sp>
      <p:sp>
        <p:nvSpPr>
          <p:cNvPr id="32" name="TextBox 31">
            <a:extLst>
              <a:ext uri="{FF2B5EF4-FFF2-40B4-BE49-F238E27FC236}">
                <a16:creationId xmlns:a16="http://schemas.microsoft.com/office/drawing/2014/main" id="{89BF92B9-C87A-5712-C66C-695828A01687}"/>
              </a:ext>
            </a:extLst>
          </p:cNvPr>
          <p:cNvSpPr txBox="1"/>
          <p:nvPr/>
        </p:nvSpPr>
        <p:spPr>
          <a:xfrm>
            <a:off x="12642852" y="6729670"/>
            <a:ext cx="5098396" cy="1384995"/>
          </a:xfrm>
          <a:prstGeom prst="rect">
            <a:avLst/>
          </a:prstGeom>
          <a:noFill/>
        </p:spPr>
        <p:txBody>
          <a:bodyPr wrap="square">
            <a:spAutoFit/>
          </a:bodyPr>
          <a:lstStyle/>
          <a:p>
            <a:pPr marL="182880" indent="-182880">
              <a:buClr>
                <a:srgbClr val="009999"/>
              </a:buClr>
              <a:buFont typeface="Arial" panose="020B0604020202020204" pitchFamily="34" charset="0"/>
              <a:buChar char="•"/>
            </a:pPr>
            <a:r>
              <a:rPr lang="en-US" sz="2800" dirty="0">
                <a:solidFill>
                  <a:schemeClr val="tx1">
                    <a:lumMod val="95000"/>
                    <a:lumOff val="5000"/>
                  </a:schemeClr>
                </a:solidFill>
                <a:latin typeface="Atkinson Hyperlegible" pitchFamily="2" charset="0"/>
              </a:rPr>
              <a:t>Joint Monitoring </a:t>
            </a:r>
            <a:r>
              <a:rPr lang="en-US" sz="2800" dirty="0" err="1">
                <a:solidFill>
                  <a:schemeClr val="tx1">
                    <a:lumMod val="95000"/>
                    <a:lumOff val="5000"/>
                  </a:schemeClr>
                </a:solidFill>
                <a:latin typeface="Atkinson Hyperlegible" pitchFamily="2" charset="0"/>
              </a:rPr>
              <a:t>Programme</a:t>
            </a:r>
            <a:r>
              <a:rPr lang="en-US" sz="2800" dirty="0">
                <a:solidFill>
                  <a:schemeClr val="tx1">
                    <a:lumMod val="95000"/>
                    <a:lumOff val="5000"/>
                  </a:schemeClr>
                </a:solidFill>
                <a:latin typeface="Atkinson Hyperlegible" pitchFamily="2" charset="0"/>
              </a:rPr>
              <a:t> (</a:t>
            </a:r>
            <a:r>
              <a:rPr lang="en-US" sz="2800" dirty="0" err="1">
                <a:solidFill>
                  <a:schemeClr val="tx1">
                    <a:lumMod val="95000"/>
                    <a:lumOff val="5000"/>
                  </a:schemeClr>
                </a:solidFill>
                <a:latin typeface="Atkinson Hyperlegible" pitchFamily="2" charset="0"/>
              </a:rPr>
              <a:t>JMP</a:t>
            </a:r>
            <a:r>
              <a:rPr lang="en-US" sz="2800" dirty="0">
                <a:solidFill>
                  <a:schemeClr val="tx1">
                    <a:lumMod val="95000"/>
                    <a:lumOff val="5000"/>
                  </a:schemeClr>
                </a:solidFill>
                <a:latin typeface="Atkinson Hyperlegible" pitchFamily="2" charset="0"/>
              </a:rPr>
              <a:t>) - WHO/UNICEF </a:t>
            </a:r>
          </a:p>
          <a:p>
            <a:pPr algn="ctr">
              <a:buClr>
                <a:srgbClr val="009999"/>
              </a:buClr>
            </a:pPr>
            <a:r>
              <a:rPr lang="en-US" sz="2800" dirty="0">
                <a:solidFill>
                  <a:schemeClr val="tx1">
                    <a:lumMod val="95000"/>
                    <a:lumOff val="5000"/>
                  </a:schemeClr>
                </a:solidFill>
                <a:latin typeface="Atkinson Hyperlegible" pitchFamily="2" charset="0"/>
              </a:rPr>
              <a:t>  (2022) </a:t>
            </a:r>
          </a:p>
        </p:txBody>
      </p:sp>
      <p:sp>
        <p:nvSpPr>
          <p:cNvPr id="7" name="Rectangle 6">
            <a:extLst>
              <a:ext uri="{FF2B5EF4-FFF2-40B4-BE49-F238E27FC236}">
                <a16:creationId xmlns:a16="http://schemas.microsoft.com/office/drawing/2014/main" id="{1CD7B843-B0FC-46AC-B1F2-3098EE870FD4}"/>
              </a:ext>
            </a:extLst>
          </p:cNvPr>
          <p:cNvSpPr/>
          <p:nvPr/>
        </p:nvSpPr>
        <p:spPr>
          <a:xfrm>
            <a:off x="5854574" y="3310951"/>
            <a:ext cx="5257800" cy="9906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5400C72-315C-D93E-8A5D-8AB0D2A29226}"/>
              </a:ext>
            </a:extLst>
          </p:cNvPr>
          <p:cNvSpPr/>
          <p:nvPr/>
        </p:nvSpPr>
        <p:spPr>
          <a:xfrm>
            <a:off x="12655447" y="3284739"/>
            <a:ext cx="5257800" cy="9906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214CA9-DC79-F43C-C132-C020542C0536}"/>
              </a:ext>
            </a:extLst>
          </p:cNvPr>
          <p:cNvSpPr/>
          <p:nvPr/>
        </p:nvSpPr>
        <p:spPr>
          <a:xfrm>
            <a:off x="765506" y="3310951"/>
            <a:ext cx="3810000" cy="99060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CF6A011-E582-3B4B-CBE2-847538395E8B}"/>
              </a:ext>
            </a:extLst>
          </p:cNvPr>
          <p:cNvSpPr txBox="1"/>
          <p:nvPr/>
        </p:nvSpPr>
        <p:spPr>
          <a:xfrm>
            <a:off x="978248" y="3527834"/>
            <a:ext cx="3573236" cy="523220"/>
          </a:xfrm>
          <a:prstGeom prst="rect">
            <a:avLst/>
          </a:prstGeom>
          <a:noFill/>
        </p:spPr>
        <p:txBody>
          <a:bodyPr wrap="square" rtlCol="0">
            <a:spAutoFit/>
          </a:bodyPr>
          <a:lstStyle/>
          <a:p>
            <a:r>
              <a:rPr lang="en-US" sz="2800" b="1" dirty="0">
                <a:solidFill>
                  <a:schemeClr val="bg1"/>
                </a:solidFill>
                <a:latin typeface="Congenial" panose="02000503040000020004" pitchFamily="2" charset="0"/>
              </a:rPr>
              <a:t>Vulnerability factor</a:t>
            </a:r>
          </a:p>
        </p:txBody>
      </p:sp>
      <p:sp>
        <p:nvSpPr>
          <p:cNvPr id="11" name="TextBox 10">
            <a:extLst>
              <a:ext uri="{FF2B5EF4-FFF2-40B4-BE49-F238E27FC236}">
                <a16:creationId xmlns:a16="http://schemas.microsoft.com/office/drawing/2014/main" id="{075CBFCC-AE05-698E-D4A4-A1E00F5AA023}"/>
              </a:ext>
            </a:extLst>
          </p:cNvPr>
          <p:cNvSpPr txBox="1"/>
          <p:nvPr/>
        </p:nvSpPr>
        <p:spPr>
          <a:xfrm>
            <a:off x="5845046" y="3568410"/>
            <a:ext cx="5267327" cy="800219"/>
          </a:xfrm>
          <a:prstGeom prst="rect">
            <a:avLst/>
          </a:prstGeom>
          <a:noFill/>
        </p:spPr>
        <p:txBody>
          <a:bodyPr wrap="square" rtlCol="0">
            <a:spAutoFit/>
          </a:bodyPr>
          <a:lstStyle/>
          <a:p>
            <a:pPr algn="ctr"/>
            <a:r>
              <a:rPr lang="en-US" sz="2800" b="1" dirty="0">
                <a:solidFill>
                  <a:schemeClr val="bg1"/>
                </a:solidFill>
                <a:latin typeface="Congenial" panose="02000503040000020004" pitchFamily="2" charset="0"/>
              </a:rPr>
              <a:t>Measurable indicator</a:t>
            </a:r>
          </a:p>
          <a:p>
            <a:pPr algn="ctr"/>
            <a:endParaRPr lang="en-US" dirty="0"/>
          </a:p>
        </p:txBody>
      </p:sp>
      <p:sp>
        <p:nvSpPr>
          <p:cNvPr id="13" name="TextBox 12">
            <a:extLst>
              <a:ext uri="{FF2B5EF4-FFF2-40B4-BE49-F238E27FC236}">
                <a16:creationId xmlns:a16="http://schemas.microsoft.com/office/drawing/2014/main" id="{684DD28D-4450-67EE-E50B-5CE71C27BBB0}"/>
              </a:ext>
            </a:extLst>
          </p:cNvPr>
          <p:cNvSpPr txBox="1"/>
          <p:nvPr/>
        </p:nvSpPr>
        <p:spPr>
          <a:xfrm>
            <a:off x="12655446" y="3527834"/>
            <a:ext cx="5257801" cy="523220"/>
          </a:xfrm>
          <a:prstGeom prst="rect">
            <a:avLst/>
          </a:prstGeom>
          <a:noFill/>
        </p:spPr>
        <p:txBody>
          <a:bodyPr wrap="square">
            <a:spAutoFit/>
          </a:bodyPr>
          <a:lstStyle/>
          <a:p>
            <a:pPr algn="ctr"/>
            <a:r>
              <a:rPr lang="en-US" sz="2800" b="1" dirty="0">
                <a:solidFill>
                  <a:schemeClr val="bg1"/>
                </a:solidFill>
                <a:latin typeface="Congenial" panose="02000503040000020004" pitchFamily="2" charset="0"/>
              </a:rPr>
              <a:t>Data source</a:t>
            </a:r>
          </a:p>
        </p:txBody>
      </p:sp>
      <p:sp>
        <p:nvSpPr>
          <p:cNvPr id="14" name="Arrow: Right 13">
            <a:extLst>
              <a:ext uri="{FF2B5EF4-FFF2-40B4-BE49-F238E27FC236}">
                <a16:creationId xmlns:a16="http://schemas.microsoft.com/office/drawing/2014/main" id="{5B0F8BFE-4D5A-BCA6-47BC-77D2D1FCE914}"/>
              </a:ext>
            </a:extLst>
          </p:cNvPr>
          <p:cNvSpPr/>
          <p:nvPr/>
        </p:nvSpPr>
        <p:spPr>
          <a:xfrm>
            <a:off x="4824514" y="3478464"/>
            <a:ext cx="838200" cy="823087"/>
          </a:xfrm>
          <a:prstGeom prst="rightArrow">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F0460166-8B00-69D9-93FB-7248471EA6FE}"/>
              </a:ext>
            </a:extLst>
          </p:cNvPr>
          <p:cNvSpPr/>
          <p:nvPr/>
        </p:nvSpPr>
        <p:spPr>
          <a:xfrm>
            <a:off x="11457993" y="3343608"/>
            <a:ext cx="838200" cy="823087"/>
          </a:xfrm>
          <a:prstGeom prst="rightArrow">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685F27-1F03-A1C4-27D3-FD7F65BBF1A4}"/>
              </a:ext>
            </a:extLst>
          </p:cNvPr>
          <p:cNvSpPr txBox="1"/>
          <p:nvPr/>
        </p:nvSpPr>
        <p:spPr>
          <a:xfrm>
            <a:off x="1076973" y="2111709"/>
            <a:ext cx="2885427" cy="646331"/>
          </a:xfrm>
          <a:prstGeom prst="rect">
            <a:avLst/>
          </a:prstGeom>
          <a:noFill/>
        </p:spPr>
        <p:txBody>
          <a:bodyPr wrap="square">
            <a:spAutoFit/>
          </a:bodyPr>
          <a:lstStyle/>
          <a:p>
            <a:pPr algn="ctr"/>
            <a:r>
              <a:rPr lang="en-US" sz="3600" b="1" dirty="0">
                <a:solidFill>
                  <a:schemeClr val="bg2">
                    <a:lumMod val="25000"/>
                  </a:schemeClr>
                </a:solidFill>
                <a:latin typeface="Cavolini" panose="03000502040302020204" pitchFamily="66" charset="0"/>
                <a:cs typeface="Cavolini" panose="03000502040302020204" pitchFamily="66" charset="0"/>
              </a:rPr>
              <a:t>Examples</a:t>
            </a:r>
          </a:p>
        </p:txBody>
      </p:sp>
      <p:sp>
        <p:nvSpPr>
          <p:cNvPr id="12" name="Slide Number Placeholder 11">
            <a:extLst>
              <a:ext uri="{FF2B5EF4-FFF2-40B4-BE49-F238E27FC236}">
                <a16:creationId xmlns:a16="http://schemas.microsoft.com/office/drawing/2014/main" id="{BA56C2D7-2DDB-EEB1-F4DF-F699F56380B5}"/>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12</a:t>
            </a:fld>
            <a:endParaRPr lang="en-US" sz="1200" dirty="0"/>
          </a:p>
        </p:txBody>
      </p:sp>
    </p:spTree>
    <p:extLst>
      <p:ext uri="{BB962C8B-B14F-4D97-AF65-F5344CB8AC3E}">
        <p14:creationId xmlns:p14="http://schemas.microsoft.com/office/powerpoint/2010/main" val="3600910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93F22CF-4C64-2715-8659-BE7EE53BAE5C}"/>
              </a:ext>
            </a:extLst>
          </p:cNvPr>
          <p:cNvSpPr/>
          <p:nvPr/>
        </p:nvSpPr>
        <p:spPr>
          <a:xfrm>
            <a:off x="1897119" y="2797229"/>
            <a:ext cx="14554200" cy="14724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reeform 5">
            <a:extLst>
              <a:ext uri="{FF2B5EF4-FFF2-40B4-BE49-F238E27FC236}">
                <a16:creationId xmlns:a16="http://schemas.microsoft.com/office/drawing/2014/main" id="{071DFDA3-6E63-DA4E-F72C-B3CFB259CAF6}"/>
              </a:ext>
            </a:extLst>
          </p:cNvPr>
          <p:cNvSpPr/>
          <p:nvPr/>
        </p:nvSpPr>
        <p:spPr>
          <a:xfrm>
            <a:off x="-1038903" y="-1249861"/>
            <a:ext cx="10667999" cy="277957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533399" y="-2009228"/>
            <a:ext cx="6949424" cy="33427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787277" y="509877"/>
            <a:ext cx="997740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Assessment</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of vulnerability</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0C11FE60-3FC2-D0EF-C9B5-8099CD4C0767}"/>
              </a:ext>
            </a:extLst>
          </p:cNvPr>
          <p:cNvSpPr txBox="1"/>
          <p:nvPr/>
        </p:nvSpPr>
        <p:spPr>
          <a:xfrm>
            <a:off x="1401819" y="3056375"/>
            <a:ext cx="15049500" cy="1031051"/>
          </a:xfrm>
          <a:prstGeom prst="rect">
            <a:avLst/>
          </a:prstGeom>
          <a:noFill/>
        </p:spPr>
        <p:txBody>
          <a:bodyPr wrap="square">
            <a:spAutoFit/>
          </a:bodyPr>
          <a:lstStyle/>
          <a:p>
            <a:pPr algn="ctr">
              <a:spcAft>
                <a:spcPts val="600"/>
              </a:spcAft>
              <a:buClr>
                <a:srgbClr val="4DB1A9"/>
              </a:buCl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The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presence/absence of each vulnerability factor in each geo unit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is assessed </a:t>
            </a:r>
          </a:p>
          <a:p>
            <a:pPr algn="ctr">
              <a:spcAft>
                <a:spcPts val="1800"/>
              </a:spcAft>
              <a:buClr>
                <a:srgbClr val="4DB1A9"/>
              </a:buCl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using the selected data source and selected measurable indicator</a:t>
            </a:r>
          </a:p>
        </p:txBody>
      </p:sp>
      <p:grpSp>
        <p:nvGrpSpPr>
          <p:cNvPr id="3" name="Group 2">
            <a:extLst>
              <a:ext uri="{FF2B5EF4-FFF2-40B4-BE49-F238E27FC236}">
                <a16:creationId xmlns:a16="http://schemas.microsoft.com/office/drawing/2014/main" id="{4039119B-DBCD-4012-A0C1-141511E22C4D}"/>
              </a:ext>
            </a:extLst>
          </p:cNvPr>
          <p:cNvGrpSpPr/>
          <p:nvPr/>
        </p:nvGrpSpPr>
        <p:grpSpPr>
          <a:xfrm>
            <a:off x="1062038" y="5853817"/>
            <a:ext cx="16311561" cy="2294768"/>
            <a:chOff x="1062038" y="5853817"/>
            <a:chExt cx="16311561" cy="2294768"/>
          </a:xfrm>
        </p:grpSpPr>
        <p:sp>
          <p:nvSpPr>
            <p:cNvPr id="10" name="TextBox 9">
              <a:extLst>
                <a:ext uri="{FF2B5EF4-FFF2-40B4-BE49-F238E27FC236}">
                  <a16:creationId xmlns:a16="http://schemas.microsoft.com/office/drawing/2014/main" id="{7D5AF900-7CF1-4B96-344D-52B96C3B9885}"/>
                </a:ext>
              </a:extLst>
            </p:cNvPr>
            <p:cNvSpPr txBox="1"/>
            <p:nvPr/>
          </p:nvSpPr>
          <p:spPr>
            <a:xfrm>
              <a:off x="2464238" y="5871038"/>
              <a:ext cx="14909361" cy="227754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In the dataset, </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absence of a vulnerability factor </a:t>
              </a:r>
              <a:r>
                <a:rPr lang="en-GB" sz="2800" dirty="0">
                  <a:solidFill>
                    <a:prstClr val="black"/>
                  </a:solidFill>
                  <a:latin typeface="Atkinson Hyperlegible"/>
                </a:rPr>
                <a:t>versus</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absence of data </a:t>
              </a:r>
              <a:r>
                <a:rPr lang="en-GB" sz="2800" dirty="0">
                  <a:solidFill>
                    <a:prstClr val="black"/>
                  </a:solidFill>
                  <a:latin typeface="Atkinson Hyperlegible"/>
                </a:rPr>
                <a:t>to assess the presence/absence of the factor must be differentiated </a:t>
              </a:r>
            </a:p>
            <a:p>
              <a:pPr marL="800100" marR="0" lvl="1" indent="-3429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a:t>
              </a:r>
              <a:r>
                <a:rPr kumimoji="0" lang="en-GB"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Missing</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is for when there is </a:t>
              </a:r>
              <a:r>
                <a:rPr kumimoji="0" lang="en-GB" sz="2800" b="0" i="0" u="none" strike="noStrike" kern="1200" cap="none" spc="0" normalizeH="0" baseline="0" noProof="0" dirty="0">
                  <a:ln>
                    <a:noFill/>
                  </a:ln>
                  <a:solidFill>
                    <a:prstClr val="black"/>
                  </a:solidFill>
                  <a:effectLst/>
                  <a:uLnTx/>
                  <a:uFillTx/>
                  <a:latin typeface="Atkinson Hyperlegible Bold" panose="020B0604020202020204" charset="0"/>
                </a:rPr>
                <a:t>no data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to assess the presence/absence of the factor</a:t>
              </a:r>
            </a:p>
            <a:p>
              <a:pPr marL="800100" lvl="1" indent="-342900">
                <a:spcAft>
                  <a:spcPts val="1800"/>
                </a:spcAft>
                <a:buClr>
                  <a:srgbClr val="119C94"/>
                </a:buClr>
                <a:buFont typeface="Arial" panose="020B0604020202020204" pitchFamily="34" charset="0"/>
                <a:buChar char="•"/>
                <a:defRPr/>
              </a:pPr>
              <a:r>
                <a:rPr lang="en-GB" sz="2800" dirty="0">
                  <a:solidFill>
                    <a:prstClr val="black"/>
                  </a:solidFill>
                  <a:latin typeface="Atkinson Hyperlegible"/>
                </a:rPr>
                <a:t>“</a:t>
              </a:r>
              <a:r>
                <a:rPr lang="en-GB" sz="2800" dirty="0">
                  <a:solidFill>
                    <a:prstClr val="black"/>
                  </a:solidFill>
                  <a:latin typeface="Atkinson Hyperlegible Bold" panose="020B0604020202020204" charset="0"/>
                </a:rPr>
                <a:t>No</a:t>
              </a:r>
              <a:r>
                <a:rPr lang="en-GB" sz="2800" dirty="0">
                  <a:solidFill>
                    <a:prstClr val="black"/>
                  </a:solidFill>
                  <a:latin typeface="Atkinson Hyperlegible"/>
                </a:rPr>
                <a:t>” is for when the </a:t>
              </a:r>
              <a:r>
                <a:rPr lang="en-GB" sz="2800" dirty="0">
                  <a:solidFill>
                    <a:prstClr val="black"/>
                  </a:solidFill>
                  <a:latin typeface="Atkinson Hyperlegible Bold" panose="020B0604020202020204" charset="0"/>
                </a:rPr>
                <a:t>factor is absent</a:t>
              </a:r>
            </a:p>
          </p:txBody>
        </p:sp>
        <p:pic>
          <p:nvPicPr>
            <p:cNvPr id="11" name="Picture 10">
              <a:extLst>
                <a:ext uri="{FF2B5EF4-FFF2-40B4-BE49-F238E27FC236}">
                  <a16:creationId xmlns:a16="http://schemas.microsoft.com/office/drawing/2014/main" id="{B1FF1151-BCDD-4C0C-9953-6960EB8F8F69}"/>
                </a:ext>
              </a:extLst>
            </p:cNvPr>
            <p:cNvPicPr>
              <a:picLocks noChangeAspect="1"/>
            </p:cNvPicPr>
            <p:nvPr/>
          </p:nvPicPr>
          <p:blipFill>
            <a:blip r:embed="rId4"/>
            <a:stretch>
              <a:fillRect/>
            </a:stretch>
          </p:blipFill>
          <p:spPr>
            <a:xfrm>
              <a:off x="1062038" y="5853817"/>
              <a:ext cx="1162832" cy="2277547"/>
            </a:xfrm>
            <a:prstGeom prst="rect">
              <a:avLst/>
            </a:prstGeom>
          </p:spPr>
        </p:pic>
      </p:grpSp>
      <p:sp>
        <p:nvSpPr>
          <p:cNvPr id="7" name="Slide Number Placeholder 6">
            <a:extLst>
              <a:ext uri="{FF2B5EF4-FFF2-40B4-BE49-F238E27FC236}">
                <a16:creationId xmlns:a16="http://schemas.microsoft.com/office/drawing/2014/main" id="{AFB6A97F-7CE1-F753-5448-6E5AF866AF5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13</a:t>
            </a:fld>
            <a:endParaRPr lang="en-US" sz="1200" dirty="0"/>
          </a:p>
        </p:txBody>
      </p:sp>
    </p:spTree>
    <p:extLst>
      <p:ext uri="{BB962C8B-B14F-4D97-AF65-F5344CB8AC3E}">
        <p14:creationId xmlns:p14="http://schemas.microsoft.com/office/powerpoint/2010/main" val="395505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0D981A-6AF9-AA1C-AE46-50760A8E34E7}"/>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EBF3E356-A467-549C-43E9-36FD2FB8872C}"/>
              </a:ext>
            </a:extLst>
          </p:cNvPr>
          <p:cNvSpPr txBox="1"/>
          <p:nvPr/>
        </p:nvSpPr>
        <p:spPr>
          <a:xfrm>
            <a:off x="14173200" y="9981103"/>
            <a:ext cx="4114800"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cs typeface="Arial"/>
              </a:rPr>
              <a:t>Photo adapted from: WHO / Christopher Black</a:t>
            </a:r>
          </a:p>
        </p:txBody>
      </p:sp>
      <p:sp>
        <p:nvSpPr>
          <p:cNvPr id="8" name="Rectangle: Diagonal Corners Rounded 7">
            <a:extLst>
              <a:ext uri="{FF2B5EF4-FFF2-40B4-BE49-F238E27FC236}">
                <a16:creationId xmlns:a16="http://schemas.microsoft.com/office/drawing/2014/main" id="{CD4EC225-0561-E9F9-6B8B-D57310638A3A}"/>
              </a:ext>
            </a:extLst>
          </p:cNvPr>
          <p:cNvSpPr/>
          <p:nvPr/>
        </p:nvSpPr>
        <p:spPr>
          <a:xfrm>
            <a:off x="1" y="4000500"/>
            <a:ext cx="4571999"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cs typeface="Cavolini" panose="03000502040302020204" pitchFamily="66" charset="0"/>
              </a:rPr>
              <a:t>Data </a:t>
            </a:r>
            <a:r>
              <a:rPr lang="fr-FR" sz="4800" b="1" dirty="0" err="1">
                <a:solidFill>
                  <a:prstClr val="white"/>
                </a:solidFill>
                <a:latin typeface="Cavolini" panose="03000502040302020204" pitchFamily="66" charset="0"/>
                <a:cs typeface="Cavolini" panose="03000502040302020204" pitchFamily="66" charset="0"/>
              </a:rPr>
              <a:t>cleaning</a:t>
            </a:r>
            <a:endParaRPr lang="en-GB" sz="40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049358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2667000" y="2217778"/>
            <a:ext cx="12725400" cy="170652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90599" y="-2009228"/>
            <a:ext cx="10134600" cy="34189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Data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cleaning</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524E30B9-98DD-9F30-5180-669CDC9D1144}"/>
              </a:ext>
            </a:extLst>
          </p:cNvPr>
          <p:cNvSpPr txBox="1"/>
          <p:nvPr/>
        </p:nvSpPr>
        <p:spPr>
          <a:xfrm>
            <a:off x="2667000" y="2617548"/>
            <a:ext cx="12573000" cy="10310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Data cleaning is essential for reliable PAMI identification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Without proper data cleaning,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incorrect conclusions may be drawn</a:t>
            </a:r>
          </a:p>
        </p:txBody>
      </p:sp>
      <p:grpSp>
        <p:nvGrpSpPr>
          <p:cNvPr id="8" name="Group 7">
            <a:extLst>
              <a:ext uri="{FF2B5EF4-FFF2-40B4-BE49-F238E27FC236}">
                <a16:creationId xmlns:a16="http://schemas.microsoft.com/office/drawing/2014/main" id="{F6DB1BD7-4173-6D62-BDEC-2F89966D7590}"/>
              </a:ext>
            </a:extLst>
          </p:cNvPr>
          <p:cNvGrpSpPr/>
          <p:nvPr/>
        </p:nvGrpSpPr>
        <p:grpSpPr>
          <a:xfrm>
            <a:off x="368380" y="5179541"/>
            <a:ext cx="9080420" cy="2917721"/>
            <a:chOff x="368380" y="5179541"/>
            <a:chExt cx="9080420" cy="2917721"/>
          </a:xfrm>
        </p:grpSpPr>
        <p:pic>
          <p:nvPicPr>
            <p:cNvPr id="7" name="Picture 6">
              <a:extLst>
                <a:ext uri="{FF2B5EF4-FFF2-40B4-BE49-F238E27FC236}">
                  <a16:creationId xmlns:a16="http://schemas.microsoft.com/office/drawing/2014/main" id="{063063E8-4CC0-87CC-A026-1C5CB1939F0C}"/>
                </a:ext>
              </a:extLst>
            </p:cNvPr>
            <p:cNvPicPr>
              <a:picLocks noChangeAspect="1"/>
            </p:cNvPicPr>
            <p:nvPr/>
          </p:nvPicPr>
          <p:blipFill>
            <a:blip r:embed="rId3"/>
            <a:stretch>
              <a:fillRect/>
            </a:stretch>
          </p:blipFill>
          <p:spPr>
            <a:xfrm>
              <a:off x="368380" y="5179541"/>
              <a:ext cx="9080420" cy="2917721"/>
            </a:xfrm>
            <a:prstGeom prst="rect">
              <a:avLst/>
            </a:prstGeom>
          </p:spPr>
        </p:pic>
        <p:sp>
          <p:nvSpPr>
            <p:cNvPr id="14" name="TextBox 13">
              <a:extLst>
                <a:ext uri="{FF2B5EF4-FFF2-40B4-BE49-F238E27FC236}">
                  <a16:creationId xmlns:a16="http://schemas.microsoft.com/office/drawing/2014/main" id="{D5D1F8B3-E106-BCBE-25DC-9F2CB34E85CE}"/>
                </a:ext>
              </a:extLst>
            </p:cNvPr>
            <p:cNvSpPr txBox="1"/>
            <p:nvPr/>
          </p:nvSpPr>
          <p:spPr>
            <a:xfrm>
              <a:off x="779933" y="6122875"/>
              <a:ext cx="8087050" cy="10310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The dataset should be cleaned by an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800" b="1"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experienced data manager or data analyst</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p:txBody>
        </p:sp>
      </p:grpSp>
      <p:sp>
        <p:nvSpPr>
          <p:cNvPr id="15" name="TextBox 14">
            <a:extLst>
              <a:ext uri="{FF2B5EF4-FFF2-40B4-BE49-F238E27FC236}">
                <a16:creationId xmlns:a16="http://schemas.microsoft.com/office/drawing/2014/main" id="{9FE610ED-93A6-43FD-7474-58A1C72E11D0}"/>
              </a:ext>
            </a:extLst>
          </p:cNvPr>
          <p:cNvSpPr txBox="1"/>
          <p:nvPr/>
        </p:nvSpPr>
        <p:spPr>
          <a:xfrm>
            <a:off x="9448800" y="5981700"/>
            <a:ext cx="8079900" cy="189282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9999"/>
              </a:buClr>
              <a:buSzTx/>
              <a:buFontTx/>
              <a:buBlip>
                <a:blip r:embed="rId4"/>
              </a:buBlip>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The following should be paid attention to: </a:t>
            </a:r>
          </a:p>
          <a:p>
            <a:pPr marL="1371600" marR="0" lvl="2" indent="-45720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Duplicates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in geo units </a:t>
            </a:r>
          </a:p>
          <a:p>
            <a:pPr marL="1371600" marR="0" lvl="2"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Inconsistencies</a:t>
            </a:r>
            <a:r>
              <a:rPr kumimoji="0" lang="en-GB"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or outliers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EC3E6A78-2068-4D09-C342-94B339FA305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15</a:t>
            </a:fld>
            <a:endParaRPr lang="en-US" sz="1200" dirty="0"/>
          </a:p>
        </p:txBody>
      </p:sp>
    </p:spTree>
    <p:extLst>
      <p:ext uri="{BB962C8B-B14F-4D97-AF65-F5344CB8AC3E}">
        <p14:creationId xmlns:p14="http://schemas.microsoft.com/office/powerpoint/2010/main" val="2750217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CBA31E5-3C9F-5083-E092-4DFA956BFA1D}"/>
              </a:ext>
            </a:extLst>
          </p:cNvPr>
          <p:cNvSpPr/>
          <p:nvPr/>
        </p:nvSpPr>
        <p:spPr>
          <a:xfrm>
            <a:off x="2819399" y="2628900"/>
            <a:ext cx="12649201" cy="134662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1371599" y="-2009228"/>
            <a:ext cx="10515600" cy="3440509"/>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80435" y="511774"/>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M</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issing</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data</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8C7F34CA-3DC7-623C-46BA-7B7E49B22DD2}"/>
              </a:ext>
            </a:extLst>
          </p:cNvPr>
          <p:cNvSpPr txBox="1"/>
          <p:nvPr/>
        </p:nvSpPr>
        <p:spPr>
          <a:xfrm>
            <a:off x="2819399" y="3083584"/>
            <a:ext cx="12649202" cy="523220"/>
          </a:xfrm>
          <a:prstGeom prst="rect">
            <a:avLst/>
          </a:prstGeom>
          <a:noFill/>
        </p:spPr>
        <p:txBody>
          <a:bodyPr wrap="square">
            <a:spAutoFit/>
          </a:bodyPr>
          <a:lstStyle/>
          <a:p>
            <a:pPr algn="ct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Addressing missing data </a:t>
            </a: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is essential to</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limit bias</a:t>
            </a:r>
            <a:endPar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3" name="TextBox 12">
            <a:extLst>
              <a:ext uri="{FF2B5EF4-FFF2-40B4-BE49-F238E27FC236}">
                <a16:creationId xmlns:a16="http://schemas.microsoft.com/office/drawing/2014/main" id="{647BB4D9-840B-2834-C1F7-E79B67AD21E4}"/>
              </a:ext>
            </a:extLst>
          </p:cNvPr>
          <p:cNvSpPr txBox="1"/>
          <p:nvPr/>
        </p:nvSpPr>
        <p:spPr>
          <a:xfrm>
            <a:off x="2495681" y="5259107"/>
            <a:ext cx="17792700" cy="523220"/>
          </a:xfrm>
          <a:prstGeom prst="rect">
            <a:avLst/>
          </a:prstGeom>
          <a:noFill/>
        </p:spPr>
        <p:txBody>
          <a:bodyPr wrap="square">
            <a:spAutoFit/>
          </a:bodyPr>
          <a:lstStyle/>
          <a:p>
            <a:pPr marL="457200" marR="0" lvl="0" indent="-457200" algn="l" defTabSz="914400" rtl="0" eaLnBrk="1" fontAlgn="auto" latinLnBrk="0" hangingPunct="1">
              <a:spcAft>
                <a:spcPts val="3600"/>
              </a:spcAft>
              <a:buClrTx/>
              <a:buSzTx/>
              <a:buFontTx/>
              <a:buBlip>
                <a:blip r:embed="rId3"/>
              </a:buBlip>
              <a:tabLst/>
              <a:defRPr/>
            </a:pPr>
            <a:r>
              <a:rPr kumimoji="0" lang="en-GB" sz="2800" b="0" i="0" u="none" strike="noStrike" kern="1200" cap="none" spc="0" normalizeH="0" baseline="0" noProof="0" dirty="0">
                <a:ln>
                  <a:noFill/>
                </a:ln>
                <a:solidFill>
                  <a:srgbClr val="000000"/>
                </a:solidFill>
                <a:effectLst/>
                <a:uLnTx/>
                <a:uFillTx/>
                <a:latin typeface="Atkinson Hyperlegible"/>
                <a:ea typeface="+mn-ea"/>
                <a:cs typeface="+mn-cs"/>
              </a:rPr>
              <a:t> </a:t>
            </a:r>
            <a:r>
              <a:rPr lang="en-GB" sz="2800" b="1" dirty="0">
                <a:solidFill>
                  <a:srgbClr val="009999"/>
                </a:solidFill>
                <a:latin typeface="Atkinson Hyperlegible Bold" panose="020B0604020202020204" charset="0"/>
              </a:rPr>
              <a:t>All </a:t>
            </a:r>
            <a:r>
              <a:rPr lang="en-GB" sz="2800" b="1" noProof="0" dirty="0">
                <a:solidFill>
                  <a:srgbClr val="000000"/>
                </a:solidFill>
                <a:latin typeface="Atkinson Hyperlegible Bold" panose="020B0604020202020204" charset="0"/>
              </a:rPr>
              <a:t>m</a:t>
            </a:r>
            <a:r>
              <a:rPr lang="en-GB" sz="2800" b="1" dirty="0" err="1">
                <a:solidFill>
                  <a:srgbClr val="000000"/>
                </a:solidFill>
                <a:latin typeface="Atkinson Hyperlegible Bold" panose="020B0604020202020204" charset="0"/>
              </a:rPr>
              <a:t>issing</a:t>
            </a:r>
            <a:r>
              <a:rPr lang="en-GB" sz="2800" b="1" dirty="0">
                <a:solidFill>
                  <a:srgbClr val="000000"/>
                </a:solidFill>
                <a:latin typeface="Atkinson Hyperlegible Bold" panose="020B0604020202020204" charset="0"/>
              </a:rPr>
              <a:t> data should be filled </a:t>
            </a:r>
            <a:r>
              <a:rPr lang="en-GB" sz="2800" b="1" dirty="0">
                <a:solidFill>
                  <a:srgbClr val="009999"/>
                </a:solidFill>
                <a:latin typeface="Atkinson Hyperlegible Bold" panose="020B0604020202020204" charset="0"/>
              </a:rPr>
              <a:t>before </a:t>
            </a:r>
            <a:r>
              <a:rPr lang="en-GB" sz="2800" b="1" dirty="0">
                <a:solidFill>
                  <a:srgbClr val="000000"/>
                </a:solidFill>
                <a:latin typeface="Atkinson Hyperlegible Bold" panose="020B0604020202020204" charset="0"/>
              </a:rPr>
              <a:t>making any decision on PAMIs</a:t>
            </a:r>
          </a:p>
        </p:txBody>
      </p:sp>
      <p:sp>
        <p:nvSpPr>
          <p:cNvPr id="7" name="TextBox 6">
            <a:extLst>
              <a:ext uri="{FF2B5EF4-FFF2-40B4-BE49-F238E27FC236}">
                <a16:creationId xmlns:a16="http://schemas.microsoft.com/office/drawing/2014/main" id="{5C6AC77E-41CB-1478-7566-8F3ED15734F9}"/>
              </a:ext>
            </a:extLst>
          </p:cNvPr>
          <p:cNvSpPr txBox="1"/>
          <p:nvPr/>
        </p:nvSpPr>
        <p:spPr>
          <a:xfrm>
            <a:off x="2505410" y="6286500"/>
            <a:ext cx="15172990" cy="1692771"/>
          </a:xfrm>
          <a:prstGeom prst="rect">
            <a:avLst/>
          </a:prstGeom>
          <a:noFill/>
        </p:spPr>
        <p:txBody>
          <a:bodyPr wrap="square" rtlCol="0">
            <a:spAutoFit/>
          </a:bodyPr>
          <a:lstStyle/>
          <a:p>
            <a:pPr marL="457200" indent="-457200">
              <a:spcAft>
                <a:spcPts val="1200"/>
              </a:spcAft>
              <a:buClr>
                <a:srgbClr val="009999"/>
              </a:buClr>
              <a:buBlip>
                <a:blip r:embed="rId3"/>
              </a:buBlip>
            </a:pPr>
            <a:r>
              <a:rPr lang="en-US" sz="2800" dirty="0">
                <a:solidFill>
                  <a:schemeClr val="tx1">
                    <a:lumMod val="95000"/>
                    <a:lumOff val="5000"/>
                  </a:schemeClr>
                </a:solidFill>
                <a:latin typeface="Atkinson Hyperlegible" panose="020B0604020202020204" charset="0"/>
              </a:rPr>
              <a:t>Different strategies apply depending on the extent of missing data</a:t>
            </a:r>
          </a:p>
          <a:p>
            <a:pPr marL="914400" lvl="1" indent="-457200">
              <a:spcAft>
                <a:spcPts val="12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Bold" panose="020B0604020202020204" charset="0"/>
              </a:rPr>
              <a:t>Partial </a:t>
            </a:r>
          </a:p>
          <a:p>
            <a:pPr marL="914400" lvl="1" indent="-457200">
              <a:spcAft>
                <a:spcPts val="12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Bold" panose="020B0604020202020204" charset="0"/>
              </a:rPr>
              <a:t>Substantial</a:t>
            </a:r>
          </a:p>
        </p:txBody>
      </p:sp>
      <p:sp>
        <p:nvSpPr>
          <p:cNvPr id="9" name="Slide Number Placeholder 8">
            <a:extLst>
              <a:ext uri="{FF2B5EF4-FFF2-40B4-BE49-F238E27FC236}">
                <a16:creationId xmlns:a16="http://schemas.microsoft.com/office/drawing/2014/main" id="{770443E8-ECF3-9743-67C2-52E77386213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16</a:t>
            </a:fld>
            <a:endParaRPr lang="en-US" sz="1200" dirty="0"/>
          </a:p>
        </p:txBody>
      </p:sp>
    </p:spTree>
    <p:extLst>
      <p:ext uri="{BB962C8B-B14F-4D97-AF65-F5344CB8AC3E}">
        <p14:creationId xmlns:p14="http://schemas.microsoft.com/office/powerpoint/2010/main" val="3876189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546292" y="-1940027"/>
            <a:ext cx="11757092" cy="3330898"/>
            <a:chOff x="0" y="-47625"/>
            <a:chExt cx="1044652" cy="29620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10900" y="13517"/>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15583"/>
            <a:ext cx="91440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How to </a:t>
            </a: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address</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m</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issing</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data?</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3" name="TextBox 12">
            <a:extLst>
              <a:ext uri="{FF2B5EF4-FFF2-40B4-BE49-F238E27FC236}">
                <a16:creationId xmlns:a16="http://schemas.microsoft.com/office/drawing/2014/main" id="{13489C88-27ED-7BA9-BADA-F164C511FF26}"/>
              </a:ext>
            </a:extLst>
          </p:cNvPr>
          <p:cNvSpPr txBox="1"/>
          <p:nvPr/>
        </p:nvSpPr>
        <p:spPr>
          <a:xfrm>
            <a:off x="1562099" y="2491711"/>
            <a:ext cx="15899049" cy="2346989"/>
          </a:xfrm>
          <a:prstGeom prst="rect">
            <a:avLst/>
          </a:prstGeom>
          <a:noFill/>
        </p:spPr>
        <p:txBody>
          <a:bodyPr wrap="square">
            <a:spAutoFit/>
          </a:bodyPr>
          <a:lstStyle/>
          <a:p>
            <a:pPr marL="457200" marR="0" indent="-457200">
              <a:lnSpc>
                <a:spcPct val="107000"/>
              </a:lnSpc>
              <a:spcBef>
                <a:spcPts val="0"/>
              </a:spcBef>
              <a:spcAft>
                <a:spcPts val="1200"/>
              </a:spcAft>
              <a:buBlip>
                <a:blip r:embed="rId3"/>
              </a:buBlip>
            </a:pPr>
            <a:r>
              <a:rPr lang="en-US" sz="3200" kern="100" dirty="0">
                <a:solidFill>
                  <a:srgbClr val="009999"/>
                </a:solidFill>
                <a:effectLst/>
                <a:latin typeface="ADLaM Display" panose="02010000000000000000" pitchFamily="2" charset="0"/>
                <a:ea typeface="ADLaM Display" panose="02010000000000000000" pitchFamily="2" charset="0"/>
                <a:cs typeface="ADLaM Display" panose="02010000000000000000" pitchFamily="2" charset="0"/>
              </a:rPr>
              <a:t>Substantial data missingness </a:t>
            </a:r>
          </a:p>
          <a:p>
            <a:pPr marL="914400" lvl="1" indent="-457200">
              <a:lnSpc>
                <a:spcPct val="107000"/>
              </a:lnSpc>
              <a:spcAft>
                <a:spcPts val="800"/>
              </a:spcAft>
              <a:buFont typeface="Arial" panose="020B0604020202020204" pitchFamily="34" charset="0"/>
              <a:buChar char="•"/>
            </a:pPr>
            <a:r>
              <a:rPr lang="en-US" sz="2800" kern="100" dirty="0">
                <a:solidFill>
                  <a:srgbClr val="009999"/>
                </a:solidFill>
                <a:latin typeface="Atkinson Hyperlegible" panose="020B0604020202020204" charset="0"/>
                <a:ea typeface="Calibri" panose="020F0502020204030204" pitchFamily="34" charset="0"/>
                <a:cs typeface="Times New Roman" panose="02020603050405020304" pitchFamily="18" charset="0"/>
              </a:rPr>
              <a:t>D</a:t>
            </a:r>
            <a:r>
              <a:rPr lang="en-US" sz="2800" kern="100" dirty="0">
                <a:solidFill>
                  <a:srgbClr val="009999"/>
                </a:solidFill>
                <a:effectLst/>
                <a:latin typeface="Atkinson Hyperlegible" panose="020B0604020202020204" charset="0"/>
                <a:ea typeface="Calibri" panose="020F0502020204030204" pitchFamily="34" charset="0"/>
                <a:cs typeface="Times New Roman" panose="02020603050405020304" pitchFamily="18" charset="0"/>
              </a:rPr>
              <a:t>ata to assess the presence/absence of a vulnerability factor </a:t>
            </a:r>
            <a:r>
              <a:rPr lang="en-US" sz="2800" b="1" kern="100" dirty="0">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rPr>
              <a:t>missing for most geo units</a:t>
            </a:r>
          </a:p>
          <a:p>
            <a:pPr marL="1371600" lvl="2" indent="-457200">
              <a:lnSpc>
                <a:spcPct val="107000"/>
              </a:lnSpc>
              <a:spcAft>
                <a:spcPts val="800"/>
              </a:spcAft>
              <a:buClr>
                <a:srgbClr val="009999"/>
              </a:buClr>
              <a:buFont typeface="Courier New" panose="02070309020205020404" pitchFamily="49" charset="0"/>
              <a:buChar char="o"/>
            </a:pP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Identify an </a:t>
            </a:r>
            <a:r>
              <a:rPr lang="en-US" sz="2800" kern="100" dirty="0">
                <a:effectLst/>
                <a:latin typeface="Atkinson Hyperlegible Bold" panose="020B0604020202020204" charset="0"/>
                <a:ea typeface="Calibri" panose="020F0502020204030204" pitchFamily="34" charset="0"/>
                <a:cs typeface="Times New Roman" panose="02020603050405020304" pitchFamily="18" charset="0"/>
              </a:rPr>
              <a:t>alternative data source</a:t>
            </a:r>
          </a:p>
          <a:p>
            <a:pPr marL="1371600" lvl="2" indent="-457200">
              <a:lnSpc>
                <a:spcPct val="107000"/>
              </a:lnSpc>
              <a:spcAft>
                <a:spcPts val="800"/>
              </a:spcAft>
              <a:buClr>
                <a:srgbClr val="009999"/>
              </a:buClr>
              <a:buFont typeface="Courier New" panose="02070309020205020404" pitchFamily="49" charset="0"/>
              <a:buChar char="o"/>
            </a:pPr>
            <a:r>
              <a:rPr lang="en-US" sz="2800" kern="100" dirty="0">
                <a:effectLst/>
                <a:latin typeface="Atkinson Hyperlegible Bold" panose="020B0604020202020204" charset="0"/>
                <a:ea typeface="Calibri" panose="020F0502020204030204" pitchFamily="34" charset="0"/>
                <a:cs typeface="Times New Roman" panose="02020603050405020304" pitchFamily="18" charset="0"/>
              </a:rPr>
              <a:t>Revise the definition </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of the measurable indicator</a:t>
            </a:r>
          </a:p>
        </p:txBody>
      </p:sp>
      <p:sp>
        <p:nvSpPr>
          <p:cNvPr id="15" name="TextBox 14">
            <a:extLst>
              <a:ext uri="{FF2B5EF4-FFF2-40B4-BE49-F238E27FC236}">
                <a16:creationId xmlns:a16="http://schemas.microsoft.com/office/drawing/2014/main" id="{27363E53-F15F-D6DA-371F-54E791B87238}"/>
              </a:ext>
            </a:extLst>
          </p:cNvPr>
          <p:cNvSpPr txBox="1"/>
          <p:nvPr/>
        </p:nvSpPr>
        <p:spPr>
          <a:xfrm>
            <a:off x="1562100" y="5524500"/>
            <a:ext cx="15899048" cy="3371629"/>
          </a:xfrm>
          <a:prstGeom prst="rect">
            <a:avLst/>
          </a:prstGeom>
          <a:noFill/>
        </p:spPr>
        <p:txBody>
          <a:bodyPr wrap="square">
            <a:spAutoFit/>
          </a:bodyPr>
          <a:lstStyle/>
          <a:p>
            <a:pPr marL="457200" indent="-457200">
              <a:lnSpc>
                <a:spcPct val="107000"/>
              </a:lnSpc>
              <a:spcAft>
                <a:spcPts val="1200"/>
              </a:spcAft>
              <a:buBlip>
                <a:blip r:embed="rId3"/>
              </a:buBlip>
            </a:pPr>
            <a:r>
              <a:rPr lang="en-US" sz="3200" kern="1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Partial data missingness  </a:t>
            </a:r>
          </a:p>
          <a:p>
            <a:pPr marL="914400" lvl="1" indent="-457200">
              <a:lnSpc>
                <a:spcPct val="107000"/>
              </a:lnSpc>
              <a:spcAft>
                <a:spcPts val="800"/>
              </a:spcAft>
              <a:buFont typeface="Arial" panose="020B0604020202020204" pitchFamily="34" charset="0"/>
              <a:buChar char="•"/>
            </a:pPr>
            <a:r>
              <a:rPr lang="en-US" sz="2800" kern="100" dirty="0">
                <a:solidFill>
                  <a:srgbClr val="009999"/>
                </a:solidFill>
                <a:latin typeface="Atkinson Hyperlegible" panose="020B0604020202020204" charset="0"/>
                <a:ea typeface="Calibri" panose="020F0502020204030204" pitchFamily="34" charset="0"/>
                <a:cs typeface="Times New Roman" panose="02020603050405020304" pitchFamily="18" charset="0"/>
              </a:rPr>
              <a:t>D</a:t>
            </a:r>
            <a:r>
              <a:rPr lang="en-US" sz="2800" kern="100" dirty="0">
                <a:solidFill>
                  <a:srgbClr val="009999"/>
                </a:solidFill>
                <a:effectLst/>
                <a:latin typeface="Atkinson Hyperlegible" panose="020B0604020202020204" charset="0"/>
                <a:ea typeface="Calibri" panose="020F0502020204030204" pitchFamily="34" charset="0"/>
                <a:cs typeface="Times New Roman" panose="02020603050405020304" pitchFamily="18" charset="0"/>
              </a:rPr>
              <a:t>ata to assess the presence/absence of a vulnerability factor </a:t>
            </a:r>
            <a:r>
              <a:rPr lang="en-US" sz="2800" b="1" kern="100" dirty="0">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rPr>
              <a:t>missing </a:t>
            </a:r>
            <a:r>
              <a:rPr lang="en-US" sz="2800" b="1" kern="100" dirty="0">
                <a:solidFill>
                  <a:srgbClr val="009999"/>
                </a:solidFill>
                <a:latin typeface="Atkinson Hyperlegible Bold" panose="020B0604020202020204" charset="0"/>
                <a:ea typeface="Calibri" panose="020F0502020204030204" pitchFamily="34" charset="0"/>
                <a:cs typeface="Times New Roman" panose="02020603050405020304" pitchFamily="18" charset="0"/>
              </a:rPr>
              <a:t>for</a:t>
            </a:r>
            <a:r>
              <a:rPr lang="en-US" sz="2800" b="1" kern="100" dirty="0">
                <a:solidFill>
                  <a:srgbClr val="009999"/>
                </a:solidFill>
                <a:effectLst/>
                <a:latin typeface="Atkinson Hyperlegible Bold" panose="020B0604020202020204" charset="0"/>
                <a:ea typeface="Calibri" panose="020F0502020204030204" pitchFamily="34" charset="0"/>
                <a:cs typeface="Times New Roman" panose="02020603050405020304" pitchFamily="18" charset="0"/>
              </a:rPr>
              <a:t> a few geo units</a:t>
            </a:r>
          </a:p>
          <a:p>
            <a:pPr marL="1371600" lvl="2" indent="-457200">
              <a:lnSpc>
                <a:spcPct val="107000"/>
              </a:lnSpc>
              <a:spcAft>
                <a:spcPts val="800"/>
              </a:spcAft>
              <a:buClr>
                <a:srgbClr val="009999"/>
              </a:buClr>
              <a:buFont typeface="Courier New" panose="02070309020205020404" pitchFamily="49" charset="0"/>
              <a:buChar char="o"/>
            </a:pPr>
            <a:r>
              <a:rPr lang="en-US" sz="2800" kern="100" dirty="0">
                <a:latin typeface="Atkinson Hyperlegible" panose="020B0604020202020204" charset="0"/>
                <a:ea typeface="Calibri" panose="020F0502020204030204" pitchFamily="34" charset="0"/>
                <a:cs typeface="Times New Roman" panose="02020603050405020304" pitchFamily="18" charset="0"/>
              </a:rPr>
              <a:t>C</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onduct an </a:t>
            </a:r>
            <a:r>
              <a:rPr lang="en-US" sz="2800" i="1" kern="100" dirty="0">
                <a:effectLst/>
                <a:latin typeface="Atkinson Hyperlegible Bold" panose="020B0604020202020204" charset="0"/>
                <a:ea typeface="Calibri" panose="020F0502020204030204" pitchFamily="34" charset="0"/>
                <a:cs typeface="Times New Roman" panose="02020603050405020304" pitchFamily="18" charset="0"/>
              </a:rPr>
              <a:t>ad hoc </a:t>
            </a:r>
            <a:r>
              <a:rPr lang="en-US" sz="2800" kern="100" dirty="0">
                <a:effectLst/>
                <a:latin typeface="Atkinson Hyperlegible Bold" panose="020B0604020202020204" charset="0"/>
                <a:ea typeface="Calibri" panose="020F0502020204030204" pitchFamily="34" charset="0"/>
                <a:cs typeface="Times New Roman" panose="02020603050405020304" pitchFamily="18" charset="0"/>
              </a:rPr>
              <a:t>survey </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to collect missing data</a:t>
            </a:r>
          </a:p>
          <a:p>
            <a:pPr marL="1371600" lvl="2" indent="-457200">
              <a:lnSpc>
                <a:spcPct val="107000"/>
              </a:lnSpc>
              <a:spcAft>
                <a:spcPts val="800"/>
              </a:spcAft>
              <a:buClr>
                <a:srgbClr val="009999"/>
              </a:buClr>
              <a:buFont typeface="Courier New" panose="02070309020205020404" pitchFamily="49" charset="0"/>
              <a:buChar char="o"/>
            </a:pPr>
            <a:r>
              <a:rPr lang="en-US" sz="2800" kern="100" dirty="0">
                <a:latin typeface="Atkinson Hyperlegible" panose="020B0604020202020204" charset="0"/>
                <a:ea typeface="Calibri" panose="020F0502020204030204" pitchFamily="34" charset="0"/>
                <a:cs typeface="Times New Roman" panose="02020603050405020304" pitchFamily="18" charset="0"/>
              </a:rPr>
              <a:t>A</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sk </a:t>
            </a:r>
            <a:r>
              <a:rPr lang="en-US" sz="2800" kern="100" dirty="0">
                <a:effectLst/>
                <a:latin typeface="Atkinson Hyperlegible Bold" panose="020B0604020202020204" charset="0"/>
                <a:ea typeface="Calibri" panose="020F0502020204030204" pitchFamily="34" charset="0"/>
                <a:cs typeface="Times New Roman" panose="02020603050405020304" pitchFamily="18" charset="0"/>
              </a:rPr>
              <a:t>subject matter experts </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to provide a qualitative assessment</a:t>
            </a:r>
          </a:p>
          <a:p>
            <a:pPr marL="1371600" lvl="2" indent="-457200">
              <a:lnSpc>
                <a:spcPct val="107000"/>
              </a:lnSpc>
              <a:spcAft>
                <a:spcPts val="800"/>
              </a:spcAft>
              <a:buClr>
                <a:srgbClr val="009999"/>
              </a:buClr>
              <a:buFont typeface="Courier New" panose="02070309020205020404" pitchFamily="49" charset="0"/>
              <a:buChar char="o"/>
            </a:pP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If information remains missing, the presence/absence of the vulnerability factor(s) is assessed qualitatively at the </a:t>
            </a:r>
            <a:r>
              <a:rPr lang="en-US" sz="2800" kern="100" dirty="0">
                <a:effectLst/>
                <a:latin typeface="Atkinson Hyperlegible Bold" panose="020B0604020202020204" charset="0"/>
                <a:ea typeface="Calibri" panose="020F0502020204030204" pitchFamily="34" charset="0"/>
                <a:cs typeface="Times New Roman" panose="02020603050405020304" pitchFamily="18" charset="0"/>
              </a:rPr>
              <a:t>stakeholder validation </a:t>
            </a:r>
          </a:p>
        </p:txBody>
      </p:sp>
      <p:sp>
        <p:nvSpPr>
          <p:cNvPr id="2" name="Slide Number Placeholder 1">
            <a:extLst>
              <a:ext uri="{FF2B5EF4-FFF2-40B4-BE49-F238E27FC236}">
                <a16:creationId xmlns:a16="http://schemas.microsoft.com/office/drawing/2014/main" id="{A9AA2225-265F-9B13-F60C-A63FCDAD992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17</a:t>
            </a:fld>
            <a:endParaRPr lang="en-US" sz="1200" dirty="0"/>
          </a:p>
        </p:txBody>
      </p:sp>
    </p:spTree>
    <p:extLst>
      <p:ext uri="{BB962C8B-B14F-4D97-AF65-F5344CB8AC3E}">
        <p14:creationId xmlns:p14="http://schemas.microsoft.com/office/powerpoint/2010/main" val="3602983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C6B0C3-5529-7FD3-D257-672AD92E1A6E}"/>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7B54FAE0-8B17-A418-FC1C-E0EA5DF1E0AB}"/>
              </a:ext>
            </a:extLst>
          </p:cNvPr>
          <p:cNvSpPr txBox="1"/>
          <p:nvPr/>
        </p:nvSpPr>
        <p:spPr>
          <a:xfrm>
            <a:off x="14173200" y="9948446"/>
            <a:ext cx="4572000"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Photo </a:t>
            </a:r>
            <a:r>
              <a:rPr lang="en-GB" sz="1600" dirty="0">
                <a:solidFill>
                  <a:schemeClr val="tx1">
                    <a:lumMod val="65000"/>
                    <a:lumOff val="35000"/>
                  </a:schemeClr>
                </a:solidFill>
                <a:latin typeface="Calibri"/>
                <a:ea typeface="Calibri"/>
                <a:cs typeface="Arial"/>
              </a:rPr>
              <a:t>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WHO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Christopher Black</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8" name="Rectangle: Diagonal Corners Rounded 7">
            <a:extLst>
              <a:ext uri="{FF2B5EF4-FFF2-40B4-BE49-F238E27FC236}">
                <a16:creationId xmlns:a16="http://schemas.microsoft.com/office/drawing/2014/main" id="{01CE4AC2-D748-0607-4BDB-4E943461DF7A}"/>
              </a:ext>
            </a:extLst>
          </p:cNvPr>
          <p:cNvSpPr/>
          <p:nvPr/>
        </p:nvSpPr>
        <p:spPr>
          <a:xfrm>
            <a:off x="1" y="4000500"/>
            <a:ext cx="4571999"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cs typeface="Cavolini" panose="03000502040302020204" pitchFamily="66" charset="0"/>
              </a:rPr>
              <a:t>Data </a:t>
            </a:r>
            <a:r>
              <a:rPr lang="fr-FR" sz="4800" b="1" dirty="0" err="1">
                <a:solidFill>
                  <a:prstClr val="white"/>
                </a:solidFill>
                <a:latin typeface="Cavolini" panose="03000502040302020204" pitchFamily="66" charset="0"/>
                <a:cs typeface="Cavolini" panose="03000502040302020204" pitchFamily="66" charset="0"/>
              </a:rPr>
              <a:t>formatting</a:t>
            </a:r>
            <a:endParaRPr lang="en-GB" sz="40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408308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43000" y="-1865267"/>
            <a:ext cx="10592045" cy="335116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94496" y="575698"/>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data model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template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Rectangle: Rounded Corners 8">
            <a:extLst>
              <a:ext uri="{FF2B5EF4-FFF2-40B4-BE49-F238E27FC236}">
                <a16:creationId xmlns:a16="http://schemas.microsoft.com/office/drawing/2014/main" id="{9B7C0B28-2BC7-C864-A40E-965F07CA2B91}"/>
              </a:ext>
            </a:extLst>
          </p:cNvPr>
          <p:cNvSpPr/>
          <p:nvPr/>
        </p:nvSpPr>
        <p:spPr>
          <a:xfrm>
            <a:off x="2003212" y="4133138"/>
            <a:ext cx="13989066" cy="139136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4CB7BC5-BA4A-48BE-F396-D3DA6E978551}"/>
              </a:ext>
            </a:extLst>
          </p:cNvPr>
          <p:cNvSpPr txBox="1"/>
          <p:nvPr/>
        </p:nvSpPr>
        <p:spPr>
          <a:xfrm>
            <a:off x="2003211" y="2918735"/>
            <a:ext cx="15899626" cy="118494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A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PAMI Excel tool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automatizes all calculations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endParaRPr>
          </a:p>
        </p:txBody>
      </p:sp>
      <p:sp>
        <p:nvSpPr>
          <p:cNvPr id="11" name="TextBox 10">
            <a:extLst>
              <a:ext uri="{FF2B5EF4-FFF2-40B4-BE49-F238E27FC236}">
                <a16:creationId xmlns:a16="http://schemas.microsoft.com/office/drawing/2014/main" id="{A83A7C3C-A58C-28FE-B325-3513F34FF8E6}"/>
              </a:ext>
            </a:extLst>
          </p:cNvPr>
          <p:cNvSpPr txBox="1"/>
          <p:nvPr/>
        </p:nvSpPr>
        <p:spPr>
          <a:xfrm>
            <a:off x="2923976" y="4396699"/>
            <a:ext cx="123444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For the PAMI Excel tool to work, the dataset must be formatted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 accordance with the PAMI Data Model Template</a:t>
            </a:r>
          </a:p>
        </p:txBody>
      </p:sp>
      <p:grpSp>
        <p:nvGrpSpPr>
          <p:cNvPr id="8" name="Group 7">
            <a:extLst>
              <a:ext uri="{FF2B5EF4-FFF2-40B4-BE49-F238E27FC236}">
                <a16:creationId xmlns:a16="http://schemas.microsoft.com/office/drawing/2014/main" id="{18662DE7-D438-9BD1-D57C-79B8AEAACF89}"/>
              </a:ext>
            </a:extLst>
          </p:cNvPr>
          <p:cNvGrpSpPr/>
          <p:nvPr/>
        </p:nvGrpSpPr>
        <p:grpSpPr>
          <a:xfrm>
            <a:off x="1752600" y="5985947"/>
            <a:ext cx="13410953" cy="3041842"/>
            <a:chOff x="1752600" y="5985947"/>
            <a:chExt cx="13410953" cy="3041842"/>
          </a:xfrm>
        </p:grpSpPr>
        <p:sp>
          <p:nvSpPr>
            <p:cNvPr id="16" name="TextBox 15">
              <a:extLst>
                <a:ext uri="{FF2B5EF4-FFF2-40B4-BE49-F238E27FC236}">
                  <a16:creationId xmlns:a16="http://schemas.microsoft.com/office/drawing/2014/main" id="{00BE62C8-55E2-66D2-6B65-C76F9880B336}"/>
                </a:ext>
              </a:extLst>
            </p:cNvPr>
            <p:cNvSpPr txBox="1"/>
            <p:nvPr/>
          </p:nvSpPr>
          <p:spPr>
            <a:xfrm>
              <a:off x="1752600" y="6730963"/>
              <a:ext cx="10592046" cy="5232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600"/>
                </a:spcAft>
                <a:buClr>
                  <a:srgbClr val="119C94"/>
                </a:buClr>
                <a:buSzTx/>
                <a:buFontTx/>
                <a:buBlip>
                  <a:blip r:embed="rId3"/>
                </a:buBlip>
                <a:tabLst/>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Get the Excel file to be used as the PAMI data model</a:t>
              </a:r>
            </a:p>
          </p:txBody>
        </p:sp>
        <p:sp>
          <p:nvSpPr>
            <p:cNvPr id="24" name="TextBox 23">
              <a:extLst>
                <a:ext uri="{FF2B5EF4-FFF2-40B4-BE49-F238E27FC236}">
                  <a16:creationId xmlns:a16="http://schemas.microsoft.com/office/drawing/2014/main" id="{3D17CE6B-1216-EEB6-605E-298243F5941B}"/>
                </a:ext>
              </a:extLst>
            </p:cNvPr>
            <p:cNvSpPr txBox="1"/>
            <p:nvPr/>
          </p:nvSpPr>
          <p:spPr>
            <a:xfrm>
              <a:off x="3124447" y="7447124"/>
              <a:ext cx="7010153" cy="1000274"/>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lang="en-GB" sz="2800" b="1" u="sng" dirty="0">
                  <a:solidFill>
                    <a:srgbClr val="4DB1A9"/>
                  </a:solidFill>
                  <a:latin typeface="Atkinson Hyperlegible Bold" panose="020B0604020202020204" charset="0"/>
                  <a:hlinkClick r:id="rId4">
                    <a:extLst>
                      <a:ext uri="{A12FA001-AC4F-418D-AE19-62706E023703}">
                        <ahyp:hlinkClr xmlns:ahyp="http://schemas.microsoft.com/office/drawing/2018/hyperlinkcolor" val="tx"/>
                      </a:ext>
                    </a:extLst>
                  </a:hlinkClick>
                </a:rPr>
                <a:t>https://tinyurl.com/</a:t>
              </a:r>
              <a:r>
                <a:rPr lang="en-GB" sz="2800" b="1" u="sng" dirty="0" err="1">
                  <a:solidFill>
                    <a:srgbClr val="4DB1A9"/>
                  </a:solidFill>
                  <a:latin typeface="Atkinson Hyperlegible Bold" panose="020B0604020202020204" charset="0"/>
                  <a:hlinkClick r:id="rId4">
                    <a:extLst>
                      <a:ext uri="{A12FA001-AC4F-418D-AE19-62706E023703}">
                        <ahyp:hlinkClr xmlns:ahyp="http://schemas.microsoft.com/office/drawing/2018/hyperlinkcolor" val="tx"/>
                      </a:ext>
                    </a:extLst>
                  </a:hlinkClick>
                </a:rPr>
                <a:t>PAMIelimination</a:t>
              </a:r>
              <a:endParaRPr lang="en-GB" sz="2800" b="1" u="sng" dirty="0">
                <a:solidFill>
                  <a:srgbClr val="4DB1A9"/>
                </a:solidFill>
                <a:latin typeface="Atkinson Hyperlegible Bold" panose="020B0604020202020204" charset="0"/>
              </a:endParaRPr>
            </a:p>
            <a:p>
              <a:pPr marL="457200" marR="0" lvl="1" indent="0" algn="l" defTabSz="914400" rtl="0" eaLnBrk="1" fontAlgn="auto" latinLnBrk="0" hangingPunct="1">
                <a:lnSpc>
                  <a:spcPct val="100000"/>
                </a:lnSpc>
                <a:spcBef>
                  <a:spcPts val="0"/>
                </a:spcBef>
                <a:spcAft>
                  <a:spcPts val="600"/>
                </a:spcAft>
                <a:buClrTx/>
                <a:buSzTx/>
                <a:buFontTx/>
                <a:buNone/>
                <a:tabLst/>
                <a:defRPr/>
              </a:pPr>
              <a:endPar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endParaRPr>
            </a:p>
          </p:txBody>
        </p:sp>
        <p:pic>
          <p:nvPicPr>
            <p:cNvPr id="27" name="Graphic 26" descr="Download from cloud outline">
              <a:extLst>
                <a:ext uri="{FF2B5EF4-FFF2-40B4-BE49-F238E27FC236}">
                  <a16:creationId xmlns:a16="http://schemas.microsoft.com/office/drawing/2014/main" id="{A35C9D64-DEEF-1984-225C-3348288B5E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69919" y="7222579"/>
              <a:ext cx="914400" cy="914400"/>
            </a:xfrm>
            <a:prstGeom prst="rect">
              <a:avLst/>
            </a:prstGeom>
          </p:spPr>
        </p:pic>
        <p:pic>
          <p:nvPicPr>
            <p:cNvPr id="10" name="Picture 9">
              <a:extLst>
                <a:ext uri="{FF2B5EF4-FFF2-40B4-BE49-F238E27FC236}">
                  <a16:creationId xmlns:a16="http://schemas.microsoft.com/office/drawing/2014/main" id="{A19A7F61-ACD8-06F9-D8E6-062CE33F6F3F}"/>
                </a:ext>
              </a:extLst>
            </p:cNvPr>
            <p:cNvPicPr>
              <a:picLocks noChangeAspect="1"/>
            </p:cNvPicPr>
            <p:nvPr/>
          </p:nvPicPr>
          <p:blipFill>
            <a:blip r:embed="rId7"/>
            <a:stretch>
              <a:fillRect/>
            </a:stretch>
          </p:blipFill>
          <p:spPr>
            <a:xfrm>
              <a:off x="12115553" y="5985947"/>
              <a:ext cx="3048000" cy="3041842"/>
            </a:xfrm>
            <a:prstGeom prst="rect">
              <a:avLst/>
            </a:prstGeom>
          </p:spPr>
        </p:pic>
      </p:grpSp>
      <p:sp>
        <p:nvSpPr>
          <p:cNvPr id="12" name="Slide Number Placeholder 11">
            <a:extLst>
              <a:ext uri="{FF2B5EF4-FFF2-40B4-BE49-F238E27FC236}">
                <a16:creationId xmlns:a16="http://schemas.microsoft.com/office/drawing/2014/main" id="{65154682-EBE4-2BD7-A4DF-D859367A7B1E}"/>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19</a:t>
            </a:fld>
            <a:endParaRPr lang="en-US" sz="1200" dirty="0"/>
          </a:p>
        </p:txBody>
      </p:sp>
    </p:spTree>
    <p:extLst>
      <p:ext uri="{BB962C8B-B14F-4D97-AF65-F5344CB8AC3E}">
        <p14:creationId xmlns:p14="http://schemas.microsoft.com/office/powerpoint/2010/main" val="2449536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5027F4-91EC-A4A1-23A4-841DA4E72210}"/>
              </a:ext>
            </a:extLst>
          </p:cNvPr>
          <p:cNvPicPr>
            <a:picLocks noChangeAspect="1"/>
          </p:cNvPicPr>
          <p:nvPr/>
        </p:nvPicPr>
        <p:blipFill>
          <a:blip r:embed="rId3"/>
          <a:stretch>
            <a:fillRect/>
          </a:stretch>
        </p:blipFill>
        <p:spPr>
          <a:xfrm>
            <a:off x="-304800" y="-18727"/>
            <a:ext cx="18592800" cy="10287000"/>
          </a:xfrm>
          <a:prstGeom prst="rect">
            <a:avLst/>
          </a:prstGeom>
        </p:spPr>
      </p:pic>
    </p:spTree>
    <p:extLst>
      <p:ext uri="{BB962C8B-B14F-4D97-AF65-F5344CB8AC3E}">
        <p14:creationId xmlns:p14="http://schemas.microsoft.com/office/powerpoint/2010/main" val="35493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90600" y="-1794502"/>
            <a:ext cx="10744199"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8853924"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Structure of the data model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DE23189A-A2ED-AEF0-60ED-8A989498010D}"/>
              </a:ext>
            </a:extLst>
          </p:cNvPr>
          <p:cNvSpPr txBox="1"/>
          <p:nvPr/>
        </p:nvSpPr>
        <p:spPr>
          <a:xfrm>
            <a:off x="1309372" y="2157023"/>
            <a:ext cx="15115855" cy="118494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Each </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row</a:t>
            </a:r>
            <a:r>
              <a:rPr kumimoji="0" lang="en-GB"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is a geo unit</a:t>
            </a:r>
          </a:p>
          <a:p>
            <a:pPr marL="914400" marR="0" lvl="1"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lang="en-GB" sz="2800" dirty="0">
                <a:solidFill>
                  <a:prstClr val="black"/>
                </a:solidFill>
                <a:latin typeface="Atkinson Hyperlegible"/>
              </a:rPr>
              <a:t>Each</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column</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is a variable to identify PAMIs for elimination</a:t>
            </a:r>
          </a:p>
        </p:txBody>
      </p:sp>
      <p:pic>
        <p:nvPicPr>
          <p:cNvPr id="9" name="Picture 8">
            <a:extLst>
              <a:ext uri="{FF2B5EF4-FFF2-40B4-BE49-F238E27FC236}">
                <a16:creationId xmlns:a16="http://schemas.microsoft.com/office/drawing/2014/main" id="{A083A71A-1D42-6BF1-392D-E3DA9437E4FF}"/>
              </a:ext>
            </a:extLst>
          </p:cNvPr>
          <p:cNvPicPr>
            <a:picLocks noChangeAspect="1"/>
          </p:cNvPicPr>
          <p:nvPr/>
        </p:nvPicPr>
        <p:blipFill rotWithShape="1">
          <a:blip r:embed="rId4"/>
          <a:srcRect r="967" b="17550"/>
          <a:stretch/>
        </p:blipFill>
        <p:spPr>
          <a:xfrm>
            <a:off x="1271272" y="6511721"/>
            <a:ext cx="16049116" cy="2729886"/>
          </a:xfrm>
          <a:prstGeom prst="rect">
            <a:avLst/>
          </a:prstGeom>
        </p:spPr>
      </p:pic>
      <p:grpSp>
        <p:nvGrpSpPr>
          <p:cNvPr id="17" name="Group 16">
            <a:extLst>
              <a:ext uri="{FF2B5EF4-FFF2-40B4-BE49-F238E27FC236}">
                <a16:creationId xmlns:a16="http://schemas.microsoft.com/office/drawing/2014/main" id="{23CAEAB6-5AA6-F518-D104-D428AC04CECE}"/>
              </a:ext>
            </a:extLst>
          </p:cNvPr>
          <p:cNvGrpSpPr/>
          <p:nvPr/>
        </p:nvGrpSpPr>
        <p:grpSpPr>
          <a:xfrm>
            <a:off x="8153403" y="4306656"/>
            <a:ext cx="9441734" cy="764565"/>
            <a:chOff x="8153403" y="4306656"/>
            <a:chExt cx="9441734" cy="764565"/>
          </a:xfrm>
        </p:grpSpPr>
        <p:sp>
          <p:nvSpPr>
            <p:cNvPr id="7" name="Rectangle 6">
              <a:extLst>
                <a:ext uri="{FF2B5EF4-FFF2-40B4-BE49-F238E27FC236}">
                  <a16:creationId xmlns:a16="http://schemas.microsoft.com/office/drawing/2014/main" id="{73E13E59-69CD-0DB6-83C8-8275F255ABDA}"/>
                </a:ext>
              </a:extLst>
            </p:cNvPr>
            <p:cNvSpPr/>
            <p:nvPr/>
          </p:nvSpPr>
          <p:spPr>
            <a:xfrm>
              <a:off x="8153403" y="4306656"/>
              <a:ext cx="9441734" cy="764565"/>
            </a:xfrm>
            <a:prstGeom prst="rect">
              <a:avLst/>
            </a:prstGeom>
            <a:solidFill>
              <a:srgbClr val="FFD966"/>
            </a:solidFill>
            <a:ln>
              <a:solidFill>
                <a:srgbClr val="FFD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93">
              <a:extLst>
                <a:ext uri="{FF2B5EF4-FFF2-40B4-BE49-F238E27FC236}">
                  <a16:creationId xmlns:a16="http://schemas.microsoft.com/office/drawing/2014/main" id="{DCA7AE07-A875-922D-A70E-D404993DDD37}"/>
                </a:ext>
              </a:extLst>
            </p:cNvPr>
            <p:cNvSpPr txBox="1"/>
            <p:nvPr/>
          </p:nvSpPr>
          <p:spPr>
            <a:xfrm>
              <a:off x="10319952" y="4539271"/>
              <a:ext cx="51086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solidFill>
                    <a:prstClr val="black"/>
                  </a:solidFill>
                  <a:latin typeface="Congenial" panose="02000503040000020004" pitchFamily="2" charset="0"/>
                </a:rPr>
                <a:t>Vulnerability factors</a:t>
              </a:r>
            </a:p>
          </p:txBody>
        </p:sp>
      </p:grpSp>
      <p:grpSp>
        <p:nvGrpSpPr>
          <p:cNvPr id="13" name="Group 12">
            <a:extLst>
              <a:ext uri="{FF2B5EF4-FFF2-40B4-BE49-F238E27FC236}">
                <a16:creationId xmlns:a16="http://schemas.microsoft.com/office/drawing/2014/main" id="{9A099F81-8C68-9A2F-9D3D-20757DB6C6CA}"/>
              </a:ext>
            </a:extLst>
          </p:cNvPr>
          <p:cNvGrpSpPr/>
          <p:nvPr/>
        </p:nvGrpSpPr>
        <p:grpSpPr>
          <a:xfrm>
            <a:off x="3941927" y="5632976"/>
            <a:ext cx="1907829" cy="878744"/>
            <a:chOff x="3941927" y="5632976"/>
            <a:chExt cx="1907829" cy="878744"/>
          </a:xfrm>
        </p:grpSpPr>
        <p:sp>
          <p:nvSpPr>
            <p:cNvPr id="54" name="TextBox 2">
              <a:extLst>
                <a:ext uri="{FF2B5EF4-FFF2-40B4-BE49-F238E27FC236}">
                  <a16:creationId xmlns:a16="http://schemas.microsoft.com/office/drawing/2014/main" id="{8E0F687B-CFD0-44AF-D634-D29C2A17AD83}"/>
                </a:ext>
              </a:extLst>
            </p:cNvPr>
            <p:cNvSpPr txBox="1"/>
            <p:nvPr/>
          </p:nvSpPr>
          <p:spPr>
            <a:xfrm>
              <a:off x="4114800" y="5632976"/>
              <a:ext cx="1480154" cy="400110"/>
            </a:xfrm>
            <a:prstGeom prst="rect">
              <a:avLst/>
            </a:prstGeom>
            <a:solidFill>
              <a:srgbClr val="D9D9D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ngenial" panose="02000503040000020004" pitchFamily="2" charset="0"/>
                </a:rPr>
                <a:t>Geo units</a:t>
              </a:r>
              <a:endParaRPr kumimoji="0" lang="en-GB" sz="2000" b="1" i="0" u="none" strike="noStrike" kern="1200" cap="none" spc="0" normalizeH="0" baseline="0" noProof="0" dirty="0">
                <a:ln>
                  <a:noFill/>
                </a:ln>
                <a:solidFill>
                  <a:prstClr val="black"/>
                </a:solidFill>
                <a:effectLst/>
                <a:uLnTx/>
                <a:uFillTx/>
                <a:latin typeface="Congenial" panose="02000503040000020004" pitchFamily="2" charset="0"/>
              </a:endParaRPr>
            </a:p>
          </p:txBody>
        </p:sp>
        <p:sp>
          <p:nvSpPr>
            <p:cNvPr id="55" name="Left Brace 3">
              <a:extLst>
                <a:ext uri="{FF2B5EF4-FFF2-40B4-BE49-F238E27FC236}">
                  <a16:creationId xmlns:a16="http://schemas.microsoft.com/office/drawing/2014/main" id="{C34EF05A-AFE5-1B6E-4001-189E15EB7165}"/>
                </a:ext>
              </a:extLst>
            </p:cNvPr>
            <p:cNvSpPr/>
            <p:nvPr/>
          </p:nvSpPr>
          <p:spPr>
            <a:xfrm rot="5400000">
              <a:off x="4727244" y="5389208"/>
              <a:ext cx="337195" cy="1907829"/>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9102FF10-7644-C748-1C71-6804E2B94AE6}"/>
              </a:ext>
            </a:extLst>
          </p:cNvPr>
          <p:cNvGrpSpPr/>
          <p:nvPr/>
        </p:nvGrpSpPr>
        <p:grpSpPr>
          <a:xfrm>
            <a:off x="5845479" y="5632976"/>
            <a:ext cx="909047" cy="878745"/>
            <a:chOff x="5845479" y="5632976"/>
            <a:chExt cx="909047" cy="878745"/>
          </a:xfrm>
        </p:grpSpPr>
        <p:sp>
          <p:nvSpPr>
            <p:cNvPr id="42" name="TextBox 41">
              <a:extLst>
                <a:ext uri="{FF2B5EF4-FFF2-40B4-BE49-F238E27FC236}">
                  <a16:creationId xmlns:a16="http://schemas.microsoft.com/office/drawing/2014/main" id="{00F69C69-7AB8-8B8A-3A29-8674E54B916D}"/>
                </a:ext>
              </a:extLst>
            </p:cNvPr>
            <p:cNvSpPr txBox="1"/>
            <p:nvPr/>
          </p:nvSpPr>
          <p:spPr>
            <a:xfrm>
              <a:off x="5845479" y="5632976"/>
              <a:ext cx="909047" cy="400110"/>
            </a:xfrm>
            <a:prstGeom prst="rect">
              <a:avLst/>
            </a:prstGeom>
            <a:solidFill>
              <a:srgbClr val="AEAAAA"/>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fr-FR" sz="2000" b="1" dirty="0">
                  <a:solidFill>
                    <a:prstClr val="black"/>
                  </a:solidFill>
                  <a:latin typeface="Congenial" panose="02000503040000020004" pitchFamily="2" charset="0"/>
                </a:rPr>
                <a:t>Pop</a:t>
              </a:r>
            </a:p>
          </p:txBody>
        </p:sp>
        <p:sp>
          <p:nvSpPr>
            <p:cNvPr id="56" name="Left Brace 3">
              <a:extLst>
                <a:ext uri="{FF2B5EF4-FFF2-40B4-BE49-F238E27FC236}">
                  <a16:creationId xmlns:a16="http://schemas.microsoft.com/office/drawing/2014/main" id="{764839E1-A154-26EB-1E70-8D5C23B17CAE}"/>
                </a:ext>
              </a:extLst>
            </p:cNvPr>
            <p:cNvSpPr/>
            <p:nvPr/>
          </p:nvSpPr>
          <p:spPr>
            <a:xfrm rot="5400000">
              <a:off x="6081971" y="5998808"/>
              <a:ext cx="337196" cy="688630"/>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16" name="Group 15">
            <a:extLst>
              <a:ext uri="{FF2B5EF4-FFF2-40B4-BE49-F238E27FC236}">
                <a16:creationId xmlns:a16="http://schemas.microsoft.com/office/drawing/2014/main" id="{49F5B52E-58DA-A545-A866-9171B34F3412}"/>
              </a:ext>
            </a:extLst>
          </p:cNvPr>
          <p:cNvGrpSpPr/>
          <p:nvPr/>
        </p:nvGrpSpPr>
        <p:grpSpPr>
          <a:xfrm>
            <a:off x="5971946" y="4062960"/>
            <a:ext cx="1879891" cy="2435669"/>
            <a:chOff x="5971946" y="4062960"/>
            <a:chExt cx="1879891" cy="2435669"/>
          </a:xfrm>
        </p:grpSpPr>
        <p:sp>
          <p:nvSpPr>
            <p:cNvPr id="44" name="TextBox 18">
              <a:extLst>
                <a:ext uri="{FF2B5EF4-FFF2-40B4-BE49-F238E27FC236}">
                  <a16:creationId xmlns:a16="http://schemas.microsoft.com/office/drawing/2014/main" id="{2C8DAD78-FDE3-0B4B-4D5F-28ECA82DF761}"/>
                </a:ext>
              </a:extLst>
            </p:cNvPr>
            <p:cNvSpPr txBox="1"/>
            <p:nvPr/>
          </p:nvSpPr>
          <p:spPr>
            <a:xfrm>
              <a:off x="5971946" y="4062960"/>
              <a:ext cx="1879891" cy="1015663"/>
            </a:xfrm>
            <a:prstGeom prst="rect">
              <a:avLst/>
            </a:prstGeom>
            <a:solidFill>
              <a:srgbClr val="ACB9CA"/>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000" b="1" dirty="0" err="1">
                  <a:solidFill>
                    <a:prstClr val="black"/>
                  </a:solidFill>
                  <a:latin typeface="Congenial" panose="02000503040000020004" pitchFamily="2" charset="0"/>
                </a:rPr>
                <a:t>Confirmed</a:t>
              </a:r>
              <a:r>
                <a:rPr lang="fr-FR" sz="2000" b="1" dirty="0">
                  <a:solidFill>
                    <a:prstClr val="black"/>
                  </a:solidFill>
                  <a:latin typeface="Congenial" panose="02000503040000020004" pitchFamily="2" charset="0"/>
                </a:rPr>
                <a:t> cholera outbreaks</a:t>
              </a:r>
              <a:endParaRPr lang="en-GB" sz="2000" b="1" dirty="0">
                <a:solidFill>
                  <a:prstClr val="black"/>
                </a:solidFill>
                <a:latin typeface="Congenial" panose="02000503040000020004" pitchFamily="2" charset="0"/>
              </a:endParaRPr>
            </a:p>
          </p:txBody>
        </p:sp>
        <p:sp>
          <p:nvSpPr>
            <p:cNvPr id="57" name="Left Brace 3">
              <a:extLst>
                <a:ext uri="{FF2B5EF4-FFF2-40B4-BE49-F238E27FC236}">
                  <a16:creationId xmlns:a16="http://schemas.microsoft.com/office/drawing/2014/main" id="{63813EEB-037D-F493-EFDF-6D86E2BD919C}"/>
                </a:ext>
              </a:extLst>
            </p:cNvPr>
            <p:cNvSpPr/>
            <p:nvPr/>
          </p:nvSpPr>
          <p:spPr>
            <a:xfrm rot="5400000">
              <a:off x="6805749" y="6007066"/>
              <a:ext cx="337196" cy="645929"/>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b="1" dirty="0">
                <a:solidFill>
                  <a:prstClr val="black"/>
                </a:solidFill>
                <a:latin typeface="Aptos" panose="02110004020202020204"/>
              </a:endParaRPr>
            </a:p>
          </p:txBody>
        </p:sp>
        <p:cxnSp>
          <p:nvCxnSpPr>
            <p:cNvPr id="59" name="Straight Connector 58">
              <a:extLst>
                <a:ext uri="{FF2B5EF4-FFF2-40B4-BE49-F238E27FC236}">
                  <a16:creationId xmlns:a16="http://schemas.microsoft.com/office/drawing/2014/main" id="{AF0B5682-1CCB-EBF5-4B6B-A7EBE5EFBFD5}"/>
                </a:ext>
              </a:extLst>
            </p:cNvPr>
            <p:cNvCxnSpPr>
              <a:cxnSpLocks/>
            </p:cNvCxnSpPr>
            <p:nvPr/>
          </p:nvCxnSpPr>
          <p:spPr>
            <a:xfrm>
              <a:off x="6974347" y="5078623"/>
              <a:ext cx="0" cy="1095902"/>
            </a:xfrm>
            <a:prstGeom prst="line">
              <a:avLst/>
            </a:prstGeom>
            <a:ln w="57150">
              <a:solidFill>
                <a:srgbClr val="009999"/>
              </a:solidFill>
            </a:ln>
          </p:spPr>
          <p:style>
            <a:lnRef idx="1">
              <a:schemeClr val="dk1"/>
            </a:lnRef>
            <a:fillRef idx="0">
              <a:schemeClr val="dk1"/>
            </a:fillRef>
            <a:effectRef idx="0">
              <a:schemeClr val="dk1"/>
            </a:effectRef>
            <a:fontRef idx="minor">
              <a:schemeClr val="tx1"/>
            </a:fontRef>
          </p:style>
        </p:cxnSp>
      </p:grpSp>
      <p:grpSp>
        <p:nvGrpSpPr>
          <p:cNvPr id="18" name="Group 17">
            <a:extLst>
              <a:ext uri="{FF2B5EF4-FFF2-40B4-BE49-F238E27FC236}">
                <a16:creationId xmlns:a16="http://schemas.microsoft.com/office/drawing/2014/main" id="{3B9B64E5-DFF9-CBE4-F4B6-66B12D22C6A7}"/>
              </a:ext>
            </a:extLst>
          </p:cNvPr>
          <p:cNvGrpSpPr/>
          <p:nvPr/>
        </p:nvGrpSpPr>
        <p:grpSpPr>
          <a:xfrm>
            <a:off x="7358861" y="5301723"/>
            <a:ext cx="7695572" cy="1255646"/>
            <a:chOff x="7358861" y="5301723"/>
            <a:chExt cx="7695572" cy="1255646"/>
          </a:xfrm>
        </p:grpSpPr>
        <p:sp>
          <p:nvSpPr>
            <p:cNvPr id="12" name="Rectangle 11">
              <a:extLst>
                <a:ext uri="{FF2B5EF4-FFF2-40B4-BE49-F238E27FC236}">
                  <a16:creationId xmlns:a16="http://schemas.microsoft.com/office/drawing/2014/main" id="{CA61B80A-73EC-E30A-C066-AE673A92A872}"/>
                </a:ext>
              </a:extLst>
            </p:cNvPr>
            <p:cNvSpPr/>
            <p:nvPr/>
          </p:nvSpPr>
          <p:spPr>
            <a:xfrm>
              <a:off x="7443750" y="5301723"/>
              <a:ext cx="7610683" cy="748995"/>
            </a:xfrm>
            <a:prstGeom prst="rect">
              <a:avLst/>
            </a:prstGeom>
            <a:solidFill>
              <a:srgbClr val="FFD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eft Brace 3">
              <a:extLst>
                <a:ext uri="{FF2B5EF4-FFF2-40B4-BE49-F238E27FC236}">
                  <a16:creationId xmlns:a16="http://schemas.microsoft.com/office/drawing/2014/main" id="{F5BCF754-DD0E-465D-FDC9-DE8A44D18318}"/>
                </a:ext>
              </a:extLst>
            </p:cNvPr>
            <p:cNvSpPr/>
            <p:nvPr/>
          </p:nvSpPr>
          <p:spPr>
            <a:xfrm rot="5400000">
              <a:off x="10959733" y="2560561"/>
              <a:ext cx="395936" cy="7597680"/>
            </a:xfrm>
            <a:prstGeom prst="leftBrace">
              <a:avLst>
                <a:gd name="adj1" fmla="val 28503"/>
                <a:gd name="adj2" fmla="val 50127"/>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93">
              <a:extLst>
                <a:ext uri="{FF2B5EF4-FFF2-40B4-BE49-F238E27FC236}">
                  <a16:creationId xmlns:a16="http://schemas.microsoft.com/office/drawing/2014/main" id="{17928149-8BE2-7A2D-F536-B2B61D3B98A0}"/>
                </a:ext>
              </a:extLst>
            </p:cNvPr>
            <p:cNvSpPr txBox="1"/>
            <p:nvPr/>
          </p:nvSpPr>
          <p:spPr>
            <a:xfrm>
              <a:off x="7640039" y="5538223"/>
              <a:ext cx="714276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solidFill>
                    <a:prstClr val="black"/>
                  </a:solidFill>
                  <a:latin typeface="Congenial" panose="02000503040000020004" pitchFamily="2" charset="0"/>
                </a:rPr>
                <a:t>Generic factors - GTFCC indicative list</a:t>
              </a:r>
            </a:p>
          </p:txBody>
        </p:sp>
      </p:grpSp>
      <p:grpSp>
        <p:nvGrpSpPr>
          <p:cNvPr id="19" name="Group 18">
            <a:extLst>
              <a:ext uri="{FF2B5EF4-FFF2-40B4-BE49-F238E27FC236}">
                <a16:creationId xmlns:a16="http://schemas.microsoft.com/office/drawing/2014/main" id="{C8A5DAA4-50EB-857A-60BF-5CFFE65C59DA}"/>
              </a:ext>
            </a:extLst>
          </p:cNvPr>
          <p:cNvGrpSpPr/>
          <p:nvPr/>
        </p:nvGrpSpPr>
        <p:grpSpPr>
          <a:xfrm>
            <a:off x="15096199" y="5325200"/>
            <a:ext cx="2498938" cy="1179975"/>
            <a:chOff x="15096199" y="5325200"/>
            <a:chExt cx="2498938" cy="1179975"/>
          </a:xfrm>
        </p:grpSpPr>
        <p:sp>
          <p:nvSpPr>
            <p:cNvPr id="11" name="TextBox 93">
              <a:extLst>
                <a:ext uri="{FF2B5EF4-FFF2-40B4-BE49-F238E27FC236}">
                  <a16:creationId xmlns:a16="http://schemas.microsoft.com/office/drawing/2014/main" id="{739FA68E-9FAA-CDBC-F28F-7ACBD562ABB8}"/>
                </a:ext>
              </a:extLst>
            </p:cNvPr>
            <p:cNvSpPr txBox="1"/>
            <p:nvPr/>
          </p:nvSpPr>
          <p:spPr>
            <a:xfrm>
              <a:off x="15242255" y="5325200"/>
              <a:ext cx="2352882" cy="707886"/>
            </a:xfrm>
            <a:prstGeom prst="rect">
              <a:avLst/>
            </a:prstGeom>
            <a:solidFill>
              <a:srgbClr val="FFD96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solidFill>
                    <a:prstClr val="black"/>
                  </a:solidFill>
                  <a:latin typeface="Congenial" panose="02000503040000020004" pitchFamily="2" charset="0"/>
                </a:rPr>
                <a:t>Additional </a:t>
              </a:r>
            </a:p>
            <a:p>
              <a:pPr algn="ctr"/>
              <a:r>
                <a:rPr lang="en-GB" sz="2000" b="1" dirty="0">
                  <a:solidFill>
                    <a:prstClr val="black"/>
                  </a:solidFill>
                  <a:latin typeface="Congenial" panose="02000503040000020004" pitchFamily="2" charset="0"/>
                </a:rPr>
                <a:t>factors</a:t>
              </a:r>
            </a:p>
          </p:txBody>
        </p:sp>
        <p:sp>
          <p:nvSpPr>
            <p:cNvPr id="14" name="Left Brace 3">
              <a:extLst>
                <a:ext uri="{FF2B5EF4-FFF2-40B4-BE49-F238E27FC236}">
                  <a16:creationId xmlns:a16="http://schemas.microsoft.com/office/drawing/2014/main" id="{169E6F0E-9B1E-F2E0-9D65-8DE111FA850C}"/>
                </a:ext>
              </a:extLst>
            </p:cNvPr>
            <p:cNvSpPr/>
            <p:nvPr/>
          </p:nvSpPr>
          <p:spPr>
            <a:xfrm rot="5400000">
              <a:off x="16003975" y="5201462"/>
              <a:ext cx="395937" cy="2211489"/>
            </a:xfrm>
            <a:prstGeom prst="leftBrace">
              <a:avLst>
                <a:gd name="adj1" fmla="val 28503"/>
                <a:gd name="adj2" fmla="val 50000"/>
              </a:avLst>
            </a:prstGeom>
            <a:ln w="57150">
              <a:solidFill>
                <a:srgbClr val="009999"/>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91011619-DF80-A588-BD92-19B2AD1BFBD8}"/>
              </a:ext>
            </a:extLst>
          </p:cNvPr>
          <p:cNvSpPr/>
          <p:nvPr/>
        </p:nvSpPr>
        <p:spPr>
          <a:xfrm>
            <a:off x="15316200" y="8877300"/>
            <a:ext cx="2590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20">
            <a:extLst>
              <a:ext uri="{FF2B5EF4-FFF2-40B4-BE49-F238E27FC236}">
                <a16:creationId xmlns:a16="http://schemas.microsoft.com/office/drawing/2014/main" id="{4BA3665E-14EC-475B-06E1-CFDE90442DF9}"/>
              </a:ext>
            </a:extLst>
          </p:cNvPr>
          <p:cNvSpPr>
            <a:spLocks noGrp="1"/>
          </p:cNvSpPr>
          <p:nvPr>
            <p:ph type="sldNum" sz="quarter" idx="7"/>
          </p:nvPr>
        </p:nvSpPr>
        <p:spPr>
          <a:xfrm>
            <a:off x="13213080" y="9563100"/>
            <a:ext cx="4206240" cy="184666"/>
          </a:xfrm>
        </p:spPr>
        <p:txBody>
          <a:bodyPr/>
          <a:lstStyle/>
          <a:p>
            <a:fld id="{B6F15528-21DE-4FAA-801E-634DDDAF4B2B}" type="slidenum">
              <a:rPr lang="en-US" sz="1200" smtClean="0"/>
              <a:t>20</a:t>
            </a:fld>
            <a:endParaRPr lang="en-US" sz="1200" dirty="0"/>
          </a:p>
        </p:txBody>
      </p:sp>
    </p:spTree>
    <p:extLst>
      <p:ext uri="{BB962C8B-B14F-4D97-AF65-F5344CB8AC3E}">
        <p14:creationId xmlns:p14="http://schemas.microsoft.com/office/powerpoint/2010/main" val="3139535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685799" y="-1293142"/>
            <a:ext cx="9829800" cy="264334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196977" y="-2009227"/>
            <a:ext cx="7740531" cy="31788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747276" y="489725"/>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Filling</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the data model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45" name="TextBox 44">
            <a:extLst>
              <a:ext uri="{FF2B5EF4-FFF2-40B4-BE49-F238E27FC236}">
                <a16:creationId xmlns:a16="http://schemas.microsoft.com/office/drawing/2014/main" id="{6BAAB8C8-5F81-9463-F08D-D972CDEC23B2}"/>
              </a:ext>
            </a:extLst>
          </p:cNvPr>
          <p:cNvSpPr txBox="1"/>
          <p:nvPr/>
        </p:nvSpPr>
        <p:spPr>
          <a:xfrm>
            <a:off x="2590800" y="5170714"/>
            <a:ext cx="15087600" cy="2508379"/>
          </a:xfrm>
          <a:prstGeom prst="rect">
            <a:avLst/>
          </a:prstGeom>
          <a:noFill/>
        </p:spPr>
        <p:txBody>
          <a:bodyPr wrap="square" rtlCol="0">
            <a:spAutoFit/>
          </a:bodyPr>
          <a:lstStyle/>
          <a:p>
            <a:pPr marL="457200" lvl="0" indent="-457200">
              <a:spcAft>
                <a:spcPts val="1800"/>
              </a:spcAft>
              <a:buBlip>
                <a:blip r:embed="rId3"/>
              </a:buBlip>
              <a:defRPr/>
            </a:pPr>
            <a:r>
              <a:rPr kumimoji="0" lang="en-US" sz="2800" b="0" i="0" u="none" strike="noStrike" kern="1200" cap="none" spc="0" normalizeH="0" baseline="0" noProof="0" dirty="0">
                <a:ln>
                  <a:noFill/>
                </a:ln>
                <a:solidFill>
                  <a:srgbClr val="000000"/>
                </a:solidFill>
                <a:effectLst/>
                <a:uLnTx/>
                <a:uFillTx/>
                <a:latin typeface="Atkinson Hyperlegible Bold" panose="020B0604020202020204" charset="0"/>
                <a:sym typeface="Atkinson Hyperlegible Bold"/>
              </a:rPr>
              <a:t>NO change should be made in variables names</a:t>
            </a:r>
          </a:p>
          <a:p>
            <a:pPr lvl="0">
              <a:spcAft>
                <a:spcPts val="1800"/>
              </a:spcAft>
              <a:defRPr/>
            </a:pPr>
            <a:endParaRPr lang="en-US" sz="2800" dirty="0">
              <a:solidFill>
                <a:prstClr val="black">
                  <a:lumMod val="95000"/>
                  <a:lumOff val="5000"/>
                </a:prstClr>
              </a:solidFill>
              <a:latin typeface="Atkinson Hyperlegible" panose="020B0604020202020204" charset="0"/>
              <a:sym typeface="Atkinson Hyperlegible Bold"/>
            </a:endParaRPr>
          </a:p>
          <a:p>
            <a:pPr marL="457200" lvl="0" indent="-457200">
              <a:spcAft>
                <a:spcPts val="1800"/>
              </a:spcAft>
              <a:buBlip>
                <a:blip r:embed="rId3"/>
              </a:buBlip>
              <a:defRPr/>
            </a:pPr>
            <a:r>
              <a:rPr lang="en-US" sz="2800" dirty="0">
                <a:solidFill>
                  <a:prstClr val="black">
                    <a:lumMod val="95000"/>
                    <a:lumOff val="5000"/>
                  </a:prstClr>
                </a:solidFill>
                <a:latin typeface="Atkinson Hyperlegible" panose="020B0604020202020204" charset="0"/>
                <a:sym typeface="Atkinson Hyperlegible Bold"/>
              </a:rPr>
              <a:t>If </a:t>
            </a:r>
            <a:r>
              <a:rPr lang="en-US" sz="2800" dirty="0">
                <a:solidFill>
                  <a:srgbClr val="000000"/>
                </a:solidFill>
                <a:latin typeface="Atkinson Hyperlegible Bold" panose="020B0604020202020204" charset="0"/>
                <a:sym typeface="Atkinson Hyperlegible Bold"/>
              </a:rPr>
              <a:t>additional vulnerability factor(s) </a:t>
            </a:r>
            <a:r>
              <a:rPr lang="en-US" sz="2800" dirty="0">
                <a:solidFill>
                  <a:prstClr val="black">
                    <a:lumMod val="95000"/>
                    <a:lumOff val="5000"/>
                  </a:prstClr>
                </a:solidFill>
                <a:latin typeface="Atkinson Hyperlegible" panose="020B0604020202020204" charset="0"/>
                <a:sym typeface="Atkinson Hyperlegible Bold"/>
              </a:rPr>
              <a:t>is/are included in the analysis:</a:t>
            </a:r>
          </a:p>
          <a:p>
            <a:pPr marL="914400" lvl="1" indent="-457200">
              <a:spcAft>
                <a:spcPts val="1800"/>
              </a:spcAft>
              <a:buClr>
                <a:srgbClr val="009999"/>
              </a:buClr>
              <a:buFont typeface="Arial" panose="020B0604020202020204" pitchFamily="34" charset="0"/>
              <a:buChar char="•"/>
              <a:defRPr/>
            </a:pPr>
            <a:r>
              <a:rPr lang="en-US" sz="2800" dirty="0">
                <a:solidFill>
                  <a:prstClr val="black">
                    <a:lumMod val="95000"/>
                    <a:lumOff val="5000"/>
                  </a:prstClr>
                </a:solidFill>
                <a:latin typeface="Atkinson Hyperlegible" panose="020B0604020202020204" charset="0"/>
                <a:sym typeface="Atkinson Hyperlegible Bold"/>
              </a:rPr>
              <a:t> Use the </a:t>
            </a:r>
            <a:r>
              <a:rPr lang="en-US" sz="2800" dirty="0">
                <a:solidFill>
                  <a:srgbClr val="009999"/>
                </a:solidFill>
                <a:latin typeface="Atkinson Hyperlegible Bold" panose="020B0604020202020204" charset="0"/>
                <a:sym typeface="Atkinson Hyperlegible Bold"/>
              </a:rPr>
              <a:t>variables labelled </a:t>
            </a:r>
            <a:r>
              <a:rPr lang="en-US" sz="2800" dirty="0" err="1">
                <a:solidFill>
                  <a:srgbClr val="009999"/>
                </a:solidFill>
                <a:latin typeface="Atkinson Hyperlegible Bold" panose="020B0604020202020204" charset="0"/>
                <a:sym typeface="Atkinson Hyperlegible Bold"/>
              </a:rPr>
              <a:t>VF_15</a:t>
            </a:r>
            <a:r>
              <a:rPr lang="en-US" sz="2800" dirty="0">
                <a:solidFill>
                  <a:srgbClr val="009999"/>
                </a:solidFill>
                <a:latin typeface="Atkinson Hyperlegible Bold" panose="020B0604020202020204" charset="0"/>
                <a:sym typeface="Atkinson Hyperlegible Bold"/>
              </a:rPr>
              <a:t> to </a:t>
            </a:r>
            <a:r>
              <a:rPr lang="en-US" sz="2800" dirty="0" err="1">
                <a:solidFill>
                  <a:srgbClr val="009999"/>
                </a:solidFill>
                <a:latin typeface="Atkinson Hyperlegible Bold" panose="020B0604020202020204" charset="0"/>
                <a:sym typeface="Atkinson Hyperlegible Bold"/>
              </a:rPr>
              <a:t>VF_18</a:t>
            </a:r>
            <a:r>
              <a:rPr lang="en-US" sz="2800" dirty="0">
                <a:solidFill>
                  <a:srgbClr val="009999"/>
                </a:solidFill>
                <a:latin typeface="Atkinson Hyperlegible Bold" panose="020B0604020202020204" charset="0"/>
                <a:sym typeface="Atkinson Hyperlegible Bold"/>
              </a:rPr>
              <a:t> </a:t>
            </a:r>
            <a:r>
              <a:rPr lang="en-US" sz="2800" dirty="0">
                <a:solidFill>
                  <a:prstClr val="black">
                    <a:lumMod val="95000"/>
                    <a:lumOff val="5000"/>
                  </a:prstClr>
                </a:solidFill>
                <a:latin typeface="Atkinson Hyperlegible" panose="020B0604020202020204" charset="0"/>
                <a:sym typeface="Atkinson Hyperlegible Bold"/>
              </a:rPr>
              <a:t>without changing their name</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endParaRPr>
          </a:p>
        </p:txBody>
      </p:sp>
      <p:sp>
        <p:nvSpPr>
          <p:cNvPr id="7" name="Rectangle: Rounded Corners 6">
            <a:extLst>
              <a:ext uri="{FF2B5EF4-FFF2-40B4-BE49-F238E27FC236}">
                <a16:creationId xmlns:a16="http://schemas.microsoft.com/office/drawing/2014/main" id="{2BB5B464-AF17-B386-4B37-ADE5AFDFF4F5}"/>
              </a:ext>
            </a:extLst>
          </p:cNvPr>
          <p:cNvSpPr/>
          <p:nvPr/>
        </p:nvSpPr>
        <p:spPr>
          <a:xfrm>
            <a:off x="2590800" y="2626005"/>
            <a:ext cx="12954000" cy="139136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708AA82-F478-8BDF-88A3-058E0A5B2969}"/>
              </a:ext>
            </a:extLst>
          </p:cNvPr>
          <p:cNvSpPr txBox="1"/>
          <p:nvPr/>
        </p:nvSpPr>
        <p:spPr>
          <a:xfrm>
            <a:off x="2590800" y="3060075"/>
            <a:ext cx="1295399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Do not modify the variable names </a:t>
            </a:r>
            <a:r>
              <a:rPr kumimoji="0" lang="en-US"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(headings of columns, first line)</a:t>
            </a:r>
          </a:p>
        </p:txBody>
      </p:sp>
      <p:sp>
        <p:nvSpPr>
          <p:cNvPr id="3" name="Slide Number Placeholder 2">
            <a:extLst>
              <a:ext uri="{FF2B5EF4-FFF2-40B4-BE49-F238E27FC236}">
                <a16:creationId xmlns:a16="http://schemas.microsoft.com/office/drawing/2014/main" id="{77526900-A6BA-36FF-CCDE-92957953480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21</a:t>
            </a:fld>
            <a:endParaRPr lang="en-US" sz="1200" dirty="0"/>
          </a:p>
        </p:txBody>
      </p:sp>
    </p:spTree>
    <p:extLst>
      <p:ext uri="{BB962C8B-B14F-4D97-AF65-F5344CB8AC3E}">
        <p14:creationId xmlns:p14="http://schemas.microsoft.com/office/powerpoint/2010/main" val="2235477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1022850" y="-1965682"/>
            <a:ext cx="10058396" cy="3423411"/>
            <a:chOff x="-34785" y="-47625"/>
            <a:chExt cx="1068537"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34785" y="0"/>
              <a:ext cx="1068537"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16119" y="541673"/>
            <a:ext cx="8472267" cy="6020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7" name="Group 6">
            <a:extLst>
              <a:ext uri="{FF2B5EF4-FFF2-40B4-BE49-F238E27FC236}">
                <a16:creationId xmlns:a16="http://schemas.microsoft.com/office/drawing/2014/main" id="{FCE80B1D-A432-EBD3-3CB6-EA89F5179037}"/>
              </a:ext>
            </a:extLst>
          </p:cNvPr>
          <p:cNvGrpSpPr/>
          <p:nvPr/>
        </p:nvGrpSpPr>
        <p:grpSpPr>
          <a:xfrm>
            <a:off x="-608728" y="2725466"/>
            <a:ext cx="17221200" cy="5770834"/>
            <a:chOff x="-608728" y="2725466"/>
            <a:chExt cx="17221200" cy="5770834"/>
          </a:xfrm>
        </p:grpSpPr>
        <p:sp>
          <p:nvSpPr>
            <p:cNvPr id="9" name="Freeform 4">
              <a:extLst>
                <a:ext uri="{FF2B5EF4-FFF2-40B4-BE49-F238E27FC236}">
                  <a16:creationId xmlns:a16="http://schemas.microsoft.com/office/drawing/2014/main" id="{90A5988B-BF63-F2E3-4D2B-0D5F88AC06B0}"/>
                </a:ext>
              </a:extLst>
            </p:cNvPr>
            <p:cNvSpPr/>
            <p:nvPr/>
          </p:nvSpPr>
          <p:spPr>
            <a:xfrm>
              <a:off x="-608728" y="2725466"/>
              <a:ext cx="17221200" cy="577083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a:extLst>
                <a:ext uri="{FF2B5EF4-FFF2-40B4-BE49-F238E27FC236}">
                  <a16:creationId xmlns:a16="http://schemas.microsoft.com/office/drawing/2014/main" id="{9996EA22-4B23-1DBF-5C6D-1EE7A156929E}"/>
                </a:ext>
              </a:extLst>
            </p:cNvPr>
            <p:cNvSpPr/>
            <p:nvPr/>
          </p:nvSpPr>
          <p:spPr>
            <a:xfrm>
              <a:off x="-304800" y="2725466"/>
              <a:ext cx="1074101" cy="577083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1296272" y="3467100"/>
            <a:ext cx="15316200" cy="4462760"/>
          </a:xfrm>
          <a:prstGeom prst="rect">
            <a:avLst/>
          </a:prstGeom>
          <a:noFill/>
        </p:spPr>
        <p:txBody>
          <a:bodyPr wrap="square" rtlCol="0">
            <a:spAutoFit/>
          </a:bodyPr>
          <a:lstStyle/>
          <a:p>
            <a:pPr lvl="0">
              <a:spcAft>
                <a:spcPts val="2400"/>
              </a:spcAft>
              <a:defRPr/>
            </a:pPr>
            <a:r>
              <a:rPr lang="en-US" sz="3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To prepare the data</a:t>
            </a:r>
          </a:p>
          <a:p>
            <a:pPr marL="457200" lvl="0" indent="-457200">
              <a:spcAft>
                <a:spcPts val="2400"/>
              </a:spcAft>
              <a:buBlip>
                <a:blip r:embed="rId3"/>
              </a:buBlip>
              <a:defRPr/>
            </a:pPr>
            <a:r>
              <a:rPr lang="en-US" sz="2800" dirty="0">
                <a:solidFill>
                  <a:prstClr val="black"/>
                </a:solidFill>
                <a:latin typeface="Atkinson Hyperlegible" panose="020B0604020202020204" charset="0"/>
              </a:rPr>
              <a:t>Determine the </a:t>
            </a:r>
            <a:r>
              <a:rPr lang="en-US" sz="2800" dirty="0">
                <a:solidFill>
                  <a:srgbClr val="009999"/>
                </a:solidFill>
                <a:latin typeface="Atkinson Hyperlegible Bold" panose="020B0604020202020204" charset="0"/>
              </a:rPr>
              <a:t>geographic level of PAMIs </a:t>
            </a:r>
          </a:p>
          <a:p>
            <a:pPr marL="457200" lvl="0" indent="-457200">
              <a:spcAft>
                <a:spcPts val="2400"/>
              </a:spcAft>
              <a:buBlip>
                <a:blip r:embed="rId3"/>
              </a:buBlip>
              <a:defRPr/>
            </a:pPr>
            <a:r>
              <a:rPr lang="en-US" sz="2800" dirty="0">
                <a:solidFill>
                  <a:prstClr val="black"/>
                </a:solidFill>
                <a:latin typeface="Atkinson Hyperlegible" panose="020B0604020202020204" charset="0"/>
              </a:rPr>
              <a:t>Compile </a:t>
            </a:r>
            <a:r>
              <a:rPr lang="en-US" sz="2800" dirty="0">
                <a:solidFill>
                  <a:srgbClr val="009999"/>
                </a:solidFill>
                <a:latin typeface="Atkinson Hyperlegible Bold" panose="020B0604020202020204" charset="0"/>
              </a:rPr>
              <a:t>retrospective surveillance data </a:t>
            </a:r>
            <a:r>
              <a:rPr lang="en-US" sz="2800" dirty="0">
                <a:solidFill>
                  <a:prstClr val="black"/>
                </a:solidFill>
                <a:latin typeface="Atkinson Hyperlegible" panose="020B0604020202020204" charset="0"/>
              </a:rPr>
              <a:t>and data on </a:t>
            </a:r>
            <a:r>
              <a:rPr lang="en-US" sz="2800" dirty="0">
                <a:solidFill>
                  <a:srgbClr val="009999"/>
                </a:solidFill>
                <a:latin typeface="Atkinson Hyperlegible Bold" panose="020B0604020202020204" charset="0"/>
              </a:rPr>
              <a:t>presence/absence of vulnerability factors</a:t>
            </a:r>
          </a:p>
          <a:p>
            <a:pPr marL="457200" lvl="0" indent="-457200">
              <a:spcAft>
                <a:spcPts val="2400"/>
              </a:spcAft>
              <a:buBlip>
                <a:blip r:embed="rId3"/>
              </a:buBlip>
              <a:defRPr/>
            </a:pPr>
            <a:r>
              <a:rPr lang="en-US" sz="2800" dirty="0">
                <a:solidFill>
                  <a:srgbClr val="009999"/>
                </a:solidFill>
                <a:latin typeface="Atkinson Hyperlegible Bold" panose="020B0604020202020204" charset="0"/>
              </a:rPr>
              <a:t>Clean</a:t>
            </a:r>
            <a:r>
              <a:rPr lang="en-US" sz="2800" dirty="0">
                <a:solidFill>
                  <a:prstClr val="black"/>
                </a:solidFill>
                <a:latin typeface="Atkinson Hyperlegible" panose="020B0604020202020204" charset="0"/>
              </a:rPr>
              <a:t> the dataset and </a:t>
            </a:r>
            <a:r>
              <a:rPr lang="en-US" sz="2800" dirty="0">
                <a:solidFill>
                  <a:srgbClr val="009999"/>
                </a:solidFill>
                <a:latin typeface="Atkinson Hyperlegible Bold" panose="020B0604020202020204" charset="0"/>
              </a:rPr>
              <a:t>address missing data</a:t>
            </a:r>
          </a:p>
          <a:p>
            <a:pPr marL="457200" lvl="0" indent="-457200">
              <a:spcAft>
                <a:spcPts val="2400"/>
              </a:spcAft>
              <a:buBlip>
                <a:blip r:embed="rId3"/>
              </a:buBlip>
              <a:defRPr/>
            </a:pPr>
            <a:r>
              <a:rPr lang="en-US" sz="2800" dirty="0">
                <a:solidFill>
                  <a:srgbClr val="009999"/>
                </a:solidFill>
                <a:latin typeface="Atkinson Hyperlegible Bold" panose="020B0604020202020204" charset="0"/>
              </a:rPr>
              <a:t>Format</a:t>
            </a:r>
            <a:r>
              <a:rPr lang="en-US" sz="2800" dirty="0">
                <a:solidFill>
                  <a:prstClr val="black"/>
                </a:solidFill>
                <a:latin typeface="Atkinson Hyperlegible" panose="020B0604020202020204" charset="0"/>
              </a:rPr>
              <a:t> the dataset in accordance with the PAMI data model template so that calculations can be automated in the PAMI Excel tool</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ndParaRPr>
          </a:p>
        </p:txBody>
      </p:sp>
      <p:sp>
        <p:nvSpPr>
          <p:cNvPr id="2" name="Slide Number Placeholder 1">
            <a:extLst>
              <a:ext uri="{FF2B5EF4-FFF2-40B4-BE49-F238E27FC236}">
                <a16:creationId xmlns:a16="http://schemas.microsoft.com/office/drawing/2014/main" id="{35F20FD6-94A8-037B-90B7-444A9A2B3741}"/>
              </a:ext>
            </a:extLst>
          </p:cNvPr>
          <p:cNvSpPr>
            <a:spLocks noGrp="1"/>
          </p:cNvSpPr>
          <p:nvPr>
            <p:ph type="sldNum" sz="quarter" idx="12"/>
          </p:nvPr>
        </p:nvSpPr>
        <p:spPr>
          <a:xfrm>
            <a:off x="15392400" y="9581474"/>
            <a:ext cx="2133600" cy="365125"/>
          </a:xfrm>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892742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638800" y="1562100"/>
            <a:ext cx="7455989" cy="7487515"/>
          </a:xfrm>
          <a:prstGeom prst="rect">
            <a:avLst/>
          </a:prstGeom>
        </p:spPr>
      </p:pic>
      <p:sp>
        <p:nvSpPr>
          <p:cNvPr id="3" name="Slide Number Placeholder 2">
            <a:extLst>
              <a:ext uri="{FF2B5EF4-FFF2-40B4-BE49-F238E27FC236}">
                <a16:creationId xmlns:a16="http://schemas.microsoft.com/office/drawing/2014/main" id="{38BA4E06-88DA-833A-880F-57F8F88D282D}"/>
              </a:ext>
            </a:extLst>
          </p:cNvPr>
          <p:cNvSpPr>
            <a:spLocks noGrp="1"/>
          </p:cNvSpPr>
          <p:nvPr>
            <p:ph type="sldNum" sz="quarter" idx="12"/>
          </p:nvPr>
        </p:nvSpPr>
        <p:spPr>
          <a:xfrm>
            <a:off x="13487400" y="94869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23</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143500" y="2827914"/>
            <a:ext cx="12164880" cy="5381217"/>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What could be a potential issue if geo units for PAMIs are defined at a very "small" geographic </a:t>
            </a:r>
            <a:r>
              <a:rPr lang="en-US" sz="2800" b="1" kern="100" dirty="0">
                <a:solidFill>
                  <a:prstClr val="black"/>
                </a:solidFill>
                <a:latin typeface="Cavolini" panose="03000502040302020204" pitchFamily="66" charset="0"/>
                <a:ea typeface="Calibri" panose="020F0502020204030204" pitchFamily="34" charset="0"/>
                <a:cs typeface="Cavolini" panose="03000502040302020204" pitchFamily="66" charset="0"/>
              </a:rPr>
              <a:t>level</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The NCP may be too broad and its implementation may be demanding on resources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The NCP may be overly fragmented and its implementation may be difficult to coordinate</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The compilation of data may be too cumbersome to expedite the data collection process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Significant progress towards achieving cholera elimination may be too slow</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533400" y="2881312"/>
            <a:ext cx="4610100" cy="4524375"/>
          </a:xfrm>
          <a:prstGeom prst="rect">
            <a:avLst/>
          </a:prstGeom>
        </p:spPr>
      </p:pic>
      <p:sp>
        <p:nvSpPr>
          <p:cNvPr id="7" name="Slide Number Placeholder 6">
            <a:extLst>
              <a:ext uri="{FF2B5EF4-FFF2-40B4-BE49-F238E27FC236}">
                <a16:creationId xmlns:a16="http://schemas.microsoft.com/office/drawing/2014/main" id="{A0FD579D-C90E-6CED-50AC-CD2BDCFB0DEA}"/>
              </a:ext>
            </a:extLst>
          </p:cNvPr>
          <p:cNvSpPr>
            <a:spLocks noGrp="1"/>
          </p:cNvSpPr>
          <p:nvPr>
            <p:ph type="sldNum" sz="quarter" idx="12"/>
          </p:nvPr>
        </p:nvSpPr>
        <p:spPr>
          <a:xfrm>
            <a:off x="13541802" y="9600131"/>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24</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0534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33400" y="-1050587"/>
            <a:ext cx="9677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4400" y="21279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238500"/>
            <a:ext cx="5276850" cy="4562475"/>
          </a:xfrm>
          <a:prstGeom prst="rect">
            <a:avLst/>
          </a:prstGeom>
        </p:spPr>
      </p:pic>
      <p:sp>
        <p:nvSpPr>
          <p:cNvPr id="2" name="TextBox 1">
            <a:extLst>
              <a:ext uri="{FF2B5EF4-FFF2-40B4-BE49-F238E27FC236}">
                <a16:creationId xmlns:a16="http://schemas.microsoft.com/office/drawing/2014/main" id="{212F35B5-9408-FA59-B497-17A1CF6A85BB}"/>
              </a:ext>
            </a:extLst>
          </p:cNvPr>
          <p:cNvSpPr txBox="1"/>
          <p:nvPr/>
        </p:nvSpPr>
        <p:spPr>
          <a:xfrm>
            <a:off x="5681133" y="3386667"/>
            <a:ext cx="12164880" cy="538121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What could be a potential issue if geo units for PAMIs are defined at a very "small" geographic </a:t>
            </a:r>
            <a:r>
              <a:rPr lang="en-US" sz="2800" b="1" kern="100" dirty="0">
                <a:solidFill>
                  <a:prstClr val="black"/>
                </a:solidFill>
                <a:latin typeface="Cavolini" panose="03000502040302020204" pitchFamily="66" charset="0"/>
                <a:ea typeface="Calibri" panose="020F0502020204030204" pitchFamily="34" charset="0"/>
                <a:cs typeface="Cavolini" panose="03000502040302020204" pitchFamily="66" charset="0"/>
              </a:rPr>
              <a:t>level</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The NCP may be too broad and its implementation may be demanding on resources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The NCP may be overly fragmented and its implementation may be difficult to coordinate</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The compilation of data may be too cumbersome to expedite the data collection process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Significant progress towards achieving cholera elimination may be too slow</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1FB9F26-9B91-79E4-5914-8A62D7FEA645}"/>
              </a:ext>
            </a:extLst>
          </p:cNvPr>
          <p:cNvSpPr>
            <a:spLocks noGrp="1"/>
          </p:cNvSpPr>
          <p:nvPr>
            <p:ph type="sldNum" sz="quarter" idx="12"/>
          </p:nvPr>
        </p:nvSpPr>
        <p:spPr>
          <a:xfrm>
            <a:off x="13487400" y="952652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25</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614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5800" y="-1050587"/>
            <a:ext cx="9829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44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867400" y="3908411"/>
            <a:ext cx="12039600" cy="3767378"/>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Why is it essential to </a:t>
            </a:r>
            <a:r>
              <a:rPr lang="en-US" sz="2800" b="1" kern="100" dirty="0">
                <a:solidFill>
                  <a:prstClr val="black"/>
                </a:solidFill>
                <a:latin typeface="Cavolini" panose="03000502040302020204" pitchFamily="66" charset="0"/>
                <a:ea typeface="Calibri" panose="020F0502020204030204" pitchFamily="34" charset="0"/>
                <a:cs typeface="Cavolini" panose="03000502040302020204" pitchFamily="66" charset="0"/>
              </a:rPr>
              <a:t>fill all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missing data?</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 ensure all geo units have the same vulnerability index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 </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remove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any vulnerability factor with missing data from the analysis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 avoid bias in the calculation of the vulnerability index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 verify that no data source with incomplete data coverage was used</a:t>
            </a:r>
          </a:p>
          <a:p>
            <a:pPr marL="914400" lvl="1">
              <a:lnSpc>
                <a:spcPct val="107000"/>
              </a:lnSpc>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609600" y="3162300"/>
            <a:ext cx="4610100" cy="4524375"/>
          </a:xfrm>
          <a:prstGeom prst="rect">
            <a:avLst/>
          </a:prstGeom>
        </p:spPr>
      </p:pic>
      <p:sp>
        <p:nvSpPr>
          <p:cNvPr id="8" name="Slide Number Placeholder 7">
            <a:extLst>
              <a:ext uri="{FF2B5EF4-FFF2-40B4-BE49-F238E27FC236}">
                <a16:creationId xmlns:a16="http://schemas.microsoft.com/office/drawing/2014/main" id="{CCDCEC9D-5F29-3B03-ED9A-7A3EA6CEE7D0}"/>
              </a:ext>
            </a:extLst>
          </p:cNvPr>
          <p:cNvSpPr>
            <a:spLocks noGrp="1"/>
          </p:cNvSpPr>
          <p:nvPr>
            <p:ph type="sldNum" sz="quarter" idx="12"/>
          </p:nvPr>
        </p:nvSpPr>
        <p:spPr>
          <a:xfrm>
            <a:off x="13411200" y="9540039"/>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26</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838200" y="-986849"/>
            <a:ext cx="999679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4329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2" name="TextBox 1">
            <a:extLst>
              <a:ext uri="{FF2B5EF4-FFF2-40B4-BE49-F238E27FC236}">
                <a16:creationId xmlns:a16="http://schemas.microsoft.com/office/drawing/2014/main" id="{D8670227-3682-30BB-6AF5-F222F398A9FE}"/>
              </a:ext>
            </a:extLst>
          </p:cNvPr>
          <p:cNvSpPr txBox="1"/>
          <p:nvPr/>
        </p:nvSpPr>
        <p:spPr>
          <a:xfrm>
            <a:off x="5410200" y="3924300"/>
            <a:ext cx="12703602" cy="3613490"/>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Why is it essential to </a:t>
            </a:r>
            <a:r>
              <a:rPr lang="en-US" sz="2800" b="1" kern="100" dirty="0">
                <a:solidFill>
                  <a:prstClr val="black"/>
                </a:solidFill>
                <a:latin typeface="Cavolini" panose="03000502040302020204" pitchFamily="66" charset="0"/>
                <a:ea typeface="Calibri" panose="020F0502020204030204" pitchFamily="34" charset="0"/>
                <a:cs typeface="Cavolini" panose="03000502040302020204" pitchFamily="66" charset="0"/>
              </a:rPr>
              <a:t>fill all </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missing data?</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To ensure all geo units have the same vulnerability index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To remove any vulnerability factor with missing data from the analysis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To avoid bias in the calculation of the vulnerability index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To verify that no data source with incomplete data coverage was used</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A03445D-D41C-8888-C87F-2F8D7F944E04}"/>
              </a:ext>
            </a:extLst>
          </p:cNvPr>
          <p:cNvSpPr>
            <a:spLocks noGrp="1"/>
          </p:cNvSpPr>
          <p:nvPr>
            <p:ph type="sldNum" sz="quarter" idx="12"/>
          </p:nvPr>
        </p:nvSpPr>
        <p:spPr>
          <a:xfrm>
            <a:off x="13536359" y="9440964"/>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27</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00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533400" y="-1050587"/>
            <a:ext cx="9677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695528"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943600" y="3695700"/>
            <a:ext cx="11658600" cy="3899144"/>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How to best describe the PAMI data model template</a:t>
            </a: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lvl="1" indent="-457200">
              <a:lnSpc>
                <a:spcPct val="107000"/>
              </a:lnSpc>
              <a:spcAft>
                <a:spcPts val="1200"/>
              </a:spcAft>
              <a:buFontTx/>
              <a:buAutoNum type="alphaLcParenR"/>
              <a:defRPr/>
            </a:pP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is a customizable template to be adapted to match countries’ data structure</a:t>
            </a:r>
          </a:p>
          <a:p>
            <a:pPr marL="914400" lvl="1" indent="-457200">
              <a:lnSpc>
                <a:spcPct val="107000"/>
              </a:lnSpc>
              <a:spcAft>
                <a:spcPts val="1200"/>
              </a:spcAft>
              <a:buFontTx/>
              <a:buAutoNum type="alphaLcParenR"/>
              <a:defRPr/>
            </a:pP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can only be used if the vulnerability factors considered are those of the indicative list of generic vulnerability factors</a:t>
            </a:r>
          </a:p>
          <a:p>
            <a:pPr marL="914400" lvl="1" indent="-457200">
              <a:lnSpc>
                <a:spcPct val="107000"/>
              </a:lnSpc>
              <a:spcAft>
                <a:spcPts val="1200"/>
              </a:spcAft>
              <a:buFontTx/>
              <a:buAutoNum type="alphaLcParenR"/>
              <a:defRPr/>
            </a:pP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must be strictly followed for the data to be analyzed in the PAMI Excel tool</a:t>
            </a:r>
          </a:p>
          <a:p>
            <a:pPr marL="914400" lvl="1" indent="-457200">
              <a:lnSpc>
                <a:spcPct val="107000"/>
              </a:lnSpc>
              <a:spcAft>
                <a:spcPts val="1200"/>
              </a:spcAft>
              <a:buFontTx/>
              <a:buAutoNum type="alphaLcParenR"/>
              <a:defRPr/>
            </a:pP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Each column is a geo unit</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685800" y="3071114"/>
            <a:ext cx="4610100" cy="4524375"/>
          </a:xfrm>
          <a:prstGeom prst="rect">
            <a:avLst/>
          </a:prstGeom>
        </p:spPr>
      </p:pic>
      <p:sp>
        <p:nvSpPr>
          <p:cNvPr id="8" name="Slide Number Placeholder 7">
            <a:extLst>
              <a:ext uri="{FF2B5EF4-FFF2-40B4-BE49-F238E27FC236}">
                <a16:creationId xmlns:a16="http://schemas.microsoft.com/office/drawing/2014/main" id="{182E73C9-3E06-8F32-4913-906923489FF9}"/>
              </a:ext>
            </a:extLst>
          </p:cNvPr>
          <p:cNvSpPr>
            <a:spLocks noGrp="1"/>
          </p:cNvSpPr>
          <p:nvPr>
            <p:ph type="sldNum" sz="quarter" idx="12"/>
          </p:nvPr>
        </p:nvSpPr>
        <p:spPr>
          <a:xfrm>
            <a:off x="13399130" y="9532542"/>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0282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14400" y="-1050587"/>
            <a:ext cx="100584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427264" y="3120958"/>
            <a:ext cx="5276850" cy="4562475"/>
          </a:xfrm>
          <a:prstGeom prst="rect">
            <a:avLst/>
          </a:prstGeom>
        </p:spPr>
      </p:pic>
      <p:sp>
        <p:nvSpPr>
          <p:cNvPr id="3" name="TextBox 2">
            <a:extLst>
              <a:ext uri="{FF2B5EF4-FFF2-40B4-BE49-F238E27FC236}">
                <a16:creationId xmlns:a16="http://schemas.microsoft.com/office/drawing/2014/main" id="{B0872EB1-5795-E650-DB8C-D8E8C9EF3EAE}"/>
              </a:ext>
            </a:extLst>
          </p:cNvPr>
          <p:cNvSpPr txBox="1"/>
          <p:nvPr/>
        </p:nvSpPr>
        <p:spPr>
          <a:xfrm>
            <a:off x="4648200" y="3619500"/>
            <a:ext cx="13639800" cy="4063933"/>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How to best describe the PAMI data model template</a:t>
            </a:r>
            <a:r>
              <a:rPr kumimoji="0" lang="fr-FR"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It is a customizable template to be adapted to match countries’ data structure</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It can only be used if the vulnerability factors considered are those of the indicative list of generic vulnerability factors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It must be strictly followed for the data to be analyzed in the PAMI Excel tool</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Each column is a geo unit</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B54E37B-93D9-5186-9596-35DD4DDF1176}"/>
              </a:ext>
            </a:extLst>
          </p:cNvPr>
          <p:cNvSpPr>
            <a:spLocks noGrp="1"/>
          </p:cNvSpPr>
          <p:nvPr>
            <p:ph type="sldNum" sz="quarter" idx="12"/>
          </p:nvPr>
        </p:nvSpPr>
        <p:spPr>
          <a:xfrm>
            <a:off x="13487400" y="9619389"/>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0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9DB47C0-59DE-E889-A95B-680BA58381B5}"/>
              </a:ext>
            </a:extLst>
          </p:cNvPr>
          <p:cNvGrpSpPr/>
          <p:nvPr/>
        </p:nvGrpSpPr>
        <p:grpSpPr>
          <a:xfrm>
            <a:off x="1890606" y="2781301"/>
            <a:ext cx="14582988" cy="5943599"/>
            <a:chOff x="1890606" y="2781301"/>
            <a:chExt cx="14582988" cy="5943599"/>
          </a:xfrm>
        </p:grpSpPr>
        <p:sp>
          <p:nvSpPr>
            <p:cNvPr id="20" name="Rectangle 19">
              <a:extLst>
                <a:ext uri="{FF2B5EF4-FFF2-40B4-BE49-F238E27FC236}">
                  <a16:creationId xmlns:a16="http://schemas.microsoft.com/office/drawing/2014/main" id="{6BAB5282-636C-49C9-8906-400122A811EC}"/>
                </a:ext>
              </a:extLst>
            </p:cNvPr>
            <p:cNvSpPr/>
            <p:nvPr/>
          </p:nvSpPr>
          <p:spPr>
            <a:xfrm>
              <a:off x="2962894" y="3543301"/>
              <a:ext cx="12658076" cy="4343400"/>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90606" y="2857500"/>
              <a:ext cx="1443990" cy="5867400"/>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029604" y="2781301"/>
              <a:ext cx="1443990" cy="5867400"/>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886200" y="4305300"/>
            <a:ext cx="10591800" cy="2887970"/>
          </a:xfrm>
          <a:prstGeom prst="rect">
            <a:avLst/>
          </a:prstGeom>
          <a:noFill/>
        </p:spPr>
        <p:txBody>
          <a:bodyPr wrap="square" rtlCol="0">
            <a:spAutoFit/>
          </a:bodyPr>
          <a:lstStyle/>
          <a:p>
            <a:pPr marL="457200" indent="-457200">
              <a:lnSpc>
                <a:spcPts val="3163"/>
              </a:lnSpc>
              <a:spcBef>
                <a:spcPts val="600"/>
              </a:spcBef>
              <a:spcAft>
                <a:spcPts val="24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How to determine the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geographic level of PAMIs</a:t>
            </a:r>
          </a:p>
          <a:p>
            <a:pPr marL="457200" lvl="0" indent="-457200">
              <a:lnSpc>
                <a:spcPts val="3163"/>
              </a:lnSpc>
              <a:spcBef>
                <a:spcPts val="600"/>
              </a:spcBef>
              <a:spcAft>
                <a:spcPts val="24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Which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data to compile </a:t>
            </a:r>
            <a:r>
              <a:rPr lang="en-US" sz="2800" dirty="0">
                <a:solidFill>
                  <a:srgbClr val="2A1720"/>
                </a:solidFill>
                <a:latin typeface="Atkinson Hyperlegible" panose="020B0604020202020204" charset="0"/>
                <a:ea typeface="Atkinson Hyperlegible Bold"/>
                <a:cs typeface="Atkinson Hyperlegible Bold"/>
                <a:sym typeface="Atkinson Hyperlegible Bold"/>
              </a:rPr>
              <a:t>to identify PAMIs for elimination</a:t>
            </a:r>
          </a:p>
          <a:p>
            <a:pPr marL="457200" lvl="0" indent="-457200">
              <a:lnSpc>
                <a:spcPts val="3163"/>
              </a:lnSpc>
              <a:spcBef>
                <a:spcPts val="600"/>
              </a:spcBef>
              <a:spcAft>
                <a:spcPts val="24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How to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handle missing data</a:t>
            </a:r>
          </a:p>
          <a:p>
            <a:pPr marL="457200" lvl="0" indent="-457200">
              <a:lnSpc>
                <a:spcPts val="3163"/>
              </a:lnSpc>
              <a:spcBef>
                <a:spcPts val="600"/>
              </a:spcBef>
              <a:spcAft>
                <a:spcPts val="24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How to use the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data model template</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38199" y="-1432486"/>
            <a:ext cx="99821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483364" y="545666"/>
            <a:ext cx="980363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2" name="Slide Number Placeholder 1">
            <a:extLst>
              <a:ext uri="{FF2B5EF4-FFF2-40B4-BE49-F238E27FC236}">
                <a16:creationId xmlns:a16="http://schemas.microsoft.com/office/drawing/2014/main" id="{589E7F13-F8AF-EE5A-1694-0872CE3C7C87}"/>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124925E6-FEF1-EC0D-73A8-5DE49DC233CF}"/>
              </a:ext>
            </a:extLst>
          </p:cNvPr>
          <p:cNvSpPr>
            <a:spLocks noGrp="1"/>
          </p:cNvSpPr>
          <p:nvPr>
            <p:ph type="sldNum" sz="quarter" idx="12"/>
          </p:nvPr>
        </p:nvSpPr>
        <p:spPr>
          <a:xfrm>
            <a:off x="13335000" y="94869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 sitting at a table&#10;&#10;Description automatically generated">
            <a:extLst>
              <a:ext uri="{FF2B5EF4-FFF2-40B4-BE49-F238E27FC236}">
                <a16:creationId xmlns:a16="http://schemas.microsoft.com/office/drawing/2014/main" id="{CD376A04-E77B-4275-9153-EFEFA0F75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936DC90A-CF8C-8ED0-DD54-867CC0E157D3}"/>
              </a:ext>
            </a:extLst>
          </p:cNvPr>
          <p:cNvSpPr txBox="1"/>
          <p:nvPr/>
        </p:nvSpPr>
        <p:spPr>
          <a:xfrm>
            <a:off x="14554200" y="9942634"/>
            <a:ext cx="3733800" cy="338554"/>
          </a:xfrm>
          <a:prstGeom prst="rect">
            <a:avLst/>
          </a:prstGeom>
          <a:solidFill>
            <a:srgbClr val="BBE2E4"/>
          </a:solidFill>
        </p:spPr>
        <p:txBody>
          <a:bodyPr wrap="square" rtlCol="0">
            <a:spAutoFit/>
          </a:bodyPr>
          <a:lstStyle/>
          <a:p>
            <a:pPr>
              <a:defRPr/>
            </a:pPr>
            <a:r>
              <a:rPr lang="en-GB" sz="1600" dirty="0">
                <a:solidFill>
                  <a:schemeClr val="tx1">
                    <a:lumMod val="65000"/>
                    <a:lumOff val="35000"/>
                  </a:schemeClr>
                </a:solidFill>
                <a:latin typeface="Calibri"/>
                <a:cs typeface="Arial"/>
              </a:rPr>
              <a:t>Photo adapted from: WHO / </a:t>
            </a:r>
            <a:r>
              <a:rPr lang="en-GB" sz="1600" dirty="0" err="1">
                <a:solidFill>
                  <a:schemeClr val="tx1">
                    <a:lumMod val="65000"/>
                    <a:lumOff val="35000"/>
                  </a:schemeClr>
                </a:solidFill>
                <a:latin typeface="Calibri"/>
                <a:cs typeface="Arial"/>
              </a:rPr>
              <a:t>Fabeha</a:t>
            </a:r>
            <a:r>
              <a:rPr lang="en-GB" sz="1600" dirty="0">
                <a:solidFill>
                  <a:schemeClr val="tx1">
                    <a:lumMod val="65000"/>
                    <a:lumOff val="35000"/>
                  </a:schemeClr>
                </a:solidFill>
                <a:latin typeface="Calibri"/>
                <a:cs typeface="Arial"/>
              </a:rPr>
              <a:t> Monir</a:t>
            </a:r>
          </a:p>
        </p:txBody>
      </p:sp>
      <p:sp>
        <p:nvSpPr>
          <p:cNvPr id="8" name="Rectangle: Diagonal Corners Rounded 7">
            <a:extLst>
              <a:ext uri="{FF2B5EF4-FFF2-40B4-BE49-F238E27FC236}">
                <a16:creationId xmlns:a16="http://schemas.microsoft.com/office/drawing/2014/main" id="{0FF317CF-5327-9C19-A9B1-A198C6C8DA1B}"/>
              </a:ext>
            </a:extLst>
          </p:cNvPr>
          <p:cNvSpPr/>
          <p:nvPr/>
        </p:nvSpPr>
        <p:spPr>
          <a:xfrm>
            <a:off x="1" y="4000500"/>
            <a:ext cx="4571999"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cs typeface="Cavolini" panose="03000502040302020204" pitchFamily="66" charset="0"/>
              </a:rPr>
              <a:t>Data compilation</a:t>
            </a:r>
            <a:endParaRPr lang="en-GB" sz="40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738750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2743200" y="2217778"/>
            <a:ext cx="12801600" cy="147792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90599" y="-2009227"/>
            <a:ext cx="10134600" cy="3521590"/>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44569" y="605474"/>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Data compilation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524E30B9-98DD-9F30-5180-669CDC9D1144}"/>
              </a:ext>
            </a:extLst>
          </p:cNvPr>
          <p:cNvSpPr txBox="1"/>
          <p:nvPr/>
        </p:nvSpPr>
        <p:spPr>
          <a:xfrm>
            <a:off x="2745783" y="2467213"/>
            <a:ext cx="12801600" cy="10310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 identification of PAMIs does not require to generate new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but to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compile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existing data from multiple sources</a:t>
            </a:r>
          </a:p>
        </p:txBody>
      </p:sp>
      <p:grpSp>
        <p:nvGrpSpPr>
          <p:cNvPr id="8" name="Group 7">
            <a:extLst>
              <a:ext uri="{FF2B5EF4-FFF2-40B4-BE49-F238E27FC236}">
                <a16:creationId xmlns:a16="http://schemas.microsoft.com/office/drawing/2014/main" id="{76C90560-ACAC-D348-9820-7E6D6FA01A7B}"/>
              </a:ext>
            </a:extLst>
          </p:cNvPr>
          <p:cNvGrpSpPr/>
          <p:nvPr/>
        </p:nvGrpSpPr>
        <p:grpSpPr>
          <a:xfrm>
            <a:off x="868135" y="7636329"/>
            <a:ext cx="16551730" cy="1905000"/>
            <a:chOff x="1143000" y="7581900"/>
            <a:chExt cx="16551730" cy="1905000"/>
          </a:xfrm>
        </p:grpSpPr>
        <p:pic>
          <p:nvPicPr>
            <p:cNvPr id="11" name="Picture 10">
              <a:extLst>
                <a:ext uri="{FF2B5EF4-FFF2-40B4-BE49-F238E27FC236}">
                  <a16:creationId xmlns:a16="http://schemas.microsoft.com/office/drawing/2014/main" id="{2C219248-DDF8-D6BC-D867-F2DD3A18B01A}"/>
                </a:ext>
              </a:extLst>
            </p:cNvPr>
            <p:cNvPicPr>
              <a:picLocks noChangeAspect="1"/>
            </p:cNvPicPr>
            <p:nvPr/>
          </p:nvPicPr>
          <p:blipFill>
            <a:blip r:embed="rId3"/>
            <a:stretch>
              <a:fillRect/>
            </a:stretch>
          </p:blipFill>
          <p:spPr>
            <a:xfrm>
              <a:off x="3200400" y="7581900"/>
              <a:ext cx="12344400" cy="1905000"/>
            </a:xfrm>
            <a:prstGeom prst="rect">
              <a:avLst/>
            </a:prstGeom>
          </p:spPr>
        </p:pic>
        <p:sp>
          <p:nvSpPr>
            <p:cNvPr id="15" name="TextBox 14">
              <a:extLst>
                <a:ext uri="{FF2B5EF4-FFF2-40B4-BE49-F238E27FC236}">
                  <a16:creationId xmlns:a16="http://schemas.microsoft.com/office/drawing/2014/main" id="{9FE610ED-93A6-43FD-7474-58A1C72E11D0}"/>
                </a:ext>
              </a:extLst>
            </p:cNvPr>
            <p:cNvSpPr txBox="1"/>
            <p:nvPr/>
          </p:nvSpPr>
          <p:spPr>
            <a:xfrm>
              <a:off x="1143000" y="8044569"/>
              <a:ext cx="16551730"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
                  <a:srgbClr val="009999"/>
                </a:buClr>
                <a:buSzTx/>
                <a:buFontTx/>
                <a:buNone/>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Data compilation requires coordination, communication </a:t>
              </a:r>
            </a:p>
            <a:p>
              <a:pPr marL="0" marR="0" lvl="0" indent="0" algn="ctr" defTabSz="914400" rtl="0" eaLnBrk="1" fontAlgn="auto" latinLnBrk="0" hangingPunct="1">
                <a:lnSpc>
                  <a:spcPct val="100000"/>
                </a:lnSpc>
                <a:spcBef>
                  <a:spcPts val="0"/>
                </a:spcBef>
                <a:spcAft>
                  <a:spcPts val="600"/>
                </a:spcAft>
                <a:buClr>
                  <a:srgbClr val="009999"/>
                </a:buClr>
                <a:buSzTx/>
                <a:buFontTx/>
                <a:buNone/>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and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collaboration across multiple sectors</a:t>
              </a:r>
              <a:endParaRPr kumimoji="0" lang="en-US" sz="1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7" name="TextBox 6">
            <a:extLst>
              <a:ext uri="{FF2B5EF4-FFF2-40B4-BE49-F238E27FC236}">
                <a16:creationId xmlns:a16="http://schemas.microsoft.com/office/drawing/2014/main" id="{0FE82174-F200-9589-8D34-09DB04BDFE3B}"/>
              </a:ext>
            </a:extLst>
          </p:cNvPr>
          <p:cNvSpPr txBox="1"/>
          <p:nvPr/>
        </p:nvSpPr>
        <p:spPr>
          <a:xfrm>
            <a:off x="2835730" y="4361155"/>
            <a:ext cx="14859000" cy="263149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4"/>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Data to be compiled include:</a:t>
            </a:r>
          </a:p>
          <a:p>
            <a:pPr marL="914400" lvl="1" indent="-457200">
              <a:spcAft>
                <a:spcPts val="600"/>
              </a:spcAft>
              <a:buClr>
                <a:srgbClr val="4DB1A9"/>
              </a:buClr>
              <a:buFont typeface="Arial" panose="020B0604020202020204" pitchFamily="34" charset="0"/>
              <a:buChar char="•"/>
            </a:pPr>
            <a:r>
              <a:rPr lang="en-US" sz="2800" b="1" dirty="0">
                <a:latin typeface="Atkinson Hyperlegible Bold" panose="020B0604020202020204" charset="0"/>
              </a:rPr>
              <a:t>Geographic</a:t>
            </a:r>
            <a:r>
              <a:rPr lang="en-US" sz="2800" dirty="0">
                <a:latin typeface="Atkinson Hyperlegible" panose="020B0604020202020204" charset="0"/>
              </a:rPr>
              <a:t> data</a:t>
            </a:r>
          </a:p>
          <a:p>
            <a:pPr marL="914400" lvl="1" indent="-457200">
              <a:spcAft>
                <a:spcPts val="600"/>
              </a:spcAft>
              <a:buClr>
                <a:srgbClr val="4DB1A9"/>
              </a:buClr>
              <a:buFont typeface="Arial" panose="020B0604020202020204" pitchFamily="34" charset="0"/>
              <a:buChar char="•"/>
            </a:pPr>
            <a:r>
              <a:rPr lang="en-US" sz="2800" dirty="0">
                <a:latin typeface="Atkinson Hyperlegible Bold" panose="020B0604020202020204" charset="0"/>
              </a:rPr>
              <a:t>Population</a:t>
            </a:r>
            <a:r>
              <a:rPr lang="en-US" sz="2800" dirty="0">
                <a:latin typeface="Atkinson Hyperlegible" panose="020B0604020202020204" charset="0"/>
              </a:rPr>
              <a:t> data</a:t>
            </a:r>
          </a:p>
          <a:p>
            <a:pPr marL="914400" lvl="1" indent="-457200">
              <a:spcAft>
                <a:spcPts val="600"/>
              </a:spcAft>
              <a:buClr>
                <a:srgbClr val="4DB1A9"/>
              </a:buClr>
              <a:buFont typeface="Arial" panose="020B0604020202020204" pitchFamily="34" charset="0"/>
              <a:buChar char="•"/>
            </a:pPr>
            <a:r>
              <a:rPr lang="en-US" sz="2800" dirty="0">
                <a:latin typeface="Atkinson Hyperlegible" panose="020B0604020202020204" charset="0"/>
              </a:rPr>
              <a:t>Retrospective </a:t>
            </a:r>
            <a:r>
              <a:rPr lang="en-US" sz="2800" dirty="0">
                <a:latin typeface="Atkinson Hyperlegible Bold" panose="020B0604020202020204" charset="0"/>
              </a:rPr>
              <a:t>surveillance</a:t>
            </a:r>
            <a:r>
              <a:rPr lang="en-US" sz="2800" dirty="0">
                <a:latin typeface="Atkinson Hyperlegible" panose="020B0604020202020204" charset="0"/>
              </a:rPr>
              <a:t> data</a:t>
            </a:r>
          </a:p>
          <a:p>
            <a:pPr marL="914400" lvl="1" indent="-457200">
              <a:spcAft>
                <a:spcPts val="600"/>
              </a:spcAft>
              <a:buClr>
                <a:srgbClr val="4DB1A9"/>
              </a:buClr>
              <a:buFont typeface="Arial" panose="020B0604020202020204" pitchFamily="34" charset="0"/>
              <a:buChar char="•"/>
            </a:pPr>
            <a:r>
              <a:rPr lang="en-US" sz="2800" dirty="0">
                <a:latin typeface="Atkinson Hyperlegible" panose="020B0604020202020204" charset="0"/>
              </a:rPr>
              <a:t>Data on the presence/absence of </a:t>
            </a:r>
            <a:r>
              <a:rPr lang="en-US" sz="2800" dirty="0">
                <a:latin typeface="Atkinson Hyperlegible Bold" panose="020B0604020202020204" charset="0"/>
              </a:rPr>
              <a:t>vulnerability factors </a:t>
            </a:r>
          </a:p>
        </p:txBody>
      </p:sp>
      <p:sp>
        <p:nvSpPr>
          <p:cNvPr id="9" name="Slide Number Placeholder 8">
            <a:extLst>
              <a:ext uri="{FF2B5EF4-FFF2-40B4-BE49-F238E27FC236}">
                <a16:creationId xmlns:a16="http://schemas.microsoft.com/office/drawing/2014/main" id="{B8D70EF3-2DD3-594B-48C1-4527A0F3CE8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5</a:t>
            </a:fld>
            <a:endParaRPr lang="en-US" sz="1200" dirty="0"/>
          </a:p>
        </p:txBody>
      </p:sp>
    </p:spTree>
    <p:extLst>
      <p:ext uri="{BB962C8B-B14F-4D97-AF65-F5344CB8AC3E}">
        <p14:creationId xmlns:p14="http://schemas.microsoft.com/office/powerpoint/2010/main" val="1551244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609600" y="-1473678"/>
            <a:ext cx="13335000" cy="278931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914400" y="495290"/>
            <a:ext cx="1227356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Geographic </a:t>
            </a: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level</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for data compilation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TextBox 6">
            <a:extLst>
              <a:ext uri="{FF2B5EF4-FFF2-40B4-BE49-F238E27FC236}">
                <a16:creationId xmlns:a16="http://schemas.microsoft.com/office/drawing/2014/main" id="{0FE82174-F200-9589-8D34-09DB04BDFE3B}"/>
              </a:ext>
            </a:extLst>
          </p:cNvPr>
          <p:cNvSpPr txBox="1"/>
          <p:nvPr/>
        </p:nvSpPr>
        <p:spPr>
          <a:xfrm>
            <a:off x="1600200" y="3041216"/>
            <a:ext cx="14535150" cy="1908215"/>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1200"/>
              </a:spcAft>
              <a:buClrTx/>
              <a:buSzTx/>
              <a:buBlip>
                <a:blip r:embed="rId3"/>
              </a:buBlip>
              <a:tabLst/>
              <a:defRPr/>
            </a:pPr>
            <a:r>
              <a:rPr lang="en-US"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Prior to compiling any data to identify PAMIs</a:t>
            </a:r>
          </a:p>
          <a:p>
            <a:pPr marL="914400" lvl="1" indent="-457200">
              <a:spcAft>
                <a:spcPts val="24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Define the </a:t>
            </a:r>
            <a:r>
              <a:rPr lang="en-US" sz="2800" dirty="0">
                <a:solidFill>
                  <a:srgbClr val="009999"/>
                </a:solidFill>
                <a:latin typeface="Atkinson Hyperlegible Bold" panose="020B0604020202020204" charset="0"/>
              </a:rPr>
              <a:t>geographic level of PAMIs</a:t>
            </a:r>
            <a:endParaRPr lang="en-US" sz="2800" dirty="0">
              <a:solidFill>
                <a:prstClr val="black"/>
              </a:solidFill>
              <a:latin typeface="Atkinson Hyperlegible" panose="020B0604020202020204" charset="0"/>
            </a:endParaRPr>
          </a:p>
          <a:p>
            <a:pPr marL="914400" lvl="1" indent="-457200">
              <a:spcAft>
                <a:spcPts val="24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This is the </a:t>
            </a:r>
            <a:r>
              <a:rPr lang="en-US" sz="2800" dirty="0">
                <a:solidFill>
                  <a:srgbClr val="009999"/>
                </a:solidFill>
                <a:latin typeface="Atkinson Hyperlegible Bold" panose="020B0604020202020204" charset="0"/>
              </a:rPr>
              <a:t>geographic level at which all data will be compiled</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ndParaRPr>
          </a:p>
        </p:txBody>
      </p:sp>
      <p:grpSp>
        <p:nvGrpSpPr>
          <p:cNvPr id="3" name="Group 2">
            <a:extLst>
              <a:ext uri="{FF2B5EF4-FFF2-40B4-BE49-F238E27FC236}">
                <a16:creationId xmlns:a16="http://schemas.microsoft.com/office/drawing/2014/main" id="{04F70263-CF85-B0FB-9079-2969B5BCA882}"/>
              </a:ext>
            </a:extLst>
          </p:cNvPr>
          <p:cNvGrpSpPr/>
          <p:nvPr/>
        </p:nvGrpSpPr>
        <p:grpSpPr>
          <a:xfrm>
            <a:off x="1760764" y="6280631"/>
            <a:ext cx="14766472" cy="1391361"/>
            <a:chOff x="1760764" y="6280631"/>
            <a:chExt cx="14766472" cy="1391361"/>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1760764" y="6280631"/>
              <a:ext cx="14766472" cy="1391361"/>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24E30B9-98DD-9F30-5180-669CDC9D1144}"/>
                </a:ext>
              </a:extLst>
            </p:cNvPr>
            <p:cNvSpPr txBox="1"/>
            <p:nvPr/>
          </p:nvSpPr>
          <p:spPr>
            <a:xfrm>
              <a:off x="2133600" y="6460785"/>
              <a:ext cx="14393636" cy="10310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The geographic level of PAMIs is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country-specific</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It</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is determined by country stakeholders in agreement across multiple sectors</a:t>
              </a:r>
            </a:p>
          </p:txBody>
        </p:sp>
      </p:grpSp>
      <p:sp>
        <p:nvSpPr>
          <p:cNvPr id="6" name="Slide Number Placeholder 5">
            <a:extLst>
              <a:ext uri="{FF2B5EF4-FFF2-40B4-BE49-F238E27FC236}">
                <a16:creationId xmlns:a16="http://schemas.microsoft.com/office/drawing/2014/main" id="{1122E9C7-DFD2-CE0F-376F-766377CDF66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6</a:t>
            </a:fld>
            <a:endParaRPr lang="en-US" sz="1200" dirty="0"/>
          </a:p>
        </p:txBody>
      </p:sp>
    </p:spTree>
    <p:extLst>
      <p:ext uri="{BB962C8B-B14F-4D97-AF65-F5344CB8AC3E}">
        <p14:creationId xmlns:p14="http://schemas.microsoft.com/office/powerpoint/2010/main" val="2242695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533399" y="-2009228"/>
            <a:ext cx="9677400" cy="33427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18362" y="441563"/>
            <a:ext cx="8425638" cy="606822"/>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Geographic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level</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of PAMIs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787DC1B4-6F7A-4B0C-EA05-6BFED47777E9}"/>
              </a:ext>
            </a:extLst>
          </p:cNvPr>
          <p:cNvSpPr txBox="1"/>
          <p:nvPr/>
        </p:nvSpPr>
        <p:spPr>
          <a:xfrm>
            <a:off x="1710041" y="2627351"/>
            <a:ext cx="16592550" cy="423192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Blip>
                <a:blip r:embed="rId3"/>
              </a:buBlip>
              <a:tabLst/>
              <a:defRPr/>
            </a:pPr>
            <a:r>
              <a:rPr lang="en-US" sz="2800" dirty="0">
                <a:solidFill>
                  <a:prstClr val="black"/>
                </a:solidFill>
                <a:latin typeface="Atkinson Hyperlegible"/>
              </a:rPr>
              <a:t>The following is considered to determine the geographic level of PAMIs: </a:t>
            </a:r>
          </a:p>
          <a:p>
            <a:pPr marL="914400"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Availability of surveillance data </a:t>
            </a:r>
            <a:endPar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lvl="2">
              <a:spcAft>
                <a:spcPts val="1800"/>
              </a:spcAft>
              <a:buClr>
                <a:srgbClr val="009999"/>
              </a:buClr>
              <a:defRPr/>
            </a:pPr>
            <a:r>
              <a:rPr lang="en-US" sz="2800" dirty="0">
                <a:solidFill>
                  <a:prstClr val="black"/>
                </a:solidFill>
                <a:latin typeface="Atkinson Hyperlegible" panose="020B0604020202020204" charset="0"/>
              </a:rPr>
              <a:t>(i</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 only aggregate data is available)</a:t>
            </a:r>
          </a:p>
          <a:p>
            <a:pPr marL="914400" marR="0" lvl="1"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Operational considerations</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371600" marR="0" lvl="2" indent="-457200" algn="l" defTabSz="914400" rtl="0" eaLnBrk="1" fontAlgn="auto" latinLnBrk="0" hangingPunct="1">
              <a:lnSpc>
                <a:spcPct val="100000"/>
              </a:lnSpc>
              <a:spcBef>
                <a:spcPts val="0"/>
              </a:spcBef>
              <a:spcAft>
                <a:spcPts val="600"/>
              </a:spcAft>
              <a:buClr>
                <a:srgbClr val="119C94"/>
              </a:buClr>
              <a:buSzTx/>
              <a:buFont typeface="Courier New" panose="02070309020205020404" pitchFamily="49" charset="0"/>
              <a:buChar char="o"/>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Small</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a:t>
            </a:r>
            <a:r>
              <a:rPr kumimoji="0" lang="en-GB" sz="2800" b="1" i="0" u="none" strike="noStrike" kern="1200" cap="none" spc="0" normalizeH="0" baseline="0" noProof="0" dirty="0">
                <a:ln>
                  <a:noFill/>
                </a:ln>
                <a:solidFill>
                  <a:prstClr val="black"/>
                </a:solidFill>
                <a:effectLst/>
                <a:uLnTx/>
                <a:uFillTx/>
                <a:latin typeface="Atkinson Hyperlegible"/>
                <a:ea typeface="+mn-ea"/>
                <a:cs typeface="+mn-cs"/>
              </a:rPr>
              <a:t>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geo units as PAMIs may result in an overly </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fragmented</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NCP</a:t>
            </a:r>
          </a:p>
          <a:p>
            <a:pPr marL="1371600" marR="0" lvl="2" indent="-457200" algn="l" defTabSz="914400" rtl="0" eaLnBrk="1" fontAlgn="auto" latinLnBrk="0" hangingPunct="1">
              <a:lnSpc>
                <a:spcPct val="100000"/>
              </a:lnSpc>
              <a:spcBef>
                <a:spcPts val="0"/>
              </a:spcBef>
              <a:spcAft>
                <a:spcPts val="600"/>
              </a:spcAft>
              <a:buClr>
                <a:srgbClr val="119C94"/>
              </a:buClr>
              <a:buSzTx/>
              <a:buFont typeface="Courier New" panose="02070309020205020404" pitchFamily="49" charset="0"/>
              <a:buChar char="o"/>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Big</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geo units as PAMIs may result in an overly </a:t>
            </a:r>
            <a:r>
              <a:rPr kumimoji="0" lang="en-GB" sz="2800" b="1"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demanding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NCP</a:t>
            </a:r>
          </a:p>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nvGrpSpPr>
          <p:cNvPr id="7" name="Group 6">
            <a:extLst>
              <a:ext uri="{FF2B5EF4-FFF2-40B4-BE49-F238E27FC236}">
                <a16:creationId xmlns:a16="http://schemas.microsoft.com/office/drawing/2014/main" id="{FED433F1-3436-2EAD-E3C0-498434C42016}"/>
              </a:ext>
            </a:extLst>
          </p:cNvPr>
          <p:cNvGrpSpPr/>
          <p:nvPr/>
        </p:nvGrpSpPr>
        <p:grpSpPr>
          <a:xfrm>
            <a:off x="2719387" y="6859279"/>
            <a:ext cx="11453813" cy="2593941"/>
            <a:chOff x="2719387" y="6859279"/>
            <a:chExt cx="11453813" cy="2593941"/>
          </a:xfrm>
        </p:grpSpPr>
        <p:sp>
          <p:nvSpPr>
            <p:cNvPr id="12" name="Rectangle: Rounded Corners 11">
              <a:extLst>
                <a:ext uri="{FF2B5EF4-FFF2-40B4-BE49-F238E27FC236}">
                  <a16:creationId xmlns:a16="http://schemas.microsoft.com/office/drawing/2014/main" id="{DD29C7AE-E575-17D5-D945-38D23E803B71}"/>
                </a:ext>
              </a:extLst>
            </p:cNvPr>
            <p:cNvSpPr/>
            <p:nvPr/>
          </p:nvSpPr>
          <p:spPr>
            <a:xfrm>
              <a:off x="2719387" y="6859279"/>
              <a:ext cx="11453813" cy="2593941"/>
            </a:xfrm>
            <a:prstGeom prst="roundRect">
              <a:avLst/>
            </a:prstGeom>
            <a:solidFill>
              <a:srgbClr val="C5E6E8"/>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FC56D34-030F-73F1-AA08-72E73D423A26}"/>
                </a:ext>
              </a:extLst>
            </p:cNvPr>
            <p:cNvSpPr txBox="1"/>
            <p:nvPr/>
          </p:nvSpPr>
          <p:spPr>
            <a:xfrm>
              <a:off x="3886200" y="7132893"/>
              <a:ext cx="9820748" cy="20467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 the past, countries have often selected:</a:t>
              </a:r>
            </a:p>
            <a:p>
              <a:pPr marL="514350" marR="0" lvl="0" indent="-51435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Administrative Level 2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("districts", "counties") </a:t>
              </a:r>
            </a:p>
            <a:p>
              <a:pPr marL="0" marR="0" lvl="0" indent="0" algn="l" defTabSz="914400" rtl="0" eaLnBrk="1" fontAlgn="auto" latinLnBrk="0" hangingPunct="1">
                <a:lnSpc>
                  <a:spcPct val="100000"/>
                </a:lnSpc>
                <a:spcBef>
                  <a:spcPts val="0"/>
                </a:spcBef>
                <a:spcAft>
                  <a:spcPts val="600"/>
                </a:spcAft>
                <a:buClr>
                  <a:srgbClr val="009999"/>
                </a:buClr>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or </a:t>
              </a:r>
            </a:p>
            <a:p>
              <a:pPr marL="514350" marR="0" lvl="0" indent="-51435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Administrative Level 3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("municipalities")</a:t>
              </a:r>
            </a:p>
          </p:txBody>
        </p:sp>
      </p:grpSp>
      <p:sp>
        <p:nvSpPr>
          <p:cNvPr id="8" name="Slide Number Placeholder 7">
            <a:extLst>
              <a:ext uri="{FF2B5EF4-FFF2-40B4-BE49-F238E27FC236}">
                <a16:creationId xmlns:a16="http://schemas.microsoft.com/office/drawing/2014/main" id="{2566480D-732D-196A-6353-A6710DB78EB1}"/>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7</a:t>
            </a:fld>
            <a:endParaRPr lang="en-US" sz="1200" dirty="0"/>
          </a:p>
        </p:txBody>
      </p:sp>
    </p:spTree>
    <p:extLst>
      <p:ext uri="{BB962C8B-B14F-4D97-AF65-F5344CB8AC3E}">
        <p14:creationId xmlns:p14="http://schemas.microsoft.com/office/powerpoint/2010/main" val="3243291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533400" y="-1458916"/>
            <a:ext cx="11582399" cy="2716215"/>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533399" y="-2009228"/>
            <a:ext cx="8019312" cy="326652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718361" y="425650"/>
            <a:ext cx="10787839"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Time </a:t>
            </a: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period</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for data compilation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7" name="Group 6">
            <a:extLst>
              <a:ext uri="{FF2B5EF4-FFF2-40B4-BE49-F238E27FC236}">
                <a16:creationId xmlns:a16="http://schemas.microsoft.com/office/drawing/2014/main" id="{57876A66-D852-CF97-E8C3-DAD6BCC16B96}"/>
              </a:ext>
            </a:extLst>
          </p:cNvPr>
          <p:cNvGrpSpPr/>
          <p:nvPr/>
        </p:nvGrpSpPr>
        <p:grpSpPr>
          <a:xfrm>
            <a:off x="1767262" y="2724932"/>
            <a:ext cx="12590995" cy="2530371"/>
            <a:chOff x="1767262" y="2724932"/>
            <a:chExt cx="12590995" cy="2530371"/>
          </a:xfrm>
        </p:grpSpPr>
        <p:sp>
          <p:nvSpPr>
            <p:cNvPr id="8" name="TextBox 7">
              <a:extLst>
                <a:ext uri="{FF2B5EF4-FFF2-40B4-BE49-F238E27FC236}">
                  <a16:creationId xmlns:a16="http://schemas.microsoft.com/office/drawing/2014/main" id="{283501A9-875A-108A-75FA-D7F5B06927B2}"/>
                </a:ext>
              </a:extLst>
            </p:cNvPr>
            <p:cNvSpPr txBox="1"/>
            <p:nvPr/>
          </p:nvSpPr>
          <p:spPr>
            <a:xfrm>
              <a:off x="1767262" y="2724932"/>
              <a:ext cx="9938657" cy="584775"/>
            </a:xfrm>
            <a:prstGeom prst="rect">
              <a:avLst/>
            </a:prstGeom>
            <a:noFill/>
          </p:spPr>
          <p:txBody>
            <a:bodyPr wrap="square" rtlCol="0">
              <a:spAutoFit/>
            </a:bodyPr>
            <a:lstStyle/>
            <a:p>
              <a:pPr marL="285750" indent="-285750">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Retrospective surveillance data</a:t>
              </a:r>
            </a:p>
          </p:txBody>
        </p:sp>
        <p:sp>
          <p:nvSpPr>
            <p:cNvPr id="9" name="TextBox 8">
              <a:extLst>
                <a:ext uri="{FF2B5EF4-FFF2-40B4-BE49-F238E27FC236}">
                  <a16:creationId xmlns:a16="http://schemas.microsoft.com/office/drawing/2014/main" id="{4CDA4C77-B1BA-AA24-050D-AE9FC6DEC1AB}"/>
                </a:ext>
              </a:extLst>
            </p:cNvPr>
            <p:cNvSpPr txBox="1"/>
            <p:nvPr/>
          </p:nvSpPr>
          <p:spPr>
            <a:xfrm>
              <a:off x="2590800" y="3562532"/>
              <a:ext cx="11767457" cy="1692771"/>
            </a:xfrm>
            <a:prstGeom prst="rect">
              <a:avLst/>
            </a:prstGeom>
            <a:noFill/>
          </p:spPr>
          <p:txBody>
            <a:bodyPr wrap="square" rtlCol="0">
              <a:spAutoFit/>
            </a:bodyPr>
            <a:lstStyle/>
            <a:p>
              <a:pPr marL="457200" indent="-457200">
                <a:spcBef>
                  <a:spcPts val="1200"/>
                </a:spcBef>
                <a:spcAft>
                  <a:spcPts val="1800"/>
                </a:spcAft>
                <a:buClr>
                  <a:srgbClr val="009999"/>
                </a:buClr>
                <a:buFont typeface="Arial" panose="020B0604020202020204" pitchFamily="34" charset="0"/>
                <a:buChar char="•"/>
              </a:pPr>
              <a:r>
                <a:rPr lang="en-US" sz="2800" dirty="0">
                  <a:solidFill>
                    <a:srgbClr val="009999"/>
                  </a:solidFill>
                  <a:latin typeface="Atkinson Hyperlegible Bold" panose="020B0604020202020204" charset="0"/>
                </a:rPr>
                <a:t>Compiled for at least the past 5 years</a:t>
              </a:r>
            </a:p>
            <a:p>
              <a:pPr marL="1371600" lvl="2" indent="-457200">
                <a:spcAft>
                  <a:spcPts val="600"/>
                </a:spcAft>
                <a:buClr>
                  <a:srgbClr val="009999"/>
                </a:buClr>
                <a:buFont typeface="Courier New" panose="02070309020205020404" pitchFamily="49" charset="0"/>
                <a:buChar char="o"/>
              </a:pPr>
              <a:r>
                <a:rPr lang="en-US" sz="2800" dirty="0">
                  <a:latin typeface="Atkinson Hyperlegible" panose="020B0604020202020204" charset="0"/>
                </a:rPr>
                <a:t>Occurrence of </a:t>
              </a:r>
              <a:r>
                <a:rPr lang="en-US" sz="2800" dirty="0">
                  <a:latin typeface="Atkinson Hyperlegible Bold" panose="020B0604020202020204" charset="0"/>
                </a:rPr>
                <a:t>confirmed cholera outbreak(s)</a:t>
              </a:r>
            </a:p>
            <a:p>
              <a:pPr marL="1371600" lvl="2" indent="-457200">
                <a:spcAft>
                  <a:spcPts val="1200"/>
                </a:spcAft>
                <a:buClr>
                  <a:srgbClr val="009999"/>
                </a:buClr>
                <a:buFont typeface="Courier New" panose="02070309020205020404" pitchFamily="49" charset="0"/>
                <a:buChar char="o"/>
              </a:pPr>
              <a:r>
                <a:rPr lang="en-US" sz="2800" dirty="0">
                  <a:latin typeface="Atkinson Hyperlegible" panose="020B0604020202020204" charset="0"/>
                </a:rPr>
                <a:t>Occurrence of </a:t>
              </a:r>
              <a:r>
                <a:rPr lang="en-US" sz="2800" dirty="0">
                  <a:latin typeface="Atkinson Hyperlegible Bold" panose="020B0604020202020204" charset="0"/>
                </a:rPr>
                <a:t>imported cholera case(s)</a:t>
              </a:r>
            </a:p>
          </p:txBody>
        </p:sp>
      </p:grpSp>
      <p:grpSp>
        <p:nvGrpSpPr>
          <p:cNvPr id="10" name="Group 9">
            <a:extLst>
              <a:ext uri="{FF2B5EF4-FFF2-40B4-BE49-F238E27FC236}">
                <a16:creationId xmlns:a16="http://schemas.microsoft.com/office/drawing/2014/main" id="{9F5A5373-DCC0-4324-5301-2D845215AF1A}"/>
              </a:ext>
            </a:extLst>
          </p:cNvPr>
          <p:cNvGrpSpPr/>
          <p:nvPr/>
        </p:nvGrpSpPr>
        <p:grpSpPr>
          <a:xfrm>
            <a:off x="1981200" y="6438900"/>
            <a:ext cx="15060291" cy="3084369"/>
            <a:chOff x="1981200" y="6438900"/>
            <a:chExt cx="15060291" cy="3084369"/>
          </a:xfrm>
        </p:grpSpPr>
        <p:sp>
          <p:nvSpPr>
            <p:cNvPr id="15" name="TextBox 14">
              <a:extLst>
                <a:ext uri="{FF2B5EF4-FFF2-40B4-BE49-F238E27FC236}">
                  <a16:creationId xmlns:a16="http://schemas.microsoft.com/office/drawing/2014/main" id="{EFD3B290-AE1F-61E1-1762-C718CCA4C0D8}"/>
                </a:ext>
              </a:extLst>
            </p:cNvPr>
            <p:cNvSpPr txBox="1"/>
            <p:nvPr/>
          </p:nvSpPr>
          <p:spPr>
            <a:xfrm>
              <a:off x="1981200" y="6438900"/>
              <a:ext cx="8115300" cy="584775"/>
            </a:xfrm>
            <a:prstGeom prst="rect">
              <a:avLst/>
            </a:prstGeom>
            <a:noFill/>
          </p:spPr>
          <p:txBody>
            <a:bodyPr wrap="square" rtlCol="0">
              <a:spAutoFit/>
            </a:bodyPr>
            <a:lstStyle/>
            <a:p>
              <a:pPr marL="285750" indent="-285750">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Data on vulnerability factors</a:t>
              </a:r>
            </a:p>
          </p:txBody>
        </p:sp>
        <p:sp>
          <p:nvSpPr>
            <p:cNvPr id="16" name="TextBox 15">
              <a:extLst>
                <a:ext uri="{FF2B5EF4-FFF2-40B4-BE49-F238E27FC236}">
                  <a16:creationId xmlns:a16="http://schemas.microsoft.com/office/drawing/2014/main" id="{9D163110-4A23-95AC-6199-41314897C320}"/>
                </a:ext>
              </a:extLst>
            </p:cNvPr>
            <p:cNvSpPr txBox="1"/>
            <p:nvPr/>
          </p:nvSpPr>
          <p:spPr>
            <a:xfrm>
              <a:off x="2590800" y="7245722"/>
              <a:ext cx="14450691" cy="2277547"/>
            </a:xfrm>
            <a:prstGeom prst="rect">
              <a:avLst/>
            </a:prstGeom>
            <a:noFill/>
          </p:spPr>
          <p:txBody>
            <a:bodyPr wrap="square" rtlCol="0">
              <a:spAutoFit/>
            </a:bodyPr>
            <a:lstStyle/>
            <a:p>
              <a:pPr marL="457200" indent="-457200">
                <a:spcBef>
                  <a:spcPts val="1200"/>
                </a:spcBef>
                <a:spcAft>
                  <a:spcPts val="1200"/>
                </a:spcAft>
                <a:buClr>
                  <a:srgbClr val="009999"/>
                </a:buClr>
                <a:buFont typeface="Arial" panose="020B0604020202020204" pitchFamily="34" charset="0"/>
                <a:buChar char="•"/>
              </a:pPr>
              <a:r>
                <a:rPr lang="en-US" sz="2800" dirty="0">
                  <a:solidFill>
                    <a:srgbClr val="009999"/>
                  </a:solidFill>
                  <a:latin typeface="Atkinson Hyperlegible Bold" panose="020B0604020202020204" charset="0"/>
                </a:rPr>
                <a:t>Compiled for the most recent year </a:t>
              </a:r>
            </a:p>
            <a:p>
              <a:pPr marL="1371600" lvl="2" indent="-457200">
                <a:spcBef>
                  <a:spcPts val="600"/>
                </a:spcBef>
                <a:buClr>
                  <a:srgbClr val="009999"/>
                </a:buClr>
                <a:buFont typeface="Courier New" panose="02070309020205020404" pitchFamily="49" charset="0"/>
                <a:buChar char="o"/>
              </a:pPr>
              <a:r>
                <a:rPr lang="en-US" sz="2800" dirty="0">
                  <a:solidFill>
                    <a:srgbClr val="000000"/>
                  </a:solidFill>
                  <a:latin typeface="Atkinson Hyperlegible Bold" panose="020B0604020202020204" charset="0"/>
                </a:rPr>
                <a:t>Most up-to data source </a:t>
              </a:r>
              <a:r>
                <a:rPr lang="en-US" sz="2800" dirty="0">
                  <a:latin typeface="Atkinson Hyperlegible" panose="020B0604020202020204" charset="0"/>
                </a:rPr>
                <a:t>available for each factor</a:t>
              </a:r>
            </a:p>
            <a:p>
              <a:pPr marL="1371600" lvl="2" indent="-457200">
                <a:spcBef>
                  <a:spcPts val="600"/>
                </a:spcBef>
                <a:spcAft>
                  <a:spcPts val="1200"/>
                </a:spcAft>
                <a:buClr>
                  <a:srgbClr val="009999"/>
                </a:buClr>
                <a:buFont typeface="Courier New" panose="02070309020205020404" pitchFamily="49" charset="0"/>
                <a:buChar char="o"/>
              </a:pPr>
              <a:r>
                <a:rPr lang="en-US" sz="2800" dirty="0">
                  <a:latin typeface="Atkinson Hyperlegible" panose="020B0604020202020204" charset="0"/>
                </a:rPr>
                <a:t>Might correspond to a different time period for different vulnerability factors</a:t>
              </a:r>
            </a:p>
            <a:p>
              <a:pPr>
                <a:buClr>
                  <a:srgbClr val="009999"/>
                </a:buClr>
              </a:pPr>
              <a:endParaRPr lang="en-US" sz="2800" dirty="0">
                <a:latin typeface="Atkinson Hyperlegible" panose="020B0604020202020204" charset="0"/>
              </a:endParaRPr>
            </a:p>
          </p:txBody>
        </p:sp>
      </p:grpSp>
      <p:sp>
        <p:nvSpPr>
          <p:cNvPr id="3" name="Slide Number Placeholder 2">
            <a:extLst>
              <a:ext uri="{FF2B5EF4-FFF2-40B4-BE49-F238E27FC236}">
                <a16:creationId xmlns:a16="http://schemas.microsoft.com/office/drawing/2014/main" id="{F298DC04-F78D-D5E1-A34A-66AF27A1275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8</a:t>
            </a:fld>
            <a:endParaRPr lang="en-US" sz="1200" dirty="0"/>
          </a:p>
        </p:txBody>
      </p:sp>
    </p:spTree>
    <p:extLst>
      <p:ext uri="{BB962C8B-B14F-4D97-AF65-F5344CB8AC3E}">
        <p14:creationId xmlns:p14="http://schemas.microsoft.com/office/powerpoint/2010/main" val="3733307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295400" y="-1859967"/>
            <a:ext cx="12572999" cy="3266527"/>
            <a:chOff x="0" y="-47625"/>
            <a:chExt cx="115079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15079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457284"/>
            <a:ext cx="11414008"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Selection</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of vulnerability factors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Rectangle: Rounded Corners 9">
            <a:extLst>
              <a:ext uri="{FF2B5EF4-FFF2-40B4-BE49-F238E27FC236}">
                <a16:creationId xmlns:a16="http://schemas.microsoft.com/office/drawing/2014/main" id="{F20CFAD8-B19D-D1EC-EE6A-52E787ADBEB1}"/>
              </a:ext>
            </a:extLst>
          </p:cNvPr>
          <p:cNvSpPr/>
          <p:nvPr/>
        </p:nvSpPr>
        <p:spPr>
          <a:xfrm>
            <a:off x="1866900" y="2205273"/>
            <a:ext cx="14554200" cy="1490427"/>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C3EF191B-D560-FA35-08E5-A7A970B38F40}"/>
              </a:ext>
            </a:extLst>
          </p:cNvPr>
          <p:cNvSpPr txBox="1"/>
          <p:nvPr/>
        </p:nvSpPr>
        <p:spPr>
          <a:xfrm>
            <a:off x="2667000" y="2530861"/>
            <a:ext cx="12954000" cy="10310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Relevant vulnerability factors are identified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in </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noProof="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consultation</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between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stakeholders from multiple sectors</a:t>
            </a:r>
          </a:p>
        </p:txBody>
      </p:sp>
      <p:sp>
        <p:nvSpPr>
          <p:cNvPr id="8" name="TextBox 7">
            <a:extLst>
              <a:ext uri="{FF2B5EF4-FFF2-40B4-BE49-F238E27FC236}">
                <a16:creationId xmlns:a16="http://schemas.microsoft.com/office/drawing/2014/main" id="{D0F0FC8F-E31C-9862-9529-37944CEE7F0E}"/>
              </a:ext>
            </a:extLst>
          </p:cNvPr>
          <p:cNvSpPr txBox="1"/>
          <p:nvPr/>
        </p:nvSpPr>
        <p:spPr>
          <a:xfrm>
            <a:off x="1676400" y="4560966"/>
            <a:ext cx="13792200" cy="1908215"/>
          </a:xfrm>
          <a:prstGeom prst="rect">
            <a:avLst/>
          </a:prstGeom>
          <a:noFill/>
        </p:spPr>
        <p:txBody>
          <a:bodyPr wrap="square" rtlCol="0">
            <a:spAutoFit/>
          </a:bodyPr>
          <a:lstStyle/>
          <a:p>
            <a:pPr marL="457200" indent="-457200">
              <a:spcAft>
                <a:spcPts val="18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GTFCC indicative list of generic vulnerability factors</a:t>
            </a:r>
          </a:p>
          <a:p>
            <a:pPr marL="914400" lvl="1" indent="-457200">
              <a:spcAft>
                <a:spcPts val="1800"/>
              </a:spcAft>
              <a:buClr>
                <a:srgbClr val="009999"/>
              </a:buClr>
              <a:buFont typeface="Arial" panose="020B0604020202020204" pitchFamily="34" charset="0"/>
              <a:buChar char="•"/>
            </a:pPr>
            <a:r>
              <a:rPr lang="en-US" sz="2800" dirty="0">
                <a:latin typeface="Atkinson Hyperlegible" panose="020B0604020202020204" charset="0"/>
              </a:rPr>
              <a:t>Is </a:t>
            </a:r>
            <a:r>
              <a:rPr lang="en-US" sz="2800" dirty="0">
                <a:solidFill>
                  <a:srgbClr val="000000"/>
                </a:solidFill>
                <a:latin typeface="Atkinson Hyperlegible Bold" panose="020B0604020202020204" charset="0"/>
              </a:rPr>
              <a:t>any factor </a:t>
            </a:r>
            <a:r>
              <a:rPr lang="en-US" sz="2800" dirty="0">
                <a:solidFill>
                  <a:srgbClr val="009999"/>
                </a:solidFill>
                <a:latin typeface="Atkinson Hyperlegible Bold" panose="020B0604020202020204" charset="0"/>
              </a:rPr>
              <a:t>ON</a:t>
            </a:r>
            <a:r>
              <a:rPr lang="en-US" sz="2800" dirty="0">
                <a:solidFill>
                  <a:srgbClr val="000000"/>
                </a:solidFill>
                <a:latin typeface="Atkinson Hyperlegible Bold" panose="020B0604020202020204" charset="0"/>
              </a:rPr>
              <a:t> this list not relevant </a:t>
            </a:r>
            <a:r>
              <a:rPr lang="en-US" sz="2800" dirty="0">
                <a:latin typeface="Atkinson Hyperlegible" panose="020B0604020202020204" charset="0"/>
              </a:rPr>
              <a:t>in the local context?</a:t>
            </a:r>
          </a:p>
          <a:p>
            <a:pPr marL="914400" lvl="1" indent="-457200">
              <a:spcAft>
                <a:spcPts val="1800"/>
              </a:spcAft>
              <a:buClr>
                <a:srgbClr val="009999"/>
              </a:buClr>
              <a:buFont typeface="Arial" panose="020B0604020202020204" pitchFamily="34" charset="0"/>
              <a:buChar char="•"/>
            </a:pPr>
            <a:r>
              <a:rPr lang="en-US" sz="2800" dirty="0">
                <a:latin typeface="Atkinson Hyperlegible" panose="020B0604020202020204" charset="0"/>
              </a:rPr>
              <a:t>Is </a:t>
            </a:r>
            <a:r>
              <a:rPr lang="en-US" sz="2800" dirty="0">
                <a:solidFill>
                  <a:srgbClr val="000000"/>
                </a:solidFill>
                <a:latin typeface="Atkinson Hyperlegible Bold" panose="020B0604020202020204" charset="0"/>
              </a:rPr>
              <a:t>any additional factor </a:t>
            </a:r>
            <a:r>
              <a:rPr lang="en-US" sz="2800" dirty="0">
                <a:solidFill>
                  <a:srgbClr val="009999"/>
                </a:solidFill>
                <a:latin typeface="Atkinson Hyperlegible Bold" panose="020B0604020202020204" charset="0"/>
              </a:rPr>
              <a:t>NOT ON </a:t>
            </a:r>
            <a:r>
              <a:rPr lang="en-US" sz="2800" dirty="0">
                <a:solidFill>
                  <a:srgbClr val="000000"/>
                </a:solidFill>
                <a:latin typeface="Atkinson Hyperlegible Bold" panose="020B0604020202020204" charset="0"/>
              </a:rPr>
              <a:t>this list relevant </a:t>
            </a:r>
            <a:r>
              <a:rPr lang="en-US" sz="2800" dirty="0">
                <a:latin typeface="Atkinson Hyperlegible" panose="020B0604020202020204" charset="0"/>
              </a:rPr>
              <a:t>in the local context?</a:t>
            </a:r>
          </a:p>
        </p:txBody>
      </p:sp>
      <p:sp>
        <p:nvSpPr>
          <p:cNvPr id="13" name="TextBox 12">
            <a:extLst>
              <a:ext uri="{FF2B5EF4-FFF2-40B4-BE49-F238E27FC236}">
                <a16:creationId xmlns:a16="http://schemas.microsoft.com/office/drawing/2014/main" id="{2A993A9C-A831-0F96-C386-B0349B072853}"/>
              </a:ext>
            </a:extLst>
          </p:cNvPr>
          <p:cNvSpPr txBox="1"/>
          <p:nvPr/>
        </p:nvSpPr>
        <p:spPr>
          <a:xfrm>
            <a:off x="1676400" y="7289781"/>
            <a:ext cx="16173855" cy="1831271"/>
          </a:xfrm>
          <a:prstGeom prst="rect">
            <a:avLst/>
          </a:prstGeom>
          <a:noFill/>
        </p:spPr>
        <p:txBody>
          <a:bodyPr wrap="square" rtlCol="0">
            <a:spAutoFit/>
          </a:bodyPr>
          <a:lstStyle/>
          <a:p>
            <a:pPr marL="457200" indent="-457200">
              <a:spcAft>
                <a:spcPts val="12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Additional vulnerability factors</a:t>
            </a:r>
          </a:p>
          <a:p>
            <a:pPr marL="914400" lvl="1" indent="-457200">
              <a:spcAft>
                <a:spcPts val="1800"/>
              </a:spcAft>
              <a:buClr>
                <a:srgbClr val="009999"/>
              </a:buClr>
              <a:buFont typeface="Arial" panose="020B0604020202020204" pitchFamily="34" charset="0"/>
              <a:buChar char="•"/>
            </a:pPr>
            <a:r>
              <a:rPr lang="en-US" sz="2800" dirty="0">
                <a:latin typeface="Atkinson Hyperlegible" panose="020B0604020202020204" charset="0"/>
              </a:rPr>
              <a:t>Associated with a risk of introduction of cholera, onset or spread of a cholera outbreak</a:t>
            </a:r>
          </a:p>
          <a:p>
            <a:pPr marL="914400" lvl="1" indent="-457200">
              <a:buClr>
                <a:srgbClr val="009999"/>
              </a:buClr>
              <a:buFont typeface="Arial" panose="020B0604020202020204" pitchFamily="34" charset="0"/>
              <a:buChar char="•"/>
            </a:pPr>
            <a:r>
              <a:rPr lang="en-US" sz="2800" dirty="0">
                <a:latin typeface="Atkinson Hyperlegible" panose="020B0604020202020204" charset="0"/>
              </a:rPr>
              <a:t>Expert consultations or scoping reviews</a:t>
            </a:r>
          </a:p>
        </p:txBody>
      </p:sp>
      <p:grpSp>
        <p:nvGrpSpPr>
          <p:cNvPr id="12" name="Group 11">
            <a:extLst>
              <a:ext uri="{FF2B5EF4-FFF2-40B4-BE49-F238E27FC236}">
                <a16:creationId xmlns:a16="http://schemas.microsoft.com/office/drawing/2014/main" id="{DE836D29-A505-8376-CFA5-A31EE978A167}"/>
              </a:ext>
            </a:extLst>
          </p:cNvPr>
          <p:cNvGrpSpPr/>
          <p:nvPr/>
        </p:nvGrpSpPr>
        <p:grpSpPr>
          <a:xfrm>
            <a:off x="14001750" y="4168628"/>
            <a:ext cx="3924300" cy="2300553"/>
            <a:chOff x="14001750" y="4168628"/>
            <a:chExt cx="3924300" cy="2300553"/>
          </a:xfrm>
        </p:grpSpPr>
        <p:pic>
          <p:nvPicPr>
            <p:cNvPr id="7" name="Graphic 6" descr="Information with solid fill">
              <a:extLst>
                <a:ext uri="{FF2B5EF4-FFF2-40B4-BE49-F238E27FC236}">
                  <a16:creationId xmlns:a16="http://schemas.microsoft.com/office/drawing/2014/main" id="{9ABA6E35-846E-3E93-EA42-AD98900B8A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25725" y="4168628"/>
              <a:ext cx="914400" cy="914400"/>
            </a:xfrm>
            <a:prstGeom prst="rect">
              <a:avLst/>
            </a:prstGeom>
          </p:spPr>
        </p:pic>
        <p:sp>
          <p:nvSpPr>
            <p:cNvPr id="11" name="TextBox 10">
              <a:extLst>
                <a:ext uri="{FF2B5EF4-FFF2-40B4-BE49-F238E27FC236}">
                  <a16:creationId xmlns:a16="http://schemas.microsoft.com/office/drawing/2014/main" id="{B4068130-C82C-9FA1-00C0-EFE105AB5418}"/>
                </a:ext>
              </a:extLst>
            </p:cNvPr>
            <p:cNvSpPr txBox="1"/>
            <p:nvPr/>
          </p:nvSpPr>
          <p:spPr>
            <a:xfrm>
              <a:off x="14001750" y="5084186"/>
              <a:ext cx="3924300" cy="138499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
                  <a:srgbClr val="4DB1A9"/>
                </a:buClr>
                <a:buSzTx/>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For a refresher on the GTFCC indicative list go to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1</a:t>
              </a:r>
              <a:endParaRPr lang="en-US" dirty="0"/>
            </a:p>
          </p:txBody>
        </p:sp>
      </p:grpSp>
      <p:sp>
        <p:nvSpPr>
          <p:cNvPr id="2" name="Slide Number Placeholder 1">
            <a:extLst>
              <a:ext uri="{FF2B5EF4-FFF2-40B4-BE49-F238E27FC236}">
                <a16:creationId xmlns:a16="http://schemas.microsoft.com/office/drawing/2014/main" id="{3AAF439F-53BE-6D00-AB20-4A684B9A99D8}"/>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9</a:t>
            </a:fld>
            <a:endParaRPr lang="en-US" sz="1200" dirty="0"/>
          </a:p>
        </p:txBody>
      </p:sp>
    </p:spTree>
    <p:extLst>
      <p:ext uri="{BB962C8B-B14F-4D97-AF65-F5344CB8AC3E}">
        <p14:creationId xmlns:p14="http://schemas.microsoft.com/office/powerpoint/2010/main" val="3754208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8BDC9A7-1F9D-4D65-91A5-7971F7AB387D}"/>
</file>

<file path=customXml/itemProps2.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3.xml><?xml version="1.0" encoding="utf-8"?>
<ds:datastoreItem xmlns:ds="http://schemas.openxmlformats.org/officeDocument/2006/customXml" ds:itemID="{5C4A4AF9-BFE9-48E6-89D3-8598297C6736}"/>
</file>

<file path=docProps/app.xml><?xml version="1.0" encoding="utf-8"?>
<Properties xmlns="http://schemas.openxmlformats.org/officeDocument/2006/extended-properties" xmlns:vt="http://schemas.openxmlformats.org/officeDocument/2006/docPropsVTypes">
  <TotalTime>4060</TotalTime>
  <Words>3848</Words>
  <Application>Microsoft Office PowerPoint</Application>
  <PresentationFormat>Custom</PresentationFormat>
  <Paragraphs>339</Paragraphs>
  <Slides>30</Slides>
  <Notes>30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Aptos Display</vt:lpstr>
      <vt:lpstr>Calibri</vt:lpstr>
      <vt:lpstr>Atkinson Hyperlegible</vt:lpstr>
      <vt:lpstr>Aptos</vt:lpstr>
      <vt:lpstr>Atkinson Hyperlegible Bold</vt:lpstr>
      <vt:lpstr>Arial</vt:lpstr>
      <vt:lpstr>Symbol</vt:lpstr>
      <vt:lpstr>Congenial</vt:lpstr>
      <vt:lpstr>Cavolini</vt:lpstr>
      <vt:lpstr>Courier New</vt:lpstr>
      <vt:lpstr>ADLaM Display</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DOMINGUEZ, Morgane</cp:lastModifiedBy>
  <cp:revision>3</cp:revision>
  <dcterms:created xsi:type="dcterms:W3CDTF">2006-08-16T00:00:00Z</dcterms:created>
  <dcterms:modified xsi:type="dcterms:W3CDTF">2025-02-18T18:31:13Z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