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6" r:id="rId5"/>
    <p:sldMasterId id="2147483672" r:id="rId6"/>
  </p:sldMasterIdLst>
  <p:notesMasterIdLst>
    <p:notesMasterId r:id="rId42"/>
  </p:notesMasterIdLst>
  <p:sldIdLst>
    <p:sldId id="874" r:id="rId7"/>
    <p:sldId id="2147474636" r:id="rId8"/>
    <p:sldId id="854" r:id="rId9"/>
    <p:sldId id="2147474675" r:id="rId10"/>
    <p:sldId id="2147474728" r:id="rId11"/>
    <p:sldId id="2147474683" r:id="rId12"/>
    <p:sldId id="2147474711" r:id="rId13"/>
    <p:sldId id="2147474573" r:id="rId14"/>
    <p:sldId id="2147474687" r:id="rId15"/>
    <p:sldId id="2147474723" r:id="rId16"/>
    <p:sldId id="2147474712" r:id="rId17"/>
    <p:sldId id="2147474715" r:id="rId18"/>
    <p:sldId id="2147474716" r:id="rId19"/>
    <p:sldId id="2147474713" r:id="rId20"/>
    <p:sldId id="2147474717" r:id="rId21"/>
    <p:sldId id="2147474719" r:id="rId22"/>
    <p:sldId id="2147474721" r:id="rId23"/>
    <p:sldId id="2147474696" r:id="rId24"/>
    <p:sldId id="2147474722" r:id="rId25"/>
    <p:sldId id="2147474729" r:id="rId26"/>
    <p:sldId id="2147474684" r:id="rId27"/>
    <p:sldId id="2147474699" r:id="rId28"/>
    <p:sldId id="2147474700" r:id="rId29"/>
    <p:sldId id="2147474685" r:id="rId30"/>
    <p:sldId id="2147474704" r:id="rId31"/>
    <p:sldId id="2147474720" r:id="rId32"/>
    <p:sldId id="2147474624" r:id="rId33"/>
    <p:sldId id="2147474615" r:id="rId34"/>
    <p:sldId id="2147474607" r:id="rId35"/>
    <p:sldId id="2147474610" r:id="rId36"/>
    <p:sldId id="2147474611" r:id="rId37"/>
    <p:sldId id="2147474612" r:id="rId38"/>
    <p:sldId id="2147474613" r:id="rId39"/>
    <p:sldId id="2147474614" r:id="rId40"/>
    <p:sldId id="2147474632" r:id="rId41"/>
  </p:sldIdLst>
  <p:sldSz cx="18288000" cy="10287000"/>
  <p:notesSz cx="6858000" cy="9144000"/>
  <p:embeddedFontLst>
    <p:embeddedFont>
      <p:font typeface="ADLaM Display" panose="02010000000000000000" pitchFamily="2" charset="0"/>
      <p:regular r:id="rId43"/>
    </p:embeddedFont>
    <p:embeddedFont>
      <p:font typeface="Atkinson Hyperlegible" panose="020B0604020202020204" charset="0"/>
      <p:regular r:id="rId44"/>
    </p:embeddedFont>
    <p:embeddedFont>
      <p:font typeface="Atkinson Hyperlegible Bold" panose="020B0604020202020204" charset="0"/>
      <p:regular r:id="rId45"/>
    </p:embeddedFont>
    <p:embeddedFont>
      <p:font typeface="Cavolini" panose="03000502040302020204" pitchFamily="66" charset="0"/>
      <p:regular r:id="rId46"/>
      <p:bold r:id="rId47"/>
      <p:italic r:id="rId48"/>
      <p:boldItalic r:id="rId49"/>
    </p:embeddedFont>
    <p:embeddedFont>
      <p:font typeface="Congenial" panose="02000503040000020004" pitchFamily="2" charset="0"/>
      <p:regular r:id="rId50"/>
      <p:bold r:id="rId51"/>
      <p:italic r:id="rId52"/>
      <p:boldItalic r:id="rId53"/>
    </p:embeddedFont>
    <p:embeddedFont>
      <p:font typeface="Tw Cen MT" panose="020B0602020104020603" pitchFamily="34" charset="0"/>
      <p:regular r:id="rId54"/>
      <p:bold r:id="rId55"/>
      <p:italic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40" userDrawn="1">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B036ED8-CD9D-0B89-4C71-F747A113DF79}" name="OKUHAMA, Ayako" initials="OA" userId="S::okuhamaa@who.int::7ba127ff-0ccb-4677-ad56-e6440092e5e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F9ECD5"/>
    <a:srgbClr val="4DB1A9"/>
    <a:srgbClr val="4F81BD"/>
    <a:srgbClr val="F9C056"/>
    <a:srgbClr val="F7A30D"/>
    <a:srgbClr val="BB821B"/>
    <a:srgbClr val="FEF7EC"/>
    <a:srgbClr val="C5E6E8"/>
    <a:srgbClr val="BBE2E4"/>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7F0AC2-64C9-4ABF-9EB3-A65BE8C317B4}" v="3" dt="2025-02-21T13:58:31.9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628" autoAdjust="0"/>
    <p:restoredTop sz="68691" autoAdjust="0"/>
  </p:normalViewPr>
  <p:slideViewPr>
    <p:cSldViewPr snapToGrid="0" showGuides="1">
      <p:cViewPr varScale="1">
        <p:scale>
          <a:sx n="51" d="100"/>
          <a:sy n="51" d="100"/>
        </p:scale>
        <p:origin x="2376" y="402"/>
      </p:cViewPr>
      <p:guideLst>
        <p:guide orient="horz" pos="2040"/>
        <p:guide pos="2880"/>
      </p:guideLst>
    </p:cSldViewPr>
  </p:slideViewPr>
  <p:notesTextViewPr>
    <p:cViewPr>
      <p:scale>
        <a:sx n="66" d="100"/>
        <a:sy n="66"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microsoft.com/office/2018/10/relationships/authors" Target="authors.xml"/><Relationship Id="rId8" Type="http://schemas.openxmlformats.org/officeDocument/2006/relationships/slide" Target="slides/slide2.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4.fntdata"/><Relationship Id="rId59"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12.fntdata"/><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5AF00C5A-0A0D-4598-AC9C-9BABD10DBC0D}"/>
    <pc:docChg chg="custSel modSld">
      <pc:chgData name="DOMINGUEZ, Morgane" userId="d29c428e-ee62-4017-a838-521138d5b01c" providerId="ADAL" clId="{5AF00C5A-0A0D-4598-AC9C-9BABD10DBC0D}" dt="2025-02-18T18:07:19.745" v="324"/>
      <pc:docMkLst>
        <pc:docMk/>
      </pc:docMkLst>
      <pc:sldChg chg="delSp modSp mod modTransition delAnim modAnim modNotesTx">
        <pc:chgData name="DOMINGUEZ, Morgane" userId="d29c428e-ee62-4017-a838-521138d5b01c" providerId="ADAL" clId="{5AF00C5A-0A0D-4598-AC9C-9BABD10DBC0D}" dt="2025-02-18T18:04:13.160" v="292"/>
        <pc:sldMkLst>
          <pc:docMk/>
          <pc:sldMk cId="0" sldId="854"/>
        </pc:sldMkLst>
        <pc:spChg chg="mod">
          <ac:chgData name="DOMINGUEZ, Morgane" userId="d29c428e-ee62-4017-a838-521138d5b01c" providerId="ADAL" clId="{5AF00C5A-0A0D-4598-AC9C-9BABD10DBC0D}" dt="2025-02-18T17:58:46.672" v="228" actId="255"/>
          <ac:spMkLst>
            <pc:docMk/>
            <pc:sldMk cId="0" sldId="854"/>
            <ac:spMk id="8" creationId="{6E27C985-5B78-6A25-20F0-B5410AE722DC}"/>
          </ac:spMkLst>
        </pc:spChg>
      </pc:sldChg>
      <pc:sldChg chg="addSp delSp modSp mod modTransition delAnim modNotesTx">
        <pc:chgData name="DOMINGUEZ, Morgane" userId="d29c428e-ee62-4017-a838-521138d5b01c" providerId="ADAL" clId="{5AF00C5A-0A0D-4598-AC9C-9BABD10DBC0D}" dt="2025-02-18T18:04:03.324" v="290"/>
        <pc:sldMkLst>
          <pc:docMk/>
          <pc:sldMk cId="1900747598" sldId="874"/>
        </pc:sldMkLst>
        <pc:picChg chg="add mod">
          <ac:chgData name="DOMINGUEZ, Morgane" userId="d29c428e-ee62-4017-a838-521138d5b01c" providerId="ADAL" clId="{5AF00C5A-0A0D-4598-AC9C-9BABD10DBC0D}" dt="2025-02-18T17:58:29.124" v="224"/>
          <ac:picMkLst>
            <pc:docMk/>
            <pc:sldMk cId="1900747598" sldId="874"/>
            <ac:picMk id="4" creationId="{73EDEC52-A715-62C3-A733-DA0E2DE2BABD}"/>
          </ac:picMkLst>
        </pc:picChg>
      </pc:sldChg>
      <pc:sldChg chg="delSp modSp mod modTransition delAnim modAnim modNotesTx">
        <pc:chgData name="DOMINGUEZ, Morgane" userId="d29c428e-ee62-4017-a838-521138d5b01c" providerId="ADAL" clId="{5AF00C5A-0A0D-4598-AC9C-9BABD10DBC0D}" dt="2025-02-18T18:04:47.910" v="297"/>
        <pc:sldMkLst>
          <pc:docMk/>
          <pc:sldMk cId="218605984" sldId="2147474573"/>
        </pc:sldMkLst>
        <pc:spChg chg="mod">
          <ac:chgData name="DOMINGUEZ, Morgane" userId="d29c428e-ee62-4017-a838-521138d5b01c" providerId="ADAL" clId="{5AF00C5A-0A0D-4598-AC9C-9BABD10DBC0D}" dt="2025-02-18T17:59:33.036" v="239" actId="1076"/>
          <ac:spMkLst>
            <pc:docMk/>
            <pc:sldMk cId="218605984" sldId="2147474573"/>
            <ac:spMk id="15" creationId="{B50C83B9-7C2F-D00B-BBE6-C9E60445ACFA}"/>
          </ac:spMkLst>
        </pc:spChg>
      </pc:sldChg>
      <pc:sldChg chg="delSp modSp mod modTransition delAnim modAnim modNotesTx">
        <pc:chgData name="DOMINGUEZ, Morgane" userId="d29c428e-ee62-4017-a838-521138d5b01c" providerId="ADAL" clId="{5AF00C5A-0A0D-4598-AC9C-9BABD10DBC0D}" dt="2025-02-18T18:06:47.515" v="318"/>
        <pc:sldMkLst>
          <pc:docMk/>
          <pc:sldMk cId="2760534912" sldId="2147474607"/>
        </pc:sldMkLst>
        <pc:spChg chg="mod">
          <ac:chgData name="DOMINGUEZ, Morgane" userId="d29c428e-ee62-4017-a838-521138d5b01c" providerId="ADAL" clId="{5AF00C5A-0A0D-4598-AC9C-9BABD10DBC0D}" dt="2025-02-18T18:02:04.805" v="265" actId="1076"/>
          <ac:spMkLst>
            <pc:docMk/>
            <pc:sldMk cId="2760534912" sldId="2147474607"/>
            <ac:spMk id="4" creationId="{93605887-F5DE-7ED6-EF03-3DB2D13B648B}"/>
          </ac:spMkLst>
        </pc:spChg>
      </pc:sldChg>
      <pc:sldChg chg="delSp modSp mod modTransition delAnim modNotesTx">
        <pc:chgData name="DOMINGUEZ, Morgane" userId="d29c428e-ee62-4017-a838-521138d5b01c" providerId="ADAL" clId="{5AF00C5A-0A0D-4598-AC9C-9BABD10DBC0D}" dt="2025-02-18T18:06:52.798" v="319"/>
        <pc:sldMkLst>
          <pc:docMk/>
          <pc:sldMk cId="2157614585" sldId="2147474610"/>
        </pc:sldMkLst>
        <pc:spChg chg="mod">
          <ac:chgData name="DOMINGUEZ, Morgane" userId="d29c428e-ee62-4017-a838-521138d5b01c" providerId="ADAL" clId="{5AF00C5A-0A0D-4598-AC9C-9BABD10DBC0D}" dt="2025-02-18T18:02:13.408" v="268" actId="1076"/>
          <ac:spMkLst>
            <pc:docMk/>
            <pc:sldMk cId="2157614585" sldId="2147474610"/>
            <ac:spMk id="4" creationId="{0954AEB9-2813-B17A-C636-1B0181D123FB}"/>
          </ac:spMkLst>
        </pc:spChg>
      </pc:sldChg>
      <pc:sldChg chg="delSp modSp mod modTransition delAnim modAnim modNotesTx">
        <pc:chgData name="DOMINGUEZ, Morgane" userId="d29c428e-ee62-4017-a838-521138d5b01c" providerId="ADAL" clId="{5AF00C5A-0A0D-4598-AC9C-9BABD10DBC0D}" dt="2025-02-18T18:06:58.648" v="320"/>
        <pc:sldMkLst>
          <pc:docMk/>
          <pc:sldMk cId="1163143416" sldId="2147474611"/>
        </pc:sldMkLst>
        <pc:spChg chg="mod">
          <ac:chgData name="DOMINGUEZ, Morgane" userId="d29c428e-ee62-4017-a838-521138d5b01c" providerId="ADAL" clId="{5AF00C5A-0A0D-4598-AC9C-9BABD10DBC0D}" dt="2025-02-18T18:02:23.496" v="271" actId="1076"/>
          <ac:spMkLst>
            <pc:docMk/>
            <pc:sldMk cId="1163143416" sldId="2147474611"/>
            <ac:spMk id="8" creationId="{34B9CECA-BD06-8824-DEEE-24B7A1F73C90}"/>
          </ac:spMkLst>
        </pc:spChg>
      </pc:sldChg>
      <pc:sldChg chg="delSp modSp mod modTransition delAnim modNotesTx">
        <pc:chgData name="DOMINGUEZ, Morgane" userId="d29c428e-ee62-4017-a838-521138d5b01c" providerId="ADAL" clId="{5AF00C5A-0A0D-4598-AC9C-9BABD10DBC0D}" dt="2025-02-18T18:07:03.305" v="321"/>
        <pc:sldMkLst>
          <pc:docMk/>
          <pc:sldMk cId="4230200921" sldId="2147474612"/>
        </pc:sldMkLst>
        <pc:spChg chg="mod">
          <ac:chgData name="DOMINGUEZ, Morgane" userId="d29c428e-ee62-4017-a838-521138d5b01c" providerId="ADAL" clId="{5AF00C5A-0A0D-4598-AC9C-9BABD10DBC0D}" dt="2025-02-18T18:02:33.335" v="274" actId="1076"/>
          <ac:spMkLst>
            <pc:docMk/>
            <pc:sldMk cId="4230200921" sldId="2147474612"/>
            <ac:spMk id="4" creationId="{9F386E46-E877-92EB-44B9-C48B68BBB63E}"/>
          </ac:spMkLst>
        </pc:spChg>
      </pc:sldChg>
      <pc:sldChg chg="delSp modSp mod modTransition delAnim modAnim modNotesTx">
        <pc:chgData name="DOMINGUEZ, Morgane" userId="d29c428e-ee62-4017-a838-521138d5b01c" providerId="ADAL" clId="{5AF00C5A-0A0D-4598-AC9C-9BABD10DBC0D}" dt="2025-02-18T18:07:08.756" v="322"/>
        <pc:sldMkLst>
          <pc:docMk/>
          <pc:sldMk cId="3750282615" sldId="2147474613"/>
        </pc:sldMkLst>
        <pc:spChg chg="mod">
          <ac:chgData name="DOMINGUEZ, Morgane" userId="d29c428e-ee62-4017-a838-521138d5b01c" providerId="ADAL" clId="{5AF00C5A-0A0D-4598-AC9C-9BABD10DBC0D}" dt="2025-02-18T18:02:44.003" v="277" actId="1076"/>
          <ac:spMkLst>
            <pc:docMk/>
            <pc:sldMk cId="3750282615" sldId="2147474613"/>
            <ac:spMk id="8" creationId="{6B06DE61-AE57-BAC5-4938-1338068416FC}"/>
          </ac:spMkLst>
        </pc:spChg>
      </pc:sldChg>
      <pc:sldChg chg="delSp modSp mod modTransition delAnim modNotesTx">
        <pc:chgData name="DOMINGUEZ, Morgane" userId="d29c428e-ee62-4017-a838-521138d5b01c" providerId="ADAL" clId="{5AF00C5A-0A0D-4598-AC9C-9BABD10DBC0D}" dt="2025-02-18T18:07:14.417" v="323"/>
        <pc:sldMkLst>
          <pc:docMk/>
          <pc:sldMk cId="121190327" sldId="2147474614"/>
        </pc:sldMkLst>
        <pc:spChg chg="mod">
          <ac:chgData name="DOMINGUEZ, Morgane" userId="d29c428e-ee62-4017-a838-521138d5b01c" providerId="ADAL" clId="{5AF00C5A-0A0D-4598-AC9C-9BABD10DBC0D}" dt="2025-02-18T18:02:53.150" v="280" actId="1076"/>
          <ac:spMkLst>
            <pc:docMk/>
            <pc:sldMk cId="121190327" sldId="2147474614"/>
            <ac:spMk id="4" creationId="{CC9E10F0-F9BA-93DA-0D75-D28AF633CBBD}"/>
          </ac:spMkLst>
        </pc:spChg>
      </pc:sldChg>
      <pc:sldChg chg="delSp modSp mod modTransition delAnim modNotesTx">
        <pc:chgData name="DOMINGUEZ, Morgane" userId="d29c428e-ee62-4017-a838-521138d5b01c" providerId="ADAL" clId="{5AF00C5A-0A0D-4598-AC9C-9BABD10DBC0D}" dt="2025-02-18T18:06:43.352" v="317"/>
        <pc:sldMkLst>
          <pc:docMk/>
          <pc:sldMk cId="4257536088" sldId="2147474615"/>
        </pc:sldMkLst>
        <pc:spChg chg="mod">
          <ac:chgData name="DOMINGUEZ, Morgane" userId="d29c428e-ee62-4017-a838-521138d5b01c" providerId="ADAL" clId="{5AF00C5A-0A0D-4598-AC9C-9BABD10DBC0D}" dt="2025-02-18T18:01:54.719" v="262" actId="1076"/>
          <ac:spMkLst>
            <pc:docMk/>
            <pc:sldMk cId="4257536088" sldId="2147474615"/>
            <ac:spMk id="3" creationId="{E2EE111E-D2D0-BAB3-35C2-EF508B506D34}"/>
          </ac:spMkLst>
        </pc:spChg>
      </pc:sldChg>
      <pc:sldChg chg="delSp modSp mod modTransition delAnim modAnim modNotesTx">
        <pc:chgData name="DOMINGUEZ, Morgane" userId="d29c428e-ee62-4017-a838-521138d5b01c" providerId="ADAL" clId="{5AF00C5A-0A0D-4598-AC9C-9BABD10DBC0D}" dt="2025-02-18T18:06:38.109" v="316"/>
        <pc:sldMkLst>
          <pc:docMk/>
          <pc:sldMk cId="892742443" sldId="2147474624"/>
        </pc:sldMkLst>
        <pc:spChg chg="mod">
          <ac:chgData name="DOMINGUEZ, Morgane" userId="d29c428e-ee62-4017-a838-521138d5b01c" providerId="ADAL" clId="{5AF00C5A-0A0D-4598-AC9C-9BABD10DBC0D}" dt="2025-02-18T18:01:43.652" v="259" actId="1076"/>
          <ac:spMkLst>
            <pc:docMk/>
            <pc:sldMk cId="892742443" sldId="2147474624"/>
            <ac:spMk id="17" creationId="{CE1148BC-E017-A53B-BF47-3A7B0757DC07}"/>
          </ac:spMkLst>
        </pc:spChg>
      </pc:sldChg>
      <pc:sldChg chg="delSp modSp mod modTransition delAnim modNotesTx">
        <pc:chgData name="DOMINGUEZ, Morgane" userId="d29c428e-ee62-4017-a838-521138d5b01c" providerId="ADAL" clId="{5AF00C5A-0A0D-4598-AC9C-9BABD10DBC0D}" dt="2025-02-18T18:07:19.745" v="324"/>
        <pc:sldMkLst>
          <pc:docMk/>
          <pc:sldMk cId="2849894684" sldId="2147474632"/>
        </pc:sldMkLst>
        <pc:spChg chg="mod">
          <ac:chgData name="DOMINGUEZ, Morgane" userId="d29c428e-ee62-4017-a838-521138d5b01c" providerId="ADAL" clId="{5AF00C5A-0A0D-4598-AC9C-9BABD10DBC0D}" dt="2025-02-18T18:03:01.618" v="283" actId="1076"/>
          <ac:spMkLst>
            <pc:docMk/>
            <pc:sldMk cId="2849894684" sldId="2147474632"/>
            <ac:spMk id="4" creationId="{4D24BFE8-5EB8-457E-7588-E82586E6998E}"/>
          </ac:spMkLst>
        </pc:spChg>
      </pc:sldChg>
      <pc:sldChg chg="addSp delSp modSp mod modTransition delAnim modNotesTx">
        <pc:chgData name="DOMINGUEZ, Morgane" userId="d29c428e-ee62-4017-a838-521138d5b01c" providerId="ADAL" clId="{5AF00C5A-0A0D-4598-AC9C-9BABD10DBC0D}" dt="2025-02-18T18:04:08.482" v="291"/>
        <pc:sldMkLst>
          <pc:docMk/>
          <pc:sldMk cId="354932537" sldId="2147474636"/>
        </pc:sldMkLst>
        <pc:picChg chg="add mod">
          <ac:chgData name="DOMINGUEZ, Morgane" userId="d29c428e-ee62-4017-a838-521138d5b01c" providerId="ADAL" clId="{5AF00C5A-0A0D-4598-AC9C-9BABD10DBC0D}" dt="2025-02-18T17:58:37.255" v="227"/>
          <ac:picMkLst>
            <pc:docMk/>
            <pc:sldMk cId="354932537" sldId="2147474636"/>
            <ac:picMk id="3" creationId="{9E689E0B-2DF3-87A2-752B-E168076D65D0}"/>
          </ac:picMkLst>
        </pc:picChg>
      </pc:sldChg>
      <pc:sldChg chg="delSp modSp mod modTransition delAnim modAnim modNotesTx">
        <pc:chgData name="DOMINGUEZ, Morgane" userId="d29c428e-ee62-4017-a838-521138d5b01c" providerId="ADAL" clId="{5AF00C5A-0A0D-4598-AC9C-9BABD10DBC0D}" dt="2025-02-18T18:04:23.618" v="293"/>
        <pc:sldMkLst>
          <pc:docMk/>
          <pc:sldMk cId="2242695672" sldId="2147474675"/>
        </pc:sldMkLst>
        <pc:spChg chg="mod">
          <ac:chgData name="DOMINGUEZ, Morgane" userId="d29c428e-ee62-4017-a838-521138d5b01c" providerId="ADAL" clId="{5AF00C5A-0A0D-4598-AC9C-9BABD10DBC0D}" dt="2025-02-18T17:58:57.494" v="230" actId="1076"/>
          <ac:spMkLst>
            <pc:docMk/>
            <pc:sldMk cId="2242695672" sldId="2147474675"/>
            <ac:spMk id="8" creationId="{641296F0-0E2F-CF6D-C04E-B653A4F01322}"/>
          </ac:spMkLst>
        </pc:spChg>
      </pc:sldChg>
      <pc:sldChg chg="addSp delSp modSp mod modTransition delAnim modNotesTx">
        <pc:chgData name="DOMINGUEZ, Morgane" userId="d29c428e-ee62-4017-a838-521138d5b01c" providerId="ADAL" clId="{5AF00C5A-0A0D-4598-AC9C-9BABD10DBC0D}" dt="2025-02-18T18:04:36.642" v="295"/>
        <pc:sldMkLst>
          <pc:docMk/>
          <pc:sldMk cId="2520317998" sldId="2147474683"/>
        </pc:sldMkLst>
        <pc:picChg chg="add mod ord">
          <ac:chgData name="DOMINGUEZ, Morgane" userId="d29c428e-ee62-4017-a838-521138d5b01c" providerId="ADAL" clId="{5AF00C5A-0A0D-4598-AC9C-9BABD10DBC0D}" dt="2025-02-18T17:59:11.499" v="235" actId="167"/>
          <ac:picMkLst>
            <pc:docMk/>
            <pc:sldMk cId="2520317998" sldId="2147474683"/>
            <ac:picMk id="3" creationId="{ED40A242-A933-381C-165D-2E2CF7D8BE9E}"/>
          </ac:picMkLst>
        </pc:picChg>
      </pc:sldChg>
      <pc:sldChg chg="delSp mod modTransition delAnim modNotesTx">
        <pc:chgData name="DOMINGUEZ, Morgane" userId="d29c428e-ee62-4017-a838-521138d5b01c" providerId="ADAL" clId="{5AF00C5A-0A0D-4598-AC9C-9BABD10DBC0D}" dt="2025-02-18T18:06:04.814" v="310"/>
        <pc:sldMkLst>
          <pc:docMk/>
          <pc:sldMk cId="1863460477" sldId="2147474684"/>
        </pc:sldMkLst>
      </pc:sldChg>
      <pc:sldChg chg="delSp mod modTransition delAnim modNotesTx">
        <pc:chgData name="DOMINGUEZ, Morgane" userId="d29c428e-ee62-4017-a838-521138d5b01c" providerId="ADAL" clId="{5AF00C5A-0A0D-4598-AC9C-9BABD10DBC0D}" dt="2025-02-18T18:06:23.603" v="313"/>
        <pc:sldMkLst>
          <pc:docMk/>
          <pc:sldMk cId="282833751" sldId="2147474685"/>
        </pc:sldMkLst>
      </pc:sldChg>
      <pc:sldChg chg="delSp modSp mod modTransition delAnim modAnim modNotesTx">
        <pc:chgData name="DOMINGUEZ, Morgane" userId="d29c428e-ee62-4017-a838-521138d5b01c" providerId="ADAL" clId="{5AF00C5A-0A0D-4598-AC9C-9BABD10DBC0D}" dt="2025-02-18T18:04:54.478" v="298"/>
        <pc:sldMkLst>
          <pc:docMk/>
          <pc:sldMk cId="93425258" sldId="2147474687"/>
        </pc:sldMkLst>
        <pc:spChg chg="mod">
          <ac:chgData name="DOMINGUEZ, Morgane" userId="d29c428e-ee62-4017-a838-521138d5b01c" providerId="ADAL" clId="{5AF00C5A-0A0D-4598-AC9C-9BABD10DBC0D}" dt="2025-02-18T17:59:42.094" v="241" actId="1076"/>
          <ac:spMkLst>
            <pc:docMk/>
            <pc:sldMk cId="93425258" sldId="2147474687"/>
            <ac:spMk id="7" creationId="{468DE20D-569E-87B8-F629-A2034D2EEBCC}"/>
          </ac:spMkLst>
        </pc:spChg>
      </pc:sldChg>
      <pc:sldChg chg="delSp modSp mod modTransition delAnim modAnim modNotesTx">
        <pc:chgData name="DOMINGUEZ, Morgane" userId="d29c428e-ee62-4017-a838-521138d5b01c" providerId="ADAL" clId="{5AF00C5A-0A0D-4598-AC9C-9BABD10DBC0D}" dt="2025-02-18T18:05:48.306" v="307"/>
        <pc:sldMkLst>
          <pc:docMk/>
          <pc:sldMk cId="3778788906" sldId="2147474696"/>
        </pc:sldMkLst>
        <pc:spChg chg="mod">
          <ac:chgData name="DOMINGUEZ, Morgane" userId="d29c428e-ee62-4017-a838-521138d5b01c" providerId="ADAL" clId="{5AF00C5A-0A0D-4598-AC9C-9BABD10DBC0D}" dt="2025-02-18T18:00:37.277" v="250" actId="255"/>
          <ac:spMkLst>
            <pc:docMk/>
            <pc:sldMk cId="3778788906" sldId="2147474696"/>
            <ac:spMk id="7" creationId="{20983606-41C9-359A-EDEC-A8A9CC3E63FA}"/>
          </ac:spMkLst>
        </pc:spChg>
      </pc:sldChg>
      <pc:sldChg chg="delSp modSp mod modTransition delAnim modAnim modNotesTx">
        <pc:chgData name="DOMINGUEZ, Morgane" userId="d29c428e-ee62-4017-a838-521138d5b01c" providerId="ADAL" clId="{5AF00C5A-0A0D-4598-AC9C-9BABD10DBC0D}" dt="2025-02-18T18:06:09.990" v="311"/>
        <pc:sldMkLst>
          <pc:docMk/>
          <pc:sldMk cId="3821333042" sldId="2147474699"/>
        </pc:sldMkLst>
        <pc:spChg chg="mod">
          <ac:chgData name="DOMINGUEZ, Morgane" userId="d29c428e-ee62-4017-a838-521138d5b01c" providerId="ADAL" clId="{5AF00C5A-0A0D-4598-AC9C-9BABD10DBC0D}" dt="2025-02-18T18:01:09.730" v="254" actId="255"/>
          <ac:spMkLst>
            <pc:docMk/>
            <pc:sldMk cId="3821333042" sldId="2147474699"/>
            <ac:spMk id="10" creationId="{53497D4A-E91C-BD3C-D9A4-F5D0F8A47618}"/>
          </ac:spMkLst>
        </pc:spChg>
      </pc:sldChg>
      <pc:sldChg chg="delSp modSp mod modTransition delAnim modAnim modNotesTx">
        <pc:chgData name="DOMINGUEZ, Morgane" userId="d29c428e-ee62-4017-a838-521138d5b01c" providerId="ADAL" clId="{5AF00C5A-0A0D-4598-AC9C-9BABD10DBC0D}" dt="2025-02-18T18:06:17.823" v="312"/>
        <pc:sldMkLst>
          <pc:docMk/>
          <pc:sldMk cId="1914682559" sldId="2147474700"/>
        </pc:sldMkLst>
        <pc:spChg chg="mod">
          <ac:chgData name="DOMINGUEZ, Morgane" userId="d29c428e-ee62-4017-a838-521138d5b01c" providerId="ADAL" clId="{5AF00C5A-0A0D-4598-AC9C-9BABD10DBC0D}" dt="2025-02-18T18:01:14.963" v="255" actId="255"/>
          <ac:spMkLst>
            <pc:docMk/>
            <pc:sldMk cId="1914682559" sldId="2147474700"/>
            <ac:spMk id="16" creationId="{66368790-096C-22C0-AF69-B7B90E1985EA}"/>
          </ac:spMkLst>
        </pc:spChg>
      </pc:sldChg>
      <pc:sldChg chg="delSp modSp mod modTransition delAnim modAnim modNotesTx">
        <pc:chgData name="DOMINGUEZ, Morgane" userId="d29c428e-ee62-4017-a838-521138d5b01c" providerId="ADAL" clId="{5AF00C5A-0A0D-4598-AC9C-9BABD10DBC0D}" dt="2025-02-18T18:06:28.151" v="314"/>
        <pc:sldMkLst>
          <pc:docMk/>
          <pc:sldMk cId="4186313845" sldId="2147474704"/>
        </pc:sldMkLst>
        <pc:spChg chg="mod">
          <ac:chgData name="DOMINGUEZ, Morgane" userId="d29c428e-ee62-4017-a838-521138d5b01c" providerId="ADAL" clId="{5AF00C5A-0A0D-4598-AC9C-9BABD10DBC0D}" dt="2025-02-18T18:01:26.069" v="257" actId="255"/>
          <ac:spMkLst>
            <pc:docMk/>
            <pc:sldMk cId="4186313845" sldId="2147474704"/>
            <ac:spMk id="8" creationId="{16378EE1-7C6D-2349-1F8C-5AFA466D54EB}"/>
          </ac:spMkLst>
        </pc:spChg>
      </pc:sldChg>
      <pc:sldChg chg="delSp modSp mod modTransition delAnim modAnim modNotesTx">
        <pc:chgData name="DOMINGUEZ, Morgane" userId="d29c428e-ee62-4017-a838-521138d5b01c" providerId="ADAL" clId="{5AF00C5A-0A0D-4598-AC9C-9BABD10DBC0D}" dt="2025-02-18T18:04:42.137" v="296"/>
        <pc:sldMkLst>
          <pc:docMk/>
          <pc:sldMk cId="2284060640" sldId="2147474711"/>
        </pc:sldMkLst>
        <pc:spChg chg="mod">
          <ac:chgData name="DOMINGUEZ, Morgane" userId="d29c428e-ee62-4017-a838-521138d5b01c" providerId="ADAL" clId="{5AF00C5A-0A0D-4598-AC9C-9BABD10DBC0D}" dt="2025-02-18T17:59:16.793" v="236" actId="255"/>
          <ac:spMkLst>
            <pc:docMk/>
            <pc:sldMk cId="2284060640" sldId="2147474711"/>
            <ac:spMk id="8" creationId="{1CACB772-58AD-37CB-2858-47289840A7A0}"/>
          </ac:spMkLst>
        </pc:spChg>
      </pc:sldChg>
      <pc:sldChg chg="delSp modSp mod modTransition delAnim modAnim modNotesTx">
        <pc:chgData name="DOMINGUEZ, Morgane" userId="d29c428e-ee62-4017-a838-521138d5b01c" providerId="ADAL" clId="{5AF00C5A-0A0D-4598-AC9C-9BABD10DBC0D}" dt="2025-02-18T18:05:05.400" v="300"/>
        <pc:sldMkLst>
          <pc:docMk/>
          <pc:sldMk cId="739164763" sldId="2147474712"/>
        </pc:sldMkLst>
        <pc:spChg chg="mod">
          <ac:chgData name="DOMINGUEZ, Morgane" userId="d29c428e-ee62-4017-a838-521138d5b01c" providerId="ADAL" clId="{5AF00C5A-0A0D-4598-AC9C-9BABD10DBC0D}" dt="2025-02-18T17:59:56.004" v="243" actId="255"/>
          <ac:spMkLst>
            <pc:docMk/>
            <pc:sldMk cId="739164763" sldId="2147474712"/>
            <ac:spMk id="7" creationId="{D128D318-2AC9-1D8B-9072-6DE9F6F5202C}"/>
          </ac:spMkLst>
        </pc:spChg>
      </pc:sldChg>
      <pc:sldChg chg="delSp modSp mod modTransition delAnim modAnim modNotesTx">
        <pc:chgData name="DOMINGUEZ, Morgane" userId="d29c428e-ee62-4017-a838-521138d5b01c" providerId="ADAL" clId="{5AF00C5A-0A0D-4598-AC9C-9BABD10DBC0D}" dt="2025-02-18T18:05:23.600" v="303"/>
        <pc:sldMkLst>
          <pc:docMk/>
          <pc:sldMk cId="1039056628" sldId="2147474713"/>
        </pc:sldMkLst>
        <pc:spChg chg="mod">
          <ac:chgData name="DOMINGUEZ, Morgane" userId="d29c428e-ee62-4017-a838-521138d5b01c" providerId="ADAL" clId="{5AF00C5A-0A0D-4598-AC9C-9BABD10DBC0D}" dt="2025-02-18T18:00:14.161" v="246" actId="255"/>
          <ac:spMkLst>
            <pc:docMk/>
            <pc:sldMk cId="1039056628" sldId="2147474713"/>
            <ac:spMk id="7" creationId="{C5239E67-AADE-43A5-DABA-364B41717B7D}"/>
          </ac:spMkLst>
        </pc:spChg>
      </pc:sldChg>
      <pc:sldChg chg="delSp modSp mod modTransition delAnim modAnim modNotesTx">
        <pc:chgData name="DOMINGUEZ, Morgane" userId="d29c428e-ee62-4017-a838-521138d5b01c" providerId="ADAL" clId="{5AF00C5A-0A0D-4598-AC9C-9BABD10DBC0D}" dt="2025-02-18T18:05:11.896" v="301"/>
        <pc:sldMkLst>
          <pc:docMk/>
          <pc:sldMk cId="614443408" sldId="2147474715"/>
        </pc:sldMkLst>
        <pc:spChg chg="mod">
          <ac:chgData name="DOMINGUEZ, Morgane" userId="d29c428e-ee62-4017-a838-521138d5b01c" providerId="ADAL" clId="{5AF00C5A-0A0D-4598-AC9C-9BABD10DBC0D}" dt="2025-02-18T18:00:01.477" v="244" actId="255"/>
          <ac:spMkLst>
            <pc:docMk/>
            <pc:sldMk cId="614443408" sldId="2147474715"/>
            <ac:spMk id="7" creationId="{500F1FED-6E6F-942B-9662-1B39A5FF9478}"/>
          </ac:spMkLst>
        </pc:spChg>
      </pc:sldChg>
      <pc:sldChg chg="delSp modSp mod modTransition delAnim modAnim modNotesTx">
        <pc:chgData name="DOMINGUEZ, Morgane" userId="d29c428e-ee62-4017-a838-521138d5b01c" providerId="ADAL" clId="{5AF00C5A-0A0D-4598-AC9C-9BABD10DBC0D}" dt="2025-02-18T18:05:18.410" v="302"/>
        <pc:sldMkLst>
          <pc:docMk/>
          <pc:sldMk cId="203050816" sldId="2147474716"/>
        </pc:sldMkLst>
        <pc:spChg chg="mod">
          <ac:chgData name="DOMINGUEZ, Morgane" userId="d29c428e-ee62-4017-a838-521138d5b01c" providerId="ADAL" clId="{5AF00C5A-0A0D-4598-AC9C-9BABD10DBC0D}" dt="2025-02-18T18:00:07.599" v="245" actId="255"/>
          <ac:spMkLst>
            <pc:docMk/>
            <pc:sldMk cId="203050816" sldId="2147474716"/>
            <ac:spMk id="7" creationId="{FC77711F-FEE8-9319-D6C6-B8F2400F9DBC}"/>
          </ac:spMkLst>
        </pc:spChg>
      </pc:sldChg>
      <pc:sldChg chg="delSp modSp mod modTransition delAnim modAnim modNotesTx">
        <pc:chgData name="DOMINGUEZ, Morgane" userId="d29c428e-ee62-4017-a838-521138d5b01c" providerId="ADAL" clId="{5AF00C5A-0A0D-4598-AC9C-9BABD10DBC0D}" dt="2025-02-18T18:05:30.652" v="304"/>
        <pc:sldMkLst>
          <pc:docMk/>
          <pc:sldMk cId="3953633185" sldId="2147474717"/>
        </pc:sldMkLst>
        <pc:spChg chg="mod">
          <ac:chgData name="DOMINGUEZ, Morgane" userId="d29c428e-ee62-4017-a838-521138d5b01c" providerId="ADAL" clId="{5AF00C5A-0A0D-4598-AC9C-9BABD10DBC0D}" dt="2025-02-18T18:00:20.789" v="247" actId="255"/>
          <ac:spMkLst>
            <pc:docMk/>
            <pc:sldMk cId="3953633185" sldId="2147474717"/>
            <ac:spMk id="12" creationId="{6A55815C-4E2E-52AB-FCD0-611C601FC9BD}"/>
          </ac:spMkLst>
        </pc:spChg>
      </pc:sldChg>
      <pc:sldChg chg="delSp modSp mod modTransition delAnim modAnim modNotesTx">
        <pc:chgData name="DOMINGUEZ, Morgane" userId="d29c428e-ee62-4017-a838-521138d5b01c" providerId="ADAL" clId="{5AF00C5A-0A0D-4598-AC9C-9BABD10DBC0D}" dt="2025-02-18T18:05:37.011" v="305"/>
        <pc:sldMkLst>
          <pc:docMk/>
          <pc:sldMk cId="3844200221" sldId="2147474719"/>
        </pc:sldMkLst>
        <pc:spChg chg="mod">
          <ac:chgData name="DOMINGUEZ, Morgane" userId="d29c428e-ee62-4017-a838-521138d5b01c" providerId="ADAL" clId="{5AF00C5A-0A0D-4598-AC9C-9BABD10DBC0D}" dt="2025-02-18T18:00:26.171" v="248" actId="255"/>
          <ac:spMkLst>
            <pc:docMk/>
            <pc:sldMk cId="3844200221" sldId="2147474719"/>
            <ac:spMk id="8" creationId="{30571C4E-BC0E-CEBD-DE45-F2F5CEB02F0B}"/>
          </ac:spMkLst>
        </pc:spChg>
      </pc:sldChg>
      <pc:sldChg chg="delSp modSp mod modTransition delAnim modAnim modNotesTx">
        <pc:chgData name="DOMINGUEZ, Morgane" userId="d29c428e-ee62-4017-a838-521138d5b01c" providerId="ADAL" clId="{5AF00C5A-0A0D-4598-AC9C-9BABD10DBC0D}" dt="2025-02-18T18:06:32.611" v="315"/>
        <pc:sldMkLst>
          <pc:docMk/>
          <pc:sldMk cId="3498516484" sldId="2147474720"/>
        </pc:sldMkLst>
        <pc:spChg chg="mod">
          <ac:chgData name="DOMINGUEZ, Morgane" userId="d29c428e-ee62-4017-a838-521138d5b01c" providerId="ADAL" clId="{5AF00C5A-0A0D-4598-AC9C-9BABD10DBC0D}" dt="2025-02-18T18:01:34.751" v="258" actId="255"/>
          <ac:spMkLst>
            <pc:docMk/>
            <pc:sldMk cId="3498516484" sldId="2147474720"/>
            <ac:spMk id="2" creationId="{F6440D47-8FBB-52CF-4F1B-C831F968037D}"/>
          </ac:spMkLst>
        </pc:spChg>
      </pc:sldChg>
      <pc:sldChg chg="delSp modSp mod modTransition delAnim modAnim modNotesTx">
        <pc:chgData name="DOMINGUEZ, Morgane" userId="d29c428e-ee62-4017-a838-521138d5b01c" providerId="ADAL" clId="{5AF00C5A-0A0D-4598-AC9C-9BABD10DBC0D}" dt="2025-02-18T18:05:42.963" v="306"/>
        <pc:sldMkLst>
          <pc:docMk/>
          <pc:sldMk cId="4214719578" sldId="2147474721"/>
        </pc:sldMkLst>
        <pc:spChg chg="mod">
          <ac:chgData name="DOMINGUEZ, Morgane" userId="d29c428e-ee62-4017-a838-521138d5b01c" providerId="ADAL" clId="{5AF00C5A-0A0D-4598-AC9C-9BABD10DBC0D}" dt="2025-02-18T18:00:31.627" v="249" actId="255"/>
          <ac:spMkLst>
            <pc:docMk/>
            <pc:sldMk cId="4214719578" sldId="2147474721"/>
            <ac:spMk id="10" creationId="{CA08229E-59B2-00E2-3B3E-39933C70AA36}"/>
          </ac:spMkLst>
        </pc:spChg>
      </pc:sldChg>
      <pc:sldChg chg="delSp modSp mod modTransition delAnim modAnim modNotesTx">
        <pc:chgData name="DOMINGUEZ, Morgane" userId="d29c428e-ee62-4017-a838-521138d5b01c" providerId="ADAL" clId="{5AF00C5A-0A0D-4598-AC9C-9BABD10DBC0D}" dt="2025-02-18T18:05:54.691" v="308"/>
        <pc:sldMkLst>
          <pc:docMk/>
          <pc:sldMk cId="1246832080" sldId="2147474722"/>
        </pc:sldMkLst>
        <pc:spChg chg="mod">
          <ac:chgData name="DOMINGUEZ, Morgane" userId="d29c428e-ee62-4017-a838-521138d5b01c" providerId="ADAL" clId="{5AF00C5A-0A0D-4598-AC9C-9BABD10DBC0D}" dt="2025-02-18T18:00:51.070" v="251" actId="255"/>
          <ac:spMkLst>
            <pc:docMk/>
            <pc:sldMk cId="1246832080" sldId="2147474722"/>
            <ac:spMk id="10" creationId="{07200E89-5EEB-C190-6BF2-0CCACBBC47C2}"/>
          </ac:spMkLst>
        </pc:spChg>
      </pc:sldChg>
      <pc:sldChg chg="delSp modSp mod modTransition delAnim modAnim modNotesTx">
        <pc:chgData name="DOMINGUEZ, Morgane" userId="d29c428e-ee62-4017-a838-521138d5b01c" providerId="ADAL" clId="{5AF00C5A-0A0D-4598-AC9C-9BABD10DBC0D}" dt="2025-02-18T18:04:59.957" v="299"/>
        <pc:sldMkLst>
          <pc:docMk/>
          <pc:sldMk cId="3892595686" sldId="2147474723"/>
        </pc:sldMkLst>
        <pc:spChg chg="mod">
          <ac:chgData name="DOMINGUEZ, Morgane" userId="d29c428e-ee62-4017-a838-521138d5b01c" providerId="ADAL" clId="{5AF00C5A-0A0D-4598-AC9C-9BABD10DBC0D}" dt="2025-02-18T17:59:48.035" v="242" actId="255"/>
          <ac:spMkLst>
            <pc:docMk/>
            <pc:sldMk cId="3892595686" sldId="2147474723"/>
            <ac:spMk id="8" creationId="{44483AF7-0035-9B7F-AD18-AF3202217A99}"/>
          </ac:spMkLst>
        </pc:spChg>
      </pc:sldChg>
      <pc:sldChg chg="delSp modSp mod modTransition delAnim modAnim modNotesTx">
        <pc:chgData name="DOMINGUEZ, Morgane" userId="d29c428e-ee62-4017-a838-521138d5b01c" providerId="ADAL" clId="{5AF00C5A-0A0D-4598-AC9C-9BABD10DBC0D}" dt="2025-02-18T18:04:31.015" v="294"/>
        <pc:sldMkLst>
          <pc:docMk/>
          <pc:sldMk cId="888294930" sldId="2147474728"/>
        </pc:sldMkLst>
        <pc:spChg chg="mod">
          <ac:chgData name="DOMINGUEZ, Morgane" userId="d29c428e-ee62-4017-a838-521138d5b01c" providerId="ADAL" clId="{5AF00C5A-0A0D-4598-AC9C-9BABD10DBC0D}" dt="2025-02-18T17:59:02.064" v="231" actId="255"/>
          <ac:spMkLst>
            <pc:docMk/>
            <pc:sldMk cId="888294930" sldId="2147474728"/>
            <ac:spMk id="10" creationId="{AFB8A2D7-DAC2-06E8-74B0-93A051C7A4B3}"/>
          </ac:spMkLst>
        </pc:spChg>
      </pc:sldChg>
      <pc:sldChg chg="delSp modSp mod modTransition delAnim modAnim modNotesTx">
        <pc:chgData name="DOMINGUEZ, Morgane" userId="d29c428e-ee62-4017-a838-521138d5b01c" providerId="ADAL" clId="{5AF00C5A-0A0D-4598-AC9C-9BABD10DBC0D}" dt="2025-02-18T18:06:00.066" v="309"/>
        <pc:sldMkLst>
          <pc:docMk/>
          <pc:sldMk cId="4016528842" sldId="2147474729"/>
        </pc:sldMkLst>
        <pc:spChg chg="mod">
          <ac:chgData name="DOMINGUEZ, Morgane" userId="d29c428e-ee62-4017-a838-521138d5b01c" providerId="ADAL" clId="{5AF00C5A-0A0D-4598-AC9C-9BABD10DBC0D}" dt="2025-02-18T18:00:57.422" v="252" actId="255"/>
          <ac:spMkLst>
            <pc:docMk/>
            <pc:sldMk cId="4016528842" sldId="2147474729"/>
            <ac:spMk id="4" creationId="{3C17FEF6-6B43-14F0-711A-7D645EA995CA}"/>
          </ac:spMkLst>
        </pc:spChg>
      </pc:sldChg>
    </pc:docChg>
  </pc:docChgLst>
  <pc:docChgLst>
    <pc:chgData name="OKUHAMA, Ayako" userId="S::okuhamaa@who.int::7ba127ff-0ccb-4677-ad56-e6440092e5e9" providerId="AD" clId="Web-{2CE63AC1-CF4C-33AF-76BE-486432B4782F}"/>
    <pc:docChg chg="mod modSld">
      <pc:chgData name="OKUHAMA, Ayako" userId="S::okuhamaa@who.int::7ba127ff-0ccb-4677-ad56-e6440092e5e9" providerId="AD" clId="Web-{2CE63AC1-CF4C-33AF-76BE-486432B4782F}" dt="2024-10-15T08:49:28.161" v="3"/>
      <pc:docMkLst>
        <pc:docMk/>
      </pc:docMkLst>
      <pc:sldChg chg="modSp">
        <pc:chgData name="OKUHAMA, Ayako" userId="S::okuhamaa@who.int::7ba127ff-0ccb-4677-ad56-e6440092e5e9" providerId="AD" clId="Web-{2CE63AC1-CF4C-33AF-76BE-486432B4782F}" dt="2024-10-15T08:48:08.455" v="2" actId="20577"/>
        <pc:sldMkLst>
          <pc:docMk/>
          <pc:sldMk cId="218605984" sldId="2147474573"/>
        </pc:sldMkLst>
      </pc:sldChg>
      <pc:sldChg chg="modSp">
        <pc:chgData name="OKUHAMA, Ayako" userId="S::okuhamaa@who.int::7ba127ff-0ccb-4677-ad56-e6440092e5e9" providerId="AD" clId="Web-{2CE63AC1-CF4C-33AF-76BE-486432B4782F}" dt="2024-10-15T08:46:47.171" v="0" actId="20577"/>
        <pc:sldMkLst>
          <pc:docMk/>
          <pc:sldMk cId="3953633185" sldId="2147474717"/>
        </pc:sldMkLst>
      </pc:sldChg>
    </pc:docChg>
  </pc:docChgLst>
  <pc:docChgLst>
    <pc:chgData name="DOMINGUEZ, Morgane" userId="d29c428e-ee62-4017-a838-521138d5b01c" providerId="ADAL" clId="{C4E30027-6526-4980-B111-70D86C2B62F6}"/>
    <pc:docChg chg="undo custSel addSld delSld modSld sldOrd">
      <pc:chgData name="DOMINGUEZ, Morgane" userId="d29c428e-ee62-4017-a838-521138d5b01c" providerId="ADAL" clId="{C4E30027-6526-4980-B111-70D86C2B62F6}" dt="2024-09-10T20:03:30.277" v="6517" actId="108"/>
      <pc:docMkLst>
        <pc:docMk/>
      </pc:docMkLst>
      <pc:sldChg chg="modSp del mod">
        <pc:chgData name="DOMINGUEZ, Morgane" userId="d29c428e-ee62-4017-a838-521138d5b01c" providerId="ADAL" clId="{C4E30027-6526-4980-B111-70D86C2B62F6}" dt="2024-09-10T19:39:37.232" v="6431" actId="2711"/>
        <pc:sldMkLst>
          <pc:docMk/>
          <pc:sldMk cId="892742443" sldId="2147474624"/>
        </pc:sldMkLst>
      </pc:sldChg>
      <pc:sldChg chg="modSp mod">
        <pc:chgData name="DOMINGUEZ, Morgane" userId="d29c428e-ee62-4017-a838-521138d5b01c" providerId="ADAL" clId="{C4E30027-6526-4980-B111-70D86C2B62F6}" dt="2024-09-08T20:57:07.586" v="1653" actId="20577"/>
        <pc:sldMkLst>
          <pc:docMk/>
          <pc:sldMk cId="674776575" sldId="2147474634"/>
        </pc:sldMkLst>
      </pc:sldChg>
      <pc:sldChg chg="del">
        <pc:chgData name="DOMINGUEZ, Morgane" userId="d29c428e-ee62-4017-a838-521138d5b01c" providerId="ADAL" clId="{C4E30027-6526-4980-B111-70D86C2B62F6}" dt="2024-09-08T19:26:09.505" v="73" actId="2696"/>
        <pc:sldMkLst>
          <pc:docMk/>
          <pc:sldMk cId="3738750408" sldId="2147474635"/>
        </pc:sldMkLst>
      </pc:sldChg>
      <pc:sldChg chg="del">
        <pc:chgData name="DOMINGUEZ, Morgane" userId="d29c428e-ee62-4017-a838-521138d5b01c" providerId="ADAL" clId="{C4E30027-6526-4980-B111-70D86C2B62F6}" dt="2024-09-08T20:17:16.458" v="1463" actId="47"/>
        <pc:sldMkLst>
          <pc:docMk/>
          <pc:sldMk cId="57960598" sldId="2147474638"/>
        </pc:sldMkLst>
      </pc:sldChg>
      <pc:sldChg chg="add del">
        <pc:chgData name="DOMINGUEZ, Morgane" userId="d29c428e-ee62-4017-a838-521138d5b01c" providerId="ADAL" clId="{C4E30027-6526-4980-B111-70D86C2B62F6}" dt="2024-09-08T20:17:11.829" v="1458" actId="47"/>
        <pc:sldMkLst>
          <pc:docMk/>
          <pc:sldMk cId="3049358385" sldId="2147474664"/>
        </pc:sldMkLst>
      </pc:sldChg>
      <pc:sldChg chg="del">
        <pc:chgData name="DOMINGUEZ, Morgane" userId="d29c428e-ee62-4017-a838-521138d5b01c" providerId="ADAL" clId="{C4E30027-6526-4980-B111-70D86C2B62F6}" dt="2024-09-08T20:17:15.618" v="1462" actId="47"/>
        <pc:sldMkLst>
          <pc:docMk/>
          <pc:sldMk cId="2408308521" sldId="2147474665"/>
        </pc:sldMkLst>
      </pc:sldChg>
      <pc:sldChg chg="del">
        <pc:chgData name="DOMINGUEZ, Morgane" userId="d29c428e-ee62-4017-a838-521138d5b01c" providerId="ADAL" clId="{C4E30027-6526-4980-B111-70D86C2B62F6}" dt="2024-09-08T20:17:17.075" v="1464" actId="47"/>
        <pc:sldMkLst>
          <pc:docMk/>
          <pc:sldMk cId="3932401130" sldId="2147474666"/>
        </pc:sldMkLst>
      </pc:sldChg>
      <pc:sldChg chg="del">
        <pc:chgData name="DOMINGUEZ, Morgane" userId="d29c428e-ee62-4017-a838-521138d5b01c" providerId="ADAL" clId="{C4E30027-6526-4980-B111-70D86C2B62F6}" dt="2024-09-08T20:17:17.638" v="1465" actId="47"/>
        <pc:sldMkLst>
          <pc:docMk/>
          <pc:sldMk cId="3431496603" sldId="2147474667"/>
        </pc:sldMkLst>
      </pc:sldChg>
      <pc:sldChg chg="del">
        <pc:chgData name="DOMINGUEZ, Morgane" userId="d29c428e-ee62-4017-a838-521138d5b01c" providerId="ADAL" clId="{C4E30027-6526-4980-B111-70D86C2B62F6}" dt="2024-09-08T20:17:23.495" v="1470" actId="47"/>
        <pc:sldMkLst>
          <pc:docMk/>
          <pc:sldMk cId="2750217068" sldId="2147474668"/>
        </pc:sldMkLst>
      </pc:sldChg>
      <pc:sldChg chg="del">
        <pc:chgData name="DOMINGUEZ, Morgane" userId="d29c428e-ee62-4017-a838-521138d5b01c" providerId="ADAL" clId="{C4E30027-6526-4980-B111-70D86C2B62F6}" dt="2024-09-08T20:17:22.311" v="1469" actId="47"/>
        <pc:sldMkLst>
          <pc:docMk/>
          <pc:sldMk cId="2045906253" sldId="2147474669"/>
        </pc:sldMkLst>
      </pc:sldChg>
      <pc:sldChg chg="del">
        <pc:chgData name="DOMINGUEZ, Morgane" userId="d29c428e-ee62-4017-a838-521138d5b01c" providerId="ADAL" clId="{C4E30027-6526-4980-B111-70D86C2B62F6}" dt="2024-09-08T20:17:13.428" v="1459" actId="47"/>
        <pc:sldMkLst>
          <pc:docMk/>
          <pc:sldMk cId="1936861608" sldId="2147474670"/>
        </pc:sldMkLst>
      </pc:sldChg>
      <pc:sldChg chg="del">
        <pc:chgData name="DOMINGUEZ, Morgane" userId="d29c428e-ee62-4017-a838-521138d5b01c" providerId="ADAL" clId="{C4E30027-6526-4980-B111-70D86C2B62F6}" dt="2024-09-08T20:17:13.993" v="1460" actId="47"/>
        <pc:sldMkLst>
          <pc:docMk/>
          <pc:sldMk cId="3876189536" sldId="2147474671"/>
        </pc:sldMkLst>
      </pc:sldChg>
      <pc:sldChg chg="del">
        <pc:chgData name="DOMINGUEZ, Morgane" userId="d29c428e-ee62-4017-a838-521138d5b01c" providerId="ADAL" clId="{C4E30027-6526-4980-B111-70D86C2B62F6}" dt="2024-09-08T20:17:14.536" v="1461" actId="47"/>
        <pc:sldMkLst>
          <pc:docMk/>
          <pc:sldMk cId="3602983191" sldId="2147474673"/>
        </pc:sldMkLst>
      </pc:sldChg>
      <pc:sldChg chg="del">
        <pc:chgData name="DOMINGUEZ, Morgane" userId="d29c428e-ee62-4017-a838-521138d5b01c" providerId="ADAL" clId="{C4E30027-6526-4980-B111-70D86C2B62F6}" dt="2024-09-08T20:16:51.948" v="1448" actId="47"/>
        <pc:sldMkLst>
          <pc:docMk/>
          <pc:sldMk cId="700141318" sldId="2147474674"/>
        </pc:sldMkLst>
      </pc:sldChg>
      <pc:sldChg chg="addSp delSp modSp mod modTransition delAnim modAnim">
        <pc:chgData name="DOMINGUEZ, Morgane" userId="d29c428e-ee62-4017-a838-521138d5b01c" providerId="ADAL" clId="{C4E30027-6526-4980-B111-70D86C2B62F6}" dt="2024-09-10T18:33:43.985" v="6108"/>
        <pc:sldMkLst>
          <pc:docMk/>
          <pc:sldMk cId="2242695672" sldId="2147474675"/>
        </pc:sldMkLst>
      </pc:sldChg>
      <pc:sldChg chg="addSp delSp modSp mod modTransition delAnim modAnim">
        <pc:chgData name="DOMINGUEZ, Morgane" userId="d29c428e-ee62-4017-a838-521138d5b01c" providerId="ADAL" clId="{C4E30027-6526-4980-B111-70D86C2B62F6}" dt="2024-09-10T19:23:57.644" v="6138" actId="20577"/>
        <pc:sldMkLst>
          <pc:docMk/>
          <pc:sldMk cId="3733307389" sldId="2147474676"/>
        </pc:sldMkLst>
      </pc:sldChg>
      <pc:sldChg chg="del">
        <pc:chgData name="DOMINGUEZ, Morgane" userId="d29c428e-ee62-4017-a838-521138d5b01c" providerId="ADAL" clId="{C4E30027-6526-4980-B111-70D86C2B62F6}" dt="2024-09-08T20:16:43.332" v="1446" actId="47"/>
        <pc:sldMkLst>
          <pc:docMk/>
          <pc:sldMk cId="1641484314" sldId="2147474677"/>
        </pc:sldMkLst>
      </pc:sldChg>
      <pc:sldChg chg="del">
        <pc:chgData name="DOMINGUEZ, Morgane" userId="d29c428e-ee62-4017-a838-521138d5b01c" providerId="ADAL" clId="{C4E30027-6526-4980-B111-70D86C2B62F6}" dt="2024-09-08T20:16:44.264" v="1447" actId="47"/>
        <pc:sldMkLst>
          <pc:docMk/>
          <pc:sldMk cId="3243291593" sldId="2147474678"/>
        </pc:sldMkLst>
      </pc:sldChg>
      <pc:sldChg chg="del">
        <pc:chgData name="DOMINGUEZ, Morgane" userId="d29c428e-ee62-4017-a838-521138d5b01c" providerId="ADAL" clId="{C4E30027-6526-4980-B111-70D86C2B62F6}" dt="2024-09-08T20:16:53.825" v="1449" actId="47"/>
        <pc:sldMkLst>
          <pc:docMk/>
          <pc:sldMk cId="2091981546" sldId="2147474679"/>
        </pc:sldMkLst>
      </pc:sldChg>
      <pc:sldChg chg="del">
        <pc:chgData name="DOMINGUEZ, Morgane" userId="d29c428e-ee62-4017-a838-521138d5b01c" providerId="ADAL" clId="{C4E30027-6526-4980-B111-70D86C2B62F6}" dt="2024-09-08T20:16:54.541" v="1450" actId="47"/>
        <pc:sldMkLst>
          <pc:docMk/>
          <pc:sldMk cId="1759867995" sldId="2147474680"/>
        </pc:sldMkLst>
      </pc:sldChg>
      <pc:sldChg chg="del">
        <pc:chgData name="DOMINGUEZ, Morgane" userId="d29c428e-ee62-4017-a838-521138d5b01c" providerId="ADAL" clId="{C4E30027-6526-4980-B111-70D86C2B62F6}" dt="2024-09-08T20:16:55.093" v="1451" actId="47"/>
        <pc:sldMkLst>
          <pc:docMk/>
          <pc:sldMk cId="783526128" sldId="2147474681"/>
        </pc:sldMkLst>
      </pc:sldChg>
      <pc:sldChg chg="modSp add del mod">
        <pc:chgData name="DOMINGUEZ, Morgane" userId="d29c428e-ee62-4017-a838-521138d5b01c" providerId="ADAL" clId="{C4E30027-6526-4980-B111-70D86C2B62F6}" dt="2024-09-10T19:40:57.411" v="6478" actId="20577"/>
        <pc:sldMkLst>
          <pc:docMk/>
          <pc:sldMk cId="2124846011" sldId="2147474682"/>
        </pc:sldMkLst>
      </pc:sldChg>
      <pc:sldChg chg="addSp modSp new mod">
        <pc:chgData name="DOMINGUEZ, Morgane" userId="d29c428e-ee62-4017-a838-521138d5b01c" providerId="ADAL" clId="{C4E30027-6526-4980-B111-70D86C2B62F6}" dt="2024-09-09T07:02:30.005" v="1684" actId="948"/>
        <pc:sldMkLst>
          <pc:docMk/>
          <pc:sldMk cId="2520317998" sldId="2147474683"/>
        </pc:sldMkLst>
      </pc:sldChg>
      <pc:sldChg chg="addSp delSp modSp new add del mod">
        <pc:chgData name="DOMINGUEZ, Morgane" userId="d29c428e-ee62-4017-a838-521138d5b01c" providerId="ADAL" clId="{C4E30027-6526-4980-B111-70D86C2B62F6}" dt="2024-09-09T07:02:09.363" v="1681" actId="948"/>
        <pc:sldMkLst>
          <pc:docMk/>
          <pc:sldMk cId="1863460477" sldId="2147474684"/>
        </pc:sldMkLst>
      </pc:sldChg>
      <pc:sldChg chg="addSp delSp modSp new add del mod">
        <pc:chgData name="DOMINGUEZ, Morgane" userId="d29c428e-ee62-4017-a838-521138d5b01c" providerId="ADAL" clId="{C4E30027-6526-4980-B111-70D86C2B62F6}" dt="2024-09-09T07:00:32.408" v="1676" actId="1076"/>
        <pc:sldMkLst>
          <pc:docMk/>
          <pc:sldMk cId="282833751" sldId="2147474685"/>
        </pc:sldMkLst>
      </pc:sldChg>
      <pc:sldChg chg="addSp delSp modSp mod modTransition delAnim modAnim">
        <pc:chgData name="DOMINGUEZ, Morgane" userId="d29c428e-ee62-4017-a838-521138d5b01c" providerId="ADAL" clId="{C4E30027-6526-4980-B111-70D86C2B62F6}" dt="2024-09-10T19:24:49.026" v="6141" actId="207"/>
        <pc:sldMkLst>
          <pc:docMk/>
          <pc:sldMk cId="2961050440" sldId="2147474686"/>
        </pc:sldMkLst>
      </pc:sldChg>
      <pc:sldChg chg="addSp delSp modSp mod modTransition delAnim">
        <pc:chgData name="DOMINGUEZ, Morgane" userId="d29c428e-ee62-4017-a838-521138d5b01c" providerId="ADAL" clId="{C4E30027-6526-4980-B111-70D86C2B62F6}" dt="2024-09-10T18:33:53.630" v="6111"/>
        <pc:sldMkLst>
          <pc:docMk/>
          <pc:sldMk cId="93425258" sldId="2147474687"/>
        </pc:sldMkLst>
      </pc:sldChg>
      <pc:sldChg chg="addSp delSp modSp mod modTransition modAnim">
        <pc:chgData name="DOMINGUEZ, Morgane" userId="d29c428e-ee62-4017-a838-521138d5b01c" providerId="ADAL" clId="{C4E30027-6526-4980-B111-70D86C2B62F6}" dt="2024-09-10T18:33:56.286" v="6112"/>
        <pc:sldMkLst>
          <pc:docMk/>
          <pc:sldMk cId="302249973" sldId="2147474688"/>
        </pc:sldMkLst>
      </pc:sldChg>
      <pc:sldChg chg="addSp delSp modSp mod modTransition delAnim modAnim">
        <pc:chgData name="DOMINGUEZ, Morgane" userId="d29c428e-ee62-4017-a838-521138d5b01c" providerId="ADAL" clId="{C4E30027-6526-4980-B111-70D86C2B62F6}" dt="2024-09-10T18:33:58.679" v="6113"/>
        <pc:sldMkLst>
          <pc:docMk/>
          <pc:sldMk cId="632809033" sldId="2147474689"/>
        </pc:sldMkLst>
      </pc:sldChg>
      <pc:sldChg chg="addSp delSp modSp mod modTransition delAnim">
        <pc:chgData name="DOMINGUEZ, Morgane" userId="d29c428e-ee62-4017-a838-521138d5b01c" providerId="ADAL" clId="{C4E30027-6526-4980-B111-70D86C2B62F6}" dt="2024-09-10T18:34:01.070" v="6114"/>
        <pc:sldMkLst>
          <pc:docMk/>
          <pc:sldMk cId="1115502215" sldId="2147474690"/>
        </pc:sldMkLst>
      </pc:sldChg>
      <pc:sldChg chg="addSp delSp modSp mod modTransition delAnim modAnim">
        <pc:chgData name="DOMINGUEZ, Morgane" userId="d29c428e-ee62-4017-a838-521138d5b01c" providerId="ADAL" clId="{C4E30027-6526-4980-B111-70D86C2B62F6}" dt="2024-09-10T19:25:48.227" v="6142" actId="1076"/>
        <pc:sldMkLst>
          <pc:docMk/>
          <pc:sldMk cId="871842350" sldId="2147474691"/>
        </pc:sldMkLst>
      </pc:sldChg>
      <pc:sldChg chg="addSp delSp modSp mod modTransition modAnim">
        <pc:chgData name="DOMINGUEZ, Morgane" userId="d29c428e-ee62-4017-a838-521138d5b01c" providerId="ADAL" clId="{C4E30027-6526-4980-B111-70D86C2B62F6}" dt="2024-09-10T19:26:10.950" v="6152" actId="20577"/>
        <pc:sldMkLst>
          <pc:docMk/>
          <pc:sldMk cId="1038470701" sldId="2147474692"/>
        </pc:sldMkLst>
      </pc:sldChg>
      <pc:sldChg chg="new del">
        <pc:chgData name="DOMINGUEZ, Morgane" userId="d29c428e-ee62-4017-a838-521138d5b01c" providerId="ADAL" clId="{C4E30027-6526-4980-B111-70D86C2B62F6}" dt="2024-09-09T20:44:15.248" v="3183" actId="2696"/>
        <pc:sldMkLst>
          <pc:docMk/>
          <pc:sldMk cId="3043911361" sldId="2147474693"/>
        </pc:sldMkLst>
      </pc:sldChg>
      <pc:sldChg chg="addSp delSp modSp mod modTransition">
        <pc:chgData name="DOMINGUEZ, Morgane" userId="d29c428e-ee62-4017-a838-521138d5b01c" providerId="ADAL" clId="{C4E30027-6526-4980-B111-70D86C2B62F6}" dt="2024-09-10T19:28:13.684" v="6171" actId="12"/>
        <pc:sldMkLst>
          <pc:docMk/>
          <pc:sldMk cId="3457263268" sldId="2147474694"/>
        </pc:sldMkLst>
      </pc:sldChg>
      <pc:sldChg chg="addSp delSp modSp mod modTransition modAnim">
        <pc:chgData name="DOMINGUEZ, Morgane" userId="d29c428e-ee62-4017-a838-521138d5b01c" providerId="ADAL" clId="{C4E30027-6526-4980-B111-70D86C2B62F6}" dt="2024-09-10T18:34:11.517" v="6118"/>
        <pc:sldMkLst>
          <pc:docMk/>
          <pc:sldMk cId="3755568799" sldId="2147474695"/>
        </pc:sldMkLst>
      </pc:sldChg>
      <pc:sldChg chg="addSp delSp modSp mod modTransition modAnim">
        <pc:chgData name="DOMINGUEZ, Morgane" userId="d29c428e-ee62-4017-a838-521138d5b01c" providerId="ADAL" clId="{C4E30027-6526-4980-B111-70D86C2B62F6}" dt="2024-09-10T19:29:05.707" v="6184" actId="14100"/>
        <pc:sldMkLst>
          <pc:docMk/>
          <pc:sldMk cId="3778788906" sldId="2147474696"/>
        </pc:sldMkLst>
      </pc:sldChg>
      <pc:sldChg chg="addSp delSp modSp mod modTransition">
        <pc:chgData name="DOMINGUEZ, Morgane" userId="d29c428e-ee62-4017-a838-521138d5b01c" providerId="ADAL" clId="{C4E30027-6526-4980-B111-70D86C2B62F6}" dt="2024-09-10T20:03:30.277" v="6517" actId="108"/>
        <pc:sldMkLst>
          <pc:docMk/>
          <pc:sldMk cId="2997173484" sldId="2147474697"/>
        </pc:sldMkLst>
      </pc:sldChg>
      <pc:sldChg chg="addSp delSp modSp new del mod delAnim modAnim">
        <pc:chgData name="DOMINGUEZ, Morgane" userId="d29c428e-ee62-4017-a838-521138d5b01c" providerId="ADAL" clId="{C4E30027-6526-4980-B111-70D86C2B62F6}" dt="2024-09-09T21:08:41.906" v="3974" actId="2696"/>
        <pc:sldMkLst>
          <pc:docMk/>
          <pc:sldMk cId="2733907210" sldId="2147474698"/>
        </pc:sldMkLst>
      </pc:sldChg>
      <pc:sldChg chg="addSp modSp mod modTransition modAnim">
        <pc:chgData name="DOMINGUEZ, Morgane" userId="d29c428e-ee62-4017-a838-521138d5b01c" providerId="ADAL" clId="{C4E30027-6526-4980-B111-70D86C2B62F6}" dt="2024-09-10T19:34:58.931" v="6376" actId="1076"/>
        <pc:sldMkLst>
          <pc:docMk/>
          <pc:sldMk cId="3821333042" sldId="2147474699"/>
        </pc:sldMkLst>
      </pc:sldChg>
      <pc:sldChg chg="addSp delSp modSp mod modTransition delAnim modAnim">
        <pc:chgData name="DOMINGUEZ, Morgane" userId="d29c428e-ee62-4017-a838-521138d5b01c" providerId="ADAL" clId="{C4E30027-6526-4980-B111-70D86C2B62F6}" dt="2024-09-10T19:36:32.507" v="6386" actId="207"/>
        <pc:sldMkLst>
          <pc:docMk/>
          <pc:sldMk cId="1914682559" sldId="2147474700"/>
        </pc:sldMkLst>
      </pc:sldChg>
      <pc:sldChg chg="addSp delSp modSp mod modTransition modAnim">
        <pc:chgData name="DOMINGUEZ, Morgane" userId="d29c428e-ee62-4017-a838-521138d5b01c" providerId="ADAL" clId="{C4E30027-6526-4980-B111-70D86C2B62F6}" dt="2024-09-10T18:34:34.674" v="6125"/>
        <pc:sldMkLst>
          <pc:docMk/>
          <pc:sldMk cId="592260387" sldId="2147474701"/>
        </pc:sldMkLst>
      </pc:sldChg>
      <pc:sldChg chg="addSp delSp modSp mod modTransition delAnim modAnim">
        <pc:chgData name="DOMINGUEZ, Morgane" userId="d29c428e-ee62-4017-a838-521138d5b01c" providerId="ADAL" clId="{C4E30027-6526-4980-B111-70D86C2B62F6}" dt="2024-09-10T19:37:25.774" v="6422" actId="20577"/>
        <pc:sldMkLst>
          <pc:docMk/>
          <pc:sldMk cId="3721774301" sldId="2147474702"/>
        </pc:sldMkLst>
      </pc:sldChg>
      <pc:sldChg chg="addSp delSp modSp mod modTransition addAnim delAnim modAnim">
        <pc:chgData name="DOMINGUEZ, Morgane" userId="d29c428e-ee62-4017-a838-521138d5b01c" providerId="ADAL" clId="{C4E30027-6526-4980-B111-70D86C2B62F6}" dt="2024-09-10T19:37:54.437" v="6423" actId="108"/>
        <pc:sldMkLst>
          <pc:docMk/>
          <pc:sldMk cId="3745586817" sldId="2147474703"/>
        </pc:sldMkLst>
      </pc:sldChg>
      <pc:sldChg chg="addSp delSp modSp mod modTransition modAnim">
        <pc:chgData name="DOMINGUEZ, Morgane" userId="d29c428e-ee62-4017-a838-521138d5b01c" providerId="ADAL" clId="{C4E30027-6526-4980-B111-70D86C2B62F6}" dt="2024-09-10T18:34:43.308" v="6128"/>
        <pc:sldMkLst>
          <pc:docMk/>
          <pc:sldMk cId="4186313845" sldId="2147474704"/>
        </pc:sldMkLst>
      </pc:sldChg>
      <pc:sldChg chg="addSp delSp modSp mod modTransition modAnim">
        <pc:chgData name="DOMINGUEZ, Morgane" userId="d29c428e-ee62-4017-a838-521138d5b01c" providerId="ADAL" clId="{C4E30027-6526-4980-B111-70D86C2B62F6}" dt="2024-09-10T19:38:37.407" v="6425" actId="2711"/>
        <pc:sldMkLst>
          <pc:docMk/>
          <pc:sldMk cId="59018813" sldId="2147474705"/>
        </pc:sldMkLst>
      </pc:sldChg>
      <pc:sldChg chg="delSp modSp del mod">
        <pc:chgData name="DOMINGUEZ, Morgane" userId="d29c428e-ee62-4017-a838-521138d5b01c" providerId="ADAL" clId="{C4E30027-6526-4980-B111-70D86C2B62F6}" dt="2024-09-09T21:28:42.668" v="4342" actId="2696"/>
        <pc:sldMkLst>
          <pc:docMk/>
          <pc:sldMk cId="873521770" sldId="2147474706"/>
        </pc:sldMkLst>
      </pc:sldChg>
      <pc:sldChg chg="addSp modSp new del mod">
        <pc:chgData name="DOMINGUEZ, Morgane" userId="d29c428e-ee62-4017-a838-521138d5b01c" providerId="ADAL" clId="{C4E30027-6526-4980-B111-70D86C2B62F6}" dt="2024-09-10T18:22:59.366" v="5326" actId="47"/>
        <pc:sldMkLst>
          <pc:docMk/>
          <pc:sldMk cId="2837988368" sldId="2147474706"/>
        </pc:sldMkLst>
      </pc:sldChg>
      <pc:sldChg chg="modSp del mod modTransition">
        <pc:chgData name="DOMINGUEZ, Morgane" userId="d29c428e-ee62-4017-a838-521138d5b01c" providerId="ADAL" clId="{C4E30027-6526-4980-B111-70D86C2B62F6}" dt="2024-09-10T19:30:25.567" v="6200" actId="2696"/>
        <pc:sldMkLst>
          <pc:docMk/>
          <pc:sldMk cId="2754420495" sldId="2147474707"/>
        </pc:sldMkLst>
      </pc:sldChg>
      <pc:sldChg chg="add del">
        <pc:chgData name="DOMINGUEZ, Morgane" userId="d29c428e-ee62-4017-a838-521138d5b01c" providerId="ADAL" clId="{C4E30027-6526-4980-B111-70D86C2B62F6}" dt="2024-09-09T21:24:03.424" v="4212"/>
        <pc:sldMkLst>
          <pc:docMk/>
          <pc:sldMk cId="3440776130" sldId="2147474707"/>
        </pc:sldMkLst>
      </pc:sldChg>
      <pc:sldChg chg="addSp delSp modSp mod ord modTransition delAnim modAnim">
        <pc:chgData name="DOMINGUEZ, Morgane" userId="d29c428e-ee62-4017-a838-521138d5b01c" providerId="ADAL" clId="{C4E30027-6526-4980-B111-70D86C2B62F6}" dt="2024-09-10T19:30:11.275" v="6199" actId="20577"/>
        <pc:sldMkLst>
          <pc:docMk/>
          <pc:sldMk cId="1921839263" sldId="2147474708"/>
        </pc:sldMkLst>
      </pc:sldChg>
      <pc:sldChg chg="new del">
        <pc:chgData name="DOMINGUEZ, Morgane" userId="d29c428e-ee62-4017-a838-521138d5b01c" providerId="ADAL" clId="{C4E30027-6526-4980-B111-70D86C2B62F6}" dt="2024-09-10T18:22:56.086" v="5325" actId="47"/>
        <pc:sldMkLst>
          <pc:docMk/>
          <pc:sldMk cId="3170798316" sldId="2147474709"/>
        </pc:sldMkLst>
      </pc:sldChg>
      <pc:sldChg chg="addSp delSp modSp mod modTransition delAnim modAnim">
        <pc:chgData name="DOMINGUEZ, Morgane" userId="d29c428e-ee62-4017-a838-521138d5b01c" providerId="ADAL" clId="{C4E30027-6526-4980-B111-70D86C2B62F6}" dt="2024-09-10T19:34:26.386" v="6362" actId="1076"/>
        <pc:sldMkLst>
          <pc:docMk/>
          <pc:sldMk cId="951146296" sldId="2147474710"/>
        </pc:sldMkLst>
      </pc:sldChg>
    </pc:docChg>
  </pc:docChgLst>
  <pc:docChgLst>
    <pc:chgData name="DOMINGUEZ, Morgane" userId="d29c428e-ee62-4017-a838-521138d5b01c" providerId="ADAL" clId="{5B1E4DBD-BA4F-430C-86B2-C67BBF6A6F20}"/>
    <pc:docChg chg="undo custSel addSld delSld modSld delMainMaster">
      <pc:chgData name="DOMINGUEZ, Morgane" userId="d29c428e-ee62-4017-a838-521138d5b01c" providerId="ADAL" clId="{5B1E4DBD-BA4F-430C-86B2-C67BBF6A6F20}" dt="2024-09-04T18:34:10.941" v="3794" actId="2696"/>
      <pc:docMkLst>
        <pc:docMk/>
      </pc:docMkLst>
      <pc:sldChg chg="addSp delSp modSp mod">
        <pc:chgData name="DOMINGUEZ, Morgane" userId="d29c428e-ee62-4017-a838-521138d5b01c" providerId="ADAL" clId="{5B1E4DBD-BA4F-430C-86B2-C67BBF6A6F20}" dt="2024-09-04T18:12:41.960" v="3097" actId="20577"/>
        <pc:sldMkLst>
          <pc:docMk/>
          <pc:sldMk cId="558063434" sldId="794"/>
        </pc:sldMkLst>
      </pc:sldChg>
      <pc:sldChg chg="add del">
        <pc:chgData name="DOMINGUEZ, Morgane" userId="d29c428e-ee62-4017-a838-521138d5b01c" providerId="ADAL" clId="{5B1E4DBD-BA4F-430C-86B2-C67BBF6A6F20}" dt="2024-09-04T18:23:34.918" v="3399" actId="2696"/>
        <pc:sldMkLst>
          <pc:docMk/>
          <pc:sldMk cId="1264450134" sldId="809"/>
        </pc:sldMkLst>
      </pc:sldChg>
      <pc:sldChg chg="modSp mod">
        <pc:chgData name="DOMINGUEZ, Morgane" userId="d29c428e-ee62-4017-a838-521138d5b01c" providerId="ADAL" clId="{5B1E4DBD-BA4F-430C-86B2-C67BBF6A6F20}" dt="2024-09-04T15:43:54.386" v="42" actId="255"/>
        <pc:sldMkLst>
          <pc:docMk/>
          <pc:sldMk cId="2083123537" sldId="851"/>
        </pc:sldMkLst>
      </pc:sldChg>
      <pc:sldChg chg="del">
        <pc:chgData name="DOMINGUEZ, Morgane" userId="d29c428e-ee62-4017-a838-521138d5b01c" providerId="ADAL" clId="{5B1E4DBD-BA4F-430C-86B2-C67BBF6A6F20}" dt="2024-09-04T16:54:07.019" v="1998" actId="47"/>
        <pc:sldMkLst>
          <pc:docMk/>
          <pc:sldMk cId="0" sldId="852"/>
        </pc:sldMkLst>
      </pc:sldChg>
      <pc:sldChg chg="delSp modSp mod modAnim">
        <pc:chgData name="DOMINGUEZ, Morgane" userId="d29c428e-ee62-4017-a838-521138d5b01c" providerId="ADAL" clId="{5B1E4DBD-BA4F-430C-86B2-C67BBF6A6F20}" dt="2024-09-04T17:01:07.048" v="2526" actId="1076"/>
        <pc:sldMkLst>
          <pc:docMk/>
          <pc:sldMk cId="0" sldId="854"/>
        </pc:sldMkLst>
      </pc:sldChg>
      <pc:sldChg chg="modSp del mod">
        <pc:chgData name="DOMINGUEZ, Morgane" userId="d29c428e-ee62-4017-a838-521138d5b01c" providerId="ADAL" clId="{5B1E4DBD-BA4F-430C-86B2-C67BBF6A6F20}" dt="2024-09-04T15:44:56.445" v="108" actId="2696"/>
        <pc:sldMkLst>
          <pc:docMk/>
          <pc:sldMk cId="389553719" sldId="862"/>
        </pc:sldMkLst>
      </pc:sldChg>
      <pc:sldChg chg="modSp mod">
        <pc:chgData name="DOMINGUEZ, Morgane" userId="d29c428e-ee62-4017-a838-521138d5b01c" providerId="ADAL" clId="{5B1E4DBD-BA4F-430C-86B2-C67BBF6A6F20}" dt="2024-09-04T17:58:47.427" v="3030" actId="20577"/>
        <pc:sldMkLst>
          <pc:docMk/>
          <pc:sldMk cId="1363486647" sldId="2147474593"/>
        </pc:sldMkLst>
      </pc:sldChg>
      <pc:sldChg chg="addSp delSp modSp mod delAnim">
        <pc:chgData name="DOMINGUEZ, Morgane" userId="d29c428e-ee62-4017-a838-521138d5b01c" providerId="ADAL" clId="{5B1E4DBD-BA4F-430C-86B2-C67BBF6A6F20}" dt="2024-09-04T18:01:49.355" v="3031" actId="1076"/>
        <pc:sldMkLst>
          <pc:docMk/>
          <pc:sldMk cId="1002577428" sldId="2147474594"/>
        </pc:sldMkLst>
      </pc:sldChg>
      <pc:sldChg chg="addSp delSp modSp mod">
        <pc:chgData name="DOMINGUEZ, Morgane" userId="d29c428e-ee62-4017-a838-521138d5b01c" providerId="ADAL" clId="{5B1E4DBD-BA4F-430C-86B2-C67BBF6A6F20}" dt="2024-09-04T16:11:28.435" v="504" actId="1076"/>
        <pc:sldMkLst>
          <pc:docMk/>
          <pc:sldMk cId="1551740517" sldId="2147474595"/>
        </pc:sldMkLst>
      </pc:sldChg>
      <pc:sldChg chg="addSp delSp modSp mod delAnim modAnim">
        <pc:chgData name="DOMINGUEZ, Morgane" userId="d29c428e-ee62-4017-a838-521138d5b01c" providerId="ADAL" clId="{5B1E4DBD-BA4F-430C-86B2-C67BBF6A6F20}" dt="2024-09-04T18:23:50.958" v="3450" actId="20577"/>
        <pc:sldMkLst>
          <pc:docMk/>
          <pc:sldMk cId="1071011233" sldId="2147474596"/>
        </pc:sldMkLst>
      </pc:sldChg>
      <pc:sldChg chg="new del">
        <pc:chgData name="DOMINGUEZ, Morgane" userId="d29c428e-ee62-4017-a838-521138d5b01c" providerId="ADAL" clId="{5B1E4DBD-BA4F-430C-86B2-C67BBF6A6F20}" dt="2024-09-04T16:53:51.960" v="1997" actId="2696"/>
        <pc:sldMkLst>
          <pc:docMk/>
          <pc:sldMk cId="1624464590" sldId="2147474597"/>
        </pc:sldMkLst>
      </pc:sldChg>
      <pc:sldChg chg="addSp delSp modSp mod delAnim modAnim">
        <pc:chgData name="DOMINGUEZ, Morgane" userId="d29c428e-ee62-4017-a838-521138d5b01c" providerId="ADAL" clId="{5B1E4DBD-BA4F-430C-86B2-C67BBF6A6F20}" dt="2024-09-04T18:04:06.970" v="3035" actId="20577"/>
        <pc:sldMkLst>
          <pc:docMk/>
          <pc:sldMk cId="2326149228" sldId="2147474598"/>
        </pc:sldMkLst>
      </pc:sldChg>
      <pc:sldChg chg="new del">
        <pc:chgData name="DOMINGUEZ, Morgane" userId="d29c428e-ee62-4017-a838-521138d5b01c" providerId="ADAL" clId="{5B1E4DBD-BA4F-430C-86B2-C67BBF6A6F20}" dt="2024-09-04T16:19:07.955" v="756" actId="47"/>
        <pc:sldMkLst>
          <pc:docMk/>
          <pc:sldMk cId="1374471910" sldId="2147474599"/>
        </pc:sldMkLst>
      </pc:sldChg>
      <pc:sldChg chg="addSp delSp modSp mod delAnim modAnim">
        <pc:chgData name="DOMINGUEZ, Morgane" userId="d29c428e-ee62-4017-a838-521138d5b01c" providerId="ADAL" clId="{5B1E4DBD-BA4F-430C-86B2-C67BBF6A6F20}" dt="2024-09-04T16:30:25.380" v="971"/>
        <pc:sldMkLst>
          <pc:docMk/>
          <pc:sldMk cId="500077950" sldId="2147474600"/>
        </pc:sldMkLst>
      </pc:sldChg>
      <pc:sldChg chg="addSp delSp modSp mod">
        <pc:chgData name="DOMINGUEZ, Morgane" userId="d29c428e-ee62-4017-a838-521138d5b01c" providerId="ADAL" clId="{5B1E4DBD-BA4F-430C-86B2-C67BBF6A6F20}" dt="2024-09-04T16:33:07.386" v="1018" actId="20577"/>
        <pc:sldMkLst>
          <pc:docMk/>
          <pc:sldMk cId="1049200696" sldId="2147474601"/>
        </pc:sldMkLst>
      </pc:sldChg>
      <pc:sldChg chg="addSp delSp modSp mod delAnim modAnim">
        <pc:chgData name="DOMINGUEZ, Morgane" userId="d29c428e-ee62-4017-a838-521138d5b01c" providerId="ADAL" clId="{5B1E4DBD-BA4F-430C-86B2-C67BBF6A6F20}" dt="2024-09-04T18:34:07.450" v="3793" actId="108"/>
        <pc:sldMkLst>
          <pc:docMk/>
          <pc:sldMk cId="3320670082" sldId="2147474602"/>
        </pc:sldMkLst>
      </pc:sldChg>
      <pc:sldChg chg="addSp delSp modSp mod delAnim modAnim">
        <pc:chgData name="DOMINGUEZ, Morgane" userId="d29c428e-ee62-4017-a838-521138d5b01c" providerId="ADAL" clId="{5B1E4DBD-BA4F-430C-86B2-C67BBF6A6F20}" dt="2024-09-04T18:13:23.290" v="3115" actId="1076"/>
        <pc:sldMkLst>
          <pc:docMk/>
          <pc:sldMk cId="471704158" sldId="2147474603"/>
        </pc:sldMkLst>
      </pc:sldChg>
      <pc:sldChg chg="addSp delSp modSp mod delAnim modAnim">
        <pc:chgData name="DOMINGUEZ, Morgane" userId="d29c428e-ee62-4017-a838-521138d5b01c" providerId="ADAL" clId="{5B1E4DBD-BA4F-430C-86B2-C67BBF6A6F20}" dt="2024-09-04T18:28:17.974" v="3665" actId="14100"/>
        <pc:sldMkLst>
          <pc:docMk/>
          <pc:sldMk cId="982258312" sldId="2147474604"/>
        </pc:sldMkLst>
      </pc:sldChg>
      <pc:sldChg chg="new del">
        <pc:chgData name="DOMINGUEZ, Morgane" userId="d29c428e-ee62-4017-a838-521138d5b01c" providerId="ADAL" clId="{5B1E4DBD-BA4F-430C-86B2-C67BBF6A6F20}" dt="2024-09-04T17:09:01.247" v="2981" actId="2696"/>
        <pc:sldMkLst>
          <pc:docMk/>
          <pc:sldMk cId="1115773223" sldId="2147474605"/>
        </pc:sldMkLst>
      </pc:sldChg>
      <pc:sldChg chg="new del">
        <pc:chgData name="DOMINGUEZ, Morgane" userId="d29c428e-ee62-4017-a838-521138d5b01c" providerId="ADAL" clId="{5B1E4DBD-BA4F-430C-86B2-C67BBF6A6F20}" dt="2024-09-04T17:08:58.466" v="2980" actId="2696"/>
        <pc:sldMkLst>
          <pc:docMk/>
          <pc:sldMk cId="376074847" sldId="2147474606"/>
        </pc:sldMkLst>
      </pc:sldChg>
      <pc:sldChg chg="addSp delSp modSp mod">
        <pc:chgData name="DOMINGUEZ, Morgane" userId="d29c428e-ee62-4017-a838-521138d5b01c" providerId="ADAL" clId="{5B1E4DBD-BA4F-430C-86B2-C67BBF6A6F20}" dt="2024-09-04T17:57:58.525" v="3029" actId="33524"/>
        <pc:sldMkLst>
          <pc:docMk/>
          <pc:sldMk cId="2760534912" sldId="2147474607"/>
        </pc:sldMkLst>
      </pc:sldChg>
      <pc:sldChg chg="addSp modSp new del">
        <pc:chgData name="DOMINGUEZ, Morgane" userId="d29c428e-ee62-4017-a838-521138d5b01c" providerId="ADAL" clId="{5B1E4DBD-BA4F-430C-86B2-C67BBF6A6F20}" dt="2024-09-04T18:15:23.275" v="3133" actId="47"/>
        <pc:sldMkLst>
          <pc:docMk/>
          <pc:sldMk cId="1965339223" sldId="2147474608"/>
        </pc:sldMkLst>
      </pc:sldChg>
      <pc:sldChg chg="new del">
        <pc:chgData name="DOMINGUEZ, Morgane" userId="d29c428e-ee62-4017-a838-521138d5b01c" providerId="ADAL" clId="{5B1E4DBD-BA4F-430C-86B2-C67BBF6A6F20}" dt="2024-09-04T18:14:06.633" v="3118" actId="2696"/>
        <pc:sldMkLst>
          <pc:docMk/>
          <pc:sldMk cId="3689965016" sldId="2147474608"/>
        </pc:sldMkLst>
      </pc:sldChg>
      <pc:sldChg chg="modSp add del mod">
        <pc:chgData name="DOMINGUEZ, Morgane" userId="d29c428e-ee62-4017-a838-521138d5b01c" providerId="ADAL" clId="{5B1E4DBD-BA4F-430C-86B2-C67BBF6A6F20}" dt="2024-09-04T18:14:27.216" v="3125" actId="2696"/>
        <pc:sldMkLst>
          <pc:docMk/>
          <pc:sldMk cId="820938276" sldId="2147474609"/>
        </pc:sldMkLst>
      </pc:sldChg>
      <pc:sldChg chg="addSp delSp modSp del mod">
        <pc:chgData name="DOMINGUEZ, Morgane" userId="d29c428e-ee62-4017-a838-521138d5b01c" providerId="ADAL" clId="{5B1E4DBD-BA4F-430C-86B2-C67BBF6A6F20}" dt="2024-09-04T18:34:10.941" v="3794" actId="2696"/>
        <pc:sldMkLst>
          <pc:docMk/>
          <pc:sldMk cId="3007431605" sldId="2147474609"/>
        </pc:sldMkLst>
      </pc:sldChg>
      <pc:sldChg chg="new del">
        <pc:chgData name="DOMINGUEZ, Morgane" userId="d29c428e-ee62-4017-a838-521138d5b01c" providerId="ADAL" clId="{5B1E4DBD-BA4F-430C-86B2-C67BBF6A6F20}" dt="2024-09-04T18:23:30.333" v="3398" actId="2696"/>
        <pc:sldMkLst>
          <pc:docMk/>
          <pc:sldMk cId="3911708490" sldId="2147474610"/>
        </pc:sldMkLst>
      </pc:sldChg>
      <pc:sldMasterChg chg="del delSldLayout">
        <pc:chgData name="DOMINGUEZ, Morgane" userId="d29c428e-ee62-4017-a838-521138d5b01c" providerId="ADAL" clId="{5B1E4DBD-BA4F-430C-86B2-C67BBF6A6F20}" dt="2024-09-04T18:23:34.918" v="3399" actId="2696"/>
        <pc:sldMasterMkLst>
          <pc:docMk/>
          <pc:sldMasterMk cId="3114420931" sldId="2147483690"/>
        </pc:sldMasterMkLst>
        <pc:sldLayoutChg chg="del">
          <pc:chgData name="DOMINGUEZ, Morgane" userId="d29c428e-ee62-4017-a838-521138d5b01c" providerId="ADAL" clId="{5B1E4DBD-BA4F-430C-86B2-C67BBF6A6F20}" dt="2024-09-04T18:23:34.918" v="3399" actId="2696"/>
          <pc:sldLayoutMkLst>
            <pc:docMk/>
            <pc:sldMasterMk cId="3114420931" sldId="2147483690"/>
            <pc:sldLayoutMk cId="3141823697" sldId="2147483691"/>
          </pc:sldLayoutMkLst>
        </pc:sldLayoutChg>
        <pc:sldLayoutChg chg="del">
          <pc:chgData name="DOMINGUEZ, Morgane" userId="d29c428e-ee62-4017-a838-521138d5b01c" providerId="ADAL" clId="{5B1E4DBD-BA4F-430C-86B2-C67BBF6A6F20}" dt="2024-09-04T18:23:34.918" v="3399" actId="2696"/>
          <pc:sldLayoutMkLst>
            <pc:docMk/>
            <pc:sldMasterMk cId="3114420931" sldId="2147483690"/>
            <pc:sldLayoutMk cId="175685610" sldId="2147483692"/>
          </pc:sldLayoutMkLst>
        </pc:sldLayoutChg>
        <pc:sldLayoutChg chg="del">
          <pc:chgData name="DOMINGUEZ, Morgane" userId="d29c428e-ee62-4017-a838-521138d5b01c" providerId="ADAL" clId="{5B1E4DBD-BA4F-430C-86B2-C67BBF6A6F20}" dt="2024-09-04T18:23:34.918" v="3399" actId="2696"/>
          <pc:sldLayoutMkLst>
            <pc:docMk/>
            <pc:sldMasterMk cId="3114420931" sldId="2147483690"/>
            <pc:sldLayoutMk cId="885392957" sldId="2147483693"/>
          </pc:sldLayoutMkLst>
        </pc:sldLayoutChg>
        <pc:sldLayoutChg chg="del">
          <pc:chgData name="DOMINGUEZ, Morgane" userId="d29c428e-ee62-4017-a838-521138d5b01c" providerId="ADAL" clId="{5B1E4DBD-BA4F-430C-86B2-C67BBF6A6F20}" dt="2024-09-04T18:23:34.918" v="3399" actId="2696"/>
          <pc:sldLayoutMkLst>
            <pc:docMk/>
            <pc:sldMasterMk cId="3114420931" sldId="2147483690"/>
            <pc:sldLayoutMk cId="2859609414" sldId="2147483694"/>
          </pc:sldLayoutMkLst>
        </pc:sldLayoutChg>
        <pc:sldLayoutChg chg="del">
          <pc:chgData name="DOMINGUEZ, Morgane" userId="d29c428e-ee62-4017-a838-521138d5b01c" providerId="ADAL" clId="{5B1E4DBD-BA4F-430C-86B2-C67BBF6A6F20}" dt="2024-09-04T18:23:34.918" v="3399" actId="2696"/>
          <pc:sldLayoutMkLst>
            <pc:docMk/>
            <pc:sldMasterMk cId="3114420931" sldId="2147483690"/>
            <pc:sldLayoutMk cId="2039459538" sldId="2147483695"/>
          </pc:sldLayoutMkLst>
        </pc:sldLayoutChg>
        <pc:sldLayoutChg chg="del">
          <pc:chgData name="DOMINGUEZ, Morgane" userId="d29c428e-ee62-4017-a838-521138d5b01c" providerId="ADAL" clId="{5B1E4DBD-BA4F-430C-86B2-C67BBF6A6F20}" dt="2024-09-04T18:23:34.918" v="3399" actId="2696"/>
          <pc:sldLayoutMkLst>
            <pc:docMk/>
            <pc:sldMasterMk cId="3114420931" sldId="2147483690"/>
            <pc:sldLayoutMk cId="2470115808" sldId="2147483696"/>
          </pc:sldLayoutMkLst>
        </pc:sldLayoutChg>
        <pc:sldLayoutChg chg="del">
          <pc:chgData name="DOMINGUEZ, Morgane" userId="d29c428e-ee62-4017-a838-521138d5b01c" providerId="ADAL" clId="{5B1E4DBD-BA4F-430C-86B2-C67BBF6A6F20}" dt="2024-09-04T18:23:34.918" v="3399" actId="2696"/>
          <pc:sldLayoutMkLst>
            <pc:docMk/>
            <pc:sldMasterMk cId="3114420931" sldId="2147483690"/>
            <pc:sldLayoutMk cId="2227707037" sldId="2147483697"/>
          </pc:sldLayoutMkLst>
        </pc:sldLayoutChg>
        <pc:sldLayoutChg chg="del">
          <pc:chgData name="DOMINGUEZ, Morgane" userId="d29c428e-ee62-4017-a838-521138d5b01c" providerId="ADAL" clId="{5B1E4DBD-BA4F-430C-86B2-C67BBF6A6F20}" dt="2024-09-04T18:23:34.918" v="3399" actId="2696"/>
          <pc:sldLayoutMkLst>
            <pc:docMk/>
            <pc:sldMasterMk cId="3114420931" sldId="2147483690"/>
            <pc:sldLayoutMk cId="3707623963" sldId="2147483698"/>
          </pc:sldLayoutMkLst>
        </pc:sldLayoutChg>
        <pc:sldLayoutChg chg="del">
          <pc:chgData name="DOMINGUEZ, Morgane" userId="d29c428e-ee62-4017-a838-521138d5b01c" providerId="ADAL" clId="{5B1E4DBD-BA4F-430C-86B2-C67BBF6A6F20}" dt="2024-09-04T18:23:34.918" v="3399" actId="2696"/>
          <pc:sldLayoutMkLst>
            <pc:docMk/>
            <pc:sldMasterMk cId="3114420931" sldId="2147483690"/>
            <pc:sldLayoutMk cId="198372666" sldId="2147483699"/>
          </pc:sldLayoutMkLst>
        </pc:sldLayoutChg>
        <pc:sldLayoutChg chg="del">
          <pc:chgData name="DOMINGUEZ, Morgane" userId="d29c428e-ee62-4017-a838-521138d5b01c" providerId="ADAL" clId="{5B1E4DBD-BA4F-430C-86B2-C67BBF6A6F20}" dt="2024-09-04T18:23:34.918" v="3399" actId="2696"/>
          <pc:sldLayoutMkLst>
            <pc:docMk/>
            <pc:sldMasterMk cId="3114420931" sldId="2147483690"/>
            <pc:sldLayoutMk cId="2670515102" sldId="2147483700"/>
          </pc:sldLayoutMkLst>
        </pc:sldLayoutChg>
        <pc:sldLayoutChg chg="del">
          <pc:chgData name="DOMINGUEZ, Morgane" userId="d29c428e-ee62-4017-a838-521138d5b01c" providerId="ADAL" clId="{5B1E4DBD-BA4F-430C-86B2-C67BBF6A6F20}" dt="2024-09-04T18:23:34.918" v="3399" actId="2696"/>
          <pc:sldLayoutMkLst>
            <pc:docMk/>
            <pc:sldMasterMk cId="3114420931" sldId="2147483690"/>
            <pc:sldLayoutMk cId="4270525202" sldId="2147483701"/>
          </pc:sldLayoutMkLst>
        </pc:sldLayoutChg>
        <pc:sldLayoutChg chg="del">
          <pc:chgData name="DOMINGUEZ, Morgane" userId="d29c428e-ee62-4017-a838-521138d5b01c" providerId="ADAL" clId="{5B1E4DBD-BA4F-430C-86B2-C67BBF6A6F20}" dt="2024-09-04T18:23:34.918" v="3399" actId="2696"/>
          <pc:sldLayoutMkLst>
            <pc:docMk/>
            <pc:sldMasterMk cId="3114420931" sldId="2147483690"/>
            <pc:sldLayoutMk cId="3213123975" sldId="2147483702"/>
          </pc:sldLayoutMkLst>
        </pc:sldLayoutChg>
        <pc:sldLayoutChg chg="del">
          <pc:chgData name="DOMINGUEZ, Morgane" userId="d29c428e-ee62-4017-a838-521138d5b01c" providerId="ADAL" clId="{5B1E4DBD-BA4F-430C-86B2-C67BBF6A6F20}" dt="2024-09-04T18:23:34.918" v="3399" actId="2696"/>
          <pc:sldLayoutMkLst>
            <pc:docMk/>
            <pc:sldMasterMk cId="3114420931" sldId="2147483690"/>
            <pc:sldLayoutMk cId="731751644" sldId="2147483703"/>
          </pc:sldLayoutMkLst>
        </pc:sldLayoutChg>
      </pc:sldMasterChg>
    </pc:docChg>
  </pc:docChgLst>
  <pc:docChgLst>
    <pc:chgData name="DOMINGUEZ, Morgane" userId="d29c428e-ee62-4017-a838-521138d5b01c" providerId="ADAL" clId="{0CC17CD6-DFAB-4BFF-8D26-4B814A27B825}"/>
    <pc:docChg chg="undo custSel addSld delSld modSld sldOrd">
      <pc:chgData name="DOMINGUEZ, Morgane" userId="d29c428e-ee62-4017-a838-521138d5b01c" providerId="ADAL" clId="{0CC17CD6-DFAB-4BFF-8D26-4B814A27B825}" dt="2024-09-08T18:36:55.861" v="5765" actId="207"/>
      <pc:docMkLst>
        <pc:docMk/>
      </pc:docMkLst>
      <pc:sldChg chg="modSp mod">
        <pc:chgData name="DOMINGUEZ, Morgane" userId="d29c428e-ee62-4017-a838-521138d5b01c" providerId="ADAL" clId="{0CC17CD6-DFAB-4BFF-8D26-4B814A27B825}" dt="2024-09-07T18:34:48.399" v="112" actId="14100"/>
        <pc:sldMkLst>
          <pc:docMk/>
          <pc:sldMk cId="3811128158" sldId="850"/>
        </pc:sldMkLst>
      </pc:sldChg>
      <pc:sldChg chg="modSp mod modAnim">
        <pc:chgData name="DOMINGUEZ, Morgane" userId="d29c428e-ee62-4017-a838-521138d5b01c" providerId="ADAL" clId="{0CC17CD6-DFAB-4BFF-8D26-4B814A27B825}" dt="2024-09-08T18:29:58.688" v="5636" actId="20577"/>
        <pc:sldMkLst>
          <pc:docMk/>
          <pc:sldMk cId="0" sldId="854"/>
        </pc:sldMkLst>
      </pc:sldChg>
      <pc:sldChg chg="modSp del mod">
        <pc:chgData name="DOMINGUEZ, Morgane" userId="d29c428e-ee62-4017-a838-521138d5b01c" providerId="ADAL" clId="{0CC17CD6-DFAB-4BFF-8D26-4B814A27B825}" dt="2024-09-07T18:53:18.085" v="725" actId="2696"/>
        <pc:sldMkLst>
          <pc:docMk/>
          <pc:sldMk cId="970417603" sldId="2147474529"/>
        </pc:sldMkLst>
      </pc:sldChg>
      <pc:sldChg chg="del">
        <pc:chgData name="DOMINGUEZ, Morgane" userId="d29c428e-ee62-4017-a838-521138d5b01c" providerId="ADAL" clId="{0CC17CD6-DFAB-4BFF-8D26-4B814A27B825}" dt="2024-09-08T17:55:50.225" v="5373" actId="47"/>
        <pc:sldMkLst>
          <pc:docMk/>
          <pc:sldMk cId="2760534912" sldId="2147474607"/>
        </pc:sldMkLst>
      </pc:sldChg>
      <pc:sldChg chg="modSp add del mod">
        <pc:chgData name="DOMINGUEZ, Morgane" userId="d29c428e-ee62-4017-a838-521138d5b01c" providerId="ADAL" clId="{0CC17CD6-DFAB-4BFF-8D26-4B814A27B825}" dt="2024-09-08T18:36:55.861" v="5765" actId="207"/>
        <pc:sldMkLst>
          <pc:docMk/>
          <pc:sldMk cId="892742443" sldId="2147474624"/>
        </pc:sldMkLst>
      </pc:sldChg>
      <pc:sldChg chg="modSp mod">
        <pc:chgData name="DOMINGUEZ, Morgane" userId="d29c428e-ee62-4017-a838-521138d5b01c" providerId="ADAL" clId="{0CC17CD6-DFAB-4BFF-8D26-4B814A27B825}" dt="2024-09-07T18:34:28.875" v="107" actId="20577"/>
        <pc:sldMkLst>
          <pc:docMk/>
          <pc:sldMk cId="674776575" sldId="2147474634"/>
        </pc:sldMkLst>
      </pc:sldChg>
      <pc:sldChg chg="addSp delSp modSp mod ord">
        <pc:chgData name="DOMINGUEZ, Morgane" userId="d29c428e-ee62-4017-a838-521138d5b01c" providerId="ADAL" clId="{0CC17CD6-DFAB-4BFF-8D26-4B814A27B825}" dt="2024-09-07T18:41:05.715" v="337" actId="20577"/>
        <pc:sldMkLst>
          <pc:docMk/>
          <pc:sldMk cId="3738750408" sldId="2147474635"/>
        </pc:sldMkLst>
      </pc:sldChg>
      <pc:sldChg chg="del">
        <pc:chgData name="DOMINGUEZ, Morgane" userId="d29c428e-ee62-4017-a838-521138d5b01c" providerId="ADAL" clId="{0CC17CD6-DFAB-4BFF-8D26-4B814A27B825}" dt="2024-09-07T18:56:38.704" v="814" actId="47"/>
        <pc:sldMkLst>
          <pc:docMk/>
          <pc:sldMk cId="3192329836" sldId="2147474636"/>
        </pc:sldMkLst>
      </pc:sldChg>
      <pc:sldChg chg="del">
        <pc:chgData name="DOMINGUEZ, Morgane" userId="d29c428e-ee62-4017-a838-521138d5b01c" providerId="ADAL" clId="{0CC17CD6-DFAB-4BFF-8D26-4B814A27B825}" dt="2024-09-07T18:56:19.227" v="799" actId="47"/>
        <pc:sldMkLst>
          <pc:docMk/>
          <pc:sldMk cId="3262580620" sldId="2147474637"/>
        </pc:sldMkLst>
      </pc:sldChg>
      <pc:sldChg chg="addSp delSp modSp mod delAnim modAnim">
        <pc:chgData name="DOMINGUEZ, Morgane" userId="d29c428e-ee62-4017-a838-521138d5b01c" providerId="ADAL" clId="{0CC17CD6-DFAB-4BFF-8D26-4B814A27B825}" dt="2024-09-08T18:35:08.414" v="5747" actId="20577"/>
        <pc:sldMkLst>
          <pc:docMk/>
          <pc:sldMk cId="57960598" sldId="2147474638"/>
        </pc:sldMkLst>
      </pc:sldChg>
      <pc:sldChg chg="del">
        <pc:chgData name="DOMINGUEZ, Morgane" userId="d29c428e-ee62-4017-a838-521138d5b01c" providerId="ADAL" clId="{0CC17CD6-DFAB-4BFF-8D26-4B814A27B825}" dt="2024-09-07T18:56:46.835" v="819" actId="47"/>
        <pc:sldMkLst>
          <pc:docMk/>
          <pc:sldMk cId="3913625543" sldId="2147474639"/>
        </pc:sldMkLst>
      </pc:sldChg>
      <pc:sldChg chg="del">
        <pc:chgData name="DOMINGUEZ, Morgane" userId="d29c428e-ee62-4017-a838-521138d5b01c" providerId="ADAL" clId="{0CC17CD6-DFAB-4BFF-8D26-4B814A27B825}" dt="2024-09-07T18:56:47.598" v="820" actId="47"/>
        <pc:sldMkLst>
          <pc:docMk/>
          <pc:sldMk cId="2848746135" sldId="2147474641"/>
        </pc:sldMkLst>
      </pc:sldChg>
      <pc:sldChg chg="del">
        <pc:chgData name="DOMINGUEZ, Morgane" userId="d29c428e-ee62-4017-a838-521138d5b01c" providerId="ADAL" clId="{0CC17CD6-DFAB-4BFF-8D26-4B814A27B825}" dt="2024-09-07T18:56:48.310" v="821" actId="47"/>
        <pc:sldMkLst>
          <pc:docMk/>
          <pc:sldMk cId="1630817093" sldId="2147474642"/>
        </pc:sldMkLst>
      </pc:sldChg>
      <pc:sldChg chg="del">
        <pc:chgData name="DOMINGUEZ, Morgane" userId="d29c428e-ee62-4017-a838-521138d5b01c" providerId="ADAL" clId="{0CC17CD6-DFAB-4BFF-8D26-4B814A27B825}" dt="2024-09-07T18:56:49.708" v="822" actId="47"/>
        <pc:sldMkLst>
          <pc:docMk/>
          <pc:sldMk cId="3500599765" sldId="2147474643"/>
        </pc:sldMkLst>
      </pc:sldChg>
      <pc:sldChg chg="del">
        <pc:chgData name="DOMINGUEZ, Morgane" userId="d29c428e-ee62-4017-a838-521138d5b01c" providerId="ADAL" clId="{0CC17CD6-DFAB-4BFF-8D26-4B814A27B825}" dt="2024-09-07T18:56:50.522" v="823" actId="47"/>
        <pc:sldMkLst>
          <pc:docMk/>
          <pc:sldMk cId="2854425455" sldId="2147474644"/>
        </pc:sldMkLst>
      </pc:sldChg>
      <pc:sldChg chg="del">
        <pc:chgData name="DOMINGUEZ, Morgane" userId="d29c428e-ee62-4017-a838-521138d5b01c" providerId="ADAL" clId="{0CC17CD6-DFAB-4BFF-8D26-4B814A27B825}" dt="2024-09-07T18:56:39.499" v="815" actId="47"/>
        <pc:sldMkLst>
          <pc:docMk/>
          <pc:sldMk cId="2099658127" sldId="2147474645"/>
        </pc:sldMkLst>
      </pc:sldChg>
      <pc:sldChg chg="del">
        <pc:chgData name="DOMINGUEZ, Morgane" userId="d29c428e-ee62-4017-a838-521138d5b01c" providerId="ADAL" clId="{0CC17CD6-DFAB-4BFF-8D26-4B814A27B825}" dt="2024-09-07T18:56:40.149" v="816" actId="47"/>
        <pc:sldMkLst>
          <pc:docMk/>
          <pc:sldMk cId="3429084135" sldId="2147474646"/>
        </pc:sldMkLst>
      </pc:sldChg>
      <pc:sldChg chg="del">
        <pc:chgData name="DOMINGUEZ, Morgane" userId="d29c428e-ee62-4017-a838-521138d5b01c" providerId="ADAL" clId="{0CC17CD6-DFAB-4BFF-8D26-4B814A27B825}" dt="2024-09-07T18:56:40.789" v="817" actId="47"/>
        <pc:sldMkLst>
          <pc:docMk/>
          <pc:sldMk cId="1844206045" sldId="2147474647"/>
        </pc:sldMkLst>
      </pc:sldChg>
      <pc:sldChg chg="del">
        <pc:chgData name="DOMINGUEZ, Morgane" userId="d29c428e-ee62-4017-a838-521138d5b01c" providerId="ADAL" clId="{0CC17CD6-DFAB-4BFF-8D26-4B814A27B825}" dt="2024-09-07T18:56:41.864" v="818" actId="47"/>
        <pc:sldMkLst>
          <pc:docMk/>
          <pc:sldMk cId="4028701517" sldId="2147474648"/>
        </pc:sldMkLst>
      </pc:sldChg>
      <pc:sldChg chg="del">
        <pc:chgData name="DOMINGUEZ, Morgane" userId="d29c428e-ee62-4017-a838-521138d5b01c" providerId="ADAL" clId="{0CC17CD6-DFAB-4BFF-8D26-4B814A27B825}" dt="2024-09-07T18:56:19.860" v="800" actId="47"/>
        <pc:sldMkLst>
          <pc:docMk/>
          <pc:sldMk cId="1388963878" sldId="2147474651"/>
        </pc:sldMkLst>
      </pc:sldChg>
      <pc:sldChg chg="del">
        <pc:chgData name="DOMINGUEZ, Morgane" userId="d29c428e-ee62-4017-a838-521138d5b01c" providerId="ADAL" clId="{0CC17CD6-DFAB-4BFF-8D26-4B814A27B825}" dt="2024-09-07T18:56:20.357" v="801" actId="47"/>
        <pc:sldMkLst>
          <pc:docMk/>
          <pc:sldMk cId="2372340481" sldId="2147474652"/>
        </pc:sldMkLst>
      </pc:sldChg>
      <pc:sldChg chg="del">
        <pc:chgData name="DOMINGUEZ, Morgane" userId="d29c428e-ee62-4017-a838-521138d5b01c" providerId="ADAL" clId="{0CC17CD6-DFAB-4BFF-8D26-4B814A27B825}" dt="2024-09-07T18:56:20.921" v="802" actId="47"/>
        <pc:sldMkLst>
          <pc:docMk/>
          <pc:sldMk cId="3263178514" sldId="2147474653"/>
        </pc:sldMkLst>
      </pc:sldChg>
      <pc:sldChg chg="del">
        <pc:chgData name="DOMINGUEZ, Morgane" userId="d29c428e-ee62-4017-a838-521138d5b01c" providerId="ADAL" clId="{0CC17CD6-DFAB-4BFF-8D26-4B814A27B825}" dt="2024-09-07T18:56:21.411" v="803" actId="47"/>
        <pc:sldMkLst>
          <pc:docMk/>
          <pc:sldMk cId="783238721" sldId="2147474654"/>
        </pc:sldMkLst>
      </pc:sldChg>
      <pc:sldChg chg="del">
        <pc:chgData name="DOMINGUEZ, Morgane" userId="d29c428e-ee62-4017-a838-521138d5b01c" providerId="ADAL" clId="{0CC17CD6-DFAB-4BFF-8D26-4B814A27B825}" dt="2024-09-07T18:56:21.925" v="804" actId="47"/>
        <pc:sldMkLst>
          <pc:docMk/>
          <pc:sldMk cId="2870760672" sldId="2147474655"/>
        </pc:sldMkLst>
      </pc:sldChg>
      <pc:sldChg chg="del">
        <pc:chgData name="DOMINGUEZ, Morgane" userId="d29c428e-ee62-4017-a838-521138d5b01c" providerId="ADAL" clId="{0CC17CD6-DFAB-4BFF-8D26-4B814A27B825}" dt="2024-09-07T18:56:22.686" v="806" actId="47"/>
        <pc:sldMkLst>
          <pc:docMk/>
          <pc:sldMk cId="2035900040" sldId="2147474656"/>
        </pc:sldMkLst>
      </pc:sldChg>
      <pc:sldChg chg="del">
        <pc:chgData name="DOMINGUEZ, Morgane" userId="d29c428e-ee62-4017-a838-521138d5b01c" providerId="ADAL" clId="{0CC17CD6-DFAB-4BFF-8D26-4B814A27B825}" dt="2024-09-07T18:56:23.057" v="807" actId="47"/>
        <pc:sldMkLst>
          <pc:docMk/>
          <pc:sldMk cId="3481470748" sldId="2147474657"/>
        </pc:sldMkLst>
      </pc:sldChg>
      <pc:sldChg chg="del">
        <pc:chgData name="DOMINGUEZ, Morgane" userId="d29c428e-ee62-4017-a838-521138d5b01c" providerId="ADAL" clId="{0CC17CD6-DFAB-4BFF-8D26-4B814A27B825}" dt="2024-09-07T18:56:23.623" v="809" actId="47"/>
        <pc:sldMkLst>
          <pc:docMk/>
          <pc:sldMk cId="914646831" sldId="2147474658"/>
        </pc:sldMkLst>
      </pc:sldChg>
      <pc:sldChg chg="del">
        <pc:chgData name="DOMINGUEZ, Morgane" userId="d29c428e-ee62-4017-a838-521138d5b01c" providerId="ADAL" clId="{0CC17CD6-DFAB-4BFF-8D26-4B814A27B825}" dt="2024-09-07T18:56:22.332" v="805" actId="47"/>
        <pc:sldMkLst>
          <pc:docMk/>
          <pc:sldMk cId="778271540" sldId="2147474659"/>
        </pc:sldMkLst>
      </pc:sldChg>
      <pc:sldChg chg="del">
        <pc:chgData name="DOMINGUEZ, Morgane" userId="d29c428e-ee62-4017-a838-521138d5b01c" providerId="ADAL" clId="{0CC17CD6-DFAB-4BFF-8D26-4B814A27B825}" dt="2024-09-07T18:56:23.369" v="808" actId="47"/>
        <pc:sldMkLst>
          <pc:docMk/>
          <pc:sldMk cId="2554498907" sldId="2147474661"/>
        </pc:sldMkLst>
      </pc:sldChg>
      <pc:sldChg chg="del">
        <pc:chgData name="DOMINGUEZ, Morgane" userId="d29c428e-ee62-4017-a838-521138d5b01c" providerId="ADAL" clId="{0CC17CD6-DFAB-4BFF-8D26-4B814A27B825}" dt="2024-09-07T18:56:23.999" v="810" actId="47"/>
        <pc:sldMkLst>
          <pc:docMk/>
          <pc:sldMk cId="291714072" sldId="2147474662"/>
        </pc:sldMkLst>
      </pc:sldChg>
      <pc:sldChg chg="del">
        <pc:chgData name="DOMINGUEZ, Morgane" userId="d29c428e-ee62-4017-a838-521138d5b01c" providerId="ADAL" clId="{0CC17CD6-DFAB-4BFF-8D26-4B814A27B825}" dt="2024-09-07T18:56:24.278" v="811" actId="47"/>
        <pc:sldMkLst>
          <pc:docMk/>
          <pc:sldMk cId="855467839" sldId="2147474663"/>
        </pc:sldMkLst>
      </pc:sldChg>
      <pc:sldChg chg="addSp modSp new mod">
        <pc:chgData name="DOMINGUEZ, Morgane" userId="d29c428e-ee62-4017-a838-521138d5b01c" providerId="ADAL" clId="{0CC17CD6-DFAB-4BFF-8D26-4B814A27B825}" dt="2024-09-07T18:41:13.389" v="350" actId="20577"/>
        <pc:sldMkLst>
          <pc:docMk/>
          <pc:sldMk cId="3049358385" sldId="2147474664"/>
        </pc:sldMkLst>
      </pc:sldChg>
      <pc:sldChg chg="addSp delSp modSp new mod">
        <pc:chgData name="DOMINGUEZ, Morgane" userId="d29c428e-ee62-4017-a838-521138d5b01c" providerId="ADAL" clId="{0CC17CD6-DFAB-4BFF-8D26-4B814A27B825}" dt="2024-09-07T18:41:23.878" v="365" actId="20577"/>
        <pc:sldMkLst>
          <pc:docMk/>
          <pc:sldMk cId="2408308521" sldId="2147474665"/>
        </pc:sldMkLst>
      </pc:sldChg>
      <pc:sldChg chg="new del">
        <pc:chgData name="DOMINGUEZ, Morgane" userId="d29c428e-ee62-4017-a838-521138d5b01c" providerId="ADAL" clId="{0CC17CD6-DFAB-4BFF-8D26-4B814A27B825}" dt="2024-09-07T18:41:29.607" v="366" actId="2696"/>
        <pc:sldMkLst>
          <pc:docMk/>
          <pc:sldMk cId="1169722795" sldId="2147474666"/>
        </pc:sldMkLst>
      </pc:sldChg>
      <pc:sldChg chg="addSp delSp modSp mod delAnim modAnim">
        <pc:chgData name="DOMINGUEZ, Morgane" userId="d29c428e-ee62-4017-a838-521138d5b01c" providerId="ADAL" clId="{0CC17CD6-DFAB-4BFF-8D26-4B814A27B825}" dt="2024-09-07T19:04:03.688" v="1061" actId="1076"/>
        <pc:sldMkLst>
          <pc:docMk/>
          <pc:sldMk cId="3932401130" sldId="2147474666"/>
        </pc:sldMkLst>
      </pc:sldChg>
      <pc:sldChg chg="addSp delSp modSp mod delAnim modAnim">
        <pc:chgData name="DOMINGUEZ, Morgane" userId="d29c428e-ee62-4017-a838-521138d5b01c" providerId="ADAL" clId="{0CC17CD6-DFAB-4BFF-8D26-4B814A27B825}" dt="2024-09-08T18:35:48.418" v="5749" actId="5793"/>
        <pc:sldMkLst>
          <pc:docMk/>
          <pc:sldMk cId="3431496603" sldId="2147474667"/>
        </pc:sldMkLst>
      </pc:sldChg>
      <pc:sldChg chg="addSp delSp modSp mod delAnim modAnim">
        <pc:chgData name="DOMINGUEZ, Morgane" userId="d29c428e-ee62-4017-a838-521138d5b01c" providerId="ADAL" clId="{0CC17CD6-DFAB-4BFF-8D26-4B814A27B825}" dt="2024-09-08T18:30:26.964" v="5640" actId="2711"/>
        <pc:sldMkLst>
          <pc:docMk/>
          <pc:sldMk cId="2750217068" sldId="2147474668"/>
        </pc:sldMkLst>
      </pc:sldChg>
      <pc:sldChg chg="addSp delSp modSp add mod delAnim">
        <pc:chgData name="DOMINGUEZ, Morgane" userId="d29c428e-ee62-4017-a838-521138d5b01c" providerId="ADAL" clId="{0CC17CD6-DFAB-4BFF-8D26-4B814A27B825}" dt="2024-09-07T20:05:39.899" v="2245" actId="1076"/>
        <pc:sldMkLst>
          <pc:docMk/>
          <pc:sldMk cId="2045906253" sldId="2147474669"/>
        </pc:sldMkLst>
      </pc:sldChg>
      <pc:sldChg chg="addSp delSp modSp mod modAnim modNotesTx">
        <pc:chgData name="DOMINGUEZ, Morgane" userId="d29c428e-ee62-4017-a838-521138d5b01c" providerId="ADAL" clId="{0CC17CD6-DFAB-4BFF-8D26-4B814A27B825}" dt="2024-09-08T18:31:37.689" v="5669" actId="20577"/>
        <pc:sldMkLst>
          <pc:docMk/>
          <pc:sldMk cId="1936861608" sldId="2147474670"/>
        </pc:sldMkLst>
      </pc:sldChg>
      <pc:sldChg chg="addSp delSp modSp mod modAnim">
        <pc:chgData name="DOMINGUEZ, Morgane" userId="d29c428e-ee62-4017-a838-521138d5b01c" providerId="ADAL" clId="{0CC17CD6-DFAB-4BFF-8D26-4B814A27B825}" dt="2024-09-08T18:32:51.183" v="5687"/>
        <pc:sldMkLst>
          <pc:docMk/>
          <pc:sldMk cId="3876189536" sldId="2147474671"/>
        </pc:sldMkLst>
      </pc:sldChg>
      <pc:sldChg chg="new del">
        <pc:chgData name="DOMINGUEZ, Morgane" userId="d29c428e-ee62-4017-a838-521138d5b01c" providerId="ADAL" clId="{0CC17CD6-DFAB-4BFF-8D26-4B814A27B825}" dt="2024-09-07T19:53:08.537" v="2014" actId="2696"/>
        <pc:sldMkLst>
          <pc:docMk/>
          <pc:sldMk cId="2613973069" sldId="2147474672"/>
        </pc:sldMkLst>
      </pc:sldChg>
      <pc:sldChg chg="addSp delSp modSp mod modAnim">
        <pc:chgData name="DOMINGUEZ, Morgane" userId="d29c428e-ee62-4017-a838-521138d5b01c" providerId="ADAL" clId="{0CC17CD6-DFAB-4BFF-8D26-4B814A27B825}" dt="2024-09-08T18:34:35.219" v="5733" actId="208"/>
        <pc:sldMkLst>
          <pc:docMk/>
          <pc:sldMk cId="3602983191" sldId="2147474673"/>
        </pc:sldMkLst>
      </pc:sldChg>
      <pc:sldChg chg="addSp delSp modSp mod delAnim modAnim">
        <pc:chgData name="DOMINGUEZ, Morgane" userId="d29c428e-ee62-4017-a838-521138d5b01c" providerId="ADAL" clId="{0CC17CD6-DFAB-4BFF-8D26-4B814A27B825}" dt="2024-09-08T18:26:18.486" v="5537"/>
        <pc:sldMkLst>
          <pc:docMk/>
          <pc:sldMk cId="700141318" sldId="2147474674"/>
        </pc:sldMkLst>
      </pc:sldChg>
      <pc:sldChg chg="addSp delSp modSp mod delAnim modAnim">
        <pc:chgData name="DOMINGUEZ, Morgane" userId="d29c428e-ee62-4017-a838-521138d5b01c" providerId="ADAL" clId="{0CC17CD6-DFAB-4BFF-8D26-4B814A27B825}" dt="2024-09-08T18:20:07.183" v="5481" actId="15"/>
        <pc:sldMkLst>
          <pc:docMk/>
          <pc:sldMk cId="2242695672" sldId="2147474675"/>
        </pc:sldMkLst>
      </pc:sldChg>
      <pc:sldChg chg="delSp modSp mod delAnim modAnim">
        <pc:chgData name="DOMINGUEZ, Morgane" userId="d29c428e-ee62-4017-a838-521138d5b01c" providerId="ADAL" clId="{0CC17CD6-DFAB-4BFF-8D26-4B814A27B825}" dt="2024-09-08T18:22:08.109" v="5490" actId="108"/>
        <pc:sldMkLst>
          <pc:docMk/>
          <pc:sldMk cId="3733307389" sldId="2147474676"/>
        </pc:sldMkLst>
      </pc:sldChg>
      <pc:sldChg chg="addSp delSp modSp mod delAnim modAnim">
        <pc:chgData name="DOMINGUEZ, Morgane" userId="d29c428e-ee62-4017-a838-521138d5b01c" providerId="ADAL" clId="{0CC17CD6-DFAB-4BFF-8D26-4B814A27B825}" dt="2024-09-08T18:23:36.570" v="5503" actId="108"/>
        <pc:sldMkLst>
          <pc:docMk/>
          <pc:sldMk cId="1641484314" sldId="2147474677"/>
        </pc:sldMkLst>
      </pc:sldChg>
      <pc:sldChg chg="addSp delSp modSp mod delAnim modAnim">
        <pc:chgData name="DOMINGUEZ, Morgane" userId="d29c428e-ee62-4017-a838-521138d5b01c" providerId="ADAL" clId="{0CC17CD6-DFAB-4BFF-8D26-4B814A27B825}" dt="2024-09-08T18:24:26.545" v="5508" actId="20577"/>
        <pc:sldMkLst>
          <pc:docMk/>
          <pc:sldMk cId="3243291593" sldId="2147474678"/>
        </pc:sldMkLst>
      </pc:sldChg>
      <pc:sldChg chg="addSp delSp modSp mod delAnim">
        <pc:chgData name="DOMINGUEZ, Morgane" userId="d29c428e-ee62-4017-a838-521138d5b01c" providerId="ADAL" clId="{0CC17CD6-DFAB-4BFF-8D26-4B814A27B825}" dt="2024-09-08T18:27:29.708" v="5546" actId="1076"/>
        <pc:sldMkLst>
          <pc:docMk/>
          <pc:sldMk cId="2091981546" sldId="2147474679"/>
        </pc:sldMkLst>
      </pc:sldChg>
      <pc:sldChg chg="modSp del mod">
        <pc:chgData name="DOMINGUEZ, Morgane" userId="d29c428e-ee62-4017-a838-521138d5b01c" providerId="ADAL" clId="{0CC17CD6-DFAB-4BFF-8D26-4B814A27B825}" dt="2024-09-08T17:27:20.391" v="4224" actId="2696"/>
        <pc:sldMkLst>
          <pc:docMk/>
          <pc:sldMk cId="3568129574" sldId="2147474679"/>
        </pc:sldMkLst>
      </pc:sldChg>
      <pc:sldChg chg="addSp delSp modSp mod">
        <pc:chgData name="DOMINGUEZ, Morgane" userId="d29c428e-ee62-4017-a838-521138d5b01c" providerId="ADAL" clId="{0CC17CD6-DFAB-4BFF-8D26-4B814A27B825}" dt="2024-09-08T18:27:38.315" v="5547" actId="1076"/>
        <pc:sldMkLst>
          <pc:docMk/>
          <pc:sldMk cId="1759867995" sldId="2147474680"/>
        </pc:sldMkLst>
      </pc:sldChg>
      <pc:sldChg chg="addSp delSp modSp mod modAnim">
        <pc:chgData name="DOMINGUEZ, Morgane" userId="d29c428e-ee62-4017-a838-521138d5b01c" providerId="ADAL" clId="{0CC17CD6-DFAB-4BFF-8D26-4B814A27B825}" dt="2024-09-08T18:28:22.597" v="5558" actId="2711"/>
        <pc:sldMkLst>
          <pc:docMk/>
          <pc:sldMk cId="783526128" sldId="2147474681"/>
        </pc:sldMkLst>
      </pc:sldChg>
      <pc:sldChg chg="modSp mod">
        <pc:chgData name="DOMINGUEZ, Morgane" userId="d29c428e-ee62-4017-a838-521138d5b01c" providerId="ADAL" clId="{0CC17CD6-DFAB-4BFF-8D26-4B814A27B825}" dt="2024-09-08T18:18:41.287" v="5437"/>
        <pc:sldMkLst>
          <pc:docMk/>
          <pc:sldMk cId="2124846011" sldId="2147474682"/>
        </pc:sldMkLst>
      </pc:sldChg>
    </pc:docChg>
  </pc:docChgLst>
  <pc:docChgLst>
    <pc:chgData name="DOMINGUEZ, Morgane" userId="d29c428e-ee62-4017-a838-521138d5b01c" providerId="ADAL" clId="{F5181431-3BD2-4692-B7C7-7683B15FF663}"/>
    <pc:docChg chg="modSld sldOrd">
      <pc:chgData name="DOMINGUEZ, Morgane" userId="d29c428e-ee62-4017-a838-521138d5b01c" providerId="ADAL" clId="{F5181431-3BD2-4692-B7C7-7683B15FF663}" dt="2024-10-18T14:35:15.744" v="2"/>
      <pc:docMkLst>
        <pc:docMk/>
      </pc:docMkLst>
      <pc:sldChg chg="ord delCm">
        <pc:chgData name="DOMINGUEZ, Morgane" userId="d29c428e-ee62-4017-a838-521138d5b01c" providerId="ADAL" clId="{F5181431-3BD2-4692-B7C7-7683B15FF663}" dt="2024-10-18T14:35:15.744" v="2"/>
        <pc:sldMkLst>
          <pc:docMk/>
          <pc:sldMk cId="218605984" sldId="2147474573"/>
        </pc:sldMkLst>
        <pc:extLst>
          <p:ext xmlns:p="http://schemas.openxmlformats.org/presentationml/2006/main" uri="{D6D511B9-2390-475A-947B-AFAB55BFBCF1}">
            <pc226:cmChg xmlns:pc226="http://schemas.microsoft.com/office/powerpoint/2022/06/main/command" chg="del">
              <pc226:chgData name="DOMINGUEZ, Morgane" userId="d29c428e-ee62-4017-a838-521138d5b01c" providerId="ADAL" clId="{F5181431-3BD2-4692-B7C7-7683B15FF663}" dt="2024-10-18T14:35:15.744" v="2"/>
              <pc2:cmMkLst xmlns:pc2="http://schemas.microsoft.com/office/powerpoint/2019/9/main/command">
                <pc:docMk/>
                <pc:sldMk cId="218605984" sldId="2147474573"/>
                <pc2:cmMk id="{C07A8234-34C0-4D5C-9857-6C4424CEED29}"/>
              </pc2:cmMkLst>
            </pc226:cmChg>
          </p:ext>
        </pc:extLst>
      </pc:sldChg>
    </pc:docChg>
  </pc:docChgLst>
  <pc:docChgLst>
    <pc:chgData name="DOMINGUEZ, Morgane" userId="d29c428e-ee62-4017-a838-521138d5b01c" providerId="ADAL" clId="{0D792B87-C3CA-4079-8639-E03A66F5F9A3}"/>
    <pc:docChg chg="undo redo custSel addSld delSld modSld sldOrd delMainMaster">
      <pc:chgData name="DOMINGUEZ, Morgane" userId="d29c428e-ee62-4017-a838-521138d5b01c" providerId="ADAL" clId="{0D792B87-C3CA-4079-8639-E03A66F5F9A3}" dt="2024-09-25T18:54:34.507" v="9492" actId="20577"/>
      <pc:docMkLst>
        <pc:docMk/>
      </pc:docMkLst>
      <pc:sldChg chg="del">
        <pc:chgData name="DOMINGUEZ, Morgane" userId="d29c428e-ee62-4017-a838-521138d5b01c" providerId="ADAL" clId="{0D792B87-C3CA-4079-8639-E03A66F5F9A3}" dt="2024-09-15T12:25:45.545" v="7873" actId="2696"/>
        <pc:sldMkLst>
          <pc:docMk/>
          <pc:sldMk cId="1346659037" sldId="275"/>
        </pc:sldMkLst>
      </pc:sldChg>
      <pc:sldChg chg="modSp del mod">
        <pc:chgData name="DOMINGUEZ, Morgane" userId="d29c428e-ee62-4017-a838-521138d5b01c" providerId="ADAL" clId="{0D792B87-C3CA-4079-8639-E03A66F5F9A3}" dt="2024-09-15T09:24:00.422" v="4303" actId="2696"/>
        <pc:sldMkLst>
          <pc:docMk/>
          <pc:sldMk cId="3165629779" sldId="754"/>
        </pc:sldMkLst>
      </pc:sldChg>
      <pc:sldChg chg="addSp delSp modSp del mod">
        <pc:chgData name="DOMINGUEZ, Morgane" userId="d29c428e-ee62-4017-a838-521138d5b01c" providerId="ADAL" clId="{0D792B87-C3CA-4079-8639-E03A66F5F9A3}" dt="2024-09-14T17:00:18.257" v="1387" actId="2696"/>
        <pc:sldMkLst>
          <pc:docMk/>
          <pc:sldMk cId="71800351" sldId="782"/>
        </pc:sldMkLst>
      </pc:sldChg>
      <pc:sldChg chg="del">
        <pc:chgData name="DOMINGUEZ, Morgane" userId="d29c428e-ee62-4017-a838-521138d5b01c" providerId="ADAL" clId="{0D792B87-C3CA-4079-8639-E03A66F5F9A3}" dt="2024-09-15T09:23:54.855" v="4301" actId="2696"/>
        <pc:sldMkLst>
          <pc:docMk/>
          <pc:sldMk cId="3669925664" sldId="795"/>
        </pc:sldMkLst>
      </pc:sldChg>
      <pc:sldChg chg="addSp delSp modSp del mod">
        <pc:chgData name="DOMINGUEZ, Morgane" userId="d29c428e-ee62-4017-a838-521138d5b01c" providerId="ADAL" clId="{0D792B87-C3CA-4079-8639-E03A66F5F9A3}" dt="2024-09-15T10:28:36.914" v="5255" actId="2696"/>
        <pc:sldMkLst>
          <pc:docMk/>
          <pc:sldMk cId="1168530309" sldId="798"/>
        </pc:sldMkLst>
      </pc:sldChg>
      <pc:sldChg chg="del">
        <pc:chgData name="DOMINGUEZ, Morgane" userId="d29c428e-ee62-4017-a838-521138d5b01c" providerId="ADAL" clId="{0D792B87-C3CA-4079-8639-E03A66F5F9A3}" dt="2024-09-15T10:35:26.102" v="5558" actId="2696"/>
        <pc:sldMkLst>
          <pc:docMk/>
          <pc:sldMk cId="2727307880" sldId="801"/>
        </pc:sldMkLst>
      </pc:sldChg>
      <pc:sldChg chg="del">
        <pc:chgData name="DOMINGUEZ, Morgane" userId="d29c428e-ee62-4017-a838-521138d5b01c" providerId="ADAL" clId="{0D792B87-C3CA-4079-8639-E03A66F5F9A3}" dt="2024-09-15T09:30:00.233" v="4430" actId="2696"/>
        <pc:sldMkLst>
          <pc:docMk/>
          <pc:sldMk cId="768098373" sldId="805"/>
        </pc:sldMkLst>
      </pc:sldChg>
      <pc:sldChg chg="del">
        <pc:chgData name="DOMINGUEZ, Morgane" userId="d29c428e-ee62-4017-a838-521138d5b01c" providerId="ADAL" clId="{0D792B87-C3CA-4079-8639-E03A66F5F9A3}" dt="2024-09-14T17:11:24.636" v="1517" actId="2696"/>
        <pc:sldMkLst>
          <pc:docMk/>
          <pc:sldMk cId="1985055439" sldId="845"/>
        </pc:sldMkLst>
      </pc:sldChg>
      <pc:sldChg chg="del">
        <pc:chgData name="DOMINGUEZ, Morgane" userId="d29c428e-ee62-4017-a838-521138d5b01c" providerId="ADAL" clId="{0D792B87-C3CA-4079-8639-E03A66F5F9A3}" dt="2024-09-15T10:35:29.938" v="5559" actId="2696"/>
        <pc:sldMkLst>
          <pc:docMk/>
          <pc:sldMk cId="1123710214" sldId="848"/>
        </pc:sldMkLst>
      </pc:sldChg>
      <pc:sldChg chg="del">
        <pc:chgData name="DOMINGUEZ, Morgane" userId="d29c428e-ee62-4017-a838-521138d5b01c" providerId="ADAL" clId="{0D792B87-C3CA-4079-8639-E03A66F5F9A3}" dt="2024-09-11T10:29:44.508" v="0" actId="2696"/>
        <pc:sldMkLst>
          <pc:docMk/>
          <pc:sldMk cId="3811128158" sldId="850"/>
        </pc:sldMkLst>
      </pc:sldChg>
      <pc:sldChg chg="del">
        <pc:chgData name="DOMINGUEZ, Morgane" userId="d29c428e-ee62-4017-a838-521138d5b01c" providerId="ADAL" clId="{0D792B87-C3CA-4079-8639-E03A66F5F9A3}" dt="2024-09-15T09:25:01.240" v="4339" actId="2696"/>
        <pc:sldMkLst>
          <pc:docMk/>
          <pc:sldMk cId="879090910" sldId="851"/>
        </pc:sldMkLst>
      </pc:sldChg>
      <pc:sldChg chg="addSp delSp modSp mod">
        <pc:chgData name="DOMINGUEZ, Morgane" userId="d29c428e-ee62-4017-a838-521138d5b01c" providerId="ADAL" clId="{0D792B87-C3CA-4079-8639-E03A66F5F9A3}" dt="2024-09-15T12:03:49.740" v="7400" actId="20577"/>
        <pc:sldMkLst>
          <pc:docMk/>
          <pc:sldMk cId="0" sldId="854"/>
        </pc:sldMkLst>
      </pc:sldChg>
      <pc:sldChg chg="del">
        <pc:chgData name="DOMINGUEZ, Morgane" userId="d29c428e-ee62-4017-a838-521138d5b01c" providerId="ADAL" clId="{0D792B87-C3CA-4079-8639-E03A66F5F9A3}" dt="2024-09-15T09:25:10.815" v="4340" actId="2696"/>
        <pc:sldMkLst>
          <pc:docMk/>
          <pc:sldMk cId="2013114510" sldId="2147474514"/>
        </pc:sldMkLst>
      </pc:sldChg>
      <pc:sldChg chg="addSp delSp modSp del mod">
        <pc:chgData name="DOMINGUEZ, Morgane" userId="d29c428e-ee62-4017-a838-521138d5b01c" providerId="ADAL" clId="{0D792B87-C3CA-4079-8639-E03A66F5F9A3}" dt="2024-09-15T09:30:28.837" v="4431" actId="2696"/>
        <pc:sldMkLst>
          <pc:docMk/>
          <pc:sldMk cId="4180999551" sldId="2147474533"/>
        </pc:sldMkLst>
      </pc:sldChg>
      <pc:sldChg chg="del">
        <pc:chgData name="DOMINGUEZ, Morgane" userId="d29c428e-ee62-4017-a838-521138d5b01c" providerId="ADAL" clId="{0D792B87-C3CA-4079-8639-E03A66F5F9A3}" dt="2024-09-15T09:25:15.854" v="4341" actId="2696"/>
        <pc:sldMkLst>
          <pc:docMk/>
          <pc:sldMk cId="1117050586" sldId="2147474544"/>
        </pc:sldMkLst>
      </pc:sldChg>
      <pc:sldChg chg="addSp delSp modSp mod addAnim delAnim modAnim">
        <pc:chgData name="DOMINGUEZ, Morgane" userId="d29c428e-ee62-4017-a838-521138d5b01c" providerId="ADAL" clId="{0D792B87-C3CA-4079-8639-E03A66F5F9A3}" dt="2024-09-15T12:24:32.040" v="7833"/>
        <pc:sldMkLst>
          <pc:docMk/>
          <pc:sldMk cId="218605984" sldId="2147474573"/>
        </pc:sldMkLst>
      </pc:sldChg>
      <pc:sldChg chg="del">
        <pc:chgData name="DOMINGUEZ, Morgane" userId="d29c428e-ee62-4017-a838-521138d5b01c" providerId="ADAL" clId="{0D792B87-C3CA-4079-8639-E03A66F5F9A3}" dt="2024-09-15T12:14:45.332" v="7722" actId="2696"/>
        <pc:sldMkLst>
          <pc:docMk/>
          <pc:sldMk cId="1160724794" sldId="2147474583"/>
        </pc:sldMkLst>
      </pc:sldChg>
      <pc:sldChg chg="del">
        <pc:chgData name="DOMINGUEZ, Morgane" userId="d29c428e-ee62-4017-a838-521138d5b01c" providerId="ADAL" clId="{0D792B87-C3CA-4079-8639-E03A66F5F9A3}" dt="2024-09-15T12:25:50.383" v="7874" actId="2696"/>
        <pc:sldMkLst>
          <pc:docMk/>
          <pc:sldMk cId="2803857986" sldId="2147474584"/>
        </pc:sldMkLst>
      </pc:sldChg>
      <pc:sldChg chg="modSp mod">
        <pc:chgData name="DOMINGUEZ, Morgane" userId="d29c428e-ee62-4017-a838-521138d5b01c" providerId="ADAL" clId="{0D792B87-C3CA-4079-8639-E03A66F5F9A3}" dt="2024-09-25T18:45:03.790" v="9410" actId="20577"/>
        <pc:sldMkLst>
          <pc:docMk/>
          <pc:sldMk cId="892742443" sldId="2147474624"/>
        </pc:sldMkLst>
      </pc:sldChg>
      <pc:sldChg chg="delSp modSp del mod">
        <pc:chgData name="DOMINGUEZ, Morgane" userId="d29c428e-ee62-4017-a838-521138d5b01c" providerId="ADAL" clId="{0D792B87-C3CA-4079-8639-E03A66F5F9A3}" dt="2024-09-15T12:03:25.575" v="7397" actId="2696"/>
        <pc:sldMkLst>
          <pc:docMk/>
          <pc:sldMk cId="674776575" sldId="2147474634"/>
        </pc:sldMkLst>
      </pc:sldChg>
      <pc:sldChg chg="addSp delSp modSp mod">
        <pc:chgData name="DOMINGUEZ, Morgane" userId="d29c428e-ee62-4017-a838-521138d5b01c" providerId="ADAL" clId="{0D792B87-C3CA-4079-8639-E03A66F5F9A3}" dt="2024-09-15T12:03:32.253" v="7398" actId="20577"/>
        <pc:sldMkLst>
          <pc:docMk/>
          <pc:sldMk cId="354932537" sldId="2147474636"/>
        </pc:sldMkLst>
      </pc:sldChg>
      <pc:sldChg chg="addSp delSp modSp mod delAnim modAnim">
        <pc:chgData name="DOMINGUEZ, Morgane" userId="d29c428e-ee62-4017-a838-521138d5b01c" providerId="ADAL" clId="{0D792B87-C3CA-4079-8639-E03A66F5F9A3}" dt="2024-09-25T18:31:54.524" v="9261" actId="1076"/>
        <pc:sldMkLst>
          <pc:docMk/>
          <pc:sldMk cId="2242695672" sldId="2147474675"/>
        </pc:sldMkLst>
      </pc:sldChg>
      <pc:sldChg chg="addSp delSp modSp mod">
        <pc:chgData name="DOMINGUEZ, Morgane" userId="d29c428e-ee62-4017-a838-521138d5b01c" providerId="ADAL" clId="{0D792B87-C3CA-4079-8639-E03A66F5F9A3}" dt="2024-09-25T18:48:46.516" v="9444" actId="15"/>
        <pc:sldMkLst>
          <pc:docMk/>
          <pc:sldMk cId="3733307389" sldId="2147474676"/>
        </pc:sldMkLst>
      </pc:sldChg>
      <pc:sldChg chg="addSp delSp modSp mod">
        <pc:chgData name="DOMINGUEZ, Morgane" userId="d29c428e-ee62-4017-a838-521138d5b01c" providerId="ADAL" clId="{0D792B87-C3CA-4079-8639-E03A66F5F9A3}" dt="2024-09-25T18:46:06.460" v="9411" actId="6549"/>
        <pc:sldMkLst>
          <pc:docMk/>
          <pc:sldMk cId="2124846011" sldId="2147474682"/>
        </pc:sldMkLst>
      </pc:sldChg>
      <pc:sldChg chg="modSp mod">
        <pc:chgData name="DOMINGUEZ, Morgane" userId="d29c428e-ee62-4017-a838-521138d5b01c" providerId="ADAL" clId="{0D792B87-C3CA-4079-8639-E03A66F5F9A3}" dt="2024-09-15T12:05:18.634" v="7433" actId="20577"/>
        <pc:sldMkLst>
          <pc:docMk/>
          <pc:sldMk cId="2520317998" sldId="2147474683"/>
        </pc:sldMkLst>
      </pc:sldChg>
      <pc:sldChg chg="addSp delSp modSp mod">
        <pc:chgData name="DOMINGUEZ, Morgane" userId="d29c428e-ee62-4017-a838-521138d5b01c" providerId="ADAL" clId="{0D792B87-C3CA-4079-8639-E03A66F5F9A3}" dt="2024-09-15T12:24:44.981" v="7835" actId="478"/>
        <pc:sldMkLst>
          <pc:docMk/>
          <pc:sldMk cId="282833751" sldId="2147474685"/>
        </pc:sldMkLst>
      </pc:sldChg>
      <pc:sldChg chg="addSp delSp modSp del mod delAnim modAnim">
        <pc:chgData name="DOMINGUEZ, Morgane" userId="d29c428e-ee62-4017-a838-521138d5b01c" providerId="ADAL" clId="{0D792B87-C3CA-4079-8639-E03A66F5F9A3}" dt="2024-09-14T17:10:42.012" v="1484" actId="2696"/>
        <pc:sldMkLst>
          <pc:docMk/>
          <pc:sldMk cId="2961050440" sldId="2147474686"/>
        </pc:sldMkLst>
      </pc:sldChg>
      <pc:sldChg chg="addSp delSp modSp mod ord delAnim modAnim">
        <pc:chgData name="DOMINGUEZ, Morgane" userId="d29c428e-ee62-4017-a838-521138d5b01c" providerId="ADAL" clId="{0D792B87-C3CA-4079-8639-E03A66F5F9A3}" dt="2024-09-25T18:50:26.612" v="9449" actId="20577"/>
        <pc:sldMkLst>
          <pc:docMk/>
          <pc:sldMk cId="93425258" sldId="2147474687"/>
        </pc:sldMkLst>
      </pc:sldChg>
      <pc:sldChg chg="del">
        <pc:chgData name="DOMINGUEZ, Morgane" userId="d29c428e-ee62-4017-a838-521138d5b01c" providerId="ADAL" clId="{0D792B87-C3CA-4079-8639-E03A66F5F9A3}" dt="2024-09-15T09:30:32.486" v="4432" actId="2696"/>
        <pc:sldMkLst>
          <pc:docMk/>
          <pc:sldMk cId="302249973" sldId="2147474688"/>
        </pc:sldMkLst>
      </pc:sldChg>
      <pc:sldChg chg="del">
        <pc:chgData name="DOMINGUEZ, Morgane" userId="d29c428e-ee62-4017-a838-521138d5b01c" providerId="ADAL" clId="{0D792B87-C3CA-4079-8639-E03A66F5F9A3}" dt="2024-09-15T10:35:32.319" v="5560" actId="2696"/>
        <pc:sldMkLst>
          <pc:docMk/>
          <pc:sldMk cId="632809033" sldId="2147474689"/>
        </pc:sldMkLst>
      </pc:sldChg>
      <pc:sldChg chg="del">
        <pc:chgData name="DOMINGUEZ, Morgane" userId="d29c428e-ee62-4017-a838-521138d5b01c" providerId="ADAL" clId="{0D792B87-C3CA-4079-8639-E03A66F5F9A3}" dt="2024-09-15T10:35:35.248" v="5561" actId="2696"/>
        <pc:sldMkLst>
          <pc:docMk/>
          <pc:sldMk cId="1115502215" sldId="2147474690"/>
        </pc:sldMkLst>
      </pc:sldChg>
      <pc:sldChg chg="del">
        <pc:chgData name="DOMINGUEZ, Morgane" userId="d29c428e-ee62-4017-a838-521138d5b01c" providerId="ADAL" clId="{0D792B87-C3CA-4079-8639-E03A66F5F9A3}" dt="2024-09-15T10:39:33.824" v="5562" actId="2696"/>
        <pc:sldMkLst>
          <pc:docMk/>
          <pc:sldMk cId="871842350" sldId="2147474691"/>
        </pc:sldMkLst>
      </pc:sldChg>
      <pc:sldChg chg="del">
        <pc:chgData name="DOMINGUEZ, Morgane" userId="d29c428e-ee62-4017-a838-521138d5b01c" providerId="ADAL" clId="{0D792B87-C3CA-4079-8639-E03A66F5F9A3}" dt="2024-09-15T10:25:37.720" v="5177" actId="2696"/>
        <pc:sldMkLst>
          <pc:docMk/>
          <pc:sldMk cId="1038470701" sldId="2147474692"/>
        </pc:sldMkLst>
      </pc:sldChg>
      <pc:sldChg chg="del">
        <pc:chgData name="DOMINGUEZ, Morgane" userId="d29c428e-ee62-4017-a838-521138d5b01c" providerId="ADAL" clId="{0D792B87-C3CA-4079-8639-E03A66F5F9A3}" dt="2024-09-15T10:25:40.484" v="5178" actId="2696"/>
        <pc:sldMkLst>
          <pc:docMk/>
          <pc:sldMk cId="3457263268" sldId="2147474694"/>
        </pc:sldMkLst>
      </pc:sldChg>
      <pc:sldChg chg="del">
        <pc:chgData name="DOMINGUEZ, Morgane" userId="d29c428e-ee62-4017-a838-521138d5b01c" providerId="ADAL" clId="{0D792B87-C3CA-4079-8639-E03A66F5F9A3}" dt="2024-09-15T10:25:43.056" v="5179" actId="2696"/>
        <pc:sldMkLst>
          <pc:docMk/>
          <pc:sldMk cId="3755568799" sldId="2147474695"/>
        </pc:sldMkLst>
      </pc:sldChg>
      <pc:sldChg chg="addSp delSp modSp mod ord modAnim">
        <pc:chgData name="DOMINGUEZ, Morgane" userId="d29c428e-ee62-4017-a838-521138d5b01c" providerId="ADAL" clId="{0D792B87-C3CA-4079-8639-E03A66F5F9A3}" dt="2024-09-25T18:54:34.507" v="9492" actId="20577"/>
        <pc:sldMkLst>
          <pc:docMk/>
          <pc:sldMk cId="3778788906" sldId="2147474696"/>
        </pc:sldMkLst>
      </pc:sldChg>
      <pc:sldChg chg="del">
        <pc:chgData name="DOMINGUEZ, Morgane" userId="d29c428e-ee62-4017-a838-521138d5b01c" providerId="ADAL" clId="{0D792B87-C3CA-4079-8639-E03A66F5F9A3}" dt="2024-09-15T12:11:44.967" v="7509" actId="2696"/>
        <pc:sldMkLst>
          <pc:docMk/>
          <pc:sldMk cId="2997173484" sldId="2147474697"/>
        </pc:sldMkLst>
      </pc:sldChg>
      <pc:sldChg chg="addSp delSp modSp mod">
        <pc:chgData name="DOMINGUEZ, Morgane" userId="d29c428e-ee62-4017-a838-521138d5b01c" providerId="ADAL" clId="{0D792B87-C3CA-4079-8639-E03A66F5F9A3}" dt="2024-09-25T18:42:49.958" v="9372" actId="1076"/>
        <pc:sldMkLst>
          <pc:docMk/>
          <pc:sldMk cId="3821333042" sldId="2147474699"/>
        </pc:sldMkLst>
      </pc:sldChg>
      <pc:sldChg chg="modSp mod">
        <pc:chgData name="DOMINGUEZ, Morgane" userId="d29c428e-ee62-4017-a838-521138d5b01c" providerId="ADAL" clId="{0D792B87-C3CA-4079-8639-E03A66F5F9A3}" dt="2024-09-25T18:43:08.173" v="9383" actId="14100"/>
        <pc:sldMkLst>
          <pc:docMk/>
          <pc:sldMk cId="1914682559" sldId="2147474700"/>
        </pc:sldMkLst>
      </pc:sldChg>
      <pc:sldChg chg="del">
        <pc:chgData name="DOMINGUEZ, Morgane" userId="d29c428e-ee62-4017-a838-521138d5b01c" providerId="ADAL" clId="{0D792B87-C3CA-4079-8639-E03A66F5F9A3}" dt="2024-09-15T12:14:48.937" v="7723" actId="2696"/>
        <pc:sldMkLst>
          <pc:docMk/>
          <pc:sldMk cId="592260387" sldId="2147474701"/>
        </pc:sldMkLst>
      </pc:sldChg>
      <pc:sldChg chg="del">
        <pc:chgData name="DOMINGUEZ, Morgane" userId="d29c428e-ee62-4017-a838-521138d5b01c" providerId="ADAL" clId="{0D792B87-C3CA-4079-8639-E03A66F5F9A3}" dt="2024-09-15T12:14:52.331" v="7724" actId="2696"/>
        <pc:sldMkLst>
          <pc:docMk/>
          <pc:sldMk cId="3721774301" sldId="2147474702"/>
        </pc:sldMkLst>
      </pc:sldChg>
      <pc:sldChg chg="modSp del mod">
        <pc:chgData name="DOMINGUEZ, Morgane" userId="d29c428e-ee62-4017-a838-521138d5b01c" providerId="ADAL" clId="{0D792B87-C3CA-4079-8639-E03A66F5F9A3}" dt="2024-09-15T12:32:17.688" v="8583" actId="2696"/>
        <pc:sldMkLst>
          <pc:docMk/>
          <pc:sldMk cId="3745586817" sldId="2147474703"/>
        </pc:sldMkLst>
      </pc:sldChg>
      <pc:sldChg chg="addSp delSp modSp mod delAnim modAnim">
        <pc:chgData name="DOMINGUEZ, Morgane" userId="d29c428e-ee62-4017-a838-521138d5b01c" providerId="ADAL" clId="{0D792B87-C3CA-4079-8639-E03A66F5F9A3}" dt="2024-09-15T12:24:42.390" v="7834" actId="478"/>
        <pc:sldMkLst>
          <pc:docMk/>
          <pc:sldMk cId="4186313845" sldId="2147474704"/>
        </pc:sldMkLst>
      </pc:sldChg>
      <pc:sldChg chg="addSp delSp modSp mod">
        <pc:chgData name="DOMINGUEZ, Morgane" userId="d29c428e-ee62-4017-a838-521138d5b01c" providerId="ADAL" clId="{0D792B87-C3CA-4079-8639-E03A66F5F9A3}" dt="2024-09-25T18:43:55.488" v="9384" actId="20577"/>
        <pc:sldMkLst>
          <pc:docMk/>
          <pc:sldMk cId="59018813" sldId="2147474705"/>
        </pc:sldMkLst>
      </pc:sldChg>
      <pc:sldChg chg="del">
        <pc:chgData name="DOMINGUEZ, Morgane" userId="d29c428e-ee62-4017-a838-521138d5b01c" providerId="ADAL" clId="{0D792B87-C3CA-4079-8639-E03A66F5F9A3}" dt="2024-09-15T10:42:15.511" v="5563" actId="2696"/>
        <pc:sldMkLst>
          <pc:docMk/>
          <pc:sldMk cId="1921839263" sldId="2147474708"/>
        </pc:sldMkLst>
      </pc:sldChg>
      <pc:sldChg chg="del">
        <pc:chgData name="DOMINGUEZ, Morgane" userId="d29c428e-ee62-4017-a838-521138d5b01c" providerId="ADAL" clId="{0D792B87-C3CA-4079-8639-E03A66F5F9A3}" dt="2024-09-15T10:42:18.523" v="5564" actId="2696"/>
        <pc:sldMkLst>
          <pc:docMk/>
          <pc:sldMk cId="951146296" sldId="2147474710"/>
        </pc:sldMkLst>
      </pc:sldChg>
      <pc:sldChg chg="addSp delSp modSp mod delAnim modAnim">
        <pc:chgData name="DOMINGUEZ, Morgane" userId="d29c428e-ee62-4017-a838-521138d5b01c" providerId="ADAL" clId="{0D792B87-C3CA-4079-8639-E03A66F5F9A3}" dt="2024-09-25T18:49:41.327" v="9447" actId="20577"/>
        <pc:sldMkLst>
          <pc:docMk/>
          <pc:sldMk cId="2284060640" sldId="2147474711"/>
        </pc:sldMkLst>
      </pc:sldChg>
      <pc:sldChg chg="addSp delSp modSp mod delAnim modAnim">
        <pc:chgData name="DOMINGUEZ, Morgane" userId="d29c428e-ee62-4017-a838-521138d5b01c" providerId="ADAL" clId="{0D792B87-C3CA-4079-8639-E03A66F5F9A3}" dt="2024-09-25T18:37:51.644" v="9328" actId="108"/>
        <pc:sldMkLst>
          <pc:docMk/>
          <pc:sldMk cId="739164763" sldId="2147474712"/>
        </pc:sldMkLst>
      </pc:sldChg>
      <pc:sldChg chg="del">
        <pc:chgData name="DOMINGUEZ, Morgane" userId="d29c428e-ee62-4017-a838-521138d5b01c" providerId="ADAL" clId="{0D792B87-C3CA-4079-8639-E03A66F5F9A3}" dt="2024-09-14T17:01:11.752" v="1391" actId="2696"/>
        <pc:sldMkLst>
          <pc:docMk/>
          <pc:sldMk cId="2339052573" sldId="2147474712"/>
        </pc:sldMkLst>
      </pc:sldChg>
      <pc:sldChg chg="addSp delSp modSp mod modAnim">
        <pc:chgData name="DOMINGUEZ, Morgane" userId="d29c428e-ee62-4017-a838-521138d5b01c" providerId="ADAL" clId="{0D792B87-C3CA-4079-8639-E03A66F5F9A3}" dt="2024-09-15T09:13:24.539" v="3369"/>
        <pc:sldMkLst>
          <pc:docMk/>
          <pc:sldMk cId="1039056628" sldId="2147474713"/>
        </pc:sldMkLst>
      </pc:sldChg>
      <pc:sldChg chg="addSp modSp new del mod modAnim">
        <pc:chgData name="DOMINGUEZ, Morgane" userId="d29c428e-ee62-4017-a838-521138d5b01c" providerId="ADAL" clId="{0D792B87-C3CA-4079-8639-E03A66F5F9A3}" dt="2024-09-15T09:23:58.254" v="4302" actId="2696"/>
        <pc:sldMkLst>
          <pc:docMk/>
          <pc:sldMk cId="3862278844" sldId="2147474714"/>
        </pc:sldMkLst>
      </pc:sldChg>
      <pc:sldChg chg="addSp modSp mod modAnim">
        <pc:chgData name="DOMINGUEZ, Morgane" userId="d29c428e-ee62-4017-a838-521138d5b01c" providerId="ADAL" clId="{0D792B87-C3CA-4079-8639-E03A66F5F9A3}" dt="2024-09-25T18:52:51.977" v="9476" actId="20577"/>
        <pc:sldMkLst>
          <pc:docMk/>
          <pc:sldMk cId="614443408" sldId="2147474715"/>
        </pc:sldMkLst>
      </pc:sldChg>
      <pc:sldChg chg="addSp modSp mod modAnim">
        <pc:chgData name="DOMINGUEZ, Morgane" userId="d29c428e-ee62-4017-a838-521138d5b01c" providerId="ADAL" clId="{0D792B87-C3CA-4079-8639-E03A66F5F9A3}" dt="2024-09-25T18:53:21.259" v="9479" actId="1076"/>
        <pc:sldMkLst>
          <pc:docMk/>
          <pc:sldMk cId="203050816" sldId="2147474716"/>
        </pc:sldMkLst>
      </pc:sldChg>
      <pc:sldChg chg="addSp delSp modSp mod delAnim modAnim">
        <pc:chgData name="DOMINGUEZ, Morgane" userId="d29c428e-ee62-4017-a838-521138d5b01c" providerId="ADAL" clId="{0D792B87-C3CA-4079-8639-E03A66F5F9A3}" dt="2024-09-25T18:39:09.645" v="9339" actId="20577"/>
        <pc:sldMkLst>
          <pc:docMk/>
          <pc:sldMk cId="3953633185" sldId="2147474717"/>
        </pc:sldMkLst>
      </pc:sldChg>
      <pc:sldChg chg="modSp del mod">
        <pc:chgData name="DOMINGUEZ, Morgane" userId="d29c428e-ee62-4017-a838-521138d5b01c" providerId="ADAL" clId="{0D792B87-C3CA-4079-8639-E03A66F5F9A3}" dt="2024-09-15T09:47:44.117" v="4854" actId="2696"/>
        <pc:sldMkLst>
          <pc:docMk/>
          <pc:sldMk cId="3914068726" sldId="2147474718"/>
        </pc:sldMkLst>
      </pc:sldChg>
      <pc:sldChg chg="addSp delSp modSp mod delAnim modAnim">
        <pc:chgData name="DOMINGUEZ, Morgane" userId="d29c428e-ee62-4017-a838-521138d5b01c" providerId="ADAL" clId="{0D792B87-C3CA-4079-8639-E03A66F5F9A3}" dt="2024-09-17T11:34:42.516" v="9236" actId="1076"/>
        <pc:sldMkLst>
          <pc:docMk/>
          <pc:sldMk cId="3844200221" sldId="2147474719"/>
        </pc:sldMkLst>
      </pc:sldChg>
      <pc:sldChg chg="new del">
        <pc:chgData name="DOMINGUEZ, Morgane" userId="d29c428e-ee62-4017-a838-521138d5b01c" providerId="ADAL" clId="{0D792B87-C3CA-4079-8639-E03A66F5F9A3}" dt="2024-09-15T10:24:38.818" v="5131" actId="2696"/>
        <pc:sldMkLst>
          <pc:docMk/>
          <pc:sldMk cId="1058715902" sldId="2147474720"/>
        </pc:sldMkLst>
      </pc:sldChg>
      <pc:sldChg chg="addSp delSp modSp mod delAnim modAnim">
        <pc:chgData name="DOMINGUEZ, Morgane" userId="d29c428e-ee62-4017-a838-521138d5b01c" providerId="ADAL" clId="{0D792B87-C3CA-4079-8639-E03A66F5F9A3}" dt="2024-09-25T18:41:31.242" v="9369" actId="1076"/>
        <pc:sldMkLst>
          <pc:docMk/>
          <pc:sldMk cId="4214719578" sldId="2147474721"/>
        </pc:sldMkLst>
      </pc:sldChg>
      <pc:sldChg chg="addSp delSp modSp mod modAnim">
        <pc:chgData name="DOMINGUEZ, Morgane" userId="d29c428e-ee62-4017-a838-521138d5b01c" providerId="ADAL" clId="{0D792B87-C3CA-4079-8639-E03A66F5F9A3}" dt="2024-09-15T12:11:34.283" v="7508"/>
        <pc:sldMkLst>
          <pc:docMk/>
          <pc:sldMk cId="1246832080" sldId="2147474722"/>
        </pc:sldMkLst>
      </pc:sldChg>
      <pc:sldChg chg="addSp delSp modSp mod delAnim modAnim">
        <pc:chgData name="DOMINGUEZ, Morgane" userId="d29c428e-ee62-4017-a838-521138d5b01c" providerId="ADAL" clId="{0D792B87-C3CA-4079-8639-E03A66F5F9A3}" dt="2024-09-25T18:50:49.538" v="9456" actId="20577"/>
        <pc:sldMkLst>
          <pc:docMk/>
          <pc:sldMk cId="3892595686" sldId="2147474723"/>
        </pc:sldMkLst>
      </pc:sldChg>
      <pc:sldMasterChg chg="del delSldLayout">
        <pc:chgData name="DOMINGUEZ, Morgane" userId="d29c428e-ee62-4017-a838-521138d5b01c" providerId="ADAL" clId="{0D792B87-C3CA-4079-8639-E03A66F5F9A3}" dt="2024-09-15T10:35:26.102" v="5558" actId="2696"/>
        <pc:sldMasterMkLst>
          <pc:docMk/>
          <pc:sldMasterMk cId="2710541206" sldId="2147483690"/>
        </pc:sldMasterMkLst>
        <pc:sldLayoutChg chg="del">
          <pc:chgData name="DOMINGUEZ, Morgane" userId="d29c428e-ee62-4017-a838-521138d5b01c" providerId="ADAL" clId="{0D792B87-C3CA-4079-8639-E03A66F5F9A3}" dt="2024-09-15T10:35:26.102" v="5558" actId="2696"/>
          <pc:sldLayoutMkLst>
            <pc:docMk/>
            <pc:sldMasterMk cId="2710541206" sldId="2147483690"/>
            <pc:sldLayoutMk cId="3690140029" sldId="2147483691"/>
          </pc:sldLayoutMkLst>
        </pc:sldLayoutChg>
        <pc:sldLayoutChg chg="del">
          <pc:chgData name="DOMINGUEZ, Morgane" userId="d29c428e-ee62-4017-a838-521138d5b01c" providerId="ADAL" clId="{0D792B87-C3CA-4079-8639-E03A66F5F9A3}" dt="2024-09-15T10:35:26.102" v="5558" actId="2696"/>
          <pc:sldLayoutMkLst>
            <pc:docMk/>
            <pc:sldMasterMk cId="2710541206" sldId="2147483690"/>
            <pc:sldLayoutMk cId="4006845972" sldId="2147483692"/>
          </pc:sldLayoutMkLst>
        </pc:sldLayoutChg>
        <pc:sldLayoutChg chg="del">
          <pc:chgData name="DOMINGUEZ, Morgane" userId="d29c428e-ee62-4017-a838-521138d5b01c" providerId="ADAL" clId="{0D792B87-C3CA-4079-8639-E03A66F5F9A3}" dt="2024-09-15T10:35:26.102" v="5558" actId="2696"/>
          <pc:sldLayoutMkLst>
            <pc:docMk/>
            <pc:sldMasterMk cId="2710541206" sldId="2147483690"/>
            <pc:sldLayoutMk cId="3661584831" sldId="2147483693"/>
          </pc:sldLayoutMkLst>
        </pc:sldLayoutChg>
        <pc:sldLayoutChg chg="del">
          <pc:chgData name="DOMINGUEZ, Morgane" userId="d29c428e-ee62-4017-a838-521138d5b01c" providerId="ADAL" clId="{0D792B87-C3CA-4079-8639-E03A66F5F9A3}" dt="2024-09-15T10:35:26.102" v="5558" actId="2696"/>
          <pc:sldLayoutMkLst>
            <pc:docMk/>
            <pc:sldMasterMk cId="2710541206" sldId="2147483690"/>
            <pc:sldLayoutMk cId="3672787981" sldId="2147483694"/>
          </pc:sldLayoutMkLst>
        </pc:sldLayoutChg>
        <pc:sldLayoutChg chg="del">
          <pc:chgData name="DOMINGUEZ, Morgane" userId="d29c428e-ee62-4017-a838-521138d5b01c" providerId="ADAL" clId="{0D792B87-C3CA-4079-8639-E03A66F5F9A3}" dt="2024-09-15T10:35:26.102" v="5558" actId="2696"/>
          <pc:sldLayoutMkLst>
            <pc:docMk/>
            <pc:sldMasterMk cId="2710541206" sldId="2147483690"/>
            <pc:sldLayoutMk cId="2773550623" sldId="2147483695"/>
          </pc:sldLayoutMkLst>
        </pc:sldLayoutChg>
        <pc:sldLayoutChg chg="del">
          <pc:chgData name="DOMINGUEZ, Morgane" userId="d29c428e-ee62-4017-a838-521138d5b01c" providerId="ADAL" clId="{0D792B87-C3CA-4079-8639-E03A66F5F9A3}" dt="2024-09-15T10:35:26.102" v="5558" actId="2696"/>
          <pc:sldLayoutMkLst>
            <pc:docMk/>
            <pc:sldMasterMk cId="2710541206" sldId="2147483690"/>
            <pc:sldLayoutMk cId="301270476" sldId="2147483696"/>
          </pc:sldLayoutMkLst>
        </pc:sldLayoutChg>
        <pc:sldLayoutChg chg="del">
          <pc:chgData name="DOMINGUEZ, Morgane" userId="d29c428e-ee62-4017-a838-521138d5b01c" providerId="ADAL" clId="{0D792B87-C3CA-4079-8639-E03A66F5F9A3}" dt="2024-09-15T10:35:26.102" v="5558" actId="2696"/>
          <pc:sldLayoutMkLst>
            <pc:docMk/>
            <pc:sldMasterMk cId="2710541206" sldId="2147483690"/>
            <pc:sldLayoutMk cId="2927744119" sldId="2147483697"/>
          </pc:sldLayoutMkLst>
        </pc:sldLayoutChg>
        <pc:sldLayoutChg chg="del">
          <pc:chgData name="DOMINGUEZ, Morgane" userId="d29c428e-ee62-4017-a838-521138d5b01c" providerId="ADAL" clId="{0D792B87-C3CA-4079-8639-E03A66F5F9A3}" dt="2024-09-15T10:35:26.102" v="5558" actId="2696"/>
          <pc:sldLayoutMkLst>
            <pc:docMk/>
            <pc:sldMasterMk cId="2710541206" sldId="2147483690"/>
            <pc:sldLayoutMk cId="2779061324" sldId="2147483698"/>
          </pc:sldLayoutMkLst>
        </pc:sldLayoutChg>
        <pc:sldLayoutChg chg="del">
          <pc:chgData name="DOMINGUEZ, Morgane" userId="d29c428e-ee62-4017-a838-521138d5b01c" providerId="ADAL" clId="{0D792B87-C3CA-4079-8639-E03A66F5F9A3}" dt="2024-09-15T10:35:26.102" v="5558" actId="2696"/>
          <pc:sldLayoutMkLst>
            <pc:docMk/>
            <pc:sldMasterMk cId="2710541206" sldId="2147483690"/>
            <pc:sldLayoutMk cId="3778014739" sldId="2147483699"/>
          </pc:sldLayoutMkLst>
        </pc:sldLayoutChg>
        <pc:sldLayoutChg chg="del">
          <pc:chgData name="DOMINGUEZ, Morgane" userId="d29c428e-ee62-4017-a838-521138d5b01c" providerId="ADAL" clId="{0D792B87-C3CA-4079-8639-E03A66F5F9A3}" dt="2024-09-15T10:35:26.102" v="5558" actId="2696"/>
          <pc:sldLayoutMkLst>
            <pc:docMk/>
            <pc:sldMasterMk cId="2710541206" sldId="2147483690"/>
            <pc:sldLayoutMk cId="415258679" sldId="2147483700"/>
          </pc:sldLayoutMkLst>
        </pc:sldLayoutChg>
        <pc:sldLayoutChg chg="del">
          <pc:chgData name="DOMINGUEZ, Morgane" userId="d29c428e-ee62-4017-a838-521138d5b01c" providerId="ADAL" clId="{0D792B87-C3CA-4079-8639-E03A66F5F9A3}" dt="2024-09-15T10:35:26.102" v="5558" actId="2696"/>
          <pc:sldLayoutMkLst>
            <pc:docMk/>
            <pc:sldMasterMk cId="2710541206" sldId="2147483690"/>
            <pc:sldLayoutMk cId="3152033777" sldId="2147483701"/>
          </pc:sldLayoutMkLst>
        </pc:sldLayoutChg>
        <pc:sldLayoutChg chg="del">
          <pc:chgData name="DOMINGUEZ, Morgane" userId="d29c428e-ee62-4017-a838-521138d5b01c" providerId="ADAL" clId="{0D792B87-C3CA-4079-8639-E03A66F5F9A3}" dt="2024-09-15T10:35:26.102" v="5558" actId="2696"/>
          <pc:sldLayoutMkLst>
            <pc:docMk/>
            <pc:sldMasterMk cId="2710541206" sldId="2147483690"/>
            <pc:sldLayoutMk cId="976688940" sldId="2147483702"/>
          </pc:sldLayoutMkLst>
        </pc:sldLayoutChg>
        <pc:sldLayoutChg chg="del">
          <pc:chgData name="DOMINGUEZ, Morgane" userId="d29c428e-ee62-4017-a838-521138d5b01c" providerId="ADAL" clId="{0D792B87-C3CA-4079-8639-E03A66F5F9A3}" dt="2024-09-15T10:35:26.102" v="5558" actId="2696"/>
          <pc:sldLayoutMkLst>
            <pc:docMk/>
            <pc:sldMasterMk cId="2710541206" sldId="2147483690"/>
            <pc:sldLayoutMk cId="3498864459" sldId="2147483703"/>
          </pc:sldLayoutMkLst>
        </pc:sldLayoutChg>
      </pc:sldMasterChg>
    </pc:docChg>
  </pc:docChgLst>
  <pc:docChgLst>
    <pc:chgData name="DOMINGUEZ, Morgane" userId="d29c428e-ee62-4017-a838-521138d5b01c" providerId="ADAL" clId="{D65244F4-53E8-431C-A3C7-886361D291A6}"/>
    <pc:docChg chg="custSel modSld">
      <pc:chgData name="DOMINGUEZ, Morgane" userId="d29c428e-ee62-4017-a838-521138d5b01c" providerId="ADAL" clId="{D65244F4-53E8-431C-A3C7-886361D291A6}" dt="2025-02-18T15:56:13.802" v="160" actId="14100"/>
      <pc:docMkLst>
        <pc:docMk/>
      </pc:docMkLst>
      <pc:sldChg chg="modSp">
        <pc:chgData name="DOMINGUEZ, Morgane" userId="d29c428e-ee62-4017-a838-521138d5b01c" providerId="ADAL" clId="{D65244F4-53E8-431C-A3C7-886361D291A6}" dt="2025-02-18T15:15:45.806" v="138" actId="108"/>
        <pc:sldMkLst>
          <pc:docMk/>
          <pc:sldMk cId="0" sldId="854"/>
        </pc:sldMkLst>
        <pc:spChg chg="mod">
          <ac:chgData name="DOMINGUEZ, Morgane" userId="d29c428e-ee62-4017-a838-521138d5b01c" providerId="ADAL" clId="{D65244F4-53E8-431C-A3C7-886361D291A6}" dt="2025-02-18T15:15:45.806" v="138" actId="108"/>
          <ac:spMkLst>
            <pc:docMk/>
            <pc:sldMk cId="0" sldId="854"/>
            <ac:spMk id="21" creationId="{F0819B31-1A4C-E4E2-2809-5FC874398A98}"/>
          </ac:spMkLst>
        </pc:spChg>
      </pc:sldChg>
      <pc:sldChg chg="addSp delSp modSp mod modTransition">
        <pc:chgData name="DOMINGUEZ, Morgane" userId="d29c428e-ee62-4017-a838-521138d5b01c" providerId="ADAL" clId="{D65244F4-53E8-431C-A3C7-886361D291A6}" dt="2025-02-18T15:14:44.471" v="125"/>
        <pc:sldMkLst>
          <pc:docMk/>
          <pc:sldMk cId="1900747598" sldId="874"/>
        </pc:sldMkLst>
      </pc:sldChg>
      <pc:sldChg chg="addSp delSp modSp mod">
        <pc:chgData name="DOMINGUEZ, Morgane" userId="d29c428e-ee62-4017-a838-521138d5b01c" providerId="ADAL" clId="{D65244F4-53E8-431C-A3C7-886361D291A6}" dt="2025-02-18T15:14:20.652" v="124" actId="14100"/>
        <pc:sldMkLst>
          <pc:docMk/>
          <pc:sldMk cId="354932537" sldId="2147474636"/>
        </pc:sldMkLst>
      </pc:sldChg>
      <pc:sldChg chg="addSp delSp modSp mod modAnim">
        <pc:chgData name="DOMINGUEZ, Morgane" userId="d29c428e-ee62-4017-a838-521138d5b01c" providerId="ADAL" clId="{D65244F4-53E8-431C-A3C7-886361D291A6}" dt="2025-02-18T15:19:42.564" v="151"/>
        <pc:sldMkLst>
          <pc:docMk/>
          <pc:sldMk cId="2242695672" sldId="2147474675"/>
        </pc:sldMkLst>
        <pc:spChg chg="mod topLvl">
          <ac:chgData name="DOMINGUEZ, Morgane" userId="d29c428e-ee62-4017-a838-521138d5b01c" providerId="ADAL" clId="{D65244F4-53E8-431C-A3C7-886361D291A6}" dt="2025-02-18T15:19:00.238" v="149" actId="164"/>
          <ac:spMkLst>
            <pc:docMk/>
            <pc:sldMk cId="2242695672" sldId="2147474675"/>
            <ac:spMk id="7" creationId="{F0DA82F4-EBFB-05D9-2590-DAF99E5BD380}"/>
          </ac:spMkLst>
        </pc:spChg>
        <pc:grpChg chg="add mod">
          <ac:chgData name="DOMINGUEZ, Morgane" userId="d29c428e-ee62-4017-a838-521138d5b01c" providerId="ADAL" clId="{D65244F4-53E8-431C-A3C7-886361D291A6}" dt="2025-02-18T15:19:00.238" v="149" actId="164"/>
          <ac:grpSpMkLst>
            <pc:docMk/>
            <pc:sldMk cId="2242695672" sldId="2147474675"/>
            <ac:grpSpMk id="10" creationId="{4EF5312B-E797-E08C-584C-F3AE5C422D85}"/>
          </ac:grpSpMkLst>
        </pc:grpChg>
        <pc:picChg chg="add mod">
          <ac:chgData name="DOMINGUEZ, Morgane" userId="d29c428e-ee62-4017-a838-521138d5b01c" providerId="ADAL" clId="{D65244F4-53E8-431C-A3C7-886361D291A6}" dt="2025-02-18T15:19:00.238" v="149" actId="164"/>
          <ac:picMkLst>
            <pc:docMk/>
            <pc:sldMk cId="2242695672" sldId="2147474675"/>
            <ac:picMk id="9" creationId="{E6074C68-0BE7-315D-ABAB-D4D75E1F5735}"/>
          </ac:picMkLst>
        </pc:picChg>
      </pc:sldChg>
      <pc:sldChg chg="addSp delSp modSp mod">
        <pc:chgData name="DOMINGUEZ, Morgane" userId="d29c428e-ee62-4017-a838-521138d5b01c" providerId="ADAL" clId="{D65244F4-53E8-431C-A3C7-886361D291A6}" dt="2025-02-15T18:09:46.263" v="22" actId="20577"/>
        <pc:sldMkLst>
          <pc:docMk/>
          <pc:sldMk cId="2520317998" sldId="2147474683"/>
        </pc:sldMkLst>
        <pc:spChg chg="add mod">
          <ac:chgData name="DOMINGUEZ, Morgane" userId="d29c428e-ee62-4017-a838-521138d5b01c" providerId="ADAL" clId="{D65244F4-53E8-431C-A3C7-886361D291A6}" dt="2025-02-15T18:09:35.368" v="9"/>
          <ac:spMkLst>
            <pc:docMk/>
            <pc:sldMk cId="2520317998" sldId="2147474683"/>
            <ac:spMk id="6" creationId="{5E2955A0-83DC-2F4C-EBD5-C2BBDA6BB1DA}"/>
          </ac:spMkLst>
        </pc:spChg>
        <pc:spChg chg="add mod">
          <ac:chgData name="DOMINGUEZ, Morgane" userId="d29c428e-ee62-4017-a838-521138d5b01c" providerId="ADAL" clId="{D65244F4-53E8-431C-A3C7-886361D291A6}" dt="2025-02-15T18:09:46.263" v="22" actId="20577"/>
          <ac:spMkLst>
            <pc:docMk/>
            <pc:sldMk cId="2520317998" sldId="2147474683"/>
            <ac:spMk id="7" creationId="{EB2826A3-5734-1810-7902-5882240879CB}"/>
          </ac:spMkLst>
        </pc:spChg>
      </pc:sldChg>
      <pc:sldChg chg="addSp delSp modSp mod">
        <pc:chgData name="DOMINGUEZ, Morgane" userId="d29c428e-ee62-4017-a838-521138d5b01c" providerId="ADAL" clId="{D65244F4-53E8-431C-A3C7-886361D291A6}" dt="2025-02-15T18:19:32.911" v="118"/>
        <pc:sldMkLst>
          <pc:docMk/>
          <pc:sldMk cId="1863460477" sldId="2147474684"/>
        </pc:sldMkLst>
        <pc:spChg chg="add mod">
          <ac:chgData name="DOMINGUEZ, Morgane" userId="d29c428e-ee62-4017-a838-521138d5b01c" providerId="ADAL" clId="{D65244F4-53E8-431C-A3C7-886361D291A6}" dt="2025-02-15T18:19:32.911" v="118"/>
          <ac:spMkLst>
            <pc:docMk/>
            <pc:sldMk cId="1863460477" sldId="2147474684"/>
            <ac:spMk id="7" creationId="{0CF0C4BA-55A0-ED72-3C70-82FE488106CF}"/>
          </ac:spMkLst>
        </pc:spChg>
        <pc:spChg chg="add mod">
          <ac:chgData name="DOMINGUEZ, Morgane" userId="d29c428e-ee62-4017-a838-521138d5b01c" providerId="ADAL" clId="{D65244F4-53E8-431C-A3C7-886361D291A6}" dt="2025-02-15T18:19:32.911" v="118"/>
          <ac:spMkLst>
            <pc:docMk/>
            <pc:sldMk cId="1863460477" sldId="2147474684"/>
            <ac:spMk id="8" creationId="{E2FE6513-1274-F597-5D3A-4440C83CF660}"/>
          </ac:spMkLst>
        </pc:spChg>
        <pc:picChg chg="add mod">
          <ac:chgData name="DOMINGUEZ, Morgane" userId="d29c428e-ee62-4017-a838-521138d5b01c" providerId="ADAL" clId="{D65244F4-53E8-431C-A3C7-886361D291A6}" dt="2025-02-15T18:19:32.911" v="118"/>
          <ac:picMkLst>
            <pc:docMk/>
            <pc:sldMk cId="1863460477" sldId="2147474684"/>
            <ac:picMk id="6" creationId="{55DB1C66-D248-DAA4-F519-010476014A1F}"/>
          </ac:picMkLst>
        </pc:picChg>
      </pc:sldChg>
      <pc:sldChg chg="addSp delSp modSp mod">
        <pc:chgData name="DOMINGUEZ, Morgane" userId="d29c428e-ee62-4017-a838-521138d5b01c" providerId="ADAL" clId="{D65244F4-53E8-431C-A3C7-886361D291A6}" dt="2025-02-15T18:19:54.117" v="122"/>
        <pc:sldMkLst>
          <pc:docMk/>
          <pc:sldMk cId="282833751" sldId="2147474685"/>
        </pc:sldMkLst>
        <pc:spChg chg="add mod">
          <ac:chgData name="DOMINGUEZ, Morgane" userId="d29c428e-ee62-4017-a838-521138d5b01c" providerId="ADAL" clId="{D65244F4-53E8-431C-A3C7-886361D291A6}" dt="2025-02-15T18:19:54.117" v="122"/>
          <ac:spMkLst>
            <pc:docMk/>
            <pc:sldMk cId="282833751" sldId="2147474685"/>
            <ac:spMk id="7" creationId="{4F698A18-23AD-845C-6167-A7F018F448F9}"/>
          </ac:spMkLst>
        </pc:spChg>
        <pc:spChg chg="add mod">
          <ac:chgData name="DOMINGUEZ, Morgane" userId="d29c428e-ee62-4017-a838-521138d5b01c" providerId="ADAL" clId="{D65244F4-53E8-431C-A3C7-886361D291A6}" dt="2025-02-15T18:19:54.117" v="122"/>
          <ac:spMkLst>
            <pc:docMk/>
            <pc:sldMk cId="282833751" sldId="2147474685"/>
            <ac:spMk id="8" creationId="{6AEB357F-11DC-0C65-F66B-F03D1943E737}"/>
          </ac:spMkLst>
        </pc:spChg>
        <pc:picChg chg="add mod">
          <ac:chgData name="DOMINGUEZ, Morgane" userId="d29c428e-ee62-4017-a838-521138d5b01c" providerId="ADAL" clId="{D65244F4-53E8-431C-A3C7-886361D291A6}" dt="2025-02-15T18:19:54.117" v="122"/>
          <ac:picMkLst>
            <pc:docMk/>
            <pc:sldMk cId="282833751" sldId="2147474685"/>
            <ac:picMk id="2" creationId="{81F87B72-5CFA-3791-0D0C-4DC862480865}"/>
          </ac:picMkLst>
        </pc:picChg>
      </pc:sldChg>
      <pc:sldChg chg="addSp delSp modSp mod">
        <pc:chgData name="DOMINGUEZ, Morgane" userId="d29c428e-ee62-4017-a838-521138d5b01c" providerId="ADAL" clId="{D65244F4-53E8-431C-A3C7-886361D291A6}" dt="2025-02-15T18:18:53.747" v="114" actId="207"/>
        <pc:sldMkLst>
          <pc:docMk/>
          <pc:sldMk cId="1039056628" sldId="2147474713"/>
        </pc:sldMkLst>
        <pc:spChg chg="mod">
          <ac:chgData name="DOMINGUEZ, Morgane" userId="d29c428e-ee62-4017-a838-521138d5b01c" providerId="ADAL" clId="{D65244F4-53E8-431C-A3C7-886361D291A6}" dt="2025-02-15T18:18:38.144" v="94" actId="1076"/>
          <ac:spMkLst>
            <pc:docMk/>
            <pc:sldMk cId="1039056628" sldId="2147474713"/>
            <ac:spMk id="8" creationId="{9E0C1987-0BFD-9663-212A-AC71C636CDCC}"/>
          </ac:spMkLst>
        </pc:spChg>
        <pc:spChg chg="mod">
          <ac:chgData name="DOMINGUEZ, Morgane" userId="d29c428e-ee62-4017-a838-521138d5b01c" providerId="ADAL" clId="{D65244F4-53E8-431C-A3C7-886361D291A6}" dt="2025-02-15T18:18:53.747" v="114" actId="207"/>
          <ac:spMkLst>
            <pc:docMk/>
            <pc:sldMk cId="1039056628" sldId="2147474713"/>
            <ac:spMk id="12" creationId="{C19E7373-C0D2-C07A-5EAB-B701D83035DC}"/>
          </ac:spMkLst>
        </pc:spChg>
        <pc:picChg chg="add mod ord">
          <ac:chgData name="DOMINGUEZ, Morgane" userId="d29c428e-ee62-4017-a838-521138d5b01c" providerId="ADAL" clId="{D65244F4-53E8-431C-A3C7-886361D291A6}" dt="2025-02-15T18:18:30.705" v="92" actId="167"/>
          <ac:picMkLst>
            <pc:docMk/>
            <pc:sldMk cId="1039056628" sldId="2147474713"/>
            <ac:picMk id="9" creationId="{6FFB0E9F-8DAA-D133-AF35-8B7122DDC765}"/>
          </ac:picMkLst>
        </pc:picChg>
      </pc:sldChg>
      <pc:sldChg chg="addSp delSp modSp mod">
        <pc:chgData name="DOMINGUEZ, Morgane" userId="d29c428e-ee62-4017-a838-521138d5b01c" providerId="ADAL" clId="{D65244F4-53E8-431C-A3C7-886361D291A6}" dt="2025-02-15T18:13:08.624" v="53" actId="14100"/>
        <pc:sldMkLst>
          <pc:docMk/>
          <pc:sldMk cId="614443408" sldId="2147474715"/>
        </pc:sldMkLst>
        <pc:spChg chg="mod">
          <ac:chgData name="DOMINGUEZ, Morgane" userId="d29c428e-ee62-4017-a838-521138d5b01c" providerId="ADAL" clId="{D65244F4-53E8-431C-A3C7-886361D291A6}" dt="2025-02-15T18:13:08.624" v="53" actId="14100"/>
          <ac:spMkLst>
            <pc:docMk/>
            <pc:sldMk cId="614443408" sldId="2147474715"/>
            <ac:spMk id="9" creationId="{9B6D3A40-A4FE-249A-148F-1127AE9E88E8}"/>
          </ac:spMkLst>
        </pc:spChg>
        <pc:picChg chg="add mod ord">
          <ac:chgData name="DOMINGUEZ, Morgane" userId="d29c428e-ee62-4017-a838-521138d5b01c" providerId="ADAL" clId="{D65244F4-53E8-431C-A3C7-886361D291A6}" dt="2025-02-15T18:12:46.737" v="31" actId="167"/>
          <ac:picMkLst>
            <pc:docMk/>
            <pc:sldMk cId="614443408" sldId="2147474715"/>
            <ac:picMk id="11" creationId="{CB6D9A1A-3B52-EB57-5D64-B7144DA783EA}"/>
          </ac:picMkLst>
        </pc:picChg>
      </pc:sldChg>
      <pc:sldChg chg="addSp delSp modSp mod">
        <pc:chgData name="DOMINGUEZ, Morgane" userId="d29c428e-ee62-4017-a838-521138d5b01c" providerId="ADAL" clId="{D65244F4-53E8-431C-A3C7-886361D291A6}" dt="2025-02-15T18:15:57.163" v="83" actId="14100"/>
        <pc:sldMkLst>
          <pc:docMk/>
          <pc:sldMk cId="203050816" sldId="2147474716"/>
        </pc:sldMkLst>
        <pc:spChg chg="mod">
          <ac:chgData name="DOMINGUEZ, Morgane" userId="d29c428e-ee62-4017-a838-521138d5b01c" providerId="ADAL" clId="{D65244F4-53E8-431C-A3C7-886361D291A6}" dt="2025-02-15T18:15:57.163" v="83" actId="14100"/>
          <ac:spMkLst>
            <pc:docMk/>
            <pc:sldMk cId="203050816" sldId="2147474716"/>
            <ac:spMk id="10" creationId="{953578FD-2861-2EB9-5BA6-AAC30A7756F0}"/>
          </ac:spMkLst>
        </pc:spChg>
        <pc:picChg chg="add mod ord">
          <ac:chgData name="DOMINGUEZ, Morgane" userId="d29c428e-ee62-4017-a838-521138d5b01c" providerId="ADAL" clId="{D65244F4-53E8-431C-A3C7-886361D291A6}" dt="2025-02-15T18:15:37.386" v="61" actId="167"/>
          <ac:picMkLst>
            <pc:docMk/>
            <pc:sldMk cId="203050816" sldId="2147474716"/>
            <ac:picMk id="11" creationId="{1C0DDB7F-B0B4-B3DB-BDDC-74FE7AD98ED6}"/>
          </ac:picMkLst>
        </pc:picChg>
      </pc:sldChg>
      <pc:sldChg chg="modSp mod">
        <pc:chgData name="DOMINGUEZ, Morgane" userId="d29c428e-ee62-4017-a838-521138d5b01c" providerId="ADAL" clId="{D65244F4-53E8-431C-A3C7-886361D291A6}" dt="2025-02-18T15:56:13.802" v="160" actId="14100"/>
        <pc:sldMkLst>
          <pc:docMk/>
          <pc:sldMk cId="3844200221" sldId="2147474719"/>
        </pc:sldMkLst>
        <pc:spChg chg="mod">
          <ac:chgData name="DOMINGUEZ, Morgane" userId="d29c428e-ee62-4017-a838-521138d5b01c" providerId="ADAL" clId="{D65244F4-53E8-431C-A3C7-886361D291A6}" dt="2025-02-18T15:55:55.326" v="156" actId="1076"/>
          <ac:spMkLst>
            <pc:docMk/>
            <pc:sldMk cId="3844200221" sldId="2147474719"/>
            <ac:spMk id="7" creationId="{57C1B2E1-D029-C9F7-D392-1D41388E8A87}"/>
          </ac:spMkLst>
        </pc:spChg>
        <pc:spChg chg="mod">
          <ac:chgData name="DOMINGUEZ, Morgane" userId="d29c428e-ee62-4017-a838-521138d5b01c" providerId="ADAL" clId="{D65244F4-53E8-431C-A3C7-886361D291A6}" dt="2025-02-18T15:56:04.660" v="157" actId="1076"/>
          <ac:spMkLst>
            <pc:docMk/>
            <pc:sldMk cId="3844200221" sldId="2147474719"/>
            <ac:spMk id="10" creationId="{A4F0CFA2-35BC-6483-DEDE-6AEDD7EA6C1C}"/>
          </ac:spMkLst>
        </pc:spChg>
        <pc:spChg chg="mod">
          <ac:chgData name="DOMINGUEZ, Morgane" userId="d29c428e-ee62-4017-a838-521138d5b01c" providerId="ADAL" clId="{D65244F4-53E8-431C-A3C7-886361D291A6}" dt="2025-02-18T15:56:04.660" v="157" actId="1076"/>
          <ac:spMkLst>
            <pc:docMk/>
            <pc:sldMk cId="3844200221" sldId="2147474719"/>
            <ac:spMk id="22" creationId="{97A6696F-7252-423C-6B65-8FE61DB4D0A0}"/>
          </ac:spMkLst>
        </pc:spChg>
        <pc:spChg chg="mod">
          <ac:chgData name="DOMINGUEZ, Morgane" userId="d29c428e-ee62-4017-a838-521138d5b01c" providerId="ADAL" clId="{D65244F4-53E8-431C-A3C7-886361D291A6}" dt="2025-02-18T15:56:04.660" v="157" actId="1076"/>
          <ac:spMkLst>
            <pc:docMk/>
            <pc:sldMk cId="3844200221" sldId="2147474719"/>
            <ac:spMk id="23" creationId="{659F406A-80F0-F667-8D3E-007940B9BE61}"/>
          </ac:spMkLst>
        </pc:spChg>
        <pc:spChg chg="mod">
          <ac:chgData name="DOMINGUEZ, Morgane" userId="d29c428e-ee62-4017-a838-521138d5b01c" providerId="ADAL" clId="{D65244F4-53E8-431C-A3C7-886361D291A6}" dt="2025-02-18T15:56:04.660" v="157" actId="1076"/>
          <ac:spMkLst>
            <pc:docMk/>
            <pc:sldMk cId="3844200221" sldId="2147474719"/>
            <ac:spMk id="24" creationId="{894520C8-F46F-73F2-C7C1-3CB7F0497079}"/>
          </ac:spMkLst>
        </pc:spChg>
        <pc:spChg chg="mod">
          <ac:chgData name="DOMINGUEZ, Morgane" userId="d29c428e-ee62-4017-a838-521138d5b01c" providerId="ADAL" clId="{D65244F4-53E8-431C-A3C7-886361D291A6}" dt="2025-02-18T15:56:04.660" v="157" actId="1076"/>
          <ac:spMkLst>
            <pc:docMk/>
            <pc:sldMk cId="3844200221" sldId="2147474719"/>
            <ac:spMk id="26" creationId="{58DD5982-5C2F-7579-AEE7-B1A6DA4F02A8}"/>
          </ac:spMkLst>
        </pc:spChg>
        <pc:grpChg chg="mod">
          <ac:chgData name="DOMINGUEZ, Morgane" userId="d29c428e-ee62-4017-a838-521138d5b01c" providerId="ADAL" clId="{D65244F4-53E8-431C-A3C7-886361D291A6}" dt="2025-02-18T15:56:04.660" v="157" actId="1076"/>
          <ac:grpSpMkLst>
            <pc:docMk/>
            <pc:sldMk cId="3844200221" sldId="2147474719"/>
            <ac:grpSpMk id="17" creationId="{1C5E0C7D-A40D-937D-49F5-662067D54883}"/>
          </ac:grpSpMkLst>
        </pc:grpChg>
        <pc:grpChg chg="mod">
          <ac:chgData name="DOMINGUEZ, Morgane" userId="d29c428e-ee62-4017-a838-521138d5b01c" providerId="ADAL" clId="{D65244F4-53E8-431C-A3C7-886361D291A6}" dt="2025-02-18T15:56:04.660" v="157" actId="1076"/>
          <ac:grpSpMkLst>
            <pc:docMk/>
            <pc:sldMk cId="3844200221" sldId="2147474719"/>
            <ac:grpSpMk id="21" creationId="{31046B16-DDDB-0373-FB43-E913D50E83E5}"/>
          </ac:grpSpMkLst>
        </pc:grpChg>
        <pc:grpChg chg="mod">
          <ac:chgData name="DOMINGUEZ, Morgane" userId="d29c428e-ee62-4017-a838-521138d5b01c" providerId="ADAL" clId="{D65244F4-53E8-431C-A3C7-886361D291A6}" dt="2025-02-18T15:56:04.660" v="157" actId="1076"/>
          <ac:grpSpMkLst>
            <pc:docMk/>
            <pc:sldMk cId="3844200221" sldId="2147474719"/>
            <ac:grpSpMk id="25" creationId="{DD73D04E-9B58-64E1-2FED-720E02A0FFFD}"/>
          </ac:grpSpMkLst>
        </pc:grpChg>
        <pc:picChg chg="mod">
          <ac:chgData name="DOMINGUEZ, Morgane" userId="d29c428e-ee62-4017-a838-521138d5b01c" providerId="ADAL" clId="{D65244F4-53E8-431C-A3C7-886361D291A6}" dt="2025-02-18T15:56:13.802" v="160" actId="14100"/>
          <ac:picMkLst>
            <pc:docMk/>
            <pc:sldMk cId="3844200221" sldId="2147474719"/>
            <ac:picMk id="2" creationId="{6B7AAF79-4FA5-9996-B55B-C94349C96682}"/>
          </ac:picMkLst>
        </pc:picChg>
      </pc:sldChg>
      <pc:sldChg chg="modSp mod">
        <pc:chgData name="DOMINGUEZ, Morgane" userId="d29c428e-ee62-4017-a838-521138d5b01c" providerId="ADAL" clId="{D65244F4-53E8-431C-A3C7-886361D291A6}" dt="2025-02-18T15:22:06.224" v="155" actId="1076"/>
        <pc:sldMkLst>
          <pc:docMk/>
          <pc:sldMk cId="888294930" sldId="2147474728"/>
        </pc:sldMkLst>
        <pc:spChg chg="mod">
          <ac:chgData name="DOMINGUEZ, Morgane" userId="d29c428e-ee62-4017-a838-521138d5b01c" providerId="ADAL" clId="{D65244F4-53E8-431C-A3C7-886361D291A6}" dt="2025-02-18T15:22:06.224" v="155" actId="1076"/>
          <ac:spMkLst>
            <pc:docMk/>
            <pc:sldMk cId="888294930" sldId="2147474728"/>
            <ac:spMk id="18" creationId="{FEC70C0C-C035-C991-30AF-08E41B032D28}"/>
          </ac:spMkLst>
        </pc:spChg>
      </pc:sldChg>
    </pc:docChg>
  </pc:docChgLst>
  <pc:docChgLst>
    <pc:chgData name="DOMINGUEZ, Morgane" userId="d29c428e-ee62-4017-a838-521138d5b01c" providerId="ADAL" clId="{734B642C-FBA3-4731-821B-F7E84C291182}"/>
    <pc:docChg chg="undo custSel addSld delSld modSld sldOrd delMainMaster">
      <pc:chgData name="DOMINGUEZ, Morgane" userId="d29c428e-ee62-4017-a838-521138d5b01c" providerId="ADAL" clId="{734B642C-FBA3-4731-821B-F7E84C291182}" dt="2024-09-05T11:18:01.592" v="8080" actId="20577"/>
      <pc:docMkLst>
        <pc:docMk/>
      </pc:docMkLst>
      <pc:sldChg chg="del ord">
        <pc:chgData name="DOMINGUEZ, Morgane" userId="d29c428e-ee62-4017-a838-521138d5b01c" providerId="ADAL" clId="{734B642C-FBA3-4731-821B-F7E84C291182}" dt="2024-09-04T19:10:38.106" v="1086" actId="2696"/>
        <pc:sldMkLst>
          <pc:docMk/>
          <pc:sldMk cId="1907659165" sldId="700"/>
        </pc:sldMkLst>
      </pc:sldChg>
      <pc:sldChg chg="del">
        <pc:chgData name="DOMINGUEZ, Morgane" userId="d29c428e-ee62-4017-a838-521138d5b01c" providerId="ADAL" clId="{734B642C-FBA3-4731-821B-F7E84C291182}" dt="2024-09-04T21:21:45.469" v="5871" actId="2696"/>
        <pc:sldMkLst>
          <pc:docMk/>
          <pc:sldMk cId="910650292" sldId="750"/>
        </pc:sldMkLst>
      </pc:sldChg>
      <pc:sldChg chg="del">
        <pc:chgData name="DOMINGUEZ, Morgane" userId="d29c428e-ee62-4017-a838-521138d5b01c" providerId="ADAL" clId="{734B642C-FBA3-4731-821B-F7E84C291182}" dt="2024-09-04T20:37:07.841" v="4079" actId="2696"/>
        <pc:sldMkLst>
          <pc:docMk/>
          <pc:sldMk cId="2249928354" sldId="760"/>
        </pc:sldMkLst>
      </pc:sldChg>
      <pc:sldChg chg="delSp modSp del mod">
        <pc:chgData name="DOMINGUEZ, Morgane" userId="d29c428e-ee62-4017-a838-521138d5b01c" providerId="ADAL" clId="{734B642C-FBA3-4731-821B-F7E84C291182}" dt="2024-09-05T10:57:38.510" v="7201" actId="2696"/>
        <pc:sldMkLst>
          <pc:docMk/>
          <pc:sldMk cId="558063434" sldId="794"/>
        </pc:sldMkLst>
      </pc:sldChg>
      <pc:sldChg chg="del">
        <pc:chgData name="DOMINGUEZ, Morgane" userId="d29c428e-ee62-4017-a838-521138d5b01c" providerId="ADAL" clId="{734B642C-FBA3-4731-821B-F7E84C291182}" dt="2024-09-04T20:37:13.477" v="4080" actId="2696"/>
        <pc:sldMkLst>
          <pc:docMk/>
          <pc:sldMk cId="1760617161" sldId="808"/>
        </pc:sldMkLst>
      </pc:sldChg>
      <pc:sldChg chg="del ord">
        <pc:chgData name="DOMINGUEZ, Morgane" userId="d29c428e-ee62-4017-a838-521138d5b01c" providerId="ADAL" clId="{734B642C-FBA3-4731-821B-F7E84C291182}" dt="2024-09-04T18:59:48.721" v="678" actId="2696"/>
        <pc:sldMkLst>
          <pc:docMk/>
          <pc:sldMk cId="1264450134" sldId="809"/>
        </pc:sldMkLst>
      </pc:sldChg>
      <pc:sldChg chg="del">
        <pc:chgData name="DOMINGUEZ, Morgane" userId="d29c428e-ee62-4017-a838-521138d5b01c" providerId="ADAL" clId="{734B642C-FBA3-4731-821B-F7E84C291182}" dt="2024-09-04T21:32:25.389" v="6151" actId="2696"/>
        <pc:sldMkLst>
          <pc:docMk/>
          <pc:sldMk cId="2805574138" sldId="814"/>
        </pc:sldMkLst>
      </pc:sldChg>
      <pc:sldChg chg="modSp mod">
        <pc:chgData name="DOMINGUEZ, Morgane" userId="d29c428e-ee62-4017-a838-521138d5b01c" providerId="ADAL" clId="{734B642C-FBA3-4731-821B-F7E84C291182}" dt="2024-09-05T11:09:44.966" v="8005" actId="14100"/>
        <pc:sldMkLst>
          <pc:docMk/>
          <pc:sldMk cId="2083123537" sldId="851"/>
        </pc:sldMkLst>
      </pc:sldChg>
      <pc:sldChg chg="modSp mod modAnim modNotesTx">
        <pc:chgData name="DOMINGUEZ, Morgane" userId="d29c428e-ee62-4017-a838-521138d5b01c" providerId="ADAL" clId="{734B642C-FBA3-4731-821B-F7E84C291182}" dt="2024-09-04T21:28:40.326" v="6075" actId="20577"/>
        <pc:sldMkLst>
          <pc:docMk/>
          <pc:sldMk cId="0" sldId="854"/>
        </pc:sldMkLst>
      </pc:sldChg>
      <pc:sldChg chg="modSp mod">
        <pc:chgData name="DOMINGUEZ, Morgane" userId="d29c428e-ee62-4017-a838-521138d5b01c" providerId="ADAL" clId="{734B642C-FBA3-4731-821B-F7E84C291182}" dt="2024-09-05T10:06:25.879" v="6172" actId="20577"/>
        <pc:sldMkLst>
          <pc:docMk/>
          <pc:sldMk cId="472077138" sldId="874"/>
        </pc:sldMkLst>
      </pc:sldChg>
      <pc:sldChg chg="delSp modSp del mod">
        <pc:chgData name="DOMINGUEZ, Morgane" userId="d29c428e-ee62-4017-a838-521138d5b01c" providerId="ADAL" clId="{734B642C-FBA3-4731-821B-F7E84C291182}" dt="2024-09-05T11:03:46.172" v="7746" actId="2696"/>
        <pc:sldMkLst>
          <pc:docMk/>
          <pc:sldMk cId="2598711665" sldId="2147474546"/>
        </pc:sldMkLst>
      </pc:sldChg>
      <pc:sldChg chg="addSp delSp modSp del mod">
        <pc:chgData name="DOMINGUEZ, Morgane" userId="d29c428e-ee62-4017-a838-521138d5b01c" providerId="ADAL" clId="{734B642C-FBA3-4731-821B-F7E84C291182}" dt="2024-09-05T10:51:47.803" v="6968" actId="2696"/>
        <pc:sldMkLst>
          <pc:docMk/>
          <pc:sldMk cId="1661397514" sldId="2147474560"/>
        </pc:sldMkLst>
      </pc:sldChg>
      <pc:sldChg chg="addSp delSp modSp mod">
        <pc:chgData name="DOMINGUEZ, Morgane" userId="d29c428e-ee62-4017-a838-521138d5b01c" providerId="ADAL" clId="{734B642C-FBA3-4731-821B-F7E84C291182}" dt="2024-09-04T19:03:13.852" v="756" actId="1076"/>
        <pc:sldMkLst>
          <pc:docMk/>
          <pc:sldMk cId="1363486647" sldId="2147474593"/>
        </pc:sldMkLst>
      </pc:sldChg>
      <pc:sldChg chg="del">
        <pc:chgData name="DOMINGUEZ, Morgane" userId="d29c428e-ee62-4017-a838-521138d5b01c" providerId="ADAL" clId="{734B642C-FBA3-4731-821B-F7E84C291182}" dt="2024-09-04T20:37:20.754" v="4082" actId="2696"/>
        <pc:sldMkLst>
          <pc:docMk/>
          <pc:sldMk cId="1002577428" sldId="2147474594"/>
        </pc:sldMkLst>
      </pc:sldChg>
      <pc:sldChg chg="del">
        <pc:chgData name="DOMINGUEZ, Morgane" userId="d29c428e-ee62-4017-a838-521138d5b01c" providerId="ADAL" clId="{734B642C-FBA3-4731-821B-F7E84C291182}" dt="2024-09-04T20:37:22.995" v="4083" actId="2696"/>
        <pc:sldMkLst>
          <pc:docMk/>
          <pc:sldMk cId="1551740517" sldId="2147474595"/>
        </pc:sldMkLst>
      </pc:sldChg>
      <pc:sldChg chg="del">
        <pc:chgData name="DOMINGUEZ, Morgane" userId="d29c428e-ee62-4017-a838-521138d5b01c" providerId="ADAL" clId="{734B642C-FBA3-4731-821B-F7E84C291182}" dt="2024-09-04T20:37:24.960" v="4084" actId="2696"/>
        <pc:sldMkLst>
          <pc:docMk/>
          <pc:sldMk cId="1071011233" sldId="2147474596"/>
        </pc:sldMkLst>
      </pc:sldChg>
      <pc:sldChg chg="del">
        <pc:chgData name="DOMINGUEZ, Morgane" userId="d29c428e-ee62-4017-a838-521138d5b01c" providerId="ADAL" clId="{734B642C-FBA3-4731-821B-F7E84C291182}" dt="2024-09-04T20:37:29.274" v="4086" actId="2696"/>
        <pc:sldMkLst>
          <pc:docMk/>
          <pc:sldMk cId="2326149228" sldId="2147474598"/>
        </pc:sldMkLst>
      </pc:sldChg>
      <pc:sldChg chg="del">
        <pc:chgData name="DOMINGUEZ, Morgane" userId="d29c428e-ee62-4017-a838-521138d5b01c" providerId="ADAL" clId="{734B642C-FBA3-4731-821B-F7E84C291182}" dt="2024-09-04T20:37:27.186" v="4085" actId="2696"/>
        <pc:sldMkLst>
          <pc:docMk/>
          <pc:sldMk cId="500077950" sldId="2147474600"/>
        </pc:sldMkLst>
      </pc:sldChg>
      <pc:sldChg chg="del">
        <pc:chgData name="DOMINGUEZ, Morgane" userId="d29c428e-ee62-4017-a838-521138d5b01c" providerId="ADAL" clId="{734B642C-FBA3-4731-821B-F7E84C291182}" dt="2024-09-04T20:37:31.330" v="4087" actId="2696"/>
        <pc:sldMkLst>
          <pc:docMk/>
          <pc:sldMk cId="1049200696" sldId="2147474601"/>
        </pc:sldMkLst>
      </pc:sldChg>
      <pc:sldChg chg="del">
        <pc:chgData name="DOMINGUEZ, Morgane" userId="d29c428e-ee62-4017-a838-521138d5b01c" providerId="ADAL" clId="{734B642C-FBA3-4731-821B-F7E84C291182}" dt="2024-09-04T20:37:33.390" v="4088" actId="2696"/>
        <pc:sldMkLst>
          <pc:docMk/>
          <pc:sldMk cId="3320670082" sldId="2147474602"/>
        </pc:sldMkLst>
      </pc:sldChg>
      <pc:sldChg chg="del">
        <pc:chgData name="DOMINGUEZ, Morgane" userId="d29c428e-ee62-4017-a838-521138d5b01c" providerId="ADAL" clId="{734B642C-FBA3-4731-821B-F7E84C291182}" dt="2024-09-04T20:37:36.562" v="4089" actId="2696"/>
        <pc:sldMkLst>
          <pc:docMk/>
          <pc:sldMk cId="471704158" sldId="2147474603"/>
        </pc:sldMkLst>
      </pc:sldChg>
      <pc:sldChg chg="del">
        <pc:chgData name="DOMINGUEZ, Morgane" userId="d29c428e-ee62-4017-a838-521138d5b01c" providerId="ADAL" clId="{734B642C-FBA3-4731-821B-F7E84C291182}" dt="2024-09-04T20:37:39.244" v="4090" actId="2696"/>
        <pc:sldMkLst>
          <pc:docMk/>
          <pc:sldMk cId="982258312" sldId="2147474604"/>
        </pc:sldMkLst>
      </pc:sldChg>
      <pc:sldChg chg="addSp delSp modSp mod modTransition">
        <pc:chgData name="DOMINGUEZ, Morgane" userId="d29c428e-ee62-4017-a838-521138d5b01c" providerId="ADAL" clId="{734B642C-FBA3-4731-821B-F7E84C291182}" dt="2024-09-04T21:12:47.515" v="5426" actId="20577"/>
        <pc:sldMkLst>
          <pc:docMk/>
          <pc:sldMk cId="2760534912" sldId="2147474607"/>
        </pc:sldMkLst>
      </pc:sldChg>
      <pc:sldChg chg="new del">
        <pc:chgData name="DOMINGUEZ, Morgane" userId="d29c428e-ee62-4017-a838-521138d5b01c" providerId="ADAL" clId="{734B642C-FBA3-4731-821B-F7E84C291182}" dt="2024-09-04T19:31:11.463" v="1996" actId="2696"/>
        <pc:sldMkLst>
          <pc:docMk/>
          <pc:sldMk cId="2029151891" sldId="2147474608"/>
        </pc:sldMkLst>
      </pc:sldChg>
      <pc:sldChg chg="new del">
        <pc:chgData name="DOMINGUEZ, Morgane" userId="d29c428e-ee62-4017-a838-521138d5b01c" providerId="ADAL" clId="{734B642C-FBA3-4731-821B-F7E84C291182}" dt="2024-09-04T19:10:40.634" v="1087" actId="2696"/>
        <pc:sldMkLst>
          <pc:docMk/>
          <pc:sldMk cId="154376044" sldId="2147474609"/>
        </pc:sldMkLst>
      </pc:sldChg>
      <pc:sldChg chg="addSp delSp modSp new mod">
        <pc:chgData name="DOMINGUEZ, Morgane" userId="d29c428e-ee62-4017-a838-521138d5b01c" providerId="ADAL" clId="{734B642C-FBA3-4731-821B-F7E84C291182}" dt="2024-09-04T21:28:22.982" v="6043" actId="20577"/>
        <pc:sldMkLst>
          <pc:docMk/>
          <pc:sldMk cId="204793872" sldId="2147474610"/>
        </pc:sldMkLst>
      </pc:sldChg>
      <pc:sldChg chg="modSp new del mod">
        <pc:chgData name="DOMINGUEZ, Morgane" userId="d29c428e-ee62-4017-a838-521138d5b01c" providerId="ADAL" clId="{734B642C-FBA3-4731-821B-F7E84C291182}" dt="2024-09-04T19:31:13.934" v="1997" actId="2696"/>
        <pc:sldMkLst>
          <pc:docMk/>
          <pc:sldMk cId="3979748064" sldId="2147474611"/>
        </pc:sldMkLst>
      </pc:sldChg>
      <pc:sldChg chg="addSp delSp modSp mod modAnim">
        <pc:chgData name="DOMINGUEZ, Morgane" userId="d29c428e-ee62-4017-a838-521138d5b01c" providerId="ADAL" clId="{734B642C-FBA3-4731-821B-F7E84C291182}" dt="2024-09-05T11:10:25.475" v="8013" actId="20577"/>
        <pc:sldMkLst>
          <pc:docMk/>
          <pc:sldMk cId="846861181" sldId="2147474612"/>
        </pc:sldMkLst>
      </pc:sldChg>
      <pc:sldChg chg="addSp delSp modSp mod modAnim">
        <pc:chgData name="DOMINGUEZ, Morgane" userId="d29c428e-ee62-4017-a838-521138d5b01c" providerId="ADAL" clId="{734B642C-FBA3-4731-821B-F7E84C291182}" dt="2024-09-05T11:11:47.189" v="8026" actId="20577"/>
        <pc:sldMkLst>
          <pc:docMk/>
          <pc:sldMk cId="1687541049" sldId="2147474613"/>
        </pc:sldMkLst>
      </pc:sldChg>
      <pc:sldChg chg="addSp modSp mod modAnim">
        <pc:chgData name="DOMINGUEZ, Morgane" userId="d29c428e-ee62-4017-a838-521138d5b01c" providerId="ADAL" clId="{734B642C-FBA3-4731-821B-F7E84C291182}" dt="2024-09-05T11:11:12.775" v="8018" actId="14100"/>
        <pc:sldMkLst>
          <pc:docMk/>
          <pc:sldMk cId="551056107" sldId="2147474614"/>
        </pc:sldMkLst>
      </pc:sldChg>
      <pc:sldChg chg="addSp modSp new del mod">
        <pc:chgData name="DOMINGUEZ, Morgane" userId="d29c428e-ee62-4017-a838-521138d5b01c" providerId="ADAL" clId="{734B642C-FBA3-4731-821B-F7E84C291182}" dt="2024-09-04T20:37:16.613" v="4081" actId="2696"/>
        <pc:sldMkLst>
          <pc:docMk/>
          <pc:sldMk cId="863226685" sldId="2147474615"/>
        </pc:sldMkLst>
      </pc:sldChg>
      <pc:sldChg chg="modSp del mod">
        <pc:chgData name="DOMINGUEZ, Morgane" userId="d29c428e-ee62-4017-a838-521138d5b01c" providerId="ADAL" clId="{734B642C-FBA3-4731-821B-F7E84C291182}" dt="2024-09-04T19:09:57.794" v="1060" actId="2696"/>
        <pc:sldMkLst>
          <pc:docMk/>
          <pc:sldMk cId="3346156546" sldId="2147474615"/>
        </pc:sldMkLst>
      </pc:sldChg>
      <pc:sldChg chg="addSp delSp modSp mod delAnim modAnim">
        <pc:chgData name="DOMINGUEZ, Morgane" userId="d29c428e-ee62-4017-a838-521138d5b01c" providerId="ADAL" clId="{734B642C-FBA3-4731-821B-F7E84C291182}" dt="2024-09-05T10:15:23.021" v="6313" actId="20577"/>
        <pc:sldMkLst>
          <pc:docMk/>
          <pc:sldMk cId="2093521087" sldId="2147474616"/>
        </pc:sldMkLst>
      </pc:sldChg>
      <pc:sldChg chg="delSp del mod">
        <pc:chgData name="DOMINGUEZ, Morgane" userId="d29c428e-ee62-4017-a838-521138d5b01c" providerId="ADAL" clId="{734B642C-FBA3-4731-821B-F7E84C291182}" dt="2024-09-04T20:37:04.185" v="4078" actId="2696"/>
        <pc:sldMkLst>
          <pc:docMk/>
          <pc:sldMk cId="2538757161" sldId="2147474617"/>
        </pc:sldMkLst>
      </pc:sldChg>
      <pc:sldChg chg="modSp del mod">
        <pc:chgData name="DOMINGUEZ, Morgane" userId="d29c428e-ee62-4017-a838-521138d5b01c" providerId="ADAL" clId="{734B642C-FBA3-4731-821B-F7E84C291182}" dt="2024-09-04T19:47:22.659" v="2751" actId="2696"/>
        <pc:sldMkLst>
          <pc:docMk/>
          <pc:sldMk cId="3270407821" sldId="2147474617"/>
        </pc:sldMkLst>
      </pc:sldChg>
      <pc:sldChg chg="addSp modSp new del">
        <pc:chgData name="DOMINGUEZ, Morgane" userId="d29c428e-ee62-4017-a838-521138d5b01c" providerId="ADAL" clId="{734B642C-FBA3-4731-821B-F7E84C291182}" dt="2024-09-04T20:16:34.264" v="3140" actId="2696"/>
        <pc:sldMkLst>
          <pc:docMk/>
          <pc:sldMk cId="664458425" sldId="2147474618"/>
        </pc:sldMkLst>
      </pc:sldChg>
      <pc:sldChg chg="addSp modSp mod">
        <pc:chgData name="DOMINGUEZ, Morgane" userId="d29c428e-ee62-4017-a838-521138d5b01c" providerId="ADAL" clId="{734B642C-FBA3-4731-821B-F7E84C291182}" dt="2024-09-05T10:42:12.043" v="6634" actId="20577"/>
        <pc:sldMkLst>
          <pc:docMk/>
          <pc:sldMk cId="935361053" sldId="2147474618"/>
        </pc:sldMkLst>
      </pc:sldChg>
      <pc:sldChg chg="new del">
        <pc:chgData name="DOMINGUEZ, Morgane" userId="d29c428e-ee62-4017-a838-521138d5b01c" providerId="ADAL" clId="{734B642C-FBA3-4731-821B-F7E84C291182}" dt="2024-09-04T19:47:24.949" v="2752" actId="2696"/>
        <pc:sldMkLst>
          <pc:docMk/>
          <pc:sldMk cId="4157738364" sldId="2147474618"/>
        </pc:sldMkLst>
      </pc:sldChg>
      <pc:sldChg chg="addSp delSp modSp mod modAnim">
        <pc:chgData name="DOMINGUEZ, Morgane" userId="d29c428e-ee62-4017-a838-521138d5b01c" providerId="ADAL" clId="{734B642C-FBA3-4731-821B-F7E84C291182}" dt="2024-09-05T11:17:11.767" v="8071"/>
        <pc:sldMkLst>
          <pc:docMk/>
          <pc:sldMk cId="1220503653" sldId="2147474619"/>
        </pc:sldMkLst>
      </pc:sldChg>
      <pc:sldChg chg="addSp delSp modSp mod delAnim modAnim">
        <pc:chgData name="DOMINGUEZ, Morgane" userId="d29c428e-ee62-4017-a838-521138d5b01c" providerId="ADAL" clId="{734B642C-FBA3-4731-821B-F7E84C291182}" dt="2024-09-05T11:14:36.169" v="8047" actId="207"/>
        <pc:sldMkLst>
          <pc:docMk/>
          <pc:sldMk cId="2709223921" sldId="2147474620"/>
        </pc:sldMkLst>
      </pc:sldChg>
      <pc:sldChg chg="addSp delSp modSp new del mod delAnim modAnim">
        <pc:chgData name="DOMINGUEZ, Morgane" userId="d29c428e-ee62-4017-a838-521138d5b01c" providerId="ADAL" clId="{734B642C-FBA3-4731-821B-F7E84C291182}" dt="2024-09-04T21:32:23.014" v="6150" actId="2696"/>
        <pc:sldMkLst>
          <pc:docMk/>
          <pc:sldMk cId="1485602349" sldId="2147474621"/>
        </pc:sldMkLst>
      </pc:sldChg>
      <pc:sldChg chg="addSp delSp modSp mod delAnim modAnim">
        <pc:chgData name="DOMINGUEZ, Morgane" userId="d29c428e-ee62-4017-a838-521138d5b01c" providerId="ADAL" clId="{734B642C-FBA3-4731-821B-F7E84C291182}" dt="2024-09-05T10:41:42.783" v="6633" actId="1076"/>
        <pc:sldMkLst>
          <pc:docMk/>
          <pc:sldMk cId="3942418268" sldId="2147474622"/>
        </pc:sldMkLst>
      </pc:sldChg>
      <pc:sldChg chg="addSp delSp modSp mod">
        <pc:chgData name="DOMINGUEZ, Morgane" userId="d29c428e-ee62-4017-a838-521138d5b01c" providerId="ADAL" clId="{734B642C-FBA3-4731-821B-F7E84C291182}" dt="2024-09-05T11:16:29.530" v="8064" actId="1076"/>
        <pc:sldMkLst>
          <pc:docMk/>
          <pc:sldMk cId="371621810" sldId="2147474623"/>
        </pc:sldMkLst>
      </pc:sldChg>
      <pc:sldChg chg="addSp delSp modSp mod modTransition">
        <pc:chgData name="DOMINGUEZ, Morgane" userId="d29c428e-ee62-4017-a838-521138d5b01c" providerId="ADAL" clId="{734B642C-FBA3-4731-821B-F7E84C291182}" dt="2024-09-05T11:18:01.592" v="8080" actId="20577"/>
        <pc:sldMkLst>
          <pc:docMk/>
          <pc:sldMk cId="892742443" sldId="2147474624"/>
        </pc:sldMkLst>
      </pc:sldChg>
      <pc:sldMasterChg chg="del delSldLayout">
        <pc:chgData name="DOMINGUEZ, Morgane" userId="d29c428e-ee62-4017-a838-521138d5b01c" providerId="ADAL" clId="{734B642C-FBA3-4731-821B-F7E84C291182}" dt="2024-09-04T20:37:13.477" v="4080" actId="2696"/>
        <pc:sldMasterMkLst>
          <pc:docMk/>
          <pc:sldMasterMk cId="443364617" sldId="2147483704"/>
        </pc:sldMasterMkLst>
        <pc:sldLayoutChg chg="del">
          <pc:chgData name="DOMINGUEZ, Morgane" userId="d29c428e-ee62-4017-a838-521138d5b01c" providerId="ADAL" clId="{734B642C-FBA3-4731-821B-F7E84C291182}" dt="2024-09-04T20:37:13.477" v="4080" actId="2696"/>
          <pc:sldLayoutMkLst>
            <pc:docMk/>
            <pc:sldMasterMk cId="443364617" sldId="2147483704"/>
            <pc:sldLayoutMk cId="2026656105" sldId="2147483705"/>
          </pc:sldLayoutMkLst>
        </pc:sldLayoutChg>
        <pc:sldLayoutChg chg="del">
          <pc:chgData name="DOMINGUEZ, Morgane" userId="d29c428e-ee62-4017-a838-521138d5b01c" providerId="ADAL" clId="{734B642C-FBA3-4731-821B-F7E84C291182}" dt="2024-09-04T20:37:13.477" v="4080" actId="2696"/>
          <pc:sldLayoutMkLst>
            <pc:docMk/>
            <pc:sldMasterMk cId="443364617" sldId="2147483704"/>
            <pc:sldLayoutMk cId="481197106" sldId="2147483706"/>
          </pc:sldLayoutMkLst>
        </pc:sldLayoutChg>
        <pc:sldLayoutChg chg="del">
          <pc:chgData name="DOMINGUEZ, Morgane" userId="d29c428e-ee62-4017-a838-521138d5b01c" providerId="ADAL" clId="{734B642C-FBA3-4731-821B-F7E84C291182}" dt="2024-09-04T20:37:13.477" v="4080" actId="2696"/>
          <pc:sldLayoutMkLst>
            <pc:docMk/>
            <pc:sldMasterMk cId="443364617" sldId="2147483704"/>
            <pc:sldLayoutMk cId="3846235945" sldId="2147483707"/>
          </pc:sldLayoutMkLst>
        </pc:sldLayoutChg>
        <pc:sldLayoutChg chg="del">
          <pc:chgData name="DOMINGUEZ, Morgane" userId="d29c428e-ee62-4017-a838-521138d5b01c" providerId="ADAL" clId="{734B642C-FBA3-4731-821B-F7E84C291182}" dt="2024-09-04T20:37:13.477" v="4080" actId="2696"/>
          <pc:sldLayoutMkLst>
            <pc:docMk/>
            <pc:sldMasterMk cId="443364617" sldId="2147483704"/>
            <pc:sldLayoutMk cId="2011135320" sldId="2147483708"/>
          </pc:sldLayoutMkLst>
        </pc:sldLayoutChg>
        <pc:sldLayoutChg chg="del">
          <pc:chgData name="DOMINGUEZ, Morgane" userId="d29c428e-ee62-4017-a838-521138d5b01c" providerId="ADAL" clId="{734B642C-FBA3-4731-821B-F7E84C291182}" dt="2024-09-04T20:37:13.477" v="4080" actId="2696"/>
          <pc:sldLayoutMkLst>
            <pc:docMk/>
            <pc:sldMasterMk cId="443364617" sldId="2147483704"/>
            <pc:sldLayoutMk cId="1933703928" sldId="2147483709"/>
          </pc:sldLayoutMkLst>
        </pc:sldLayoutChg>
        <pc:sldLayoutChg chg="del">
          <pc:chgData name="DOMINGUEZ, Morgane" userId="d29c428e-ee62-4017-a838-521138d5b01c" providerId="ADAL" clId="{734B642C-FBA3-4731-821B-F7E84C291182}" dt="2024-09-04T20:37:13.477" v="4080" actId="2696"/>
          <pc:sldLayoutMkLst>
            <pc:docMk/>
            <pc:sldMasterMk cId="443364617" sldId="2147483704"/>
            <pc:sldLayoutMk cId="3765670619" sldId="2147483710"/>
          </pc:sldLayoutMkLst>
        </pc:sldLayoutChg>
        <pc:sldLayoutChg chg="del">
          <pc:chgData name="DOMINGUEZ, Morgane" userId="d29c428e-ee62-4017-a838-521138d5b01c" providerId="ADAL" clId="{734B642C-FBA3-4731-821B-F7E84C291182}" dt="2024-09-04T20:37:13.477" v="4080" actId="2696"/>
          <pc:sldLayoutMkLst>
            <pc:docMk/>
            <pc:sldMasterMk cId="443364617" sldId="2147483704"/>
            <pc:sldLayoutMk cId="2236490898" sldId="2147483711"/>
          </pc:sldLayoutMkLst>
        </pc:sldLayoutChg>
        <pc:sldLayoutChg chg="del">
          <pc:chgData name="DOMINGUEZ, Morgane" userId="d29c428e-ee62-4017-a838-521138d5b01c" providerId="ADAL" clId="{734B642C-FBA3-4731-821B-F7E84C291182}" dt="2024-09-04T20:37:13.477" v="4080" actId="2696"/>
          <pc:sldLayoutMkLst>
            <pc:docMk/>
            <pc:sldMasterMk cId="443364617" sldId="2147483704"/>
            <pc:sldLayoutMk cId="1084335179" sldId="2147483712"/>
          </pc:sldLayoutMkLst>
        </pc:sldLayoutChg>
        <pc:sldLayoutChg chg="del">
          <pc:chgData name="DOMINGUEZ, Morgane" userId="d29c428e-ee62-4017-a838-521138d5b01c" providerId="ADAL" clId="{734B642C-FBA3-4731-821B-F7E84C291182}" dt="2024-09-04T20:37:13.477" v="4080" actId="2696"/>
          <pc:sldLayoutMkLst>
            <pc:docMk/>
            <pc:sldMasterMk cId="443364617" sldId="2147483704"/>
            <pc:sldLayoutMk cId="2580458410" sldId="2147483713"/>
          </pc:sldLayoutMkLst>
        </pc:sldLayoutChg>
        <pc:sldLayoutChg chg="del">
          <pc:chgData name="DOMINGUEZ, Morgane" userId="d29c428e-ee62-4017-a838-521138d5b01c" providerId="ADAL" clId="{734B642C-FBA3-4731-821B-F7E84C291182}" dt="2024-09-04T20:37:13.477" v="4080" actId="2696"/>
          <pc:sldLayoutMkLst>
            <pc:docMk/>
            <pc:sldMasterMk cId="443364617" sldId="2147483704"/>
            <pc:sldLayoutMk cId="2539905094" sldId="2147483714"/>
          </pc:sldLayoutMkLst>
        </pc:sldLayoutChg>
        <pc:sldLayoutChg chg="del">
          <pc:chgData name="DOMINGUEZ, Morgane" userId="d29c428e-ee62-4017-a838-521138d5b01c" providerId="ADAL" clId="{734B642C-FBA3-4731-821B-F7E84C291182}" dt="2024-09-04T20:37:13.477" v="4080" actId="2696"/>
          <pc:sldLayoutMkLst>
            <pc:docMk/>
            <pc:sldMasterMk cId="443364617" sldId="2147483704"/>
            <pc:sldLayoutMk cId="1821310240" sldId="2147483715"/>
          </pc:sldLayoutMkLst>
        </pc:sldLayoutChg>
        <pc:sldLayoutChg chg="del">
          <pc:chgData name="DOMINGUEZ, Morgane" userId="d29c428e-ee62-4017-a838-521138d5b01c" providerId="ADAL" clId="{734B642C-FBA3-4731-821B-F7E84C291182}" dt="2024-09-04T20:37:13.477" v="4080" actId="2696"/>
          <pc:sldLayoutMkLst>
            <pc:docMk/>
            <pc:sldMasterMk cId="443364617" sldId="2147483704"/>
            <pc:sldLayoutMk cId="450411651" sldId="2147483716"/>
          </pc:sldLayoutMkLst>
        </pc:sldLayoutChg>
        <pc:sldLayoutChg chg="del">
          <pc:chgData name="DOMINGUEZ, Morgane" userId="d29c428e-ee62-4017-a838-521138d5b01c" providerId="ADAL" clId="{734B642C-FBA3-4731-821B-F7E84C291182}" dt="2024-09-04T20:37:13.477" v="4080" actId="2696"/>
          <pc:sldLayoutMkLst>
            <pc:docMk/>
            <pc:sldMasterMk cId="443364617" sldId="2147483704"/>
            <pc:sldLayoutMk cId="4274715927" sldId="2147483717"/>
          </pc:sldLayoutMkLst>
        </pc:sldLayoutChg>
      </pc:sldMasterChg>
    </pc:docChg>
  </pc:docChgLst>
  <pc:docChgLst>
    <pc:chgData name="DOMINGUEZ, Morgane" userId="d29c428e-ee62-4017-a838-521138d5b01c" providerId="ADAL" clId="{08989027-DA2B-42DF-9A52-756C580893EB}"/>
    <pc:docChg chg="undo custSel addSld delSld modSld sldOrd delMainMaster">
      <pc:chgData name="DOMINGUEZ, Morgane" userId="d29c428e-ee62-4017-a838-521138d5b01c" providerId="ADAL" clId="{08989027-DA2B-42DF-9A52-756C580893EB}" dt="2024-09-05T15:57:37.333" v="1387" actId="14100"/>
      <pc:docMkLst>
        <pc:docMk/>
      </pc:docMkLst>
      <pc:sldChg chg="modSp mod">
        <pc:chgData name="DOMINGUEZ, Morgane" userId="d29c428e-ee62-4017-a838-521138d5b01c" providerId="ADAL" clId="{08989027-DA2B-42DF-9A52-756C580893EB}" dt="2024-09-05T11:20:51.150" v="23" actId="20577"/>
        <pc:sldMkLst>
          <pc:docMk/>
          <pc:sldMk cId="2083123537" sldId="851"/>
        </pc:sldMkLst>
      </pc:sldChg>
      <pc:sldChg chg="modSp mod modAnim">
        <pc:chgData name="DOMINGUEZ, Morgane" userId="d29c428e-ee62-4017-a838-521138d5b01c" providerId="ADAL" clId="{08989027-DA2B-42DF-9A52-756C580893EB}" dt="2024-09-05T11:27:27.214" v="283" actId="108"/>
        <pc:sldMkLst>
          <pc:docMk/>
          <pc:sldMk cId="0" sldId="854"/>
        </pc:sldMkLst>
      </pc:sldChg>
      <pc:sldChg chg="del">
        <pc:chgData name="DOMINGUEZ, Morgane" userId="d29c428e-ee62-4017-a838-521138d5b01c" providerId="ADAL" clId="{08989027-DA2B-42DF-9A52-756C580893EB}" dt="2024-09-05T12:31:22.403" v="1346" actId="2696"/>
        <pc:sldMkLst>
          <pc:docMk/>
          <pc:sldMk cId="64707719" sldId="873"/>
        </pc:sldMkLst>
      </pc:sldChg>
      <pc:sldChg chg="del">
        <pc:chgData name="DOMINGUEZ, Morgane" userId="d29c428e-ee62-4017-a838-521138d5b01c" providerId="ADAL" clId="{08989027-DA2B-42DF-9A52-756C580893EB}" dt="2024-09-05T12:29:16.937" v="1316" actId="2696"/>
        <pc:sldMkLst>
          <pc:docMk/>
          <pc:sldMk cId="472077138" sldId="874"/>
        </pc:sldMkLst>
      </pc:sldChg>
      <pc:sldChg chg="del">
        <pc:chgData name="DOMINGUEZ, Morgane" userId="d29c428e-ee62-4017-a838-521138d5b01c" providerId="ADAL" clId="{08989027-DA2B-42DF-9A52-756C580893EB}" dt="2024-09-05T11:27:34.212" v="284" actId="2696"/>
        <pc:sldMkLst>
          <pc:docMk/>
          <pc:sldMk cId="1363486647" sldId="2147474593"/>
        </pc:sldMkLst>
      </pc:sldChg>
      <pc:sldChg chg="del">
        <pc:chgData name="DOMINGUEZ, Morgane" userId="d29c428e-ee62-4017-a838-521138d5b01c" providerId="ADAL" clId="{08989027-DA2B-42DF-9A52-756C580893EB}" dt="2024-09-05T12:29:30.736" v="1322" actId="2696"/>
        <pc:sldMkLst>
          <pc:docMk/>
          <pc:sldMk cId="2760534912" sldId="2147474607"/>
        </pc:sldMkLst>
      </pc:sldChg>
      <pc:sldChg chg="del">
        <pc:chgData name="DOMINGUEZ, Morgane" userId="d29c428e-ee62-4017-a838-521138d5b01c" providerId="ADAL" clId="{08989027-DA2B-42DF-9A52-756C580893EB}" dt="2024-09-05T12:29:09.789" v="1313" actId="2696"/>
        <pc:sldMkLst>
          <pc:docMk/>
          <pc:sldMk cId="204793872" sldId="2147474610"/>
        </pc:sldMkLst>
      </pc:sldChg>
      <pc:sldChg chg="addSp delSp modSp mod delAnim modAnim">
        <pc:chgData name="DOMINGUEZ, Morgane" userId="d29c428e-ee62-4017-a838-521138d5b01c" providerId="ADAL" clId="{08989027-DA2B-42DF-9A52-756C580893EB}" dt="2024-09-05T11:41:04" v="482"/>
        <pc:sldMkLst>
          <pc:docMk/>
          <pc:sldMk cId="846861181" sldId="2147474612"/>
        </pc:sldMkLst>
      </pc:sldChg>
      <pc:sldChg chg="del">
        <pc:chgData name="DOMINGUEZ, Morgane" userId="d29c428e-ee62-4017-a838-521138d5b01c" providerId="ADAL" clId="{08989027-DA2B-42DF-9A52-756C580893EB}" dt="2024-09-05T12:29:07.499" v="1312" actId="2696"/>
        <pc:sldMkLst>
          <pc:docMk/>
          <pc:sldMk cId="1687541049" sldId="2147474613"/>
        </pc:sldMkLst>
      </pc:sldChg>
      <pc:sldChg chg="modSp del mod">
        <pc:chgData name="DOMINGUEZ, Morgane" userId="d29c428e-ee62-4017-a838-521138d5b01c" providerId="ADAL" clId="{08989027-DA2B-42DF-9A52-756C580893EB}" dt="2024-09-05T12:29:04.953" v="1311" actId="2696"/>
        <pc:sldMkLst>
          <pc:docMk/>
          <pc:sldMk cId="551056107" sldId="2147474614"/>
        </pc:sldMkLst>
      </pc:sldChg>
      <pc:sldChg chg="del">
        <pc:chgData name="DOMINGUEZ, Morgane" userId="d29c428e-ee62-4017-a838-521138d5b01c" providerId="ADAL" clId="{08989027-DA2B-42DF-9A52-756C580893EB}" dt="2024-09-05T12:29:19.109" v="1317" actId="2696"/>
        <pc:sldMkLst>
          <pc:docMk/>
          <pc:sldMk cId="2093521087" sldId="2147474616"/>
        </pc:sldMkLst>
      </pc:sldChg>
      <pc:sldChg chg="del">
        <pc:chgData name="DOMINGUEZ, Morgane" userId="d29c428e-ee62-4017-a838-521138d5b01c" providerId="ADAL" clId="{08989027-DA2B-42DF-9A52-756C580893EB}" dt="2024-09-05T12:29:21.272" v="1318" actId="2696"/>
        <pc:sldMkLst>
          <pc:docMk/>
          <pc:sldMk cId="935361053" sldId="2147474618"/>
        </pc:sldMkLst>
      </pc:sldChg>
      <pc:sldChg chg="del">
        <pc:chgData name="DOMINGUEZ, Morgane" userId="d29c428e-ee62-4017-a838-521138d5b01c" providerId="ADAL" clId="{08989027-DA2B-42DF-9A52-756C580893EB}" dt="2024-09-05T12:29:26.113" v="1320" actId="2696"/>
        <pc:sldMkLst>
          <pc:docMk/>
          <pc:sldMk cId="1220503653" sldId="2147474619"/>
        </pc:sldMkLst>
      </pc:sldChg>
      <pc:sldChg chg="del">
        <pc:chgData name="DOMINGUEZ, Morgane" userId="d29c428e-ee62-4017-a838-521138d5b01c" providerId="ADAL" clId="{08989027-DA2B-42DF-9A52-756C580893EB}" dt="2024-09-05T12:29:12.378" v="1314" actId="2696"/>
        <pc:sldMkLst>
          <pc:docMk/>
          <pc:sldMk cId="2709223921" sldId="2147474620"/>
        </pc:sldMkLst>
      </pc:sldChg>
      <pc:sldChg chg="del">
        <pc:chgData name="DOMINGUEZ, Morgane" userId="d29c428e-ee62-4017-a838-521138d5b01c" providerId="ADAL" clId="{08989027-DA2B-42DF-9A52-756C580893EB}" dt="2024-09-05T12:29:14.615" v="1315" actId="2696"/>
        <pc:sldMkLst>
          <pc:docMk/>
          <pc:sldMk cId="3942418268" sldId="2147474622"/>
        </pc:sldMkLst>
      </pc:sldChg>
      <pc:sldChg chg="del">
        <pc:chgData name="DOMINGUEZ, Morgane" userId="d29c428e-ee62-4017-a838-521138d5b01c" providerId="ADAL" clId="{08989027-DA2B-42DF-9A52-756C580893EB}" dt="2024-09-05T12:29:23.538" v="1319" actId="2696"/>
        <pc:sldMkLst>
          <pc:docMk/>
          <pc:sldMk cId="371621810" sldId="2147474623"/>
        </pc:sldMkLst>
      </pc:sldChg>
      <pc:sldChg chg="del">
        <pc:chgData name="DOMINGUEZ, Morgane" userId="d29c428e-ee62-4017-a838-521138d5b01c" providerId="ADAL" clId="{08989027-DA2B-42DF-9A52-756C580893EB}" dt="2024-09-05T12:29:28.590" v="1321" actId="2696"/>
        <pc:sldMkLst>
          <pc:docMk/>
          <pc:sldMk cId="892742443" sldId="2147474624"/>
        </pc:sldMkLst>
      </pc:sldChg>
      <pc:sldChg chg="addSp delSp modSp mod delAnim modAnim">
        <pc:chgData name="DOMINGUEZ, Morgane" userId="d29c428e-ee62-4017-a838-521138d5b01c" providerId="ADAL" clId="{08989027-DA2B-42DF-9A52-756C580893EB}" dt="2024-09-05T11:51:19.080" v="686" actId="14100"/>
        <pc:sldMkLst>
          <pc:docMk/>
          <pc:sldMk cId="50487715" sldId="2147474625"/>
        </pc:sldMkLst>
      </pc:sldChg>
      <pc:sldChg chg="addSp delSp modSp mod ord delAnim">
        <pc:chgData name="DOMINGUEZ, Morgane" userId="d29c428e-ee62-4017-a838-521138d5b01c" providerId="ADAL" clId="{08989027-DA2B-42DF-9A52-756C580893EB}" dt="2024-09-05T12:02:51.604" v="767" actId="1076"/>
        <pc:sldMkLst>
          <pc:docMk/>
          <pc:sldMk cId="1303424733" sldId="2147474626"/>
        </pc:sldMkLst>
      </pc:sldChg>
      <pc:sldChg chg="addSp delSp modSp mod">
        <pc:chgData name="DOMINGUEZ, Morgane" userId="d29c428e-ee62-4017-a838-521138d5b01c" providerId="ADAL" clId="{08989027-DA2B-42DF-9A52-756C580893EB}" dt="2024-09-05T12:03:39.733" v="771" actId="1076"/>
        <pc:sldMkLst>
          <pc:docMk/>
          <pc:sldMk cId="1352362887" sldId="2147474627"/>
        </pc:sldMkLst>
      </pc:sldChg>
      <pc:sldChg chg="addSp delSp modSp mod delAnim modAnim">
        <pc:chgData name="DOMINGUEZ, Morgane" userId="d29c428e-ee62-4017-a838-521138d5b01c" providerId="ADAL" clId="{08989027-DA2B-42DF-9A52-756C580893EB}" dt="2024-09-05T15:55:44.033" v="1361" actId="1076"/>
        <pc:sldMkLst>
          <pc:docMk/>
          <pc:sldMk cId="1242459448" sldId="2147474628"/>
        </pc:sldMkLst>
      </pc:sldChg>
      <pc:sldChg chg="addSp delSp modSp mod delAnim modNotesTx">
        <pc:chgData name="DOMINGUEZ, Morgane" userId="d29c428e-ee62-4017-a838-521138d5b01c" providerId="ADAL" clId="{08989027-DA2B-42DF-9A52-756C580893EB}" dt="2024-09-05T12:12:25.533" v="954" actId="14100"/>
        <pc:sldMkLst>
          <pc:docMk/>
          <pc:sldMk cId="994968489" sldId="2147474629"/>
        </pc:sldMkLst>
      </pc:sldChg>
      <pc:sldChg chg="addSp delSp modSp mod delAnim modAnim modNotesTx">
        <pc:chgData name="DOMINGUEZ, Morgane" userId="d29c428e-ee62-4017-a838-521138d5b01c" providerId="ADAL" clId="{08989027-DA2B-42DF-9A52-756C580893EB}" dt="2024-09-05T15:56:29.200" v="1381" actId="1076"/>
        <pc:sldMkLst>
          <pc:docMk/>
          <pc:sldMk cId="3990304757" sldId="2147474630"/>
        </pc:sldMkLst>
      </pc:sldChg>
      <pc:sldChg chg="addSp delSp modSp mod delAnim modAnim">
        <pc:chgData name="DOMINGUEZ, Morgane" userId="d29c428e-ee62-4017-a838-521138d5b01c" providerId="ADAL" clId="{08989027-DA2B-42DF-9A52-756C580893EB}" dt="2024-09-05T12:26:56.807" v="1240"/>
        <pc:sldMkLst>
          <pc:docMk/>
          <pc:sldMk cId="3712978073" sldId="2147474631"/>
        </pc:sldMkLst>
      </pc:sldChg>
      <pc:sldChg chg="addSp modSp new del">
        <pc:chgData name="DOMINGUEZ, Morgane" userId="d29c428e-ee62-4017-a838-521138d5b01c" providerId="ADAL" clId="{08989027-DA2B-42DF-9A52-756C580893EB}" dt="2024-09-05T12:29:01.841" v="1310" actId="2696"/>
        <pc:sldMkLst>
          <pc:docMk/>
          <pc:sldMk cId="4005559493" sldId="2147474632"/>
        </pc:sldMkLst>
      </pc:sldChg>
      <pc:sldChg chg="addSp delSp modSp mod">
        <pc:chgData name="DOMINGUEZ, Morgane" userId="d29c428e-ee62-4017-a838-521138d5b01c" providerId="ADAL" clId="{08989027-DA2B-42DF-9A52-756C580893EB}" dt="2024-09-05T15:57:37.333" v="1387" actId="14100"/>
        <pc:sldMkLst>
          <pc:docMk/>
          <pc:sldMk cId="3997282004" sldId="2147474633"/>
        </pc:sldMkLst>
      </pc:sldChg>
      <pc:sldMasterChg chg="del delSldLayout">
        <pc:chgData name="DOMINGUEZ, Morgane" userId="d29c428e-ee62-4017-a838-521138d5b01c" providerId="ADAL" clId="{08989027-DA2B-42DF-9A52-756C580893EB}" dt="2024-09-05T12:31:22.403" v="1346" actId="2696"/>
        <pc:sldMasterMkLst>
          <pc:docMk/>
          <pc:sldMasterMk cId="3914916307" sldId="2147483672"/>
        </pc:sldMasterMkLst>
        <pc:sldLayoutChg chg="del">
          <pc:chgData name="DOMINGUEZ, Morgane" userId="d29c428e-ee62-4017-a838-521138d5b01c" providerId="ADAL" clId="{08989027-DA2B-42DF-9A52-756C580893EB}" dt="2024-09-05T12:31:22.403" v="1346" actId="2696"/>
          <pc:sldLayoutMkLst>
            <pc:docMk/>
            <pc:sldMasterMk cId="3914916307" sldId="2147483672"/>
            <pc:sldLayoutMk cId="375933642" sldId="2147483673"/>
          </pc:sldLayoutMkLst>
        </pc:sldLayoutChg>
        <pc:sldLayoutChg chg="del">
          <pc:chgData name="DOMINGUEZ, Morgane" userId="d29c428e-ee62-4017-a838-521138d5b01c" providerId="ADAL" clId="{08989027-DA2B-42DF-9A52-756C580893EB}" dt="2024-09-05T12:31:22.403" v="1346" actId="2696"/>
          <pc:sldLayoutMkLst>
            <pc:docMk/>
            <pc:sldMasterMk cId="3914916307" sldId="2147483672"/>
            <pc:sldLayoutMk cId="2005622100" sldId="2147483674"/>
          </pc:sldLayoutMkLst>
        </pc:sldLayoutChg>
        <pc:sldLayoutChg chg="del">
          <pc:chgData name="DOMINGUEZ, Morgane" userId="d29c428e-ee62-4017-a838-521138d5b01c" providerId="ADAL" clId="{08989027-DA2B-42DF-9A52-756C580893EB}" dt="2024-09-05T12:31:22.403" v="1346" actId="2696"/>
          <pc:sldLayoutMkLst>
            <pc:docMk/>
            <pc:sldMasterMk cId="3914916307" sldId="2147483672"/>
            <pc:sldLayoutMk cId="874757850" sldId="2147483675"/>
          </pc:sldLayoutMkLst>
        </pc:sldLayoutChg>
        <pc:sldLayoutChg chg="del">
          <pc:chgData name="DOMINGUEZ, Morgane" userId="d29c428e-ee62-4017-a838-521138d5b01c" providerId="ADAL" clId="{08989027-DA2B-42DF-9A52-756C580893EB}" dt="2024-09-05T12:31:22.403" v="1346" actId="2696"/>
          <pc:sldLayoutMkLst>
            <pc:docMk/>
            <pc:sldMasterMk cId="3914916307" sldId="2147483672"/>
            <pc:sldLayoutMk cId="2213910383" sldId="2147483676"/>
          </pc:sldLayoutMkLst>
        </pc:sldLayoutChg>
        <pc:sldLayoutChg chg="del">
          <pc:chgData name="DOMINGUEZ, Morgane" userId="d29c428e-ee62-4017-a838-521138d5b01c" providerId="ADAL" clId="{08989027-DA2B-42DF-9A52-756C580893EB}" dt="2024-09-05T12:31:22.403" v="1346" actId="2696"/>
          <pc:sldLayoutMkLst>
            <pc:docMk/>
            <pc:sldMasterMk cId="3914916307" sldId="2147483672"/>
            <pc:sldLayoutMk cId="261184161" sldId="2147483677"/>
          </pc:sldLayoutMkLst>
        </pc:sldLayoutChg>
        <pc:sldLayoutChg chg="del">
          <pc:chgData name="DOMINGUEZ, Morgane" userId="d29c428e-ee62-4017-a838-521138d5b01c" providerId="ADAL" clId="{08989027-DA2B-42DF-9A52-756C580893EB}" dt="2024-09-05T12:31:22.403" v="1346" actId="2696"/>
          <pc:sldLayoutMkLst>
            <pc:docMk/>
            <pc:sldMasterMk cId="3914916307" sldId="2147483672"/>
            <pc:sldLayoutMk cId="1884075128" sldId="2147483678"/>
          </pc:sldLayoutMkLst>
        </pc:sldLayoutChg>
        <pc:sldLayoutChg chg="del">
          <pc:chgData name="DOMINGUEZ, Morgane" userId="d29c428e-ee62-4017-a838-521138d5b01c" providerId="ADAL" clId="{08989027-DA2B-42DF-9A52-756C580893EB}" dt="2024-09-05T12:31:22.403" v="1346" actId="2696"/>
          <pc:sldLayoutMkLst>
            <pc:docMk/>
            <pc:sldMasterMk cId="3914916307" sldId="2147483672"/>
            <pc:sldLayoutMk cId="4067120746" sldId="2147483679"/>
          </pc:sldLayoutMkLst>
        </pc:sldLayoutChg>
        <pc:sldLayoutChg chg="del">
          <pc:chgData name="DOMINGUEZ, Morgane" userId="d29c428e-ee62-4017-a838-521138d5b01c" providerId="ADAL" clId="{08989027-DA2B-42DF-9A52-756C580893EB}" dt="2024-09-05T12:31:22.403" v="1346" actId="2696"/>
          <pc:sldLayoutMkLst>
            <pc:docMk/>
            <pc:sldMasterMk cId="3914916307" sldId="2147483672"/>
            <pc:sldLayoutMk cId="719665553" sldId="2147483680"/>
          </pc:sldLayoutMkLst>
        </pc:sldLayoutChg>
        <pc:sldLayoutChg chg="del">
          <pc:chgData name="DOMINGUEZ, Morgane" userId="d29c428e-ee62-4017-a838-521138d5b01c" providerId="ADAL" clId="{08989027-DA2B-42DF-9A52-756C580893EB}" dt="2024-09-05T12:31:22.403" v="1346" actId="2696"/>
          <pc:sldLayoutMkLst>
            <pc:docMk/>
            <pc:sldMasterMk cId="3914916307" sldId="2147483672"/>
            <pc:sldLayoutMk cId="2887209204" sldId="2147483681"/>
          </pc:sldLayoutMkLst>
        </pc:sldLayoutChg>
        <pc:sldLayoutChg chg="del">
          <pc:chgData name="DOMINGUEZ, Morgane" userId="d29c428e-ee62-4017-a838-521138d5b01c" providerId="ADAL" clId="{08989027-DA2B-42DF-9A52-756C580893EB}" dt="2024-09-05T12:31:22.403" v="1346" actId="2696"/>
          <pc:sldLayoutMkLst>
            <pc:docMk/>
            <pc:sldMasterMk cId="3914916307" sldId="2147483672"/>
            <pc:sldLayoutMk cId="742689189" sldId="2147483682"/>
          </pc:sldLayoutMkLst>
        </pc:sldLayoutChg>
        <pc:sldLayoutChg chg="del">
          <pc:chgData name="DOMINGUEZ, Morgane" userId="d29c428e-ee62-4017-a838-521138d5b01c" providerId="ADAL" clId="{08989027-DA2B-42DF-9A52-756C580893EB}" dt="2024-09-05T12:31:22.403" v="1346" actId="2696"/>
          <pc:sldLayoutMkLst>
            <pc:docMk/>
            <pc:sldMasterMk cId="3914916307" sldId="2147483672"/>
            <pc:sldLayoutMk cId="139292311" sldId="2147483683"/>
          </pc:sldLayoutMkLst>
        </pc:sldLayoutChg>
        <pc:sldLayoutChg chg="del">
          <pc:chgData name="DOMINGUEZ, Morgane" userId="d29c428e-ee62-4017-a838-521138d5b01c" providerId="ADAL" clId="{08989027-DA2B-42DF-9A52-756C580893EB}" dt="2024-09-05T12:31:22.403" v="1346" actId="2696"/>
          <pc:sldLayoutMkLst>
            <pc:docMk/>
            <pc:sldMasterMk cId="3914916307" sldId="2147483672"/>
            <pc:sldLayoutMk cId="3224538730" sldId="2147483684"/>
          </pc:sldLayoutMkLst>
        </pc:sldLayoutChg>
        <pc:sldLayoutChg chg="del">
          <pc:chgData name="DOMINGUEZ, Morgane" userId="d29c428e-ee62-4017-a838-521138d5b01c" providerId="ADAL" clId="{08989027-DA2B-42DF-9A52-756C580893EB}" dt="2024-09-05T12:31:22.403" v="1346" actId="2696"/>
          <pc:sldLayoutMkLst>
            <pc:docMk/>
            <pc:sldMasterMk cId="3914916307" sldId="2147483672"/>
            <pc:sldLayoutMk cId="1608893274" sldId="2147483685"/>
          </pc:sldLayoutMkLst>
        </pc:sldLayoutChg>
        <pc:sldLayoutChg chg="del">
          <pc:chgData name="DOMINGUEZ, Morgane" userId="d29c428e-ee62-4017-a838-521138d5b01c" providerId="ADAL" clId="{08989027-DA2B-42DF-9A52-756C580893EB}" dt="2024-09-05T12:31:22.403" v="1346" actId="2696"/>
          <pc:sldLayoutMkLst>
            <pc:docMk/>
            <pc:sldMasterMk cId="3914916307" sldId="2147483672"/>
            <pc:sldLayoutMk cId="1162295111" sldId="2147483686"/>
          </pc:sldLayoutMkLst>
        </pc:sldLayoutChg>
        <pc:sldLayoutChg chg="del">
          <pc:chgData name="DOMINGUEZ, Morgane" userId="d29c428e-ee62-4017-a838-521138d5b01c" providerId="ADAL" clId="{08989027-DA2B-42DF-9A52-756C580893EB}" dt="2024-09-05T12:31:22.403" v="1346" actId="2696"/>
          <pc:sldLayoutMkLst>
            <pc:docMk/>
            <pc:sldMasterMk cId="3914916307" sldId="2147483672"/>
            <pc:sldLayoutMk cId="3837753195" sldId="2147483687"/>
          </pc:sldLayoutMkLst>
        </pc:sldLayoutChg>
        <pc:sldLayoutChg chg="del">
          <pc:chgData name="DOMINGUEZ, Morgane" userId="d29c428e-ee62-4017-a838-521138d5b01c" providerId="ADAL" clId="{08989027-DA2B-42DF-9A52-756C580893EB}" dt="2024-09-05T12:31:22.403" v="1346" actId="2696"/>
          <pc:sldLayoutMkLst>
            <pc:docMk/>
            <pc:sldMasterMk cId="3914916307" sldId="2147483672"/>
            <pc:sldLayoutMk cId="3675058871" sldId="2147483688"/>
          </pc:sldLayoutMkLst>
        </pc:sldLayoutChg>
        <pc:sldLayoutChg chg="del">
          <pc:chgData name="DOMINGUEZ, Morgane" userId="d29c428e-ee62-4017-a838-521138d5b01c" providerId="ADAL" clId="{08989027-DA2B-42DF-9A52-756C580893EB}" dt="2024-09-05T12:31:22.403" v="1346" actId="2696"/>
          <pc:sldLayoutMkLst>
            <pc:docMk/>
            <pc:sldMasterMk cId="3914916307" sldId="2147483672"/>
            <pc:sldLayoutMk cId="900843183" sldId="2147483689"/>
          </pc:sldLayoutMkLst>
        </pc:sldLayoutChg>
      </pc:sldMasterChg>
      <pc:sldMasterChg chg="del delSldLayout">
        <pc:chgData name="DOMINGUEZ, Morgane" userId="d29c428e-ee62-4017-a838-521138d5b01c" providerId="ADAL" clId="{08989027-DA2B-42DF-9A52-756C580893EB}" dt="2024-09-05T12:29:09.789" v="1313" actId="2696"/>
        <pc:sldMasterMkLst>
          <pc:docMk/>
          <pc:sldMasterMk cId="3652769145" sldId="2147483690"/>
        </pc:sldMasterMkLst>
        <pc:sldLayoutChg chg="del">
          <pc:chgData name="DOMINGUEZ, Morgane" userId="d29c428e-ee62-4017-a838-521138d5b01c" providerId="ADAL" clId="{08989027-DA2B-42DF-9A52-756C580893EB}" dt="2024-09-05T12:29:09.789" v="1313" actId="2696"/>
          <pc:sldLayoutMkLst>
            <pc:docMk/>
            <pc:sldMasterMk cId="3652769145" sldId="2147483690"/>
            <pc:sldLayoutMk cId="1265769582" sldId="2147483691"/>
          </pc:sldLayoutMkLst>
        </pc:sldLayoutChg>
        <pc:sldLayoutChg chg="del">
          <pc:chgData name="DOMINGUEZ, Morgane" userId="d29c428e-ee62-4017-a838-521138d5b01c" providerId="ADAL" clId="{08989027-DA2B-42DF-9A52-756C580893EB}" dt="2024-09-05T12:29:09.789" v="1313" actId="2696"/>
          <pc:sldLayoutMkLst>
            <pc:docMk/>
            <pc:sldMasterMk cId="3652769145" sldId="2147483690"/>
            <pc:sldLayoutMk cId="1794334429" sldId="2147483692"/>
          </pc:sldLayoutMkLst>
        </pc:sldLayoutChg>
        <pc:sldLayoutChg chg="del">
          <pc:chgData name="DOMINGUEZ, Morgane" userId="d29c428e-ee62-4017-a838-521138d5b01c" providerId="ADAL" clId="{08989027-DA2B-42DF-9A52-756C580893EB}" dt="2024-09-05T12:29:09.789" v="1313" actId="2696"/>
          <pc:sldLayoutMkLst>
            <pc:docMk/>
            <pc:sldMasterMk cId="3652769145" sldId="2147483690"/>
            <pc:sldLayoutMk cId="252222612" sldId="2147483693"/>
          </pc:sldLayoutMkLst>
        </pc:sldLayoutChg>
        <pc:sldLayoutChg chg="del">
          <pc:chgData name="DOMINGUEZ, Morgane" userId="d29c428e-ee62-4017-a838-521138d5b01c" providerId="ADAL" clId="{08989027-DA2B-42DF-9A52-756C580893EB}" dt="2024-09-05T12:29:09.789" v="1313" actId="2696"/>
          <pc:sldLayoutMkLst>
            <pc:docMk/>
            <pc:sldMasterMk cId="3652769145" sldId="2147483690"/>
            <pc:sldLayoutMk cId="581391962" sldId="2147483694"/>
          </pc:sldLayoutMkLst>
        </pc:sldLayoutChg>
        <pc:sldLayoutChg chg="del">
          <pc:chgData name="DOMINGUEZ, Morgane" userId="d29c428e-ee62-4017-a838-521138d5b01c" providerId="ADAL" clId="{08989027-DA2B-42DF-9A52-756C580893EB}" dt="2024-09-05T12:29:09.789" v="1313" actId="2696"/>
          <pc:sldLayoutMkLst>
            <pc:docMk/>
            <pc:sldMasterMk cId="3652769145" sldId="2147483690"/>
            <pc:sldLayoutMk cId="278557820" sldId="2147483695"/>
          </pc:sldLayoutMkLst>
        </pc:sldLayoutChg>
        <pc:sldLayoutChg chg="del">
          <pc:chgData name="DOMINGUEZ, Morgane" userId="d29c428e-ee62-4017-a838-521138d5b01c" providerId="ADAL" clId="{08989027-DA2B-42DF-9A52-756C580893EB}" dt="2024-09-05T12:29:09.789" v="1313" actId="2696"/>
          <pc:sldLayoutMkLst>
            <pc:docMk/>
            <pc:sldMasterMk cId="3652769145" sldId="2147483690"/>
            <pc:sldLayoutMk cId="1815400179" sldId="2147483696"/>
          </pc:sldLayoutMkLst>
        </pc:sldLayoutChg>
        <pc:sldLayoutChg chg="del">
          <pc:chgData name="DOMINGUEZ, Morgane" userId="d29c428e-ee62-4017-a838-521138d5b01c" providerId="ADAL" clId="{08989027-DA2B-42DF-9A52-756C580893EB}" dt="2024-09-05T12:29:09.789" v="1313" actId="2696"/>
          <pc:sldLayoutMkLst>
            <pc:docMk/>
            <pc:sldMasterMk cId="3652769145" sldId="2147483690"/>
            <pc:sldLayoutMk cId="3501461250" sldId="2147483697"/>
          </pc:sldLayoutMkLst>
        </pc:sldLayoutChg>
        <pc:sldLayoutChg chg="del">
          <pc:chgData name="DOMINGUEZ, Morgane" userId="d29c428e-ee62-4017-a838-521138d5b01c" providerId="ADAL" clId="{08989027-DA2B-42DF-9A52-756C580893EB}" dt="2024-09-05T12:29:09.789" v="1313" actId="2696"/>
          <pc:sldLayoutMkLst>
            <pc:docMk/>
            <pc:sldMasterMk cId="3652769145" sldId="2147483690"/>
            <pc:sldLayoutMk cId="2164780134" sldId="2147483698"/>
          </pc:sldLayoutMkLst>
        </pc:sldLayoutChg>
        <pc:sldLayoutChg chg="del">
          <pc:chgData name="DOMINGUEZ, Morgane" userId="d29c428e-ee62-4017-a838-521138d5b01c" providerId="ADAL" clId="{08989027-DA2B-42DF-9A52-756C580893EB}" dt="2024-09-05T12:29:09.789" v="1313" actId="2696"/>
          <pc:sldLayoutMkLst>
            <pc:docMk/>
            <pc:sldMasterMk cId="3652769145" sldId="2147483690"/>
            <pc:sldLayoutMk cId="2642590472" sldId="2147483699"/>
          </pc:sldLayoutMkLst>
        </pc:sldLayoutChg>
        <pc:sldLayoutChg chg="del">
          <pc:chgData name="DOMINGUEZ, Morgane" userId="d29c428e-ee62-4017-a838-521138d5b01c" providerId="ADAL" clId="{08989027-DA2B-42DF-9A52-756C580893EB}" dt="2024-09-05T12:29:09.789" v="1313" actId="2696"/>
          <pc:sldLayoutMkLst>
            <pc:docMk/>
            <pc:sldMasterMk cId="3652769145" sldId="2147483690"/>
            <pc:sldLayoutMk cId="1794962331" sldId="2147483700"/>
          </pc:sldLayoutMkLst>
        </pc:sldLayoutChg>
        <pc:sldLayoutChg chg="del">
          <pc:chgData name="DOMINGUEZ, Morgane" userId="d29c428e-ee62-4017-a838-521138d5b01c" providerId="ADAL" clId="{08989027-DA2B-42DF-9A52-756C580893EB}" dt="2024-09-05T12:29:09.789" v="1313" actId="2696"/>
          <pc:sldLayoutMkLst>
            <pc:docMk/>
            <pc:sldMasterMk cId="3652769145" sldId="2147483690"/>
            <pc:sldLayoutMk cId="3356105877" sldId="2147483701"/>
          </pc:sldLayoutMkLst>
        </pc:sldLayoutChg>
        <pc:sldLayoutChg chg="del">
          <pc:chgData name="DOMINGUEZ, Morgane" userId="d29c428e-ee62-4017-a838-521138d5b01c" providerId="ADAL" clId="{08989027-DA2B-42DF-9A52-756C580893EB}" dt="2024-09-05T12:29:09.789" v="1313" actId="2696"/>
          <pc:sldLayoutMkLst>
            <pc:docMk/>
            <pc:sldMasterMk cId="3652769145" sldId="2147483690"/>
            <pc:sldLayoutMk cId="1745402569" sldId="2147483702"/>
          </pc:sldLayoutMkLst>
        </pc:sldLayoutChg>
        <pc:sldLayoutChg chg="del">
          <pc:chgData name="DOMINGUEZ, Morgane" userId="d29c428e-ee62-4017-a838-521138d5b01c" providerId="ADAL" clId="{08989027-DA2B-42DF-9A52-756C580893EB}" dt="2024-09-05T12:29:09.789" v="1313" actId="2696"/>
          <pc:sldLayoutMkLst>
            <pc:docMk/>
            <pc:sldMasterMk cId="3652769145" sldId="2147483690"/>
            <pc:sldLayoutMk cId="3443579845" sldId="2147483703"/>
          </pc:sldLayoutMkLst>
        </pc:sldLayoutChg>
      </pc:sldMasterChg>
    </pc:docChg>
  </pc:docChgLst>
  <pc:docChgLst>
    <pc:chgData name="DOMINGUEZ, Morgane" userId="d29c428e-ee62-4017-a838-521138d5b01c" providerId="ADAL" clId="{F3A746EE-9056-460A-A789-846A3EAB3B52}"/>
    <pc:docChg chg="undo redo custSel addSld delSld modSld sldOrd">
      <pc:chgData name="DOMINGUEZ, Morgane" userId="d29c428e-ee62-4017-a838-521138d5b01c" providerId="ADAL" clId="{F3A746EE-9056-460A-A789-846A3EAB3B52}" dt="2024-12-23T09:43:28.645" v="4421" actId="1076"/>
      <pc:docMkLst>
        <pc:docMk/>
      </pc:docMkLst>
      <pc:sldChg chg="del">
        <pc:chgData name="DOMINGUEZ, Morgane" userId="d29c428e-ee62-4017-a838-521138d5b01c" providerId="ADAL" clId="{F3A746EE-9056-460A-A789-846A3EAB3B52}" dt="2024-11-28T18:33:09.042" v="1624" actId="47"/>
        <pc:sldMkLst>
          <pc:docMk/>
          <pc:sldMk cId="64707719" sldId="873"/>
        </pc:sldMkLst>
      </pc:sldChg>
      <pc:sldChg chg="addSp delSp modSp mod modTransition modAnim">
        <pc:chgData name="DOMINGUEZ, Morgane" userId="d29c428e-ee62-4017-a838-521138d5b01c" providerId="ADAL" clId="{F3A746EE-9056-460A-A789-846A3EAB3B52}" dt="2024-12-15T11:31:31.186" v="4416" actId="1036"/>
        <pc:sldMkLst>
          <pc:docMk/>
          <pc:sldMk cId="1900747598" sldId="874"/>
        </pc:sldMkLst>
      </pc:sldChg>
      <pc:sldChg chg="addSp delSp modSp mod modTransition modAnim">
        <pc:chgData name="DOMINGUEZ, Morgane" userId="d29c428e-ee62-4017-a838-521138d5b01c" providerId="ADAL" clId="{F3A746EE-9056-460A-A789-846A3EAB3B52}" dt="2024-12-15T10:06:59.582" v="4180" actId="113"/>
        <pc:sldMkLst>
          <pc:docMk/>
          <pc:sldMk cId="218605984" sldId="2147474573"/>
        </pc:sldMkLst>
        <pc:spChg chg="mod">
          <ac:chgData name="DOMINGUEZ, Morgane" userId="d29c428e-ee62-4017-a838-521138d5b01c" providerId="ADAL" clId="{F3A746EE-9056-460A-A789-846A3EAB3B52}" dt="2024-12-15T10:06:52.535" v="4178" actId="113"/>
          <ac:spMkLst>
            <pc:docMk/>
            <pc:sldMk cId="218605984" sldId="2147474573"/>
            <ac:spMk id="4" creationId="{F44950D2-E1F3-ECDD-153A-30709BCBD245}"/>
          </ac:spMkLst>
        </pc:spChg>
        <pc:spChg chg="mod">
          <ac:chgData name="DOMINGUEZ, Morgane" userId="d29c428e-ee62-4017-a838-521138d5b01c" providerId="ADAL" clId="{F3A746EE-9056-460A-A789-846A3EAB3B52}" dt="2024-12-15T10:06:33.615" v="4173" actId="113"/>
          <ac:spMkLst>
            <pc:docMk/>
            <pc:sldMk cId="218605984" sldId="2147474573"/>
            <ac:spMk id="5" creationId="{B160F095-1DF0-32D6-D524-ED4A594F78FC}"/>
          </ac:spMkLst>
        </pc:spChg>
        <pc:spChg chg="mod">
          <ac:chgData name="DOMINGUEZ, Morgane" userId="d29c428e-ee62-4017-a838-521138d5b01c" providerId="ADAL" clId="{F3A746EE-9056-460A-A789-846A3EAB3B52}" dt="2024-12-15T10:06:37.506" v="4174" actId="108"/>
          <ac:spMkLst>
            <pc:docMk/>
            <pc:sldMk cId="218605984" sldId="2147474573"/>
            <ac:spMk id="9" creationId="{C3153413-3FC0-ED54-E7CE-F2B10DD4C25B}"/>
          </ac:spMkLst>
        </pc:spChg>
        <pc:spChg chg="mod">
          <ac:chgData name="DOMINGUEZ, Morgane" userId="d29c428e-ee62-4017-a838-521138d5b01c" providerId="ADAL" clId="{F3A746EE-9056-460A-A789-846A3EAB3B52}" dt="2024-12-15T10:06:59.582" v="4180" actId="113"/>
          <ac:spMkLst>
            <pc:docMk/>
            <pc:sldMk cId="218605984" sldId="2147474573"/>
            <ac:spMk id="13" creationId="{42486686-BB63-E9E4-DD52-3920137EBC5C}"/>
          </ac:spMkLst>
        </pc:spChg>
        <pc:spChg chg="mod">
          <ac:chgData name="DOMINGUEZ, Morgane" userId="d29c428e-ee62-4017-a838-521138d5b01c" providerId="ADAL" clId="{F3A746EE-9056-460A-A789-846A3EAB3B52}" dt="2024-12-03T17:30:22.992" v="3633" actId="164"/>
          <ac:spMkLst>
            <pc:docMk/>
            <pc:sldMk cId="218605984" sldId="2147474573"/>
            <ac:spMk id="24" creationId="{1842C21B-5D03-D633-EDE1-E0A0DAD9B90B}"/>
          </ac:spMkLst>
        </pc:spChg>
        <pc:spChg chg="mod">
          <ac:chgData name="DOMINGUEZ, Morgane" userId="d29c428e-ee62-4017-a838-521138d5b01c" providerId="ADAL" clId="{F3A746EE-9056-460A-A789-846A3EAB3B52}" dt="2024-12-03T17:30:50.082" v="3634" actId="164"/>
          <ac:spMkLst>
            <pc:docMk/>
            <pc:sldMk cId="218605984" sldId="2147474573"/>
            <ac:spMk id="25" creationId="{4C046513-D03B-439F-DD53-337ED3E7B759}"/>
          </ac:spMkLst>
        </pc:spChg>
        <pc:spChg chg="mod">
          <ac:chgData name="DOMINGUEZ, Morgane" userId="d29c428e-ee62-4017-a838-521138d5b01c" providerId="ADAL" clId="{F3A746EE-9056-460A-A789-846A3EAB3B52}" dt="2024-12-15T10:06:45.567" v="4176" actId="113"/>
          <ac:spMkLst>
            <pc:docMk/>
            <pc:sldMk cId="218605984" sldId="2147474573"/>
            <ac:spMk id="27" creationId="{8C2C5502-E7E5-6624-6BE0-99EBD13A5867}"/>
          </ac:spMkLst>
        </pc:spChg>
        <pc:spChg chg="mod">
          <ac:chgData name="DOMINGUEZ, Morgane" userId="d29c428e-ee62-4017-a838-521138d5b01c" providerId="ADAL" clId="{F3A746EE-9056-460A-A789-846A3EAB3B52}" dt="2024-12-03T17:31:05.666" v="3635" actId="164"/>
          <ac:spMkLst>
            <pc:docMk/>
            <pc:sldMk cId="218605984" sldId="2147474573"/>
            <ac:spMk id="28" creationId="{1A3E84EC-242C-FFD1-CAD0-D76071E27C50}"/>
          </ac:spMkLst>
        </pc:spChg>
        <pc:spChg chg="mod">
          <ac:chgData name="DOMINGUEZ, Morgane" userId="d29c428e-ee62-4017-a838-521138d5b01c" providerId="ADAL" clId="{F3A746EE-9056-460A-A789-846A3EAB3B52}" dt="2024-12-03T17:30:50.082" v="3634" actId="164"/>
          <ac:spMkLst>
            <pc:docMk/>
            <pc:sldMk cId="218605984" sldId="2147474573"/>
            <ac:spMk id="31" creationId="{B010C079-6DA8-667D-6E62-BD92928582CC}"/>
          </ac:spMkLst>
        </pc:spChg>
        <pc:spChg chg="mod topLvl">
          <ac:chgData name="DOMINGUEZ, Morgane" userId="d29c428e-ee62-4017-a838-521138d5b01c" providerId="ADAL" clId="{F3A746EE-9056-460A-A789-846A3EAB3B52}" dt="2024-12-15T10:06:18.871" v="4169" actId="2711"/>
          <ac:spMkLst>
            <pc:docMk/>
            <pc:sldMk cId="218605984" sldId="2147474573"/>
            <ac:spMk id="35" creationId="{6C7C54E5-0E2E-904D-74F8-97851652184A}"/>
          </ac:spMkLst>
        </pc:spChg>
        <pc:spChg chg="mod">
          <ac:chgData name="DOMINGUEZ, Morgane" userId="d29c428e-ee62-4017-a838-521138d5b01c" providerId="ADAL" clId="{F3A746EE-9056-460A-A789-846A3EAB3B52}" dt="2024-11-29T06:37:08.728" v="2000" actId="165"/>
          <ac:spMkLst>
            <pc:docMk/>
            <pc:sldMk cId="218605984" sldId="2147474573"/>
            <ac:spMk id="36" creationId="{F11C8471-4825-87BC-6298-F013C86ECD9C}"/>
          </ac:spMkLst>
        </pc:spChg>
        <pc:spChg chg="mod">
          <ac:chgData name="DOMINGUEZ, Morgane" userId="d29c428e-ee62-4017-a838-521138d5b01c" providerId="ADAL" clId="{F3A746EE-9056-460A-A789-846A3EAB3B52}" dt="2024-11-29T06:37:08.728" v="2000" actId="165"/>
          <ac:spMkLst>
            <pc:docMk/>
            <pc:sldMk cId="218605984" sldId="2147474573"/>
            <ac:spMk id="37" creationId="{15D8BB88-C5F6-157A-591A-19D7D7DE60FE}"/>
          </ac:spMkLst>
        </pc:spChg>
        <pc:grpChg chg="add mod">
          <ac:chgData name="DOMINGUEZ, Morgane" userId="d29c428e-ee62-4017-a838-521138d5b01c" providerId="ADAL" clId="{F3A746EE-9056-460A-A789-846A3EAB3B52}" dt="2024-12-03T17:30:22.992" v="3633" actId="164"/>
          <ac:grpSpMkLst>
            <pc:docMk/>
            <pc:sldMk cId="218605984" sldId="2147474573"/>
            <ac:grpSpMk id="7" creationId="{7A018AA7-3C6F-106F-F0F3-5FC6351CA35E}"/>
          </ac:grpSpMkLst>
        </pc:grpChg>
        <pc:grpChg chg="add mod">
          <ac:chgData name="DOMINGUEZ, Morgane" userId="d29c428e-ee62-4017-a838-521138d5b01c" providerId="ADAL" clId="{F3A746EE-9056-460A-A789-846A3EAB3B52}" dt="2024-12-03T17:32:53.365" v="3641" actId="164"/>
          <ac:grpSpMkLst>
            <pc:docMk/>
            <pc:sldMk cId="218605984" sldId="2147474573"/>
            <ac:grpSpMk id="8" creationId="{2A620B07-2F9A-9AB1-7596-35F0B9CFAE9D}"/>
          </ac:grpSpMkLst>
        </pc:grpChg>
        <pc:grpChg chg="add mod">
          <ac:chgData name="DOMINGUEZ, Morgane" userId="d29c428e-ee62-4017-a838-521138d5b01c" providerId="ADAL" clId="{F3A746EE-9056-460A-A789-846A3EAB3B52}" dt="2024-12-03T17:31:05.666" v="3635" actId="164"/>
          <ac:grpSpMkLst>
            <pc:docMk/>
            <pc:sldMk cId="218605984" sldId="2147474573"/>
            <ac:grpSpMk id="12" creationId="{A424AA6B-3A4B-7510-A3EB-3A8EE8223097}"/>
          </ac:grpSpMkLst>
        </pc:grpChg>
        <pc:grpChg chg="add mod">
          <ac:chgData name="DOMINGUEZ, Morgane" userId="d29c428e-ee62-4017-a838-521138d5b01c" providerId="ADAL" clId="{F3A746EE-9056-460A-A789-846A3EAB3B52}" dt="2024-12-03T17:32:53.365" v="3641" actId="164"/>
          <ac:grpSpMkLst>
            <pc:docMk/>
            <pc:sldMk cId="218605984" sldId="2147474573"/>
            <ac:grpSpMk id="14" creationId="{38FEE21B-32F4-9DCD-B07B-3496785A6CDA}"/>
          </ac:grpSpMkLst>
        </pc:grpChg>
        <pc:grpChg chg="mod topLvl">
          <ac:chgData name="DOMINGUEZ, Morgane" userId="d29c428e-ee62-4017-a838-521138d5b01c" providerId="ADAL" clId="{F3A746EE-9056-460A-A789-846A3EAB3B52}" dt="2024-12-15T10:06:26.771" v="4171" actId="1076"/>
          <ac:grpSpMkLst>
            <pc:docMk/>
            <pc:sldMk cId="218605984" sldId="2147474573"/>
            <ac:grpSpMk id="34" creationId="{B354DF0A-8E83-AF93-8A2F-11F479CFED0A}"/>
          </ac:grpSpMkLst>
        </pc:grpChg>
        <pc:cxnChg chg="mod ord">
          <ac:chgData name="DOMINGUEZ, Morgane" userId="d29c428e-ee62-4017-a838-521138d5b01c" providerId="ADAL" clId="{F3A746EE-9056-460A-A789-846A3EAB3B52}" dt="2024-12-03T17:30:50.082" v="3634" actId="164"/>
          <ac:cxnSpMkLst>
            <pc:docMk/>
            <pc:sldMk cId="218605984" sldId="2147474573"/>
            <ac:cxnSpMk id="2" creationId="{5D8211B8-7EB9-C1FD-1718-2D427773E9A9}"/>
          </ac:cxnSpMkLst>
        </pc:cxnChg>
        <pc:cxnChg chg="mod">
          <ac:chgData name="DOMINGUEZ, Morgane" userId="d29c428e-ee62-4017-a838-521138d5b01c" providerId="ADAL" clId="{F3A746EE-9056-460A-A789-846A3EAB3B52}" dt="2024-12-03T17:30:22.992" v="3633" actId="164"/>
          <ac:cxnSpMkLst>
            <pc:docMk/>
            <pc:sldMk cId="218605984" sldId="2147474573"/>
            <ac:cxnSpMk id="6" creationId="{9A5278DC-60BC-497E-6289-9ACEBCBDC84A}"/>
          </ac:cxnSpMkLst>
        </pc:cxnChg>
        <pc:cxnChg chg="mod ord">
          <ac:chgData name="DOMINGUEZ, Morgane" userId="d29c428e-ee62-4017-a838-521138d5b01c" providerId="ADAL" clId="{F3A746EE-9056-460A-A789-846A3EAB3B52}" dt="2024-12-03T17:30:22.992" v="3633" actId="164"/>
          <ac:cxnSpMkLst>
            <pc:docMk/>
            <pc:sldMk cId="218605984" sldId="2147474573"/>
            <ac:cxnSpMk id="10" creationId="{9F9A34F9-B63C-3F15-5C67-823FC79F5190}"/>
          </ac:cxnSpMkLst>
        </pc:cxnChg>
        <pc:cxnChg chg="mod">
          <ac:chgData name="DOMINGUEZ, Morgane" userId="d29c428e-ee62-4017-a838-521138d5b01c" providerId="ADAL" clId="{F3A746EE-9056-460A-A789-846A3EAB3B52}" dt="2024-12-03T17:30:22.992" v="3633" actId="164"/>
          <ac:cxnSpMkLst>
            <pc:docMk/>
            <pc:sldMk cId="218605984" sldId="2147474573"/>
            <ac:cxnSpMk id="11" creationId="{8956F5FB-5432-A59C-4926-9A65CC5BA63F}"/>
          </ac:cxnSpMkLst>
        </pc:cxnChg>
        <pc:cxnChg chg="mod">
          <ac:chgData name="DOMINGUEZ, Morgane" userId="d29c428e-ee62-4017-a838-521138d5b01c" providerId="ADAL" clId="{F3A746EE-9056-460A-A789-846A3EAB3B52}" dt="2024-11-29T06:44:27.774" v="2046" actId="1076"/>
          <ac:cxnSpMkLst>
            <pc:docMk/>
            <pc:sldMk cId="218605984" sldId="2147474573"/>
            <ac:cxnSpMk id="16" creationId="{814D05C0-2506-FFD3-48B9-0D05E5461C6C}"/>
          </ac:cxnSpMkLst>
        </pc:cxnChg>
        <pc:cxnChg chg="mod">
          <ac:chgData name="DOMINGUEZ, Morgane" userId="d29c428e-ee62-4017-a838-521138d5b01c" providerId="ADAL" clId="{F3A746EE-9056-460A-A789-846A3EAB3B52}" dt="2024-12-03T17:31:05.666" v="3635" actId="164"/>
          <ac:cxnSpMkLst>
            <pc:docMk/>
            <pc:sldMk cId="218605984" sldId="2147474573"/>
            <ac:cxnSpMk id="17" creationId="{21AE9565-FA9F-9754-37E3-E460D5F8A10C}"/>
          </ac:cxnSpMkLst>
        </pc:cxnChg>
        <pc:cxnChg chg="mod ord">
          <ac:chgData name="DOMINGUEZ, Morgane" userId="d29c428e-ee62-4017-a838-521138d5b01c" providerId="ADAL" clId="{F3A746EE-9056-460A-A789-846A3EAB3B52}" dt="2024-12-03T17:30:50.082" v="3634" actId="164"/>
          <ac:cxnSpMkLst>
            <pc:docMk/>
            <pc:sldMk cId="218605984" sldId="2147474573"/>
            <ac:cxnSpMk id="20" creationId="{7B9F927E-03FF-9AEA-8D7F-22290410DF19}"/>
          </ac:cxnSpMkLst>
        </pc:cxnChg>
        <pc:cxnChg chg="mod">
          <ac:chgData name="DOMINGUEZ, Morgane" userId="d29c428e-ee62-4017-a838-521138d5b01c" providerId="ADAL" clId="{F3A746EE-9056-460A-A789-846A3EAB3B52}" dt="2024-12-03T17:30:50.082" v="3634" actId="164"/>
          <ac:cxnSpMkLst>
            <pc:docMk/>
            <pc:sldMk cId="218605984" sldId="2147474573"/>
            <ac:cxnSpMk id="21" creationId="{9B08E1AA-3340-8D18-B8D6-00AE79B4288E}"/>
          </ac:cxnSpMkLst>
        </pc:cxnChg>
        <pc:cxnChg chg="mod">
          <ac:chgData name="DOMINGUEZ, Morgane" userId="d29c428e-ee62-4017-a838-521138d5b01c" providerId="ADAL" clId="{F3A746EE-9056-460A-A789-846A3EAB3B52}" dt="2024-12-03T17:31:05.666" v="3635" actId="164"/>
          <ac:cxnSpMkLst>
            <pc:docMk/>
            <pc:sldMk cId="218605984" sldId="2147474573"/>
            <ac:cxnSpMk id="29" creationId="{B1665DB7-FC32-3C03-685D-99826347110A}"/>
          </ac:cxnSpMkLst>
        </pc:cxnChg>
        <pc:cxnChg chg="mod">
          <ac:chgData name="DOMINGUEZ, Morgane" userId="d29c428e-ee62-4017-a838-521138d5b01c" providerId="ADAL" clId="{F3A746EE-9056-460A-A789-846A3EAB3B52}" dt="2024-12-03T17:32:53.365" v="3641" actId="164"/>
          <ac:cxnSpMkLst>
            <pc:docMk/>
            <pc:sldMk cId="218605984" sldId="2147474573"/>
            <ac:cxnSpMk id="38" creationId="{5515489D-1980-5918-252E-6D71A40B19CF}"/>
          </ac:cxnSpMkLst>
        </pc:cxnChg>
      </pc:sldChg>
      <pc:sldChg chg="addSp delSp modSp mod modTransition modAnim modNotesTx">
        <pc:chgData name="DOMINGUEZ, Morgane" userId="d29c428e-ee62-4017-a838-521138d5b01c" providerId="ADAL" clId="{F3A746EE-9056-460A-A789-846A3EAB3B52}" dt="2024-12-15T10:19:44.447" v="4355" actId="113"/>
        <pc:sldMkLst>
          <pc:docMk/>
          <pc:sldMk cId="2760534912" sldId="2147474607"/>
        </pc:sldMkLst>
        <pc:spChg chg="mod">
          <ac:chgData name="DOMINGUEZ, Morgane" userId="d29c428e-ee62-4017-a838-521138d5b01c" providerId="ADAL" clId="{F3A746EE-9056-460A-A789-846A3EAB3B52}" dt="2024-12-15T10:19:39.353" v="4353" actId="2711"/>
          <ac:spMkLst>
            <pc:docMk/>
            <pc:sldMk cId="2760534912" sldId="2147474607"/>
            <ac:spMk id="3" creationId="{B48F4DB3-9067-B35E-DC8B-8498CDCAFC3E}"/>
          </ac:spMkLst>
        </pc:spChg>
        <pc:spChg chg="mod">
          <ac:chgData name="DOMINGUEZ, Morgane" userId="d29c428e-ee62-4017-a838-521138d5b01c" providerId="ADAL" clId="{F3A746EE-9056-460A-A789-846A3EAB3B52}" dt="2024-12-15T10:19:34.651" v="4352" actId="339"/>
          <ac:spMkLst>
            <pc:docMk/>
            <pc:sldMk cId="2760534912" sldId="2147474607"/>
            <ac:spMk id="5" creationId="{64F9C505-1C37-1685-28C9-43EA4D7DB124}"/>
          </ac:spMkLst>
        </pc:spChg>
        <pc:spChg chg="mod">
          <ac:chgData name="DOMINGUEZ, Morgane" userId="d29c428e-ee62-4017-a838-521138d5b01c" providerId="ADAL" clId="{F3A746EE-9056-460A-A789-846A3EAB3B52}" dt="2024-12-15T10:19:31.089" v="4351" actId="2711"/>
          <ac:spMkLst>
            <pc:docMk/>
            <pc:sldMk cId="2760534912" sldId="2147474607"/>
            <ac:spMk id="11" creationId="{CFEFE0E0-B65B-8237-8C42-2A8DF262B107}"/>
          </ac:spMkLst>
        </pc:spChg>
        <pc:picChg chg="mod">
          <ac:chgData name="DOMINGUEZ, Morgane" userId="d29c428e-ee62-4017-a838-521138d5b01c" providerId="ADAL" clId="{F3A746EE-9056-460A-A789-846A3EAB3B52}" dt="2024-11-23T19:33:40.820" v="602" actId="1076"/>
          <ac:picMkLst>
            <pc:docMk/>
            <pc:sldMk cId="2760534912" sldId="2147474607"/>
            <ac:picMk id="9" creationId="{3909DE83-C784-F0B1-16CA-E7CA6A78B582}"/>
          </ac:picMkLst>
        </pc:picChg>
      </pc:sldChg>
      <pc:sldChg chg="addSp delSp modSp mod modTransition modAnim">
        <pc:chgData name="DOMINGUEZ, Morgane" userId="d29c428e-ee62-4017-a838-521138d5b01c" providerId="ADAL" clId="{F3A746EE-9056-460A-A789-846A3EAB3B52}" dt="2024-12-15T10:20:10.980" v="4369" actId="2711"/>
        <pc:sldMkLst>
          <pc:docMk/>
          <pc:sldMk cId="2157614585" sldId="2147474610"/>
        </pc:sldMkLst>
        <pc:spChg chg="add mod">
          <ac:chgData name="DOMINGUEZ, Morgane" userId="d29c428e-ee62-4017-a838-521138d5b01c" providerId="ADAL" clId="{F3A746EE-9056-460A-A789-846A3EAB3B52}" dt="2024-12-15T10:20:10.980" v="4369" actId="2711"/>
          <ac:spMkLst>
            <pc:docMk/>
            <pc:sldMk cId="2157614585" sldId="2147474610"/>
            <ac:spMk id="2" creationId="{FB326FF6-6CB2-3AD5-A8E2-99530744A430}"/>
          </ac:spMkLst>
        </pc:spChg>
        <pc:spChg chg="mod">
          <ac:chgData name="DOMINGUEZ, Morgane" userId="d29c428e-ee62-4017-a838-521138d5b01c" providerId="ADAL" clId="{F3A746EE-9056-460A-A789-846A3EAB3B52}" dt="2024-12-15T10:20:02.357" v="4367" actId="339"/>
          <ac:spMkLst>
            <pc:docMk/>
            <pc:sldMk cId="2157614585" sldId="2147474610"/>
            <ac:spMk id="5" creationId="{64F9C505-1C37-1685-28C9-43EA4D7DB124}"/>
          </ac:spMkLst>
        </pc:spChg>
        <pc:spChg chg="mod">
          <ac:chgData name="DOMINGUEZ, Morgane" userId="d29c428e-ee62-4017-a838-521138d5b01c" providerId="ADAL" clId="{F3A746EE-9056-460A-A789-846A3EAB3B52}" dt="2024-12-15T10:20:06.243" v="4368" actId="1076"/>
          <ac:spMkLst>
            <pc:docMk/>
            <pc:sldMk cId="2157614585" sldId="2147474610"/>
            <ac:spMk id="11" creationId="{CFEFE0E0-B65B-8237-8C42-2A8DF262B107}"/>
          </ac:spMkLst>
        </pc:spChg>
      </pc:sldChg>
      <pc:sldChg chg="addSp modSp mod modTransition modAnim modNotesTx">
        <pc:chgData name="DOMINGUEZ, Morgane" userId="d29c428e-ee62-4017-a838-521138d5b01c" providerId="ADAL" clId="{F3A746EE-9056-460A-A789-846A3EAB3B52}" dt="2024-12-15T10:20:31.033" v="4375" actId="113"/>
        <pc:sldMkLst>
          <pc:docMk/>
          <pc:sldMk cId="1163143416" sldId="2147474611"/>
        </pc:sldMkLst>
        <pc:spChg chg="mod">
          <ac:chgData name="DOMINGUEZ, Morgane" userId="d29c428e-ee62-4017-a838-521138d5b01c" providerId="ADAL" clId="{F3A746EE-9056-460A-A789-846A3EAB3B52}" dt="2024-12-15T10:20:26.034" v="4373" actId="2711"/>
          <ac:spMkLst>
            <pc:docMk/>
            <pc:sldMk cId="1163143416" sldId="2147474611"/>
            <ac:spMk id="2" creationId="{66C5790C-4414-4661-C63C-E303139C61EC}"/>
          </ac:spMkLst>
        </pc:spChg>
        <pc:spChg chg="mod">
          <ac:chgData name="DOMINGUEZ, Morgane" userId="d29c428e-ee62-4017-a838-521138d5b01c" providerId="ADAL" clId="{F3A746EE-9056-460A-A789-846A3EAB3B52}" dt="2024-12-15T10:20:19.366" v="4371" actId="339"/>
          <ac:spMkLst>
            <pc:docMk/>
            <pc:sldMk cId="1163143416" sldId="2147474611"/>
            <ac:spMk id="5" creationId="{64F9C505-1C37-1685-28C9-43EA4D7DB124}"/>
          </ac:spMkLst>
        </pc:spChg>
        <pc:spChg chg="mod">
          <ac:chgData name="DOMINGUEZ, Morgane" userId="d29c428e-ee62-4017-a838-521138d5b01c" providerId="ADAL" clId="{F3A746EE-9056-460A-A789-846A3EAB3B52}" dt="2024-12-15T10:20:22.706" v="4372" actId="1076"/>
          <ac:spMkLst>
            <pc:docMk/>
            <pc:sldMk cId="1163143416" sldId="2147474611"/>
            <ac:spMk id="11" creationId="{CFEFE0E0-B65B-8237-8C42-2A8DF262B107}"/>
          </ac:spMkLst>
        </pc:spChg>
        <pc:picChg chg="mod">
          <ac:chgData name="DOMINGUEZ, Morgane" userId="d29c428e-ee62-4017-a838-521138d5b01c" providerId="ADAL" clId="{F3A746EE-9056-460A-A789-846A3EAB3B52}" dt="2024-11-23T19:33:51.108" v="606" actId="1076"/>
          <ac:picMkLst>
            <pc:docMk/>
            <pc:sldMk cId="1163143416" sldId="2147474611"/>
            <ac:picMk id="6" creationId="{D042FEBD-748D-8490-C268-352249E9DF26}"/>
          </ac:picMkLst>
        </pc:picChg>
      </pc:sldChg>
      <pc:sldChg chg="addSp delSp modSp mod modTransition modAnim">
        <pc:chgData name="DOMINGUEZ, Morgane" userId="d29c428e-ee62-4017-a838-521138d5b01c" providerId="ADAL" clId="{F3A746EE-9056-460A-A789-846A3EAB3B52}" dt="2024-12-15T10:20:55.600" v="4389" actId="2711"/>
        <pc:sldMkLst>
          <pc:docMk/>
          <pc:sldMk cId="4230200921" sldId="2147474612"/>
        </pc:sldMkLst>
        <pc:spChg chg="add mod">
          <ac:chgData name="DOMINGUEZ, Morgane" userId="d29c428e-ee62-4017-a838-521138d5b01c" providerId="ADAL" clId="{F3A746EE-9056-460A-A789-846A3EAB3B52}" dt="2024-12-15T10:20:55.600" v="4389" actId="2711"/>
          <ac:spMkLst>
            <pc:docMk/>
            <pc:sldMk cId="4230200921" sldId="2147474612"/>
            <ac:spMk id="2" creationId="{5475F95C-1CDA-CAE2-A127-A056C1DF08F2}"/>
          </ac:spMkLst>
        </pc:spChg>
        <pc:spChg chg="mod">
          <ac:chgData name="DOMINGUEZ, Morgane" userId="d29c428e-ee62-4017-a838-521138d5b01c" providerId="ADAL" clId="{F3A746EE-9056-460A-A789-846A3EAB3B52}" dt="2024-12-15T10:20:46.857" v="4387" actId="339"/>
          <ac:spMkLst>
            <pc:docMk/>
            <pc:sldMk cId="4230200921" sldId="2147474612"/>
            <ac:spMk id="5" creationId="{64F9C505-1C37-1685-28C9-43EA4D7DB124}"/>
          </ac:spMkLst>
        </pc:spChg>
        <pc:spChg chg="mod">
          <ac:chgData name="DOMINGUEZ, Morgane" userId="d29c428e-ee62-4017-a838-521138d5b01c" providerId="ADAL" clId="{F3A746EE-9056-460A-A789-846A3EAB3B52}" dt="2024-12-15T10:20:51.403" v="4388" actId="1076"/>
          <ac:spMkLst>
            <pc:docMk/>
            <pc:sldMk cId="4230200921" sldId="2147474612"/>
            <ac:spMk id="11" creationId="{CFEFE0E0-B65B-8237-8C42-2A8DF262B107}"/>
          </ac:spMkLst>
        </pc:spChg>
      </pc:sldChg>
      <pc:sldChg chg="addSp modSp mod modTransition modAnim modNotesTx">
        <pc:chgData name="DOMINGUEZ, Morgane" userId="d29c428e-ee62-4017-a838-521138d5b01c" providerId="ADAL" clId="{F3A746EE-9056-460A-A789-846A3EAB3B52}" dt="2024-12-15T11:32:34.699" v="4417" actId="1076"/>
        <pc:sldMkLst>
          <pc:docMk/>
          <pc:sldMk cId="3750282615" sldId="2147474613"/>
        </pc:sldMkLst>
        <pc:spChg chg="mod">
          <ac:chgData name="DOMINGUEZ, Morgane" userId="d29c428e-ee62-4017-a838-521138d5b01c" providerId="ADAL" clId="{F3A746EE-9056-460A-A789-846A3EAB3B52}" dt="2024-12-15T11:32:34.699" v="4417" actId="1076"/>
          <ac:spMkLst>
            <pc:docMk/>
            <pc:sldMk cId="3750282615" sldId="2147474613"/>
            <ac:spMk id="2" creationId="{66C5790C-4414-4661-C63C-E303139C61EC}"/>
          </ac:spMkLst>
        </pc:spChg>
        <pc:spChg chg="mod">
          <ac:chgData name="DOMINGUEZ, Morgane" userId="d29c428e-ee62-4017-a838-521138d5b01c" providerId="ADAL" clId="{F3A746EE-9056-460A-A789-846A3EAB3B52}" dt="2024-12-15T10:21:05.951" v="4391" actId="339"/>
          <ac:spMkLst>
            <pc:docMk/>
            <pc:sldMk cId="3750282615" sldId="2147474613"/>
            <ac:spMk id="5" creationId="{64F9C505-1C37-1685-28C9-43EA4D7DB124}"/>
          </ac:spMkLst>
        </pc:spChg>
        <pc:spChg chg="mod">
          <ac:chgData name="DOMINGUEZ, Morgane" userId="d29c428e-ee62-4017-a838-521138d5b01c" providerId="ADAL" clId="{F3A746EE-9056-460A-A789-846A3EAB3B52}" dt="2024-12-15T10:21:08.758" v="4392" actId="1076"/>
          <ac:spMkLst>
            <pc:docMk/>
            <pc:sldMk cId="3750282615" sldId="2147474613"/>
            <ac:spMk id="11" creationId="{CFEFE0E0-B65B-8237-8C42-2A8DF262B107}"/>
          </ac:spMkLst>
        </pc:spChg>
        <pc:picChg chg="mod">
          <ac:chgData name="DOMINGUEZ, Morgane" userId="d29c428e-ee62-4017-a838-521138d5b01c" providerId="ADAL" clId="{F3A746EE-9056-460A-A789-846A3EAB3B52}" dt="2024-12-15T11:32:34.699" v="4417" actId="1076"/>
          <ac:picMkLst>
            <pc:docMk/>
            <pc:sldMk cId="3750282615" sldId="2147474613"/>
            <ac:picMk id="3" creationId="{C7C1E6AA-04E1-B549-222B-F8A45E8495D1}"/>
          </ac:picMkLst>
        </pc:picChg>
      </pc:sldChg>
      <pc:sldChg chg="addSp delSp modSp mod modTransition modAnim">
        <pc:chgData name="DOMINGUEZ, Morgane" userId="d29c428e-ee62-4017-a838-521138d5b01c" providerId="ADAL" clId="{F3A746EE-9056-460A-A789-846A3EAB3B52}" dt="2024-12-15T10:21:35.867" v="4408" actId="2711"/>
        <pc:sldMkLst>
          <pc:docMk/>
          <pc:sldMk cId="121190327" sldId="2147474614"/>
        </pc:sldMkLst>
        <pc:spChg chg="add mod">
          <ac:chgData name="DOMINGUEZ, Morgane" userId="d29c428e-ee62-4017-a838-521138d5b01c" providerId="ADAL" clId="{F3A746EE-9056-460A-A789-846A3EAB3B52}" dt="2024-12-15T10:21:35.867" v="4408" actId="2711"/>
          <ac:spMkLst>
            <pc:docMk/>
            <pc:sldMk cId="121190327" sldId="2147474614"/>
            <ac:spMk id="3" creationId="{832635F5-01BD-CEFE-F7EF-8FAE456D9B42}"/>
          </ac:spMkLst>
        </pc:spChg>
        <pc:spChg chg="mod">
          <ac:chgData name="DOMINGUEZ, Morgane" userId="d29c428e-ee62-4017-a838-521138d5b01c" providerId="ADAL" clId="{F3A746EE-9056-460A-A789-846A3EAB3B52}" dt="2024-11-24T14:48:09.938" v="1596" actId="14100"/>
          <ac:spMkLst>
            <pc:docMk/>
            <pc:sldMk cId="121190327" sldId="2147474614"/>
            <ac:spMk id="5" creationId="{64F9C505-1C37-1685-28C9-43EA4D7DB124}"/>
          </ac:spMkLst>
        </pc:spChg>
        <pc:spChg chg="mod">
          <ac:chgData name="DOMINGUEZ, Morgane" userId="d29c428e-ee62-4017-a838-521138d5b01c" providerId="ADAL" clId="{F3A746EE-9056-460A-A789-846A3EAB3B52}" dt="2024-12-15T10:21:32.211" v="4407" actId="1076"/>
          <ac:spMkLst>
            <pc:docMk/>
            <pc:sldMk cId="121190327" sldId="2147474614"/>
            <ac:spMk id="11" creationId="{CFEFE0E0-B65B-8237-8C42-2A8DF262B107}"/>
          </ac:spMkLst>
        </pc:spChg>
        <pc:picChg chg="mod">
          <ac:chgData name="DOMINGUEZ, Morgane" userId="d29c428e-ee62-4017-a838-521138d5b01c" providerId="ADAL" clId="{F3A746EE-9056-460A-A789-846A3EAB3B52}" dt="2024-12-04T20:09:31.202" v="4134" actId="1076"/>
          <ac:picMkLst>
            <pc:docMk/>
            <pc:sldMk cId="121190327" sldId="2147474614"/>
            <ac:picMk id="6" creationId="{6FC1D94D-816A-3DF2-ED50-B1E6FF138E7E}"/>
          </ac:picMkLst>
        </pc:picChg>
      </pc:sldChg>
      <pc:sldChg chg="addSp delSp modSp mod modTransition modAnim">
        <pc:chgData name="DOMINGUEZ, Morgane" userId="d29c428e-ee62-4017-a838-521138d5b01c" providerId="ADAL" clId="{F3A746EE-9056-460A-A789-846A3EAB3B52}" dt="2024-12-03T17:00:52.057" v="3454" actId="1076"/>
        <pc:sldMkLst>
          <pc:docMk/>
          <pc:sldMk cId="4257536088" sldId="2147474615"/>
        </pc:sldMkLst>
        <pc:picChg chg="mod">
          <ac:chgData name="DOMINGUEZ, Morgane" userId="d29c428e-ee62-4017-a838-521138d5b01c" providerId="ADAL" clId="{F3A746EE-9056-460A-A789-846A3EAB3B52}" dt="2024-11-24T13:29:37.444" v="1556" actId="1076"/>
          <ac:picMkLst>
            <pc:docMk/>
            <pc:sldMk cId="4257536088" sldId="2147474615"/>
            <ac:picMk id="7" creationId="{5ADBA051-DEE7-BCB0-8DB2-BF0E6F380335}"/>
          </ac:picMkLst>
        </pc:picChg>
      </pc:sldChg>
      <pc:sldChg chg="addSp delSp modSp mod modTransition modAnim">
        <pc:chgData name="DOMINGUEZ, Morgane" userId="d29c428e-ee62-4017-a838-521138d5b01c" providerId="ADAL" clId="{F3A746EE-9056-460A-A789-846A3EAB3B52}" dt="2024-12-15T10:19:23.839" v="4350" actId="2711"/>
        <pc:sldMkLst>
          <pc:docMk/>
          <pc:sldMk cId="892742443" sldId="2147474624"/>
        </pc:sldMkLst>
        <pc:spChg chg="add mod">
          <ac:chgData name="DOMINGUEZ, Morgane" userId="d29c428e-ee62-4017-a838-521138d5b01c" providerId="ADAL" clId="{F3A746EE-9056-460A-A789-846A3EAB3B52}" dt="2024-12-15T10:19:19.652" v="4349" actId="2711"/>
          <ac:spMkLst>
            <pc:docMk/>
            <pc:sldMk cId="892742443" sldId="2147474624"/>
            <ac:spMk id="2" creationId="{DC3920C6-5E79-ED5E-88CC-B13D49E160EB}"/>
          </ac:spMkLst>
        </pc:spChg>
        <pc:spChg chg="mod topLvl">
          <ac:chgData name="DOMINGUEZ, Morgane" userId="d29c428e-ee62-4017-a838-521138d5b01c" providerId="ADAL" clId="{F3A746EE-9056-460A-A789-846A3EAB3B52}" dt="2024-12-15T10:19:10.356" v="4347" actId="2711"/>
          <ac:spMkLst>
            <pc:docMk/>
            <pc:sldMk cId="892742443" sldId="2147474624"/>
            <ac:spMk id="4" creationId="{B05E6615-CFAB-1233-17B4-B0281A66F74B}"/>
          </ac:spMkLst>
        </pc:spChg>
        <pc:spChg chg="mod">
          <ac:chgData name="DOMINGUEZ, Morgane" userId="d29c428e-ee62-4017-a838-521138d5b01c" providerId="ADAL" clId="{F3A746EE-9056-460A-A789-846A3EAB3B52}" dt="2024-11-29T07:54:48.126" v="3098" actId="165"/>
          <ac:spMkLst>
            <pc:docMk/>
            <pc:sldMk cId="892742443" sldId="2147474624"/>
            <ac:spMk id="5" creationId="{C3DD5188-BD90-53A5-12B3-5066CCBBD967}"/>
          </ac:spMkLst>
        </pc:spChg>
        <pc:spChg chg="mod">
          <ac:chgData name="DOMINGUEZ, Morgane" userId="d29c428e-ee62-4017-a838-521138d5b01c" providerId="ADAL" clId="{F3A746EE-9056-460A-A789-846A3EAB3B52}" dt="2024-11-29T07:54:48.126" v="3098" actId="165"/>
          <ac:spMkLst>
            <pc:docMk/>
            <pc:sldMk cId="892742443" sldId="2147474624"/>
            <ac:spMk id="6" creationId="{A86B3674-8DC5-6A14-9D82-C8F45214CD72}"/>
          </ac:spMkLst>
        </pc:spChg>
        <pc:spChg chg="add mod">
          <ac:chgData name="DOMINGUEZ, Morgane" userId="d29c428e-ee62-4017-a838-521138d5b01c" providerId="ADAL" clId="{F3A746EE-9056-460A-A789-846A3EAB3B52}" dt="2024-12-15T10:19:23.839" v="4350" actId="2711"/>
          <ac:spMkLst>
            <pc:docMk/>
            <pc:sldMk cId="892742443" sldId="2147474624"/>
            <ac:spMk id="7" creationId="{133E061A-586C-7E01-3F18-790CDA7F011D}"/>
          </ac:spMkLst>
        </pc:spChg>
        <pc:spChg chg="mod">
          <ac:chgData name="DOMINGUEZ, Morgane" userId="d29c428e-ee62-4017-a838-521138d5b01c" providerId="ADAL" clId="{F3A746EE-9056-460A-A789-846A3EAB3B52}" dt="2024-12-03T18:27:07.619" v="3982" actId="164"/>
          <ac:spMkLst>
            <pc:docMk/>
            <pc:sldMk cId="892742443" sldId="2147474624"/>
            <ac:spMk id="8" creationId="{9996EA22-4B23-1DBF-5C6D-1EE7A156929E}"/>
          </ac:spMkLst>
        </pc:spChg>
        <pc:spChg chg="mod">
          <ac:chgData name="DOMINGUEZ, Morgane" userId="d29c428e-ee62-4017-a838-521138d5b01c" providerId="ADAL" clId="{F3A746EE-9056-460A-A789-846A3EAB3B52}" dt="2024-12-03T18:27:07.619" v="3982" actId="164"/>
          <ac:spMkLst>
            <pc:docMk/>
            <pc:sldMk cId="892742443" sldId="2147474624"/>
            <ac:spMk id="9" creationId="{90A5988B-BF63-F2E3-4D2B-0D5F88AC06B0}"/>
          </ac:spMkLst>
        </pc:spChg>
        <pc:spChg chg="mod">
          <ac:chgData name="DOMINGUEZ, Morgane" userId="d29c428e-ee62-4017-a838-521138d5b01c" providerId="ADAL" clId="{F3A746EE-9056-460A-A789-846A3EAB3B52}" dt="2024-11-24T13:20:52.509" v="1524" actId="1076"/>
          <ac:spMkLst>
            <pc:docMk/>
            <pc:sldMk cId="892742443" sldId="2147474624"/>
            <ac:spMk id="11" creationId="{77525D21-DD21-EC2F-14FA-1F5D3E51C1AF}"/>
          </ac:spMkLst>
        </pc:spChg>
        <pc:spChg chg="add mod">
          <ac:chgData name="DOMINGUEZ, Morgane" userId="d29c428e-ee62-4017-a838-521138d5b01c" providerId="ADAL" clId="{F3A746EE-9056-460A-A789-846A3EAB3B52}" dt="2024-12-03T18:29:14.799" v="3992" actId="164"/>
          <ac:spMkLst>
            <pc:docMk/>
            <pc:sldMk cId="892742443" sldId="2147474624"/>
            <ac:spMk id="13" creationId="{A9D71A19-7999-E7CF-8221-5F35B204536F}"/>
          </ac:spMkLst>
        </pc:spChg>
        <pc:spChg chg="add mod">
          <ac:chgData name="DOMINGUEZ, Morgane" userId="d29c428e-ee62-4017-a838-521138d5b01c" providerId="ADAL" clId="{F3A746EE-9056-460A-A789-846A3EAB3B52}" dt="2024-12-03T18:29:20.706" v="3993" actId="164"/>
          <ac:spMkLst>
            <pc:docMk/>
            <pc:sldMk cId="892742443" sldId="2147474624"/>
            <ac:spMk id="14" creationId="{BD2D2E32-A1B0-B240-DF1F-3FC6C56027FA}"/>
          </ac:spMkLst>
        </pc:spChg>
        <pc:grpChg chg="mod topLvl">
          <ac:chgData name="DOMINGUEZ, Morgane" userId="d29c428e-ee62-4017-a838-521138d5b01c" providerId="ADAL" clId="{F3A746EE-9056-460A-A789-846A3EAB3B52}" dt="2024-12-15T10:19:13.544" v="4348" actId="339"/>
          <ac:grpSpMkLst>
            <pc:docMk/>
            <pc:sldMk cId="892742443" sldId="2147474624"/>
            <ac:grpSpMk id="3" creationId="{1D5DD103-BE93-E1E5-17D5-526EFB5DD10F}"/>
          </ac:grpSpMkLst>
        </pc:grpChg>
        <pc:grpChg chg="add mod">
          <ac:chgData name="DOMINGUEZ, Morgane" userId="d29c428e-ee62-4017-a838-521138d5b01c" providerId="ADAL" clId="{F3A746EE-9056-460A-A789-846A3EAB3B52}" dt="2024-12-03T18:27:07.619" v="3982" actId="164"/>
          <ac:grpSpMkLst>
            <pc:docMk/>
            <pc:sldMk cId="892742443" sldId="2147474624"/>
            <ac:grpSpMk id="12" creationId="{14388F4B-8578-8207-9F4C-70C69F81E104}"/>
          </ac:grpSpMkLst>
        </pc:grpChg>
        <pc:grpChg chg="add mod">
          <ac:chgData name="DOMINGUEZ, Morgane" userId="d29c428e-ee62-4017-a838-521138d5b01c" providerId="ADAL" clId="{F3A746EE-9056-460A-A789-846A3EAB3B52}" dt="2024-12-03T18:29:14.799" v="3992" actId="164"/>
          <ac:grpSpMkLst>
            <pc:docMk/>
            <pc:sldMk cId="892742443" sldId="2147474624"/>
            <ac:grpSpMk id="15" creationId="{309D8C96-607A-046B-1928-ADC6D8FAB8FF}"/>
          </ac:grpSpMkLst>
        </pc:grpChg>
        <pc:grpChg chg="add mod">
          <ac:chgData name="DOMINGUEZ, Morgane" userId="d29c428e-ee62-4017-a838-521138d5b01c" providerId="ADAL" clId="{F3A746EE-9056-460A-A789-846A3EAB3B52}" dt="2024-12-03T18:29:20.706" v="3993" actId="164"/>
          <ac:grpSpMkLst>
            <pc:docMk/>
            <pc:sldMk cId="892742443" sldId="2147474624"/>
            <ac:grpSpMk id="16" creationId="{10688A7C-69BF-F1DA-C40C-ABFC5584AE3C}"/>
          </ac:grpSpMkLst>
        </pc:grpChg>
      </pc:sldChg>
      <pc:sldChg chg="addSp modSp mod modTransition modAnim">
        <pc:chgData name="DOMINGUEZ, Morgane" userId="d29c428e-ee62-4017-a838-521138d5b01c" providerId="ADAL" clId="{F3A746EE-9056-460A-A789-846A3EAB3B52}" dt="2024-12-03T17:05:36.004" v="3477" actId="1076"/>
        <pc:sldMkLst>
          <pc:docMk/>
          <pc:sldMk cId="2849894684" sldId="2147474632"/>
        </pc:sldMkLst>
      </pc:sldChg>
      <pc:sldChg chg="addSp modSp mod modTransition modAnim">
        <pc:chgData name="DOMINGUEZ, Morgane" userId="d29c428e-ee62-4017-a838-521138d5b01c" providerId="ADAL" clId="{F3A746EE-9056-460A-A789-846A3EAB3B52}" dt="2024-12-15T10:03:48.926" v="4136" actId="113"/>
        <pc:sldMkLst>
          <pc:docMk/>
          <pc:sldMk cId="354932537" sldId="2147474636"/>
        </pc:sldMkLst>
      </pc:sldChg>
      <pc:sldChg chg="addSp delSp modSp mod modTransition delAnim modAnim">
        <pc:chgData name="DOMINGUEZ, Morgane" userId="d29c428e-ee62-4017-a838-521138d5b01c" providerId="ADAL" clId="{F3A746EE-9056-460A-A789-846A3EAB3B52}" dt="2024-12-15T10:04:50.937" v="4150" actId="14100"/>
        <pc:sldMkLst>
          <pc:docMk/>
          <pc:sldMk cId="2242695672" sldId="2147474675"/>
        </pc:sldMkLst>
        <pc:spChg chg="mod topLvl">
          <ac:chgData name="DOMINGUEZ, Morgane" userId="d29c428e-ee62-4017-a838-521138d5b01c" providerId="ADAL" clId="{F3A746EE-9056-460A-A789-846A3EAB3B52}" dt="2024-12-15T10:04:21.532" v="4141" actId="2711"/>
          <ac:spMkLst>
            <pc:docMk/>
            <pc:sldMk cId="2242695672" sldId="2147474675"/>
            <ac:spMk id="4" creationId="{C76E0F1B-3B95-F50F-F17F-A7612D3CCB67}"/>
          </ac:spMkLst>
        </pc:spChg>
        <pc:spChg chg="mod">
          <ac:chgData name="DOMINGUEZ, Morgane" userId="d29c428e-ee62-4017-a838-521138d5b01c" providerId="ADAL" clId="{F3A746EE-9056-460A-A789-846A3EAB3B52}" dt="2024-11-29T06:19:33.490" v="1711" actId="165"/>
          <ac:spMkLst>
            <pc:docMk/>
            <pc:sldMk cId="2242695672" sldId="2147474675"/>
            <ac:spMk id="5" creationId="{071DFDA3-6E63-DA4E-F72C-B3CFB259CAF6}"/>
          </ac:spMkLst>
        </pc:spChg>
        <pc:spChg chg="mod">
          <ac:chgData name="DOMINGUEZ, Morgane" userId="d29c428e-ee62-4017-a838-521138d5b01c" providerId="ADAL" clId="{F3A746EE-9056-460A-A789-846A3EAB3B52}" dt="2024-11-29T06:19:33.490" v="1711" actId="165"/>
          <ac:spMkLst>
            <pc:docMk/>
            <pc:sldMk cId="2242695672" sldId="2147474675"/>
            <ac:spMk id="6" creationId="{E652E32B-8FA7-2C35-8C6A-1561D72FF06C}"/>
          </ac:spMkLst>
        </pc:spChg>
        <pc:spChg chg="add mod">
          <ac:chgData name="DOMINGUEZ, Morgane" userId="d29c428e-ee62-4017-a838-521138d5b01c" providerId="ADAL" clId="{F3A746EE-9056-460A-A789-846A3EAB3B52}" dt="2024-12-04T19:44:13.830" v="4094" actId="1076"/>
          <ac:spMkLst>
            <pc:docMk/>
            <pc:sldMk cId="2242695672" sldId="2147474675"/>
            <ac:spMk id="7" creationId="{F0DA82F4-EBFB-05D9-2590-DAF99E5BD380}"/>
          </ac:spMkLst>
        </pc:spChg>
        <pc:spChg chg="mod">
          <ac:chgData name="DOMINGUEZ, Morgane" userId="d29c428e-ee62-4017-a838-521138d5b01c" providerId="ADAL" clId="{F3A746EE-9056-460A-A789-846A3EAB3B52}" dt="2024-12-15T10:04:34.671" v="4145" actId="113"/>
          <ac:spMkLst>
            <pc:docMk/>
            <pc:sldMk cId="2242695672" sldId="2147474675"/>
            <ac:spMk id="11" creationId="{B8A3D311-15AB-C44E-13DA-AE6F607D5690}"/>
          </ac:spMkLst>
        </pc:spChg>
        <pc:spChg chg="add mod">
          <ac:chgData name="DOMINGUEZ, Morgane" userId="d29c428e-ee62-4017-a838-521138d5b01c" providerId="ADAL" clId="{F3A746EE-9056-460A-A789-846A3EAB3B52}" dt="2024-12-03T17:19:30.097" v="3593" actId="14100"/>
          <ac:spMkLst>
            <pc:docMk/>
            <pc:sldMk cId="2242695672" sldId="2147474675"/>
            <ac:spMk id="13" creationId="{C02FF2B6-2F77-3D53-A8A4-5FC64137B662}"/>
          </ac:spMkLst>
        </pc:spChg>
        <pc:spChg chg="mod">
          <ac:chgData name="DOMINGUEZ, Morgane" userId="d29c428e-ee62-4017-a838-521138d5b01c" providerId="ADAL" clId="{F3A746EE-9056-460A-A789-846A3EAB3B52}" dt="2024-12-03T18:36:06.557" v="4021" actId="108"/>
          <ac:spMkLst>
            <pc:docMk/>
            <pc:sldMk cId="2242695672" sldId="2147474675"/>
            <ac:spMk id="16" creationId="{61A0D200-E796-EC4F-E443-377604B6846B}"/>
          </ac:spMkLst>
        </pc:spChg>
        <pc:spChg chg="mod">
          <ac:chgData name="DOMINGUEZ, Morgane" userId="d29c428e-ee62-4017-a838-521138d5b01c" providerId="ADAL" clId="{F3A746EE-9056-460A-A789-846A3EAB3B52}" dt="2024-12-15T10:04:47.499" v="4149" actId="14100"/>
          <ac:spMkLst>
            <pc:docMk/>
            <pc:sldMk cId="2242695672" sldId="2147474675"/>
            <ac:spMk id="18" creationId="{F43C703A-36B2-629B-38C1-E0CBA0F1DF8F}"/>
          </ac:spMkLst>
        </pc:spChg>
        <pc:spChg chg="mod">
          <ac:chgData name="DOMINGUEZ, Morgane" userId="d29c428e-ee62-4017-a838-521138d5b01c" providerId="ADAL" clId="{F3A746EE-9056-460A-A789-846A3EAB3B52}" dt="2024-12-15T10:04:50.937" v="4150" actId="14100"/>
          <ac:spMkLst>
            <pc:docMk/>
            <pc:sldMk cId="2242695672" sldId="2147474675"/>
            <ac:spMk id="19" creationId="{A74E382B-691B-65D4-7479-5E0B4DC765E3}"/>
          </ac:spMkLst>
        </pc:spChg>
        <pc:spChg chg="add mod">
          <ac:chgData name="DOMINGUEZ, Morgane" userId="d29c428e-ee62-4017-a838-521138d5b01c" providerId="ADAL" clId="{F3A746EE-9056-460A-A789-846A3EAB3B52}" dt="2024-12-03T18:35:11.296" v="4005" actId="108"/>
          <ac:spMkLst>
            <pc:docMk/>
            <pc:sldMk cId="2242695672" sldId="2147474675"/>
            <ac:spMk id="20" creationId="{034034BA-E530-312F-70D7-29C27CD960CB}"/>
          </ac:spMkLst>
        </pc:spChg>
        <pc:grpChg chg="mod topLvl">
          <ac:chgData name="DOMINGUEZ, Morgane" userId="d29c428e-ee62-4017-a838-521138d5b01c" providerId="ADAL" clId="{F3A746EE-9056-460A-A789-846A3EAB3B52}" dt="2024-12-15T10:04:26.750" v="4143" actId="14100"/>
          <ac:grpSpMkLst>
            <pc:docMk/>
            <pc:sldMk cId="2242695672" sldId="2147474675"/>
            <ac:grpSpMk id="3" creationId="{717959A1-52EF-A33C-AE82-458F0395A1A7}"/>
          </ac:grpSpMkLst>
        </pc:grpChg>
      </pc:sldChg>
      <pc:sldChg chg="delSp modSp del mod delAnim modAnim">
        <pc:chgData name="DOMINGUEZ, Morgane" userId="d29c428e-ee62-4017-a838-521138d5b01c" providerId="ADAL" clId="{F3A746EE-9056-460A-A789-846A3EAB3B52}" dt="2024-11-29T06:29:45.992" v="1913" actId="2696"/>
        <pc:sldMkLst>
          <pc:docMk/>
          <pc:sldMk cId="3733307389" sldId="2147474676"/>
        </pc:sldMkLst>
      </pc:sldChg>
      <pc:sldChg chg="modSp del mod">
        <pc:chgData name="DOMINGUEZ, Morgane" userId="d29c428e-ee62-4017-a838-521138d5b01c" providerId="ADAL" clId="{F3A746EE-9056-460A-A789-846A3EAB3B52}" dt="2024-11-18T21:17:29.616" v="237" actId="47"/>
        <pc:sldMkLst>
          <pc:docMk/>
          <pc:sldMk cId="2124846011" sldId="2147474682"/>
        </pc:sldMkLst>
      </pc:sldChg>
      <pc:sldChg chg="addSp modSp mod modTransition modAnim">
        <pc:chgData name="DOMINGUEZ, Morgane" userId="d29c428e-ee62-4017-a838-521138d5b01c" providerId="ADAL" clId="{F3A746EE-9056-460A-A789-846A3EAB3B52}" dt="2024-12-15T10:05:44.198" v="4161" actId="14100"/>
        <pc:sldMkLst>
          <pc:docMk/>
          <pc:sldMk cId="2520317998" sldId="2147474683"/>
        </pc:sldMkLst>
      </pc:sldChg>
      <pc:sldChg chg="addSp modSp mod modTransition modAnim">
        <pc:chgData name="DOMINGUEZ, Morgane" userId="d29c428e-ee62-4017-a838-521138d5b01c" providerId="ADAL" clId="{F3A746EE-9056-460A-A789-846A3EAB3B52}" dt="2024-12-15T10:16:53.233" v="4320" actId="14100"/>
        <pc:sldMkLst>
          <pc:docMk/>
          <pc:sldMk cId="1863460477" sldId="2147474684"/>
        </pc:sldMkLst>
      </pc:sldChg>
      <pc:sldChg chg="addSp delSp modSp mod modTransition modAnim">
        <pc:chgData name="DOMINGUEZ, Morgane" userId="d29c428e-ee62-4017-a838-521138d5b01c" providerId="ADAL" clId="{F3A746EE-9056-460A-A789-846A3EAB3B52}" dt="2024-12-15T10:18:23.033" v="4339" actId="14100"/>
        <pc:sldMkLst>
          <pc:docMk/>
          <pc:sldMk cId="282833751" sldId="2147474685"/>
        </pc:sldMkLst>
      </pc:sldChg>
      <pc:sldChg chg="addSp delSp modSp mod modTransition modAnim">
        <pc:chgData name="DOMINGUEZ, Morgane" userId="d29c428e-ee62-4017-a838-521138d5b01c" providerId="ADAL" clId="{F3A746EE-9056-460A-A789-846A3EAB3B52}" dt="2024-12-15T10:07:59.459" v="4193" actId="108"/>
        <pc:sldMkLst>
          <pc:docMk/>
          <pc:sldMk cId="93425258" sldId="2147474687"/>
        </pc:sldMkLst>
        <pc:spChg chg="mod topLvl">
          <ac:chgData name="DOMINGUEZ, Morgane" userId="d29c428e-ee62-4017-a838-521138d5b01c" providerId="ADAL" clId="{F3A746EE-9056-460A-A789-846A3EAB3B52}" dt="2024-12-15T10:07:08.464" v="4181" actId="2711"/>
          <ac:spMkLst>
            <pc:docMk/>
            <pc:sldMk cId="93425258" sldId="2147474687"/>
            <ac:spMk id="4" creationId="{C76E0F1B-3B95-F50F-F17F-A7612D3CCB67}"/>
          </ac:spMkLst>
        </pc:spChg>
        <pc:spChg chg="mod">
          <ac:chgData name="DOMINGUEZ, Morgane" userId="d29c428e-ee62-4017-a838-521138d5b01c" providerId="ADAL" clId="{F3A746EE-9056-460A-A789-846A3EAB3B52}" dt="2024-11-29T06:48:49.456" v="2069" actId="165"/>
          <ac:spMkLst>
            <pc:docMk/>
            <pc:sldMk cId="93425258" sldId="2147474687"/>
            <ac:spMk id="5" creationId="{071DFDA3-6E63-DA4E-F72C-B3CFB259CAF6}"/>
          </ac:spMkLst>
        </pc:spChg>
        <pc:spChg chg="mod">
          <ac:chgData name="DOMINGUEZ, Morgane" userId="d29c428e-ee62-4017-a838-521138d5b01c" providerId="ADAL" clId="{F3A746EE-9056-460A-A789-846A3EAB3B52}" dt="2024-11-29T06:48:49.456" v="2069" actId="165"/>
          <ac:spMkLst>
            <pc:docMk/>
            <pc:sldMk cId="93425258" sldId="2147474687"/>
            <ac:spMk id="6" creationId="{E652E32B-8FA7-2C35-8C6A-1561D72FF06C}"/>
          </ac:spMkLst>
        </pc:spChg>
        <pc:spChg chg="mod">
          <ac:chgData name="DOMINGUEZ, Morgane" userId="d29c428e-ee62-4017-a838-521138d5b01c" providerId="ADAL" clId="{F3A746EE-9056-460A-A789-846A3EAB3B52}" dt="2024-12-15T10:07:59.459" v="4193" actId="108"/>
          <ac:spMkLst>
            <pc:docMk/>
            <pc:sldMk cId="93425258" sldId="2147474687"/>
            <ac:spMk id="8" creationId="{C0299587-6EE8-921F-49D2-944FB3DCC632}"/>
          </ac:spMkLst>
        </pc:spChg>
        <pc:spChg chg="mod">
          <ac:chgData name="DOMINGUEZ, Morgane" userId="d29c428e-ee62-4017-a838-521138d5b01c" providerId="ADAL" clId="{F3A746EE-9056-460A-A789-846A3EAB3B52}" dt="2024-12-15T10:07:56.459" v="4192" actId="113"/>
          <ac:spMkLst>
            <pc:docMk/>
            <pc:sldMk cId="93425258" sldId="2147474687"/>
            <ac:spMk id="11" creationId="{BC2ACB9F-1FC4-BDBB-88F2-307CB6B8699E}"/>
          </ac:spMkLst>
        </pc:spChg>
        <pc:spChg chg="mod">
          <ac:chgData name="DOMINGUEZ, Morgane" userId="d29c428e-ee62-4017-a838-521138d5b01c" providerId="ADAL" clId="{F3A746EE-9056-460A-A789-846A3EAB3B52}" dt="2024-11-29T08:00:33.052" v="3154" actId="1076"/>
          <ac:spMkLst>
            <pc:docMk/>
            <pc:sldMk cId="93425258" sldId="2147474687"/>
            <ac:spMk id="18" creationId="{BD759610-D814-A014-678A-9E55D591AFC7}"/>
          </ac:spMkLst>
        </pc:spChg>
        <pc:spChg chg="mod">
          <ac:chgData name="DOMINGUEZ, Morgane" userId="d29c428e-ee62-4017-a838-521138d5b01c" providerId="ADAL" clId="{F3A746EE-9056-460A-A789-846A3EAB3B52}" dt="2024-12-15T10:07:45.476" v="4190" actId="14100"/>
          <ac:spMkLst>
            <pc:docMk/>
            <pc:sldMk cId="93425258" sldId="2147474687"/>
            <ac:spMk id="19" creationId="{66DD7252-C69F-5AE3-79EB-B07EA1DCEBA9}"/>
          </ac:spMkLst>
        </pc:spChg>
        <pc:grpChg chg="mod topLvl">
          <ac:chgData name="DOMINGUEZ, Morgane" userId="d29c428e-ee62-4017-a838-521138d5b01c" providerId="ADAL" clId="{F3A746EE-9056-460A-A789-846A3EAB3B52}" dt="2024-12-15T10:07:13.603" v="4183" actId="14100"/>
          <ac:grpSpMkLst>
            <pc:docMk/>
            <pc:sldMk cId="93425258" sldId="2147474687"/>
            <ac:grpSpMk id="3" creationId="{717959A1-52EF-A33C-AE82-458F0395A1A7}"/>
          </ac:grpSpMkLst>
        </pc:grpChg>
      </pc:sldChg>
      <pc:sldChg chg="addSp delSp modSp mod modTransition delAnim modAnim">
        <pc:chgData name="DOMINGUEZ, Morgane" userId="d29c428e-ee62-4017-a838-521138d5b01c" providerId="ADAL" clId="{F3A746EE-9056-460A-A789-846A3EAB3B52}" dt="2024-12-15T10:15:14.550" v="4299" actId="14100"/>
        <pc:sldMkLst>
          <pc:docMk/>
          <pc:sldMk cId="3778788906" sldId="2147474696"/>
        </pc:sldMkLst>
        <pc:spChg chg="mod topLvl">
          <ac:chgData name="DOMINGUEZ, Morgane" userId="d29c428e-ee62-4017-a838-521138d5b01c" providerId="ADAL" clId="{F3A746EE-9056-460A-A789-846A3EAB3B52}" dt="2024-12-15T10:14:39.116" v="4288" actId="14100"/>
          <ac:spMkLst>
            <pc:docMk/>
            <pc:sldMk cId="3778788906" sldId="2147474696"/>
            <ac:spMk id="4" creationId="{C76E0F1B-3B95-F50F-F17F-A7612D3CCB67}"/>
          </ac:spMkLst>
        </pc:spChg>
        <pc:spChg chg="mod">
          <ac:chgData name="DOMINGUEZ, Morgane" userId="d29c428e-ee62-4017-a838-521138d5b01c" providerId="ADAL" clId="{F3A746EE-9056-460A-A789-846A3EAB3B52}" dt="2024-11-29T07:37:11.943" v="2837" actId="165"/>
          <ac:spMkLst>
            <pc:docMk/>
            <pc:sldMk cId="3778788906" sldId="2147474696"/>
            <ac:spMk id="5" creationId="{071DFDA3-6E63-DA4E-F72C-B3CFB259CAF6}"/>
          </ac:spMkLst>
        </pc:spChg>
        <pc:spChg chg="mod">
          <ac:chgData name="DOMINGUEZ, Morgane" userId="d29c428e-ee62-4017-a838-521138d5b01c" providerId="ADAL" clId="{F3A746EE-9056-460A-A789-846A3EAB3B52}" dt="2024-11-29T07:37:11.943" v="2837" actId="165"/>
          <ac:spMkLst>
            <pc:docMk/>
            <pc:sldMk cId="3778788906" sldId="2147474696"/>
            <ac:spMk id="6" creationId="{E652E32B-8FA7-2C35-8C6A-1561D72FF06C}"/>
          </ac:spMkLst>
        </pc:spChg>
        <pc:spChg chg="mod">
          <ac:chgData name="DOMINGUEZ, Morgane" userId="d29c428e-ee62-4017-a838-521138d5b01c" providerId="ADAL" clId="{F3A746EE-9056-460A-A789-846A3EAB3B52}" dt="2024-12-15T10:15:04.411" v="4296" actId="122"/>
          <ac:spMkLst>
            <pc:docMk/>
            <pc:sldMk cId="3778788906" sldId="2147474696"/>
            <ac:spMk id="8" creationId="{7EE15FB7-382A-DD96-68D0-0F4559152B1F}"/>
          </ac:spMkLst>
        </pc:spChg>
        <pc:spChg chg="mod">
          <ac:chgData name="DOMINGUEZ, Morgane" userId="d29c428e-ee62-4017-a838-521138d5b01c" providerId="ADAL" clId="{F3A746EE-9056-460A-A789-846A3EAB3B52}" dt="2024-12-03T16:06:30.788" v="3231" actId="1076"/>
          <ac:spMkLst>
            <pc:docMk/>
            <pc:sldMk cId="3778788906" sldId="2147474696"/>
            <ac:spMk id="11" creationId="{DEF9CAD0-D8E7-1AD4-804F-16FE2DF098F2}"/>
          </ac:spMkLst>
        </pc:spChg>
        <pc:spChg chg="add mod">
          <ac:chgData name="DOMINGUEZ, Morgane" userId="d29c428e-ee62-4017-a838-521138d5b01c" providerId="ADAL" clId="{F3A746EE-9056-460A-A789-846A3EAB3B52}" dt="2024-12-15T10:15:11.410" v="4298" actId="113"/>
          <ac:spMkLst>
            <pc:docMk/>
            <pc:sldMk cId="3778788906" sldId="2147474696"/>
            <ac:spMk id="12" creationId="{96DAF149-0BC1-E327-E224-0E007BE58489}"/>
          </ac:spMkLst>
        </pc:spChg>
        <pc:grpChg chg="mod topLvl">
          <ac:chgData name="DOMINGUEZ, Morgane" userId="d29c428e-ee62-4017-a838-521138d5b01c" providerId="ADAL" clId="{F3A746EE-9056-460A-A789-846A3EAB3B52}" dt="2024-12-15T10:15:14.550" v="4299" actId="14100"/>
          <ac:grpSpMkLst>
            <pc:docMk/>
            <pc:sldMk cId="3778788906" sldId="2147474696"/>
            <ac:grpSpMk id="3" creationId="{717959A1-52EF-A33C-AE82-458F0395A1A7}"/>
          </ac:grpSpMkLst>
        </pc:grpChg>
      </pc:sldChg>
      <pc:sldChg chg="addSp delSp modSp mod modTransition modAnim">
        <pc:chgData name="DOMINGUEZ, Morgane" userId="d29c428e-ee62-4017-a838-521138d5b01c" providerId="ADAL" clId="{F3A746EE-9056-460A-A789-846A3EAB3B52}" dt="2024-12-23T09:43:28.645" v="4421" actId="1076"/>
        <pc:sldMkLst>
          <pc:docMk/>
          <pc:sldMk cId="3821333042" sldId="2147474699"/>
        </pc:sldMkLst>
        <pc:spChg chg="mod topLvl">
          <ac:chgData name="DOMINGUEZ, Morgane" userId="d29c428e-ee62-4017-a838-521138d5b01c" providerId="ADAL" clId="{F3A746EE-9056-460A-A789-846A3EAB3B52}" dt="2024-12-15T10:17:11.637" v="4324" actId="1076"/>
          <ac:spMkLst>
            <pc:docMk/>
            <pc:sldMk cId="3821333042" sldId="2147474699"/>
            <ac:spMk id="4" creationId="{C76E0F1B-3B95-F50F-F17F-A7612D3CCB67}"/>
          </ac:spMkLst>
        </pc:spChg>
        <pc:spChg chg="mod">
          <ac:chgData name="DOMINGUEZ, Morgane" userId="d29c428e-ee62-4017-a838-521138d5b01c" providerId="ADAL" clId="{F3A746EE-9056-460A-A789-846A3EAB3B52}" dt="2024-11-29T07:46:11.600" v="2972" actId="165"/>
          <ac:spMkLst>
            <pc:docMk/>
            <pc:sldMk cId="3821333042" sldId="2147474699"/>
            <ac:spMk id="5" creationId="{071DFDA3-6E63-DA4E-F72C-B3CFB259CAF6}"/>
          </ac:spMkLst>
        </pc:spChg>
        <pc:spChg chg="mod">
          <ac:chgData name="DOMINGUEZ, Morgane" userId="d29c428e-ee62-4017-a838-521138d5b01c" providerId="ADAL" clId="{F3A746EE-9056-460A-A789-846A3EAB3B52}" dt="2024-11-29T07:46:11.600" v="2972" actId="165"/>
          <ac:spMkLst>
            <pc:docMk/>
            <pc:sldMk cId="3821333042" sldId="2147474699"/>
            <ac:spMk id="6" creationId="{E652E32B-8FA7-2C35-8C6A-1561D72FF06C}"/>
          </ac:spMkLst>
        </pc:spChg>
        <pc:spChg chg="mod">
          <ac:chgData name="DOMINGUEZ, Morgane" userId="d29c428e-ee62-4017-a838-521138d5b01c" providerId="ADAL" clId="{F3A746EE-9056-460A-A789-846A3EAB3B52}" dt="2024-12-15T10:17:17.215" v="4326" actId="113"/>
          <ac:spMkLst>
            <pc:docMk/>
            <pc:sldMk cId="3821333042" sldId="2147474699"/>
            <ac:spMk id="8" creationId="{7EE15FB7-382A-DD96-68D0-0F4559152B1F}"/>
          </ac:spMkLst>
        </pc:spChg>
        <pc:spChg chg="mod">
          <ac:chgData name="DOMINGUEZ, Morgane" userId="d29c428e-ee62-4017-a838-521138d5b01c" providerId="ADAL" clId="{F3A746EE-9056-460A-A789-846A3EAB3B52}" dt="2024-12-15T10:17:22.839" v="4328" actId="113"/>
          <ac:spMkLst>
            <pc:docMk/>
            <pc:sldMk cId="3821333042" sldId="2147474699"/>
            <ac:spMk id="9" creationId="{749E673E-1274-AD4C-D69E-B6ECC12AC4DB}"/>
          </ac:spMkLst>
        </pc:spChg>
        <pc:spChg chg="mod">
          <ac:chgData name="DOMINGUEZ, Morgane" userId="d29c428e-ee62-4017-a838-521138d5b01c" providerId="ADAL" clId="{F3A746EE-9056-460A-A789-846A3EAB3B52}" dt="2024-11-29T07:48:02.279" v="2989" actId="14100"/>
          <ac:spMkLst>
            <pc:docMk/>
            <pc:sldMk cId="3821333042" sldId="2147474699"/>
            <ac:spMk id="11" creationId="{DEF9CAD0-D8E7-1AD4-804F-16FE2DF098F2}"/>
          </ac:spMkLst>
        </pc:spChg>
        <pc:spChg chg="mod">
          <ac:chgData name="DOMINGUEZ, Morgane" userId="d29c428e-ee62-4017-a838-521138d5b01c" providerId="ADAL" clId="{F3A746EE-9056-460A-A789-846A3EAB3B52}" dt="2024-12-23T09:43:15.264" v="4419" actId="20577"/>
          <ac:spMkLst>
            <pc:docMk/>
            <pc:sldMk cId="3821333042" sldId="2147474699"/>
            <ac:spMk id="13" creationId="{494EB539-98AE-5791-2DF2-F81445143E38}"/>
          </ac:spMkLst>
        </pc:spChg>
        <pc:grpChg chg="mod topLvl">
          <ac:chgData name="DOMINGUEZ, Morgane" userId="d29c428e-ee62-4017-a838-521138d5b01c" providerId="ADAL" clId="{F3A746EE-9056-460A-A789-846A3EAB3B52}" dt="2024-12-15T10:17:37.869" v="4330" actId="14100"/>
          <ac:grpSpMkLst>
            <pc:docMk/>
            <pc:sldMk cId="3821333042" sldId="2147474699"/>
            <ac:grpSpMk id="3" creationId="{717959A1-52EF-A33C-AE82-458F0395A1A7}"/>
          </ac:grpSpMkLst>
        </pc:grpChg>
        <pc:grpChg chg="add mod">
          <ac:chgData name="DOMINGUEZ, Morgane" userId="d29c428e-ee62-4017-a838-521138d5b01c" providerId="ADAL" clId="{F3A746EE-9056-460A-A789-846A3EAB3B52}" dt="2024-12-23T09:43:28.645" v="4421" actId="1076"/>
          <ac:grpSpMkLst>
            <pc:docMk/>
            <pc:sldMk cId="3821333042" sldId="2147474699"/>
            <ac:grpSpMk id="7" creationId="{1D1BC9A4-039A-C12D-8C52-2E79E9CF4E6B}"/>
          </ac:grpSpMkLst>
        </pc:grpChg>
        <pc:picChg chg="mod">
          <ac:chgData name="DOMINGUEZ, Morgane" userId="d29c428e-ee62-4017-a838-521138d5b01c" providerId="ADAL" clId="{F3A746EE-9056-460A-A789-846A3EAB3B52}" dt="2024-12-03T18:17:18.268" v="3938" actId="164"/>
          <ac:picMkLst>
            <pc:docMk/>
            <pc:sldMk cId="3821333042" sldId="2147474699"/>
            <ac:picMk id="12" creationId="{BE9A085F-C673-D20D-177C-8280723028AC}"/>
          </ac:picMkLst>
        </pc:picChg>
      </pc:sldChg>
      <pc:sldChg chg="addSp delSp modSp mod modTransition delAnim modAnim">
        <pc:chgData name="DOMINGUEZ, Morgane" userId="d29c428e-ee62-4017-a838-521138d5b01c" providerId="ADAL" clId="{F3A746EE-9056-460A-A789-846A3EAB3B52}" dt="2024-12-15T10:18:04.475" v="4337" actId="2711"/>
        <pc:sldMkLst>
          <pc:docMk/>
          <pc:sldMk cId="1914682559" sldId="2147474700"/>
        </pc:sldMkLst>
        <pc:spChg chg="mod topLvl">
          <ac:chgData name="DOMINGUEZ, Morgane" userId="d29c428e-ee62-4017-a838-521138d5b01c" providerId="ADAL" clId="{F3A746EE-9056-460A-A789-846A3EAB3B52}" dt="2024-12-15T10:17:44.009" v="4331" actId="2711"/>
          <ac:spMkLst>
            <pc:docMk/>
            <pc:sldMk cId="1914682559" sldId="2147474700"/>
            <ac:spMk id="4" creationId="{C76E0F1B-3B95-F50F-F17F-A7612D3CCB67}"/>
          </ac:spMkLst>
        </pc:spChg>
        <pc:spChg chg="mod">
          <ac:chgData name="DOMINGUEZ, Morgane" userId="d29c428e-ee62-4017-a838-521138d5b01c" providerId="ADAL" clId="{F3A746EE-9056-460A-A789-846A3EAB3B52}" dt="2024-11-29T07:49:54.973" v="3031" actId="165"/>
          <ac:spMkLst>
            <pc:docMk/>
            <pc:sldMk cId="1914682559" sldId="2147474700"/>
            <ac:spMk id="5" creationId="{071DFDA3-6E63-DA4E-F72C-B3CFB259CAF6}"/>
          </ac:spMkLst>
        </pc:spChg>
        <pc:spChg chg="mod">
          <ac:chgData name="DOMINGUEZ, Morgane" userId="d29c428e-ee62-4017-a838-521138d5b01c" providerId="ADAL" clId="{F3A746EE-9056-460A-A789-846A3EAB3B52}" dt="2024-11-29T07:49:54.973" v="3031" actId="165"/>
          <ac:spMkLst>
            <pc:docMk/>
            <pc:sldMk cId="1914682559" sldId="2147474700"/>
            <ac:spMk id="6" creationId="{E652E32B-8FA7-2C35-8C6A-1561D72FF06C}"/>
          </ac:spMkLst>
        </pc:spChg>
        <pc:spChg chg="add mod">
          <ac:chgData name="DOMINGUEZ, Morgane" userId="d29c428e-ee62-4017-a838-521138d5b01c" providerId="ADAL" clId="{F3A746EE-9056-460A-A789-846A3EAB3B52}" dt="2024-12-03T18:19:22.087" v="3953" actId="164"/>
          <ac:spMkLst>
            <pc:docMk/>
            <pc:sldMk cId="1914682559" sldId="2147474700"/>
            <ac:spMk id="7" creationId="{4DF9086E-1B6D-569C-613D-7F1A1767E381}"/>
          </ac:spMkLst>
        </pc:spChg>
        <pc:spChg chg="add mod">
          <ac:chgData name="DOMINGUEZ, Morgane" userId="d29c428e-ee62-4017-a838-521138d5b01c" providerId="ADAL" clId="{F3A746EE-9056-460A-A789-846A3EAB3B52}" dt="2024-12-15T10:17:56.273" v="4335" actId="113"/>
          <ac:spMkLst>
            <pc:docMk/>
            <pc:sldMk cId="1914682559" sldId="2147474700"/>
            <ac:spMk id="9" creationId="{9156F134-651D-8D9C-473A-84FEFE412C02}"/>
          </ac:spMkLst>
        </pc:spChg>
        <pc:spChg chg="mod">
          <ac:chgData name="DOMINGUEZ, Morgane" userId="d29c428e-ee62-4017-a838-521138d5b01c" providerId="ADAL" clId="{F3A746EE-9056-460A-A789-846A3EAB3B52}" dt="2024-12-04T20:01:54.568" v="4114" actId="14100"/>
          <ac:spMkLst>
            <pc:docMk/>
            <pc:sldMk cId="1914682559" sldId="2147474700"/>
            <ac:spMk id="10" creationId="{CB80E82A-448A-A45B-AE87-F16D7F7CFFDB}"/>
          </ac:spMkLst>
        </pc:spChg>
        <pc:spChg chg="add mod">
          <ac:chgData name="DOMINGUEZ, Morgane" userId="d29c428e-ee62-4017-a838-521138d5b01c" providerId="ADAL" clId="{F3A746EE-9056-460A-A789-846A3EAB3B52}" dt="2024-12-03T18:19:40.226" v="3954" actId="164"/>
          <ac:spMkLst>
            <pc:docMk/>
            <pc:sldMk cId="1914682559" sldId="2147474700"/>
            <ac:spMk id="11" creationId="{DF1FA1E5-4486-E53E-A041-605AA7DD5247}"/>
          </ac:spMkLst>
        </pc:spChg>
        <pc:spChg chg="add mod">
          <ac:chgData name="DOMINGUEZ, Morgane" userId="d29c428e-ee62-4017-a838-521138d5b01c" providerId="ADAL" clId="{F3A746EE-9056-460A-A789-846A3EAB3B52}" dt="2024-12-03T18:19:52.822" v="3955" actId="164"/>
          <ac:spMkLst>
            <pc:docMk/>
            <pc:sldMk cId="1914682559" sldId="2147474700"/>
            <ac:spMk id="12" creationId="{7E970AB1-8A9C-29DC-E6B8-066F473109C5}"/>
          </ac:spMkLst>
        </pc:spChg>
        <pc:spChg chg="add mod">
          <ac:chgData name="DOMINGUEZ, Morgane" userId="d29c428e-ee62-4017-a838-521138d5b01c" providerId="ADAL" clId="{F3A746EE-9056-460A-A789-846A3EAB3B52}" dt="2024-12-03T18:19:40.226" v="3954" actId="164"/>
          <ac:spMkLst>
            <pc:docMk/>
            <pc:sldMk cId="1914682559" sldId="2147474700"/>
            <ac:spMk id="13" creationId="{FDA5FCF9-EAF1-FF19-3BB4-7D2966F1E9AE}"/>
          </ac:spMkLst>
        </pc:spChg>
        <pc:spChg chg="add mod">
          <ac:chgData name="DOMINGUEZ, Morgane" userId="d29c428e-ee62-4017-a838-521138d5b01c" providerId="ADAL" clId="{F3A746EE-9056-460A-A789-846A3EAB3B52}" dt="2024-12-15T10:18:00.585" v="4336" actId="2711"/>
          <ac:spMkLst>
            <pc:docMk/>
            <pc:sldMk cId="1914682559" sldId="2147474700"/>
            <ac:spMk id="18" creationId="{F2B6B0DB-ADBF-F844-B6D4-94D244EF53DD}"/>
          </ac:spMkLst>
        </pc:spChg>
        <pc:spChg chg="add mod">
          <ac:chgData name="DOMINGUEZ, Morgane" userId="d29c428e-ee62-4017-a838-521138d5b01c" providerId="ADAL" clId="{F3A746EE-9056-460A-A789-846A3EAB3B52}" dt="2024-12-03T18:19:52.822" v="3955" actId="164"/>
          <ac:spMkLst>
            <pc:docMk/>
            <pc:sldMk cId="1914682559" sldId="2147474700"/>
            <ac:spMk id="25" creationId="{2DD07E72-D2EA-C84D-6112-4DB839BD77A1}"/>
          </ac:spMkLst>
        </pc:spChg>
        <pc:spChg chg="add mod">
          <ac:chgData name="DOMINGUEZ, Morgane" userId="d29c428e-ee62-4017-a838-521138d5b01c" providerId="ADAL" clId="{F3A746EE-9056-460A-A789-846A3EAB3B52}" dt="2024-12-15T10:18:04.475" v="4337" actId="2711"/>
          <ac:spMkLst>
            <pc:docMk/>
            <pc:sldMk cId="1914682559" sldId="2147474700"/>
            <ac:spMk id="26" creationId="{05F50F35-3A6A-5B84-8078-321AC80BA157}"/>
          </ac:spMkLst>
        </pc:spChg>
        <pc:grpChg chg="mod topLvl">
          <ac:chgData name="DOMINGUEZ, Morgane" userId="d29c428e-ee62-4017-a838-521138d5b01c" providerId="ADAL" clId="{F3A746EE-9056-460A-A789-846A3EAB3B52}" dt="2024-12-15T10:17:49.415" v="4333" actId="14100"/>
          <ac:grpSpMkLst>
            <pc:docMk/>
            <pc:sldMk cId="1914682559" sldId="2147474700"/>
            <ac:grpSpMk id="3" creationId="{717959A1-52EF-A33C-AE82-458F0395A1A7}"/>
          </ac:grpSpMkLst>
        </pc:grpChg>
        <pc:grpChg chg="add mod">
          <ac:chgData name="DOMINGUEZ, Morgane" userId="d29c428e-ee62-4017-a838-521138d5b01c" providerId="ADAL" clId="{F3A746EE-9056-460A-A789-846A3EAB3B52}" dt="2024-12-04T12:55:56.805" v="4087" actId="14100"/>
          <ac:grpSpMkLst>
            <pc:docMk/>
            <pc:sldMk cId="1914682559" sldId="2147474700"/>
            <ac:grpSpMk id="8" creationId="{22481F5F-04D0-8B61-8580-2DBA3E14B55C}"/>
          </ac:grpSpMkLst>
        </pc:grpChg>
        <pc:grpChg chg="add mod">
          <ac:chgData name="DOMINGUEZ, Morgane" userId="d29c428e-ee62-4017-a838-521138d5b01c" providerId="ADAL" clId="{F3A746EE-9056-460A-A789-846A3EAB3B52}" dt="2024-12-04T12:56:11.805" v="4090" actId="1076"/>
          <ac:grpSpMkLst>
            <pc:docMk/>
            <pc:sldMk cId="1914682559" sldId="2147474700"/>
            <ac:grpSpMk id="14" creationId="{7672E0B3-223B-FFAA-7F9E-A90063443E99}"/>
          </ac:grpSpMkLst>
        </pc:grpChg>
        <pc:grpChg chg="add mod">
          <ac:chgData name="DOMINGUEZ, Morgane" userId="d29c428e-ee62-4017-a838-521138d5b01c" providerId="ADAL" clId="{F3A746EE-9056-460A-A789-846A3EAB3B52}" dt="2024-12-04T12:56:11.805" v="4090" actId="1076"/>
          <ac:grpSpMkLst>
            <pc:docMk/>
            <pc:sldMk cId="1914682559" sldId="2147474700"/>
            <ac:grpSpMk id="15" creationId="{AFBC3873-CBE9-F802-053C-861948312340}"/>
          </ac:grpSpMkLst>
        </pc:grpChg>
        <pc:picChg chg="add mod">
          <ac:chgData name="DOMINGUEZ, Morgane" userId="d29c428e-ee62-4017-a838-521138d5b01c" providerId="ADAL" clId="{F3A746EE-9056-460A-A789-846A3EAB3B52}" dt="2024-12-03T18:19:52.822" v="3955" actId="164"/>
          <ac:picMkLst>
            <pc:docMk/>
            <pc:sldMk cId="1914682559" sldId="2147474700"/>
            <ac:picMk id="27" creationId="{DD22F601-96CC-EB4E-03B0-D034AA7DAB08}"/>
          </ac:picMkLst>
        </pc:picChg>
        <pc:picChg chg="add mod">
          <ac:chgData name="DOMINGUEZ, Morgane" userId="d29c428e-ee62-4017-a838-521138d5b01c" providerId="ADAL" clId="{F3A746EE-9056-460A-A789-846A3EAB3B52}" dt="2024-12-03T18:19:40.226" v="3954" actId="164"/>
          <ac:picMkLst>
            <pc:docMk/>
            <pc:sldMk cId="1914682559" sldId="2147474700"/>
            <ac:picMk id="28" creationId="{200C30E2-C751-92FB-960D-BC750448F568}"/>
          </ac:picMkLst>
        </pc:picChg>
        <pc:picChg chg="add mod">
          <ac:chgData name="DOMINGUEZ, Morgane" userId="d29c428e-ee62-4017-a838-521138d5b01c" providerId="ADAL" clId="{F3A746EE-9056-460A-A789-846A3EAB3B52}" dt="2024-12-04T12:56:11.805" v="4090" actId="1076"/>
          <ac:picMkLst>
            <pc:docMk/>
            <pc:sldMk cId="1914682559" sldId="2147474700"/>
            <ac:picMk id="29" creationId="{6D9F6E07-76DF-1658-7AB3-C84371E4AB0C}"/>
          </ac:picMkLst>
        </pc:picChg>
      </pc:sldChg>
      <pc:sldChg chg="addSp delSp modSp del mod modTransition delAnim modAnim">
        <pc:chgData name="DOMINGUEZ, Morgane" userId="d29c428e-ee62-4017-a838-521138d5b01c" providerId="ADAL" clId="{F3A746EE-9056-460A-A789-846A3EAB3B52}" dt="2024-12-15T10:18:43.156" v="4343" actId="113"/>
        <pc:sldMkLst>
          <pc:docMk/>
          <pc:sldMk cId="4186313845" sldId="2147474704"/>
        </pc:sldMkLst>
        <pc:spChg chg="mod">
          <ac:chgData name="DOMINGUEZ, Morgane" userId="d29c428e-ee62-4017-a838-521138d5b01c" providerId="ADAL" clId="{F3A746EE-9056-460A-A789-846A3EAB3B52}" dt="2024-12-15T10:18:31.579" v="4340" actId="2711"/>
          <ac:spMkLst>
            <pc:docMk/>
            <pc:sldMk cId="4186313845" sldId="2147474704"/>
            <ac:spMk id="4" creationId="{C76E0F1B-3B95-F50F-F17F-A7612D3CCB67}"/>
          </ac:spMkLst>
        </pc:spChg>
        <pc:spChg chg="mod">
          <ac:chgData name="DOMINGUEZ, Morgane" userId="d29c428e-ee62-4017-a838-521138d5b01c" providerId="ADAL" clId="{F3A746EE-9056-460A-A789-846A3EAB3B52}" dt="2024-12-04T20:03:11.681" v="4119" actId="122"/>
          <ac:spMkLst>
            <pc:docMk/>
            <pc:sldMk cId="4186313845" sldId="2147474704"/>
            <ac:spMk id="9" creationId="{3B535B61-0563-76BD-DECB-688632E81E7A}"/>
          </ac:spMkLst>
        </pc:spChg>
        <pc:spChg chg="mod">
          <ac:chgData name="DOMINGUEZ, Morgane" userId="d29c428e-ee62-4017-a838-521138d5b01c" providerId="ADAL" clId="{F3A746EE-9056-460A-A789-846A3EAB3B52}" dt="2024-11-24T13:08:40.036" v="1354" actId="14100"/>
          <ac:spMkLst>
            <pc:docMk/>
            <pc:sldMk cId="4186313845" sldId="2147474704"/>
            <ac:spMk id="15" creationId="{724F5724-BE7E-3E63-1548-064522ABCC06}"/>
          </ac:spMkLst>
        </pc:spChg>
        <pc:spChg chg="mod topLvl">
          <ac:chgData name="DOMINGUEZ, Morgane" userId="d29c428e-ee62-4017-a838-521138d5b01c" providerId="ADAL" clId="{F3A746EE-9056-460A-A789-846A3EAB3B52}" dt="2024-12-03T16:24:41.369" v="3263" actId="165"/>
          <ac:spMkLst>
            <pc:docMk/>
            <pc:sldMk cId="4186313845" sldId="2147474704"/>
            <ac:spMk id="16" creationId="{7819CBF8-E5D5-0938-3A6D-EE5FFE503B2D}"/>
          </ac:spMkLst>
        </pc:spChg>
        <pc:spChg chg="mod topLvl">
          <ac:chgData name="DOMINGUEZ, Morgane" userId="d29c428e-ee62-4017-a838-521138d5b01c" providerId="ADAL" clId="{F3A746EE-9056-460A-A789-846A3EAB3B52}" dt="2024-12-15T10:18:43.156" v="4343" actId="113"/>
          <ac:spMkLst>
            <pc:docMk/>
            <pc:sldMk cId="4186313845" sldId="2147474704"/>
            <ac:spMk id="17" creationId="{FED7F760-7A8F-1B7F-E07B-3C571AB055CF}"/>
          </ac:spMkLst>
        </pc:spChg>
        <pc:grpChg chg="mod">
          <ac:chgData name="DOMINGUEZ, Morgane" userId="d29c428e-ee62-4017-a838-521138d5b01c" providerId="ADAL" clId="{F3A746EE-9056-460A-A789-846A3EAB3B52}" dt="2024-12-15T10:18:35.423" v="4341" actId="339"/>
          <ac:grpSpMkLst>
            <pc:docMk/>
            <pc:sldMk cId="4186313845" sldId="2147474704"/>
            <ac:grpSpMk id="3" creationId="{717959A1-52EF-A33C-AE82-458F0395A1A7}"/>
          </ac:grpSpMkLst>
        </pc:grpChg>
        <pc:grpChg chg="mod">
          <ac:chgData name="DOMINGUEZ, Morgane" userId="d29c428e-ee62-4017-a838-521138d5b01c" providerId="ADAL" clId="{F3A746EE-9056-460A-A789-846A3EAB3B52}" dt="2024-12-04T20:03:29.888" v="4122" actId="1076"/>
          <ac:grpSpMkLst>
            <pc:docMk/>
            <pc:sldMk cId="4186313845" sldId="2147474704"/>
            <ac:grpSpMk id="11" creationId="{30A6C1CB-A9BC-F649-F607-E6199ECBC6A8}"/>
          </ac:grpSpMkLst>
        </pc:grpChg>
        <pc:picChg chg="add mod">
          <ac:chgData name="DOMINGUEZ, Morgane" userId="d29c428e-ee62-4017-a838-521138d5b01c" providerId="ADAL" clId="{F3A746EE-9056-460A-A789-846A3EAB3B52}" dt="2024-12-03T16:24:51.729" v="3266"/>
          <ac:picMkLst>
            <pc:docMk/>
            <pc:sldMk cId="4186313845" sldId="2147474704"/>
            <ac:picMk id="2" creationId="{177CFFB0-59CF-B274-25D4-348CFF34B9BF}"/>
          </ac:picMkLst>
        </pc:picChg>
        <pc:picChg chg="mod">
          <ac:chgData name="DOMINGUEZ, Morgane" userId="d29c428e-ee62-4017-a838-521138d5b01c" providerId="ADAL" clId="{F3A746EE-9056-460A-A789-846A3EAB3B52}" dt="2024-12-04T20:03:18.631" v="4121" actId="1076"/>
          <ac:picMkLst>
            <pc:docMk/>
            <pc:sldMk cId="4186313845" sldId="2147474704"/>
            <ac:picMk id="7" creationId="{B9422E9F-4A72-6A8C-8381-17F07D104D76}"/>
          </ac:picMkLst>
        </pc:picChg>
      </pc:sldChg>
      <pc:sldChg chg="addSp delSp modSp del mod delAnim modAnim">
        <pc:chgData name="DOMINGUEZ, Morgane" userId="d29c428e-ee62-4017-a838-521138d5b01c" providerId="ADAL" clId="{F3A746EE-9056-460A-A789-846A3EAB3B52}" dt="2024-12-03T16:24:58.812" v="3268" actId="47"/>
        <pc:sldMkLst>
          <pc:docMk/>
          <pc:sldMk cId="59018813" sldId="2147474705"/>
        </pc:sldMkLst>
      </pc:sldChg>
      <pc:sldChg chg="addSp delSp modSp mod modTransition modAnim">
        <pc:chgData name="DOMINGUEZ, Morgane" userId="d29c428e-ee62-4017-a838-521138d5b01c" providerId="ADAL" clId="{F3A746EE-9056-460A-A789-846A3EAB3B52}" dt="2024-12-15T10:06:11.293" v="4168" actId="113"/>
        <pc:sldMkLst>
          <pc:docMk/>
          <pc:sldMk cId="2284060640" sldId="2147474711"/>
        </pc:sldMkLst>
        <pc:spChg chg="mod topLvl">
          <ac:chgData name="DOMINGUEZ, Morgane" userId="d29c428e-ee62-4017-a838-521138d5b01c" providerId="ADAL" clId="{F3A746EE-9056-460A-A789-846A3EAB3B52}" dt="2024-12-15T10:05:52.108" v="4162" actId="2711"/>
          <ac:spMkLst>
            <pc:docMk/>
            <pc:sldMk cId="2284060640" sldId="2147474711"/>
            <ac:spMk id="4" creationId="{C76E0F1B-3B95-F50F-F17F-A7612D3CCB67}"/>
          </ac:spMkLst>
        </pc:spChg>
        <pc:spChg chg="mod">
          <ac:chgData name="DOMINGUEZ, Morgane" userId="d29c428e-ee62-4017-a838-521138d5b01c" providerId="ADAL" clId="{F3A746EE-9056-460A-A789-846A3EAB3B52}" dt="2024-11-29T06:31:42.906" v="1965" actId="165"/>
          <ac:spMkLst>
            <pc:docMk/>
            <pc:sldMk cId="2284060640" sldId="2147474711"/>
            <ac:spMk id="5" creationId="{071DFDA3-6E63-DA4E-F72C-B3CFB259CAF6}"/>
          </ac:spMkLst>
        </pc:spChg>
        <pc:spChg chg="mod">
          <ac:chgData name="DOMINGUEZ, Morgane" userId="d29c428e-ee62-4017-a838-521138d5b01c" providerId="ADAL" clId="{F3A746EE-9056-460A-A789-846A3EAB3B52}" dt="2024-11-29T06:31:42.906" v="1965" actId="165"/>
          <ac:spMkLst>
            <pc:docMk/>
            <pc:sldMk cId="2284060640" sldId="2147474711"/>
            <ac:spMk id="6" creationId="{E652E32B-8FA7-2C35-8C6A-1561D72FF06C}"/>
          </ac:spMkLst>
        </pc:spChg>
        <pc:spChg chg="mod">
          <ac:chgData name="DOMINGUEZ, Morgane" userId="d29c428e-ee62-4017-a838-521138d5b01c" providerId="ADAL" clId="{F3A746EE-9056-460A-A789-846A3EAB3B52}" dt="2024-12-15T10:06:11.293" v="4168" actId="113"/>
          <ac:spMkLst>
            <pc:docMk/>
            <pc:sldMk cId="2284060640" sldId="2147474711"/>
            <ac:spMk id="7" creationId="{6FB3958F-E35F-0CC3-D57F-96C382DD5F97}"/>
          </ac:spMkLst>
        </pc:spChg>
        <pc:spChg chg="mod">
          <ac:chgData name="DOMINGUEZ, Morgane" userId="d29c428e-ee62-4017-a838-521138d5b01c" providerId="ADAL" clId="{F3A746EE-9056-460A-A789-846A3EAB3B52}" dt="2024-12-15T10:06:05.372" v="4166" actId="113"/>
          <ac:spMkLst>
            <pc:docMk/>
            <pc:sldMk cId="2284060640" sldId="2147474711"/>
            <ac:spMk id="12" creationId="{002FFAEC-E6AC-0ECA-393E-8479A78FC4A0}"/>
          </ac:spMkLst>
        </pc:spChg>
        <pc:spChg chg="mod">
          <ac:chgData name="DOMINGUEZ, Morgane" userId="d29c428e-ee62-4017-a838-521138d5b01c" providerId="ADAL" clId="{F3A746EE-9056-460A-A789-846A3EAB3B52}" dt="2024-11-29T06:32:56.474" v="1988" actId="1076"/>
          <ac:spMkLst>
            <pc:docMk/>
            <pc:sldMk cId="2284060640" sldId="2147474711"/>
            <ac:spMk id="14" creationId="{2DB03F4A-056F-5185-CB74-9E8F5004ED4B}"/>
          </ac:spMkLst>
        </pc:spChg>
        <pc:grpChg chg="mod topLvl">
          <ac:chgData name="DOMINGUEZ, Morgane" userId="d29c428e-ee62-4017-a838-521138d5b01c" providerId="ADAL" clId="{F3A746EE-9056-460A-A789-846A3EAB3B52}" dt="2024-12-15T10:05:56.826" v="4164" actId="14100"/>
          <ac:grpSpMkLst>
            <pc:docMk/>
            <pc:sldMk cId="2284060640" sldId="2147474711"/>
            <ac:grpSpMk id="3" creationId="{717959A1-52EF-A33C-AE82-458F0395A1A7}"/>
          </ac:grpSpMkLst>
        </pc:grpChg>
      </pc:sldChg>
      <pc:sldChg chg="addSp delSp modSp mod modTransition modAnim">
        <pc:chgData name="DOMINGUEZ, Morgane" userId="d29c428e-ee62-4017-a838-521138d5b01c" providerId="ADAL" clId="{F3A746EE-9056-460A-A789-846A3EAB3B52}" dt="2024-12-15T10:09:22.842" v="4212" actId="113"/>
        <pc:sldMkLst>
          <pc:docMk/>
          <pc:sldMk cId="739164763" sldId="2147474712"/>
        </pc:sldMkLst>
        <pc:spChg chg="mod topLvl">
          <ac:chgData name="DOMINGUEZ, Morgane" userId="d29c428e-ee62-4017-a838-521138d5b01c" providerId="ADAL" clId="{F3A746EE-9056-460A-A789-846A3EAB3B52}" dt="2024-12-15T10:08:49.189" v="4203" actId="2711"/>
          <ac:spMkLst>
            <pc:docMk/>
            <pc:sldMk cId="739164763" sldId="2147474712"/>
            <ac:spMk id="4" creationId="{C76E0F1B-3B95-F50F-F17F-A7612D3CCB67}"/>
          </ac:spMkLst>
        </pc:spChg>
        <pc:spChg chg="mod">
          <ac:chgData name="DOMINGUEZ, Morgane" userId="d29c428e-ee62-4017-a838-521138d5b01c" providerId="ADAL" clId="{F3A746EE-9056-460A-A789-846A3EAB3B52}" dt="2024-11-29T06:59:46.733" v="2327" actId="165"/>
          <ac:spMkLst>
            <pc:docMk/>
            <pc:sldMk cId="739164763" sldId="2147474712"/>
            <ac:spMk id="5" creationId="{071DFDA3-6E63-DA4E-F72C-B3CFB259CAF6}"/>
          </ac:spMkLst>
        </pc:spChg>
        <pc:spChg chg="mod">
          <ac:chgData name="DOMINGUEZ, Morgane" userId="d29c428e-ee62-4017-a838-521138d5b01c" providerId="ADAL" clId="{F3A746EE-9056-460A-A789-846A3EAB3B52}" dt="2024-11-29T06:59:46.733" v="2327" actId="165"/>
          <ac:spMkLst>
            <pc:docMk/>
            <pc:sldMk cId="739164763" sldId="2147474712"/>
            <ac:spMk id="6" creationId="{E652E32B-8FA7-2C35-8C6A-1561D72FF06C}"/>
          </ac:spMkLst>
        </pc:spChg>
        <pc:spChg chg="add mod">
          <ac:chgData name="DOMINGUEZ, Morgane" userId="d29c428e-ee62-4017-a838-521138d5b01c" providerId="ADAL" clId="{F3A746EE-9056-460A-A789-846A3EAB3B52}" dt="2024-12-15T10:09:16.030" v="4210" actId="113"/>
          <ac:spMkLst>
            <pc:docMk/>
            <pc:sldMk cId="739164763" sldId="2147474712"/>
            <ac:spMk id="8" creationId="{F879ABBA-797D-AE40-7499-E1DB9154891E}"/>
          </ac:spMkLst>
        </pc:spChg>
        <pc:spChg chg="mod">
          <ac:chgData name="DOMINGUEZ, Morgane" userId="d29c428e-ee62-4017-a838-521138d5b01c" providerId="ADAL" clId="{F3A746EE-9056-460A-A789-846A3EAB3B52}" dt="2024-12-15T10:09:22.842" v="4212" actId="113"/>
          <ac:spMkLst>
            <pc:docMk/>
            <pc:sldMk cId="739164763" sldId="2147474712"/>
            <ac:spMk id="9" creationId="{36B928C6-A589-002E-0BB7-77898AAEC3A0}"/>
          </ac:spMkLst>
        </pc:spChg>
        <pc:spChg chg="mod">
          <ac:chgData name="DOMINGUEZ, Morgane" userId="d29c428e-ee62-4017-a838-521138d5b01c" providerId="ADAL" clId="{F3A746EE-9056-460A-A789-846A3EAB3B52}" dt="2024-11-29T07:04:51.318" v="2408" actId="1076"/>
          <ac:spMkLst>
            <pc:docMk/>
            <pc:sldMk cId="739164763" sldId="2147474712"/>
            <ac:spMk id="10" creationId="{84DC0071-0EE2-A91E-B7D0-FB49011123A2}"/>
          </ac:spMkLst>
        </pc:spChg>
        <pc:spChg chg="mod">
          <ac:chgData name="DOMINGUEZ, Morgane" userId="d29c428e-ee62-4017-a838-521138d5b01c" providerId="ADAL" clId="{F3A746EE-9056-460A-A789-846A3EAB3B52}" dt="2024-12-15T10:09:08.124" v="4208" actId="948"/>
          <ac:spMkLst>
            <pc:docMk/>
            <pc:sldMk cId="739164763" sldId="2147474712"/>
            <ac:spMk id="11" creationId="{8D0D67CA-B817-25B2-A203-B4BB3D07735C}"/>
          </ac:spMkLst>
        </pc:spChg>
        <pc:grpChg chg="mod topLvl">
          <ac:chgData name="DOMINGUEZ, Morgane" userId="d29c428e-ee62-4017-a838-521138d5b01c" providerId="ADAL" clId="{F3A746EE-9056-460A-A789-846A3EAB3B52}" dt="2024-12-15T10:08:55.938" v="4205" actId="14100"/>
          <ac:grpSpMkLst>
            <pc:docMk/>
            <pc:sldMk cId="739164763" sldId="2147474712"/>
            <ac:grpSpMk id="3" creationId="{717959A1-52EF-A33C-AE82-458F0395A1A7}"/>
          </ac:grpSpMkLst>
        </pc:grpChg>
      </pc:sldChg>
      <pc:sldChg chg="addSp delSp modSp mod modTransition modAnim">
        <pc:chgData name="DOMINGUEZ, Morgane" userId="d29c428e-ee62-4017-a838-521138d5b01c" providerId="ADAL" clId="{F3A746EE-9056-460A-A789-846A3EAB3B52}" dt="2024-12-15T10:11:54.181" v="4249" actId="113"/>
        <pc:sldMkLst>
          <pc:docMk/>
          <pc:sldMk cId="1039056628" sldId="2147474713"/>
        </pc:sldMkLst>
        <pc:spChg chg="mod topLvl">
          <ac:chgData name="DOMINGUEZ, Morgane" userId="d29c428e-ee62-4017-a838-521138d5b01c" providerId="ADAL" clId="{F3A746EE-9056-460A-A789-846A3EAB3B52}" dt="2024-12-15T10:11:30.261" v="4241" actId="2711"/>
          <ac:spMkLst>
            <pc:docMk/>
            <pc:sldMk cId="1039056628" sldId="2147474713"/>
            <ac:spMk id="4" creationId="{C76E0F1B-3B95-F50F-F17F-A7612D3CCB67}"/>
          </ac:spMkLst>
        </pc:spChg>
        <pc:spChg chg="mod">
          <ac:chgData name="DOMINGUEZ, Morgane" userId="d29c428e-ee62-4017-a838-521138d5b01c" providerId="ADAL" clId="{F3A746EE-9056-460A-A789-846A3EAB3B52}" dt="2024-11-29T07:19:19.935" v="2611" actId="165"/>
          <ac:spMkLst>
            <pc:docMk/>
            <pc:sldMk cId="1039056628" sldId="2147474713"/>
            <ac:spMk id="5" creationId="{071DFDA3-6E63-DA4E-F72C-B3CFB259CAF6}"/>
          </ac:spMkLst>
        </pc:spChg>
        <pc:spChg chg="mod">
          <ac:chgData name="DOMINGUEZ, Morgane" userId="d29c428e-ee62-4017-a838-521138d5b01c" providerId="ADAL" clId="{F3A746EE-9056-460A-A789-846A3EAB3B52}" dt="2024-11-29T07:19:19.935" v="2611" actId="165"/>
          <ac:spMkLst>
            <pc:docMk/>
            <pc:sldMk cId="1039056628" sldId="2147474713"/>
            <ac:spMk id="6" creationId="{E652E32B-8FA7-2C35-8C6A-1561D72FF06C}"/>
          </ac:spMkLst>
        </pc:spChg>
        <pc:spChg chg="mod">
          <ac:chgData name="DOMINGUEZ, Morgane" userId="d29c428e-ee62-4017-a838-521138d5b01c" providerId="ADAL" clId="{F3A746EE-9056-460A-A789-846A3EAB3B52}" dt="2024-12-15T10:11:54.181" v="4249" actId="113"/>
          <ac:spMkLst>
            <pc:docMk/>
            <pc:sldMk cId="1039056628" sldId="2147474713"/>
            <ac:spMk id="8" creationId="{9E0C1987-0BFD-9663-212A-AC71C636CDCC}"/>
          </ac:spMkLst>
        </pc:spChg>
        <pc:spChg chg="mod">
          <ac:chgData name="DOMINGUEZ, Morgane" userId="d29c428e-ee62-4017-a838-521138d5b01c" providerId="ADAL" clId="{F3A746EE-9056-460A-A789-846A3EAB3B52}" dt="2024-12-04T12:47:48.994" v="4081" actId="1076"/>
          <ac:spMkLst>
            <pc:docMk/>
            <pc:sldMk cId="1039056628" sldId="2147474713"/>
            <ac:spMk id="12" creationId="{C19E7373-C0D2-C07A-5EAB-B701D83035DC}"/>
          </ac:spMkLst>
        </pc:spChg>
        <pc:grpChg chg="mod topLvl">
          <ac:chgData name="DOMINGUEZ, Morgane" userId="d29c428e-ee62-4017-a838-521138d5b01c" providerId="ADAL" clId="{F3A746EE-9056-460A-A789-846A3EAB3B52}" dt="2024-12-15T10:11:36.542" v="4243" actId="14100"/>
          <ac:grpSpMkLst>
            <pc:docMk/>
            <pc:sldMk cId="1039056628" sldId="2147474713"/>
            <ac:grpSpMk id="3" creationId="{717959A1-52EF-A33C-AE82-458F0395A1A7}"/>
          </ac:grpSpMkLst>
        </pc:grpChg>
      </pc:sldChg>
      <pc:sldChg chg="addSp delSp modSp mod modTransition modAnim">
        <pc:chgData name="DOMINGUEZ, Morgane" userId="d29c428e-ee62-4017-a838-521138d5b01c" providerId="ADAL" clId="{F3A746EE-9056-460A-A789-846A3EAB3B52}" dt="2024-12-15T10:10:46.359" v="4230" actId="113"/>
        <pc:sldMkLst>
          <pc:docMk/>
          <pc:sldMk cId="614443408" sldId="2147474715"/>
        </pc:sldMkLst>
        <pc:spChg chg="mod topLvl">
          <ac:chgData name="DOMINGUEZ, Morgane" userId="d29c428e-ee62-4017-a838-521138d5b01c" providerId="ADAL" clId="{F3A746EE-9056-460A-A789-846A3EAB3B52}" dt="2024-12-15T10:09:34.262" v="4213" actId="2711"/>
          <ac:spMkLst>
            <pc:docMk/>
            <pc:sldMk cId="614443408" sldId="2147474715"/>
            <ac:spMk id="4" creationId="{C76E0F1B-3B95-F50F-F17F-A7612D3CCB67}"/>
          </ac:spMkLst>
        </pc:spChg>
        <pc:spChg chg="mod">
          <ac:chgData name="DOMINGUEZ, Morgane" userId="d29c428e-ee62-4017-a838-521138d5b01c" providerId="ADAL" clId="{F3A746EE-9056-460A-A789-846A3EAB3B52}" dt="2024-11-29T07:06:18.572" v="2468" actId="165"/>
          <ac:spMkLst>
            <pc:docMk/>
            <pc:sldMk cId="614443408" sldId="2147474715"/>
            <ac:spMk id="5" creationId="{071DFDA3-6E63-DA4E-F72C-B3CFB259CAF6}"/>
          </ac:spMkLst>
        </pc:spChg>
        <pc:spChg chg="mod">
          <ac:chgData name="DOMINGUEZ, Morgane" userId="d29c428e-ee62-4017-a838-521138d5b01c" providerId="ADAL" clId="{F3A746EE-9056-460A-A789-846A3EAB3B52}" dt="2024-11-29T07:06:18.572" v="2468" actId="165"/>
          <ac:spMkLst>
            <pc:docMk/>
            <pc:sldMk cId="614443408" sldId="2147474715"/>
            <ac:spMk id="6" creationId="{E652E32B-8FA7-2C35-8C6A-1561D72FF06C}"/>
          </ac:spMkLst>
        </pc:spChg>
        <pc:spChg chg="mod">
          <ac:chgData name="DOMINGUEZ, Morgane" userId="d29c428e-ee62-4017-a838-521138d5b01c" providerId="ADAL" clId="{F3A746EE-9056-460A-A789-846A3EAB3B52}" dt="2024-12-15T10:10:46.359" v="4230" actId="113"/>
          <ac:spMkLst>
            <pc:docMk/>
            <pc:sldMk cId="614443408" sldId="2147474715"/>
            <ac:spMk id="8" creationId="{9E0C1987-0BFD-9663-212A-AC71C636CDCC}"/>
          </ac:spMkLst>
        </pc:spChg>
        <pc:spChg chg="mod">
          <ac:chgData name="DOMINGUEZ, Morgane" userId="d29c428e-ee62-4017-a838-521138d5b01c" providerId="ADAL" clId="{F3A746EE-9056-460A-A789-846A3EAB3B52}" dt="2024-12-04T12:47:33.296" v="4077" actId="1076"/>
          <ac:spMkLst>
            <pc:docMk/>
            <pc:sldMk cId="614443408" sldId="2147474715"/>
            <ac:spMk id="9" creationId="{9B6D3A40-A4FE-249A-148F-1127AE9E88E8}"/>
          </ac:spMkLst>
        </pc:spChg>
        <pc:grpChg chg="mod topLvl">
          <ac:chgData name="DOMINGUEZ, Morgane" userId="d29c428e-ee62-4017-a838-521138d5b01c" providerId="ADAL" clId="{F3A746EE-9056-460A-A789-846A3EAB3B52}" dt="2024-12-15T10:09:39.637" v="4215" actId="339"/>
          <ac:grpSpMkLst>
            <pc:docMk/>
            <pc:sldMk cId="614443408" sldId="2147474715"/>
            <ac:grpSpMk id="3" creationId="{717959A1-52EF-A33C-AE82-458F0395A1A7}"/>
          </ac:grpSpMkLst>
        </pc:grpChg>
      </pc:sldChg>
      <pc:sldChg chg="addSp delSp modSp mod modTransition modAnim">
        <pc:chgData name="DOMINGUEZ, Morgane" userId="d29c428e-ee62-4017-a838-521138d5b01c" providerId="ADAL" clId="{F3A746EE-9056-460A-A789-846A3EAB3B52}" dt="2024-12-15T10:11:23.059" v="4240" actId="113"/>
        <pc:sldMkLst>
          <pc:docMk/>
          <pc:sldMk cId="203050816" sldId="2147474716"/>
        </pc:sldMkLst>
        <pc:spChg chg="mod topLvl">
          <ac:chgData name="DOMINGUEZ, Morgane" userId="d29c428e-ee62-4017-a838-521138d5b01c" providerId="ADAL" clId="{F3A746EE-9056-460A-A789-846A3EAB3B52}" dt="2024-12-15T10:09:53.367" v="4216" actId="2711"/>
          <ac:spMkLst>
            <pc:docMk/>
            <pc:sldMk cId="203050816" sldId="2147474716"/>
            <ac:spMk id="4" creationId="{C76E0F1B-3B95-F50F-F17F-A7612D3CCB67}"/>
          </ac:spMkLst>
        </pc:spChg>
        <pc:spChg chg="mod">
          <ac:chgData name="DOMINGUEZ, Morgane" userId="d29c428e-ee62-4017-a838-521138d5b01c" providerId="ADAL" clId="{F3A746EE-9056-460A-A789-846A3EAB3B52}" dt="2024-11-29T07:13:36.167" v="2527" actId="165"/>
          <ac:spMkLst>
            <pc:docMk/>
            <pc:sldMk cId="203050816" sldId="2147474716"/>
            <ac:spMk id="5" creationId="{071DFDA3-6E63-DA4E-F72C-B3CFB259CAF6}"/>
          </ac:spMkLst>
        </pc:spChg>
        <pc:spChg chg="mod">
          <ac:chgData name="DOMINGUEZ, Morgane" userId="d29c428e-ee62-4017-a838-521138d5b01c" providerId="ADAL" clId="{F3A746EE-9056-460A-A789-846A3EAB3B52}" dt="2024-11-29T07:13:36.167" v="2527" actId="165"/>
          <ac:spMkLst>
            <pc:docMk/>
            <pc:sldMk cId="203050816" sldId="2147474716"/>
            <ac:spMk id="6" creationId="{E652E32B-8FA7-2C35-8C6A-1561D72FF06C}"/>
          </ac:spMkLst>
        </pc:spChg>
        <pc:spChg chg="mod">
          <ac:chgData name="DOMINGUEZ, Morgane" userId="d29c428e-ee62-4017-a838-521138d5b01c" providerId="ADAL" clId="{F3A746EE-9056-460A-A789-846A3EAB3B52}" dt="2024-12-15T10:11:23.059" v="4240" actId="113"/>
          <ac:spMkLst>
            <pc:docMk/>
            <pc:sldMk cId="203050816" sldId="2147474716"/>
            <ac:spMk id="8" creationId="{9E0C1987-0BFD-9663-212A-AC71C636CDCC}"/>
          </ac:spMkLst>
        </pc:spChg>
        <pc:spChg chg="mod">
          <ac:chgData name="DOMINGUEZ, Morgane" userId="d29c428e-ee62-4017-a838-521138d5b01c" providerId="ADAL" clId="{F3A746EE-9056-460A-A789-846A3EAB3B52}" dt="2024-12-04T12:47:40.369" v="4079" actId="14100"/>
          <ac:spMkLst>
            <pc:docMk/>
            <pc:sldMk cId="203050816" sldId="2147474716"/>
            <ac:spMk id="10" creationId="{953578FD-2861-2EB9-5BA6-AAC30A7756F0}"/>
          </ac:spMkLst>
        </pc:spChg>
        <pc:grpChg chg="mod topLvl">
          <ac:chgData name="DOMINGUEZ, Morgane" userId="d29c428e-ee62-4017-a838-521138d5b01c" providerId="ADAL" clId="{F3A746EE-9056-460A-A789-846A3EAB3B52}" dt="2024-12-15T10:10:00.197" v="4218" actId="14100"/>
          <ac:grpSpMkLst>
            <pc:docMk/>
            <pc:sldMk cId="203050816" sldId="2147474716"/>
            <ac:grpSpMk id="3" creationId="{717959A1-52EF-A33C-AE82-458F0395A1A7}"/>
          </ac:grpSpMkLst>
        </pc:grpChg>
      </pc:sldChg>
      <pc:sldChg chg="addSp delSp modSp mod modTransition delAnim modAnim">
        <pc:chgData name="DOMINGUEZ, Morgane" userId="d29c428e-ee62-4017-a838-521138d5b01c" providerId="ADAL" clId="{F3A746EE-9056-460A-A789-846A3EAB3B52}" dt="2024-12-15T10:12:40.832" v="4261" actId="113"/>
        <pc:sldMkLst>
          <pc:docMk/>
          <pc:sldMk cId="3953633185" sldId="2147474717"/>
        </pc:sldMkLst>
        <pc:spChg chg="mod topLvl">
          <ac:chgData name="DOMINGUEZ, Morgane" userId="d29c428e-ee62-4017-a838-521138d5b01c" providerId="ADAL" clId="{F3A746EE-9056-460A-A789-846A3EAB3B52}" dt="2024-12-15T10:12:01.336" v="4250" actId="2711"/>
          <ac:spMkLst>
            <pc:docMk/>
            <pc:sldMk cId="3953633185" sldId="2147474717"/>
            <ac:spMk id="4" creationId="{C76E0F1B-3B95-F50F-F17F-A7612D3CCB67}"/>
          </ac:spMkLst>
        </pc:spChg>
        <pc:spChg chg="mod">
          <ac:chgData name="DOMINGUEZ, Morgane" userId="d29c428e-ee62-4017-a838-521138d5b01c" providerId="ADAL" clId="{F3A746EE-9056-460A-A789-846A3EAB3B52}" dt="2024-11-29T07:18:22.507" v="2577" actId="165"/>
          <ac:spMkLst>
            <pc:docMk/>
            <pc:sldMk cId="3953633185" sldId="2147474717"/>
            <ac:spMk id="5" creationId="{071DFDA3-6E63-DA4E-F72C-B3CFB259CAF6}"/>
          </ac:spMkLst>
        </pc:spChg>
        <pc:spChg chg="mod">
          <ac:chgData name="DOMINGUEZ, Morgane" userId="d29c428e-ee62-4017-a838-521138d5b01c" providerId="ADAL" clId="{F3A746EE-9056-460A-A789-846A3EAB3B52}" dt="2024-11-29T07:18:22.507" v="2577" actId="165"/>
          <ac:spMkLst>
            <pc:docMk/>
            <pc:sldMk cId="3953633185" sldId="2147474717"/>
            <ac:spMk id="6" creationId="{E652E32B-8FA7-2C35-8C6A-1561D72FF06C}"/>
          </ac:spMkLst>
        </pc:spChg>
        <pc:spChg chg="mod">
          <ac:chgData name="DOMINGUEZ, Morgane" userId="d29c428e-ee62-4017-a838-521138d5b01c" providerId="ADAL" clId="{F3A746EE-9056-460A-A789-846A3EAB3B52}" dt="2024-12-15T10:12:28.583" v="4257" actId="113"/>
          <ac:spMkLst>
            <pc:docMk/>
            <pc:sldMk cId="3953633185" sldId="2147474717"/>
            <ac:spMk id="7" creationId="{42D1264B-B791-BD45-B553-B0166DF26A07}"/>
          </ac:spMkLst>
        </pc:spChg>
        <pc:spChg chg="mod">
          <ac:chgData name="DOMINGUEZ, Morgane" userId="d29c428e-ee62-4017-a838-521138d5b01c" providerId="ADAL" clId="{F3A746EE-9056-460A-A789-846A3EAB3B52}" dt="2024-12-15T10:12:34.942" v="4259" actId="113"/>
          <ac:spMkLst>
            <pc:docMk/>
            <pc:sldMk cId="3953633185" sldId="2147474717"/>
            <ac:spMk id="9" creationId="{1B3F9D1A-8990-208D-FE61-28FDEA9D6B7F}"/>
          </ac:spMkLst>
        </pc:spChg>
        <pc:spChg chg="add mod">
          <ac:chgData name="DOMINGUEZ, Morgane" userId="d29c428e-ee62-4017-a838-521138d5b01c" providerId="ADAL" clId="{F3A746EE-9056-460A-A789-846A3EAB3B52}" dt="2024-12-15T10:12:40.832" v="4261" actId="113"/>
          <ac:spMkLst>
            <pc:docMk/>
            <pc:sldMk cId="3953633185" sldId="2147474717"/>
            <ac:spMk id="10" creationId="{38C0DEFB-4B1D-D6B0-A179-AAAE922A023D}"/>
          </ac:spMkLst>
        </pc:spChg>
        <pc:spChg chg="mod">
          <ac:chgData name="DOMINGUEZ, Morgane" userId="d29c428e-ee62-4017-a838-521138d5b01c" providerId="ADAL" clId="{F3A746EE-9056-460A-A789-846A3EAB3B52}" dt="2024-11-29T07:22:53.538" v="2671" actId="14100"/>
          <ac:spMkLst>
            <pc:docMk/>
            <pc:sldMk cId="3953633185" sldId="2147474717"/>
            <ac:spMk id="11" creationId="{13C89112-2C02-6D4D-E411-A8DC062800B2}"/>
          </ac:spMkLst>
        </pc:spChg>
        <pc:spChg chg="mod">
          <ac:chgData name="DOMINGUEZ, Morgane" userId="d29c428e-ee62-4017-a838-521138d5b01c" providerId="ADAL" clId="{F3A746EE-9056-460A-A789-846A3EAB3B52}" dt="2024-12-15T10:12:19.381" v="4255" actId="948"/>
          <ac:spMkLst>
            <pc:docMk/>
            <pc:sldMk cId="3953633185" sldId="2147474717"/>
            <ac:spMk id="13" creationId="{5D5DD4B2-556D-3E00-2EEE-40E8ACB1CEE3}"/>
          </ac:spMkLst>
        </pc:spChg>
        <pc:spChg chg="add mod">
          <ac:chgData name="DOMINGUEZ, Morgane" userId="d29c428e-ee62-4017-a838-521138d5b01c" providerId="ADAL" clId="{F3A746EE-9056-460A-A789-846A3EAB3B52}" dt="2024-12-04T12:49:44.712" v="4082" actId="108"/>
          <ac:spMkLst>
            <pc:docMk/>
            <pc:sldMk cId="3953633185" sldId="2147474717"/>
            <ac:spMk id="14" creationId="{01344E3C-9257-6A38-F9F5-7E4FA387FFEA}"/>
          </ac:spMkLst>
        </pc:spChg>
        <pc:grpChg chg="mod topLvl">
          <ac:chgData name="DOMINGUEZ, Morgane" userId="d29c428e-ee62-4017-a838-521138d5b01c" providerId="ADAL" clId="{F3A746EE-9056-460A-A789-846A3EAB3B52}" dt="2024-12-15T10:12:07.383" v="4252" actId="14100"/>
          <ac:grpSpMkLst>
            <pc:docMk/>
            <pc:sldMk cId="3953633185" sldId="2147474717"/>
            <ac:grpSpMk id="3" creationId="{717959A1-52EF-A33C-AE82-458F0395A1A7}"/>
          </ac:grpSpMkLst>
        </pc:grpChg>
        <pc:grpChg chg="add mod">
          <ac:chgData name="DOMINGUEZ, Morgane" userId="d29c428e-ee62-4017-a838-521138d5b01c" providerId="ADAL" clId="{F3A746EE-9056-460A-A789-846A3EAB3B52}" dt="2024-12-03T17:57:23.853" v="3785" actId="164"/>
          <ac:grpSpMkLst>
            <pc:docMk/>
            <pc:sldMk cId="3953633185" sldId="2147474717"/>
            <ac:grpSpMk id="8" creationId="{43EC554C-8102-BAE4-195C-35B27E956C4E}"/>
          </ac:grpSpMkLst>
        </pc:grpChg>
      </pc:sldChg>
      <pc:sldChg chg="addSp delSp modSp mod modTransition delAnim modAnim">
        <pc:chgData name="DOMINGUEZ, Morgane" userId="d29c428e-ee62-4017-a838-521138d5b01c" providerId="ADAL" clId="{F3A746EE-9056-460A-A789-846A3EAB3B52}" dt="2024-12-15T10:22:25.779" v="4409" actId="1076"/>
        <pc:sldMkLst>
          <pc:docMk/>
          <pc:sldMk cId="3844200221" sldId="2147474719"/>
        </pc:sldMkLst>
        <pc:spChg chg="mod topLvl">
          <ac:chgData name="DOMINGUEZ, Morgane" userId="d29c428e-ee62-4017-a838-521138d5b01c" providerId="ADAL" clId="{F3A746EE-9056-460A-A789-846A3EAB3B52}" dt="2024-12-15T10:12:48.784" v="4262" actId="2711"/>
          <ac:spMkLst>
            <pc:docMk/>
            <pc:sldMk cId="3844200221" sldId="2147474719"/>
            <ac:spMk id="4" creationId="{C76E0F1B-3B95-F50F-F17F-A7612D3CCB67}"/>
          </ac:spMkLst>
        </pc:spChg>
        <pc:spChg chg="mod">
          <ac:chgData name="DOMINGUEZ, Morgane" userId="d29c428e-ee62-4017-a838-521138d5b01c" providerId="ADAL" clId="{F3A746EE-9056-460A-A789-846A3EAB3B52}" dt="2024-11-29T07:24:44.095" v="2683" actId="165"/>
          <ac:spMkLst>
            <pc:docMk/>
            <pc:sldMk cId="3844200221" sldId="2147474719"/>
            <ac:spMk id="5" creationId="{071DFDA3-6E63-DA4E-F72C-B3CFB259CAF6}"/>
          </ac:spMkLst>
        </pc:spChg>
        <pc:spChg chg="mod">
          <ac:chgData name="DOMINGUEZ, Morgane" userId="d29c428e-ee62-4017-a838-521138d5b01c" providerId="ADAL" clId="{F3A746EE-9056-460A-A789-846A3EAB3B52}" dt="2024-11-29T07:24:44.095" v="2683" actId="165"/>
          <ac:spMkLst>
            <pc:docMk/>
            <pc:sldMk cId="3844200221" sldId="2147474719"/>
            <ac:spMk id="6" creationId="{E652E32B-8FA7-2C35-8C6A-1561D72FF06C}"/>
          </ac:spMkLst>
        </pc:spChg>
        <pc:spChg chg="add mod">
          <ac:chgData name="DOMINGUEZ, Morgane" userId="d29c428e-ee62-4017-a838-521138d5b01c" providerId="ADAL" clId="{F3A746EE-9056-460A-A789-846A3EAB3B52}" dt="2024-12-15T10:13:30.202" v="4273" actId="14100"/>
          <ac:spMkLst>
            <pc:docMk/>
            <pc:sldMk cId="3844200221" sldId="2147474719"/>
            <ac:spMk id="7" creationId="{57C1B2E1-D029-C9F7-D392-1D41388E8A87}"/>
          </ac:spMkLst>
        </pc:spChg>
        <pc:spChg chg="mod">
          <ac:chgData name="DOMINGUEZ, Morgane" userId="d29c428e-ee62-4017-a838-521138d5b01c" providerId="ADAL" clId="{F3A746EE-9056-460A-A789-846A3EAB3B52}" dt="2024-11-29T07:30:51.461" v="2766" actId="14100"/>
          <ac:spMkLst>
            <pc:docMk/>
            <pc:sldMk cId="3844200221" sldId="2147474719"/>
            <ac:spMk id="10" creationId="{A4F0CFA2-35BC-6483-DEDE-6AEDD7EA6C1C}"/>
          </ac:spMkLst>
        </pc:spChg>
        <pc:spChg chg="add mod">
          <ac:chgData name="DOMINGUEZ, Morgane" userId="d29c428e-ee62-4017-a838-521138d5b01c" providerId="ADAL" clId="{F3A746EE-9056-460A-A789-846A3EAB3B52}" dt="2024-12-03T18:02:42.975" v="3878" actId="164"/>
          <ac:spMkLst>
            <pc:docMk/>
            <pc:sldMk cId="3844200221" sldId="2147474719"/>
            <ac:spMk id="11" creationId="{A8A9EE16-8EF2-BE08-0FFC-8A752D4E4E11}"/>
          </ac:spMkLst>
        </pc:spChg>
        <pc:spChg chg="mod">
          <ac:chgData name="DOMINGUEZ, Morgane" userId="d29c428e-ee62-4017-a838-521138d5b01c" providerId="ADAL" clId="{F3A746EE-9056-460A-A789-846A3EAB3B52}" dt="2024-12-03T18:02:27.343" v="3877" actId="164"/>
          <ac:spMkLst>
            <pc:docMk/>
            <pc:sldMk cId="3844200221" sldId="2147474719"/>
            <ac:spMk id="12" creationId="{48D99DBF-D8CE-473B-8EED-A586F57D7438}"/>
          </ac:spMkLst>
        </pc:spChg>
        <pc:spChg chg="add mod">
          <ac:chgData name="DOMINGUEZ, Morgane" userId="d29c428e-ee62-4017-a838-521138d5b01c" providerId="ADAL" clId="{F3A746EE-9056-460A-A789-846A3EAB3B52}" dt="2024-12-03T18:02:49.243" v="3879" actId="164"/>
          <ac:spMkLst>
            <pc:docMk/>
            <pc:sldMk cId="3844200221" sldId="2147474719"/>
            <ac:spMk id="13" creationId="{86F682FC-035E-7F42-97EC-65DFDF39A247}"/>
          </ac:spMkLst>
        </pc:spChg>
        <pc:spChg chg="mod">
          <ac:chgData name="DOMINGUEZ, Morgane" userId="d29c428e-ee62-4017-a838-521138d5b01c" providerId="ADAL" clId="{F3A746EE-9056-460A-A789-846A3EAB3B52}" dt="2024-12-03T18:02:42.975" v="3878" actId="164"/>
          <ac:spMkLst>
            <pc:docMk/>
            <pc:sldMk cId="3844200221" sldId="2147474719"/>
            <ac:spMk id="15" creationId="{C955CB4B-D97C-964B-D29E-E05D0FE9D06F}"/>
          </ac:spMkLst>
        </pc:spChg>
        <pc:spChg chg="mod">
          <ac:chgData name="DOMINGUEZ, Morgane" userId="d29c428e-ee62-4017-a838-521138d5b01c" providerId="ADAL" clId="{F3A746EE-9056-460A-A789-846A3EAB3B52}" dt="2024-12-03T18:02:42.975" v="3878" actId="164"/>
          <ac:spMkLst>
            <pc:docMk/>
            <pc:sldMk cId="3844200221" sldId="2147474719"/>
            <ac:spMk id="16" creationId="{449F7829-9DD7-EE30-0B56-888A0AF26B3B}"/>
          </ac:spMkLst>
        </pc:spChg>
        <pc:spChg chg="mod">
          <ac:chgData name="DOMINGUEZ, Morgane" userId="d29c428e-ee62-4017-a838-521138d5b01c" providerId="ADAL" clId="{F3A746EE-9056-460A-A789-846A3EAB3B52}" dt="2024-12-03T18:02:27.343" v="3877" actId="164"/>
          <ac:spMkLst>
            <pc:docMk/>
            <pc:sldMk cId="3844200221" sldId="2147474719"/>
            <ac:spMk id="18" creationId="{BD04C26F-5ABF-D1CA-47F5-8B535745E9F8}"/>
          </ac:spMkLst>
        </pc:spChg>
        <pc:spChg chg="mod">
          <ac:chgData name="DOMINGUEZ, Morgane" userId="d29c428e-ee62-4017-a838-521138d5b01c" providerId="ADAL" clId="{F3A746EE-9056-460A-A789-846A3EAB3B52}" dt="2024-12-03T18:02:49.243" v="3879" actId="164"/>
          <ac:spMkLst>
            <pc:docMk/>
            <pc:sldMk cId="3844200221" sldId="2147474719"/>
            <ac:spMk id="19" creationId="{A446EFBA-CBC6-A78B-20DD-3DCF7E14D229}"/>
          </ac:spMkLst>
        </pc:spChg>
        <pc:spChg chg="mod">
          <ac:chgData name="DOMINGUEZ, Morgane" userId="d29c428e-ee62-4017-a838-521138d5b01c" providerId="ADAL" clId="{F3A746EE-9056-460A-A789-846A3EAB3B52}" dt="2024-12-03T18:02:49.243" v="3879" actId="164"/>
          <ac:spMkLst>
            <pc:docMk/>
            <pc:sldMk cId="3844200221" sldId="2147474719"/>
            <ac:spMk id="20" creationId="{B8DA97BA-744B-4F5D-7CF6-97B79EECCB21}"/>
          </ac:spMkLst>
        </pc:spChg>
        <pc:spChg chg="mod">
          <ac:chgData name="DOMINGUEZ, Morgane" userId="d29c428e-ee62-4017-a838-521138d5b01c" providerId="ADAL" clId="{F3A746EE-9056-460A-A789-846A3EAB3B52}" dt="2024-12-15T10:13:22.375" v="4272" actId="108"/>
          <ac:spMkLst>
            <pc:docMk/>
            <pc:sldMk cId="3844200221" sldId="2147474719"/>
            <ac:spMk id="22" creationId="{97A6696F-7252-423C-6B65-8FE61DB4D0A0}"/>
          </ac:spMkLst>
        </pc:spChg>
        <pc:spChg chg="mod">
          <ac:chgData name="DOMINGUEZ, Morgane" userId="d29c428e-ee62-4017-a838-521138d5b01c" providerId="ADAL" clId="{F3A746EE-9056-460A-A789-846A3EAB3B52}" dt="2024-12-15T10:22:25.779" v="4409" actId="1076"/>
          <ac:spMkLst>
            <pc:docMk/>
            <pc:sldMk cId="3844200221" sldId="2147474719"/>
            <ac:spMk id="23" creationId="{659F406A-80F0-F667-8D3E-007940B9BE61}"/>
          </ac:spMkLst>
        </pc:spChg>
        <pc:spChg chg="mod">
          <ac:chgData name="DOMINGUEZ, Morgane" userId="d29c428e-ee62-4017-a838-521138d5b01c" providerId="ADAL" clId="{F3A746EE-9056-460A-A789-846A3EAB3B52}" dt="2024-12-03T15:59:06.554" v="3189" actId="1076"/>
          <ac:spMkLst>
            <pc:docMk/>
            <pc:sldMk cId="3844200221" sldId="2147474719"/>
            <ac:spMk id="24" creationId="{894520C8-F46F-73F2-C7C1-3CB7F0497079}"/>
          </ac:spMkLst>
        </pc:spChg>
        <pc:spChg chg="mod">
          <ac:chgData name="DOMINGUEZ, Morgane" userId="d29c428e-ee62-4017-a838-521138d5b01c" providerId="ADAL" clId="{F3A746EE-9056-460A-A789-846A3EAB3B52}" dt="2024-12-03T15:59:06.554" v="3189" actId="1076"/>
          <ac:spMkLst>
            <pc:docMk/>
            <pc:sldMk cId="3844200221" sldId="2147474719"/>
            <ac:spMk id="26" creationId="{58DD5982-5C2F-7579-AEE7-B1A6DA4F02A8}"/>
          </ac:spMkLst>
        </pc:spChg>
        <pc:grpChg chg="mod topLvl">
          <ac:chgData name="DOMINGUEZ, Morgane" userId="d29c428e-ee62-4017-a838-521138d5b01c" providerId="ADAL" clId="{F3A746EE-9056-460A-A789-846A3EAB3B52}" dt="2024-12-15T10:12:54.440" v="4264" actId="14100"/>
          <ac:grpSpMkLst>
            <pc:docMk/>
            <pc:sldMk cId="3844200221" sldId="2147474719"/>
            <ac:grpSpMk id="3" creationId="{717959A1-52EF-A33C-AE82-458F0395A1A7}"/>
          </ac:grpSpMkLst>
        </pc:grpChg>
        <pc:grpChg chg="add mod">
          <ac:chgData name="DOMINGUEZ, Morgane" userId="d29c428e-ee62-4017-a838-521138d5b01c" providerId="ADAL" clId="{F3A746EE-9056-460A-A789-846A3EAB3B52}" dt="2024-12-03T18:02:27.343" v="3877" actId="164"/>
          <ac:grpSpMkLst>
            <pc:docMk/>
            <pc:sldMk cId="3844200221" sldId="2147474719"/>
            <ac:grpSpMk id="17" creationId="{1C5E0C7D-A40D-937D-49F5-662067D54883}"/>
          </ac:grpSpMkLst>
        </pc:grpChg>
        <pc:grpChg chg="add mod">
          <ac:chgData name="DOMINGUEZ, Morgane" userId="d29c428e-ee62-4017-a838-521138d5b01c" providerId="ADAL" clId="{F3A746EE-9056-460A-A789-846A3EAB3B52}" dt="2024-12-03T18:02:42.975" v="3878" actId="164"/>
          <ac:grpSpMkLst>
            <pc:docMk/>
            <pc:sldMk cId="3844200221" sldId="2147474719"/>
            <ac:grpSpMk id="21" creationId="{31046B16-DDDB-0373-FB43-E913D50E83E5}"/>
          </ac:grpSpMkLst>
        </pc:grpChg>
        <pc:grpChg chg="add mod">
          <ac:chgData name="DOMINGUEZ, Morgane" userId="d29c428e-ee62-4017-a838-521138d5b01c" providerId="ADAL" clId="{F3A746EE-9056-460A-A789-846A3EAB3B52}" dt="2024-12-03T18:05:27.184" v="3885" actId="1076"/>
          <ac:grpSpMkLst>
            <pc:docMk/>
            <pc:sldMk cId="3844200221" sldId="2147474719"/>
            <ac:grpSpMk id="25" creationId="{DD73D04E-9B58-64E1-2FED-720E02A0FFFD}"/>
          </ac:grpSpMkLst>
        </pc:grpChg>
        <pc:picChg chg="add mod ord">
          <ac:chgData name="DOMINGUEZ, Morgane" userId="d29c428e-ee62-4017-a838-521138d5b01c" providerId="ADAL" clId="{F3A746EE-9056-460A-A789-846A3EAB3B52}" dt="2024-12-03T18:09:36.235" v="3892" actId="14100"/>
          <ac:picMkLst>
            <pc:docMk/>
            <pc:sldMk cId="3844200221" sldId="2147474719"/>
            <ac:picMk id="2" creationId="{6B7AAF79-4FA5-9996-B55B-C94349C96682}"/>
          </ac:picMkLst>
        </pc:picChg>
      </pc:sldChg>
      <pc:sldChg chg="addSp delSp modSp mod delAnim modAnim">
        <pc:chgData name="DOMINGUEZ, Morgane" userId="d29c428e-ee62-4017-a838-521138d5b01c" providerId="ADAL" clId="{F3A746EE-9056-460A-A789-846A3EAB3B52}" dt="2024-12-15T10:18:58.748" v="4346" actId="1076"/>
        <pc:sldMkLst>
          <pc:docMk/>
          <pc:sldMk cId="3498516484" sldId="2147474720"/>
        </pc:sldMkLst>
        <pc:spChg chg="mod">
          <ac:chgData name="DOMINGUEZ, Morgane" userId="d29c428e-ee62-4017-a838-521138d5b01c" providerId="ADAL" clId="{F3A746EE-9056-460A-A789-846A3EAB3B52}" dt="2024-12-15T10:18:49.905" v="4344" actId="2711"/>
          <ac:spMkLst>
            <pc:docMk/>
            <pc:sldMk cId="3498516484" sldId="2147474720"/>
            <ac:spMk id="4" creationId="{C76E0F1B-3B95-F50F-F17F-A7612D3CCB67}"/>
          </ac:spMkLst>
        </pc:spChg>
        <pc:spChg chg="mod">
          <ac:chgData name="DOMINGUEZ, Morgane" userId="d29c428e-ee62-4017-a838-521138d5b01c" providerId="ADAL" clId="{F3A746EE-9056-460A-A789-846A3EAB3B52}" dt="2024-12-04T20:03:35.135" v="4123" actId="20577"/>
          <ac:spMkLst>
            <pc:docMk/>
            <pc:sldMk cId="3498516484" sldId="2147474720"/>
            <ac:spMk id="8" creationId="{001F6798-5C9B-F64D-DEC8-633903AC16CC}"/>
          </ac:spMkLst>
        </pc:spChg>
        <pc:grpChg chg="mod">
          <ac:chgData name="DOMINGUEZ, Morgane" userId="d29c428e-ee62-4017-a838-521138d5b01c" providerId="ADAL" clId="{F3A746EE-9056-460A-A789-846A3EAB3B52}" dt="2024-12-15T10:18:58.748" v="4346" actId="1076"/>
          <ac:grpSpMkLst>
            <pc:docMk/>
            <pc:sldMk cId="3498516484" sldId="2147474720"/>
            <ac:grpSpMk id="3" creationId="{717959A1-52EF-A33C-AE82-458F0395A1A7}"/>
          </ac:grpSpMkLst>
        </pc:grpChg>
        <pc:grpChg chg="mod">
          <ac:chgData name="DOMINGUEZ, Morgane" userId="d29c428e-ee62-4017-a838-521138d5b01c" providerId="ADAL" clId="{F3A746EE-9056-460A-A789-846A3EAB3B52}" dt="2024-12-04T20:03:42.211" v="4124" actId="1076"/>
          <ac:grpSpMkLst>
            <pc:docMk/>
            <pc:sldMk cId="3498516484" sldId="2147474720"/>
            <ac:grpSpMk id="10" creationId="{E88E7353-CC2F-A0A9-1048-8551D6D62485}"/>
          </ac:grpSpMkLst>
        </pc:grpChg>
      </pc:sldChg>
      <pc:sldChg chg="addSp delSp modSp mod modTransition modAnim">
        <pc:chgData name="DOMINGUEZ, Morgane" userId="d29c428e-ee62-4017-a838-521138d5b01c" providerId="ADAL" clId="{F3A746EE-9056-460A-A789-846A3EAB3B52}" dt="2024-12-15T10:14:27.883" v="4286" actId="14100"/>
        <pc:sldMkLst>
          <pc:docMk/>
          <pc:sldMk cId="4214719578" sldId="2147474721"/>
        </pc:sldMkLst>
        <pc:spChg chg="mod topLvl">
          <ac:chgData name="DOMINGUEZ, Morgane" userId="d29c428e-ee62-4017-a838-521138d5b01c" providerId="ADAL" clId="{F3A746EE-9056-460A-A789-846A3EAB3B52}" dt="2024-12-15T10:13:37.717" v="4274" actId="2711"/>
          <ac:spMkLst>
            <pc:docMk/>
            <pc:sldMk cId="4214719578" sldId="2147474721"/>
            <ac:spMk id="4" creationId="{C76E0F1B-3B95-F50F-F17F-A7612D3CCB67}"/>
          </ac:spMkLst>
        </pc:spChg>
        <pc:spChg chg="mod">
          <ac:chgData name="DOMINGUEZ, Morgane" userId="d29c428e-ee62-4017-a838-521138d5b01c" providerId="ADAL" clId="{F3A746EE-9056-460A-A789-846A3EAB3B52}" dt="2024-11-29T07:33:04.777" v="2779" actId="165"/>
          <ac:spMkLst>
            <pc:docMk/>
            <pc:sldMk cId="4214719578" sldId="2147474721"/>
            <ac:spMk id="5" creationId="{071DFDA3-6E63-DA4E-F72C-B3CFB259CAF6}"/>
          </ac:spMkLst>
        </pc:spChg>
        <pc:spChg chg="mod">
          <ac:chgData name="DOMINGUEZ, Morgane" userId="d29c428e-ee62-4017-a838-521138d5b01c" providerId="ADAL" clId="{F3A746EE-9056-460A-A789-846A3EAB3B52}" dt="2024-11-29T07:33:04.777" v="2779" actId="165"/>
          <ac:spMkLst>
            <pc:docMk/>
            <pc:sldMk cId="4214719578" sldId="2147474721"/>
            <ac:spMk id="6" creationId="{E652E32B-8FA7-2C35-8C6A-1561D72FF06C}"/>
          </ac:spMkLst>
        </pc:spChg>
        <pc:spChg chg="mod">
          <ac:chgData name="DOMINGUEZ, Morgane" userId="d29c428e-ee62-4017-a838-521138d5b01c" providerId="ADAL" clId="{F3A746EE-9056-460A-A789-846A3EAB3B52}" dt="2024-12-03T18:10:29.706" v="3899" actId="164"/>
          <ac:spMkLst>
            <pc:docMk/>
            <pc:sldMk cId="4214719578" sldId="2147474721"/>
            <ac:spMk id="9" creationId="{7A7CDA4B-7EF3-37F6-2234-C85D3826C430}"/>
          </ac:spMkLst>
        </pc:spChg>
        <pc:spChg chg="mod">
          <ac:chgData name="DOMINGUEZ, Morgane" userId="d29c428e-ee62-4017-a838-521138d5b01c" providerId="ADAL" clId="{F3A746EE-9056-460A-A789-846A3EAB3B52}" dt="2024-12-15T10:14:27.883" v="4286" actId="14100"/>
          <ac:spMkLst>
            <pc:docMk/>
            <pc:sldMk cId="4214719578" sldId="2147474721"/>
            <ac:spMk id="11" creationId="{80F40C12-BAB3-B12E-3CF9-46A96BE599E4}"/>
          </ac:spMkLst>
        </pc:spChg>
        <pc:spChg chg="mod">
          <ac:chgData name="DOMINGUEZ, Morgane" userId="d29c428e-ee62-4017-a838-521138d5b01c" providerId="ADAL" clId="{F3A746EE-9056-460A-A789-846A3EAB3B52}" dt="2024-12-15T10:14:18.025" v="4284" actId="14100"/>
          <ac:spMkLst>
            <pc:docMk/>
            <pc:sldMk cId="4214719578" sldId="2147474721"/>
            <ac:spMk id="27" creationId="{D0F1C9D4-8718-9533-AEA4-F3B20E11A50F}"/>
          </ac:spMkLst>
        </pc:spChg>
        <pc:spChg chg="mod">
          <ac:chgData name="DOMINGUEZ, Morgane" userId="d29c428e-ee62-4017-a838-521138d5b01c" providerId="ADAL" clId="{F3A746EE-9056-460A-A789-846A3EAB3B52}" dt="2024-12-03T18:10:24.840" v="3898" actId="164"/>
          <ac:spMkLst>
            <pc:docMk/>
            <pc:sldMk cId="4214719578" sldId="2147474721"/>
            <ac:spMk id="28" creationId="{594EF687-85DF-4360-25B3-63C43900FA67}"/>
          </ac:spMkLst>
        </pc:spChg>
        <pc:spChg chg="mod">
          <ac:chgData name="DOMINGUEZ, Morgane" userId="d29c428e-ee62-4017-a838-521138d5b01c" providerId="ADAL" clId="{F3A746EE-9056-460A-A789-846A3EAB3B52}" dt="2024-11-29T07:36:29.665" v="2826" actId="1076"/>
          <ac:spMkLst>
            <pc:docMk/>
            <pc:sldMk cId="4214719578" sldId="2147474721"/>
            <ac:spMk id="29" creationId="{66E8DD65-1E85-A7F8-930F-93230BD3B101}"/>
          </ac:spMkLst>
        </pc:spChg>
        <pc:spChg chg="mod">
          <ac:chgData name="DOMINGUEZ, Morgane" userId="d29c428e-ee62-4017-a838-521138d5b01c" providerId="ADAL" clId="{F3A746EE-9056-460A-A789-846A3EAB3B52}" dt="2024-12-15T10:13:57.933" v="4280" actId="20577"/>
          <ac:spMkLst>
            <pc:docMk/>
            <pc:sldMk cId="4214719578" sldId="2147474721"/>
            <ac:spMk id="30" creationId="{5055FE5C-6EF8-4720-022B-D1A92E6A282E}"/>
          </ac:spMkLst>
        </pc:spChg>
        <pc:grpChg chg="mod topLvl">
          <ac:chgData name="DOMINGUEZ, Morgane" userId="d29c428e-ee62-4017-a838-521138d5b01c" providerId="ADAL" clId="{F3A746EE-9056-460A-A789-846A3EAB3B52}" dt="2024-12-15T10:13:43.341" v="4276" actId="14100"/>
          <ac:grpSpMkLst>
            <pc:docMk/>
            <pc:sldMk cId="4214719578" sldId="2147474721"/>
            <ac:grpSpMk id="3" creationId="{717959A1-52EF-A33C-AE82-458F0395A1A7}"/>
          </ac:grpSpMkLst>
        </pc:grpChg>
        <pc:grpChg chg="add mod">
          <ac:chgData name="DOMINGUEZ, Morgane" userId="d29c428e-ee62-4017-a838-521138d5b01c" providerId="ADAL" clId="{F3A746EE-9056-460A-A789-846A3EAB3B52}" dt="2024-12-03T18:10:24.840" v="3898" actId="164"/>
          <ac:grpSpMkLst>
            <pc:docMk/>
            <pc:sldMk cId="4214719578" sldId="2147474721"/>
            <ac:grpSpMk id="7" creationId="{37BB8E3E-CEB4-147E-414C-389651FD3345}"/>
          </ac:grpSpMkLst>
        </pc:grpChg>
        <pc:grpChg chg="add mod">
          <ac:chgData name="DOMINGUEZ, Morgane" userId="d29c428e-ee62-4017-a838-521138d5b01c" providerId="ADAL" clId="{F3A746EE-9056-460A-A789-846A3EAB3B52}" dt="2024-12-03T18:10:29.706" v="3899" actId="164"/>
          <ac:grpSpMkLst>
            <pc:docMk/>
            <pc:sldMk cId="4214719578" sldId="2147474721"/>
            <ac:grpSpMk id="8" creationId="{61011F9E-405D-138D-0B98-0F0FF4DABD22}"/>
          </ac:grpSpMkLst>
        </pc:grpChg>
      </pc:sldChg>
      <pc:sldChg chg="addSp delSp modSp mod modTransition delAnim modAnim">
        <pc:chgData name="DOMINGUEZ, Morgane" userId="d29c428e-ee62-4017-a838-521138d5b01c" providerId="ADAL" clId="{F3A746EE-9056-460A-A789-846A3EAB3B52}" dt="2024-12-15T10:16:12.330" v="4313" actId="2711"/>
        <pc:sldMkLst>
          <pc:docMk/>
          <pc:sldMk cId="1246832080" sldId="2147474722"/>
        </pc:sldMkLst>
        <pc:spChg chg="mod topLvl">
          <ac:chgData name="DOMINGUEZ, Morgane" userId="d29c428e-ee62-4017-a838-521138d5b01c" providerId="ADAL" clId="{F3A746EE-9056-460A-A789-846A3EAB3B52}" dt="2024-12-15T10:15:21.518" v="4300" actId="2711"/>
          <ac:spMkLst>
            <pc:docMk/>
            <pc:sldMk cId="1246832080" sldId="2147474722"/>
            <ac:spMk id="4" creationId="{C76E0F1B-3B95-F50F-F17F-A7612D3CCB67}"/>
          </ac:spMkLst>
        </pc:spChg>
        <pc:spChg chg="mod">
          <ac:chgData name="DOMINGUEZ, Morgane" userId="d29c428e-ee62-4017-a838-521138d5b01c" providerId="ADAL" clId="{F3A746EE-9056-460A-A789-846A3EAB3B52}" dt="2024-11-29T07:38:24.040" v="2846" actId="165"/>
          <ac:spMkLst>
            <pc:docMk/>
            <pc:sldMk cId="1246832080" sldId="2147474722"/>
            <ac:spMk id="5" creationId="{071DFDA3-6E63-DA4E-F72C-B3CFB259CAF6}"/>
          </ac:spMkLst>
        </pc:spChg>
        <pc:spChg chg="mod">
          <ac:chgData name="DOMINGUEZ, Morgane" userId="d29c428e-ee62-4017-a838-521138d5b01c" providerId="ADAL" clId="{F3A746EE-9056-460A-A789-846A3EAB3B52}" dt="2024-11-29T07:38:24.040" v="2846" actId="165"/>
          <ac:spMkLst>
            <pc:docMk/>
            <pc:sldMk cId="1246832080" sldId="2147474722"/>
            <ac:spMk id="6" creationId="{E652E32B-8FA7-2C35-8C6A-1561D72FF06C}"/>
          </ac:spMkLst>
        </pc:spChg>
        <pc:spChg chg="mod">
          <ac:chgData name="DOMINGUEZ, Morgane" userId="d29c428e-ee62-4017-a838-521138d5b01c" providerId="ADAL" clId="{F3A746EE-9056-460A-A789-846A3EAB3B52}" dt="2024-12-15T10:16:12.330" v="4313" actId="2711"/>
          <ac:spMkLst>
            <pc:docMk/>
            <pc:sldMk cId="1246832080" sldId="2147474722"/>
            <ac:spMk id="8" creationId="{749A98A0-52D5-F79E-C7BC-6E2F442C1695}"/>
          </ac:spMkLst>
        </pc:spChg>
        <pc:spChg chg="add mod">
          <ac:chgData name="DOMINGUEZ, Morgane" userId="d29c428e-ee62-4017-a838-521138d5b01c" providerId="ADAL" clId="{F3A746EE-9056-460A-A789-846A3EAB3B52}" dt="2024-12-15T10:15:44.661" v="4307" actId="1076"/>
          <ac:spMkLst>
            <pc:docMk/>
            <pc:sldMk cId="1246832080" sldId="2147474722"/>
            <ac:spMk id="11" creationId="{6D9B76AD-94D4-A22C-687D-B25B29E234E6}"/>
          </ac:spMkLst>
        </pc:spChg>
        <pc:spChg chg="mod">
          <ac:chgData name="DOMINGUEZ, Morgane" userId="d29c428e-ee62-4017-a838-521138d5b01c" providerId="ADAL" clId="{F3A746EE-9056-460A-A789-846A3EAB3B52}" dt="2024-12-15T10:15:49.520" v="4308" actId="2711"/>
          <ac:spMkLst>
            <pc:docMk/>
            <pc:sldMk cId="1246832080" sldId="2147474722"/>
            <ac:spMk id="12" creationId="{3BE13A19-A222-7264-FDA4-04967BEB8A26}"/>
          </ac:spMkLst>
        </pc:spChg>
        <pc:spChg chg="mod">
          <ac:chgData name="DOMINGUEZ, Morgane" userId="d29c428e-ee62-4017-a838-521138d5b01c" providerId="ADAL" clId="{F3A746EE-9056-460A-A789-846A3EAB3B52}" dt="2024-12-03T18:14:04.462" v="3918" actId="164"/>
          <ac:spMkLst>
            <pc:docMk/>
            <pc:sldMk cId="1246832080" sldId="2147474722"/>
            <ac:spMk id="13" creationId="{8638D109-EAAC-070F-BC64-0D8A6CEA9086}"/>
          </ac:spMkLst>
        </pc:spChg>
        <pc:spChg chg="mod">
          <ac:chgData name="DOMINGUEZ, Morgane" userId="d29c428e-ee62-4017-a838-521138d5b01c" providerId="ADAL" clId="{F3A746EE-9056-460A-A789-846A3EAB3B52}" dt="2024-12-03T18:15:17.232" v="3927" actId="20577"/>
          <ac:spMkLst>
            <pc:docMk/>
            <pc:sldMk cId="1246832080" sldId="2147474722"/>
            <ac:spMk id="15" creationId="{048F8669-34C1-C9AD-B8EE-6C75075D7842}"/>
          </ac:spMkLst>
        </pc:spChg>
        <pc:grpChg chg="mod topLvl">
          <ac:chgData name="DOMINGUEZ, Morgane" userId="d29c428e-ee62-4017-a838-521138d5b01c" providerId="ADAL" clId="{F3A746EE-9056-460A-A789-846A3EAB3B52}" dt="2024-12-15T10:15:26.538" v="4302" actId="14100"/>
          <ac:grpSpMkLst>
            <pc:docMk/>
            <pc:sldMk cId="1246832080" sldId="2147474722"/>
            <ac:grpSpMk id="3" creationId="{717959A1-52EF-A33C-AE82-458F0395A1A7}"/>
          </ac:grpSpMkLst>
        </pc:grpChg>
        <pc:grpChg chg="add mod">
          <ac:chgData name="DOMINGUEZ, Morgane" userId="d29c428e-ee62-4017-a838-521138d5b01c" providerId="ADAL" clId="{F3A746EE-9056-460A-A789-846A3EAB3B52}" dt="2024-12-03T18:14:04.462" v="3918" actId="164"/>
          <ac:grpSpMkLst>
            <pc:docMk/>
            <pc:sldMk cId="1246832080" sldId="2147474722"/>
            <ac:grpSpMk id="7" creationId="{0908791E-51BA-3291-FCB5-CFCE4C87E0F1}"/>
          </ac:grpSpMkLst>
        </pc:grpChg>
        <pc:picChg chg="add mod ord">
          <ac:chgData name="DOMINGUEZ, Morgane" userId="d29c428e-ee62-4017-a838-521138d5b01c" providerId="ADAL" clId="{F3A746EE-9056-460A-A789-846A3EAB3B52}" dt="2024-11-29T07:39:15.639" v="2860" actId="167"/>
          <ac:picMkLst>
            <pc:docMk/>
            <pc:sldMk cId="1246832080" sldId="2147474722"/>
            <ac:picMk id="9" creationId="{66CCB44A-C9A1-9643-813C-0DEA5211213F}"/>
          </ac:picMkLst>
        </pc:picChg>
        <pc:picChg chg="add mod ord">
          <ac:chgData name="DOMINGUEZ, Morgane" userId="d29c428e-ee62-4017-a838-521138d5b01c" providerId="ADAL" clId="{F3A746EE-9056-460A-A789-846A3EAB3B52}" dt="2024-12-03T18:14:04.462" v="3918" actId="164"/>
          <ac:picMkLst>
            <pc:docMk/>
            <pc:sldMk cId="1246832080" sldId="2147474722"/>
            <ac:picMk id="16" creationId="{AFFBA511-1D28-627E-565A-35F451E300A0}"/>
          </ac:picMkLst>
        </pc:picChg>
      </pc:sldChg>
      <pc:sldChg chg="addSp delSp modSp mod modTransition delAnim modAnim">
        <pc:chgData name="DOMINGUEZ, Morgane" userId="d29c428e-ee62-4017-a838-521138d5b01c" providerId="ADAL" clId="{F3A746EE-9056-460A-A789-846A3EAB3B52}" dt="2024-12-15T10:08:41.768" v="4202" actId="113"/>
        <pc:sldMkLst>
          <pc:docMk/>
          <pc:sldMk cId="3892595686" sldId="2147474723"/>
        </pc:sldMkLst>
        <pc:spChg chg="mod topLvl">
          <ac:chgData name="DOMINGUEZ, Morgane" userId="d29c428e-ee62-4017-a838-521138d5b01c" providerId="ADAL" clId="{F3A746EE-9056-460A-A789-846A3EAB3B52}" dt="2024-12-15T10:08:05.958" v="4194" actId="2711"/>
          <ac:spMkLst>
            <pc:docMk/>
            <pc:sldMk cId="3892595686" sldId="2147474723"/>
            <ac:spMk id="4" creationId="{C76E0F1B-3B95-F50F-F17F-A7612D3CCB67}"/>
          </ac:spMkLst>
        </pc:spChg>
        <pc:spChg chg="mod">
          <ac:chgData name="DOMINGUEZ, Morgane" userId="d29c428e-ee62-4017-a838-521138d5b01c" providerId="ADAL" clId="{F3A746EE-9056-460A-A789-846A3EAB3B52}" dt="2024-11-29T06:52:41.759" v="2109" actId="14100"/>
          <ac:spMkLst>
            <pc:docMk/>
            <pc:sldMk cId="3892595686" sldId="2147474723"/>
            <ac:spMk id="5" creationId="{071DFDA3-6E63-DA4E-F72C-B3CFB259CAF6}"/>
          </ac:spMkLst>
        </pc:spChg>
        <pc:spChg chg="mod">
          <ac:chgData name="DOMINGUEZ, Morgane" userId="d29c428e-ee62-4017-a838-521138d5b01c" providerId="ADAL" clId="{F3A746EE-9056-460A-A789-846A3EAB3B52}" dt="2024-11-29T06:52:13.718" v="2102" actId="165"/>
          <ac:spMkLst>
            <pc:docMk/>
            <pc:sldMk cId="3892595686" sldId="2147474723"/>
            <ac:spMk id="6" creationId="{E652E32B-8FA7-2C35-8C6A-1561D72FF06C}"/>
          </ac:spMkLst>
        </pc:spChg>
        <pc:spChg chg="mod">
          <ac:chgData name="DOMINGUEZ, Morgane" userId="d29c428e-ee62-4017-a838-521138d5b01c" providerId="ADAL" clId="{F3A746EE-9056-460A-A789-846A3EAB3B52}" dt="2024-12-15T10:08:35.768" v="4200" actId="113"/>
          <ac:spMkLst>
            <pc:docMk/>
            <pc:sldMk cId="3892595686" sldId="2147474723"/>
            <ac:spMk id="7" creationId="{71C51CA2-29CD-A4DE-3B88-8B59A241FE8B}"/>
          </ac:spMkLst>
        </pc:spChg>
        <pc:spChg chg="mod">
          <ac:chgData name="DOMINGUEZ, Morgane" userId="d29c428e-ee62-4017-a838-521138d5b01c" providerId="ADAL" clId="{F3A746EE-9056-460A-A789-846A3EAB3B52}" dt="2024-12-15T10:08:23.035" v="4198" actId="113"/>
          <ac:spMkLst>
            <pc:docMk/>
            <pc:sldMk cId="3892595686" sldId="2147474723"/>
            <ac:spMk id="9" creationId="{44BB5993-CC21-822B-808D-B791656C5A79}"/>
          </ac:spMkLst>
        </pc:spChg>
        <pc:spChg chg="add mod">
          <ac:chgData name="DOMINGUEZ, Morgane" userId="d29c428e-ee62-4017-a838-521138d5b01c" providerId="ADAL" clId="{F3A746EE-9056-460A-A789-846A3EAB3B52}" dt="2024-12-15T10:08:41.768" v="4202" actId="113"/>
          <ac:spMkLst>
            <pc:docMk/>
            <pc:sldMk cId="3892595686" sldId="2147474723"/>
            <ac:spMk id="12" creationId="{ABC330F4-43B3-E74C-D4AE-191FBA578EA1}"/>
          </ac:spMkLst>
        </pc:spChg>
        <pc:spChg chg="mod">
          <ac:chgData name="DOMINGUEZ, Morgane" userId="d29c428e-ee62-4017-a838-521138d5b01c" providerId="ADAL" clId="{F3A746EE-9056-460A-A789-846A3EAB3B52}" dt="2024-11-24T12:16:58.740" v="880" actId="14100"/>
          <ac:spMkLst>
            <pc:docMk/>
            <pc:sldMk cId="3892595686" sldId="2147474723"/>
            <ac:spMk id="18" creationId="{BD759610-D814-A014-678A-9E55D591AFC7}"/>
          </ac:spMkLst>
        </pc:spChg>
        <pc:grpChg chg="mod topLvl">
          <ac:chgData name="DOMINGUEZ, Morgane" userId="d29c428e-ee62-4017-a838-521138d5b01c" providerId="ADAL" clId="{F3A746EE-9056-460A-A789-846A3EAB3B52}" dt="2024-12-15T10:08:15.254" v="4196" actId="1076"/>
          <ac:grpSpMkLst>
            <pc:docMk/>
            <pc:sldMk cId="3892595686" sldId="2147474723"/>
            <ac:grpSpMk id="3" creationId="{717959A1-52EF-A33C-AE82-458F0395A1A7}"/>
          </ac:grpSpMkLst>
        </pc:grpChg>
      </pc:sldChg>
      <pc:sldChg chg="new del">
        <pc:chgData name="DOMINGUEZ, Morgane" userId="d29c428e-ee62-4017-a838-521138d5b01c" providerId="ADAL" clId="{F3A746EE-9056-460A-A789-846A3EAB3B52}" dt="2024-11-21T16:36:47.512" v="461" actId="47"/>
        <pc:sldMkLst>
          <pc:docMk/>
          <pc:sldMk cId="811241020" sldId="2147474724"/>
        </pc:sldMkLst>
      </pc:sldChg>
      <pc:sldChg chg="modSp add del mod ord">
        <pc:chgData name="DOMINGUEZ, Morgane" userId="d29c428e-ee62-4017-a838-521138d5b01c" providerId="ADAL" clId="{F3A746EE-9056-460A-A789-846A3EAB3B52}" dt="2024-11-21T16:37:26.881" v="477" actId="47"/>
        <pc:sldMkLst>
          <pc:docMk/>
          <pc:sldMk cId="2703767072" sldId="2147474725"/>
        </pc:sldMkLst>
      </pc:sldChg>
      <pc:sldChg chg="del">
        <pc:chgData name="DOMINGUEZ, Morgane" userId="d29c428e-ee62-4017-a838-521138d5b01c" providerId="ADAL" clId="{F3A746EE-9056-460A-A789-846A3EAB3B52}" dt="2024-11-29T07:45:28.510" v="2965" actId="47"/>
        <pc:sldMkLst>
          <pc:docMk/>
          <pc:sldMk cId="59634023" sldId="2147474726"/>
        </pc:sldMkLst>
      </pc:sldChg>
      <pc:sldChg chg="modSp del mod">
        <pc:chgData name="DOMINGUEZ, Morgane" userId="d29c428e-ee62-4017-a838-521138d5b01c" providerId="ADAL" clId="{F3A746EE-9056-460A-A789-846A3EAB3B52}" dt="2024-11-29T07:54:29.612" v="3094" actId="47"/>
        <pc:sldMkLst>
          <pc:docMk/>
          <pc:sldMk cId="1897470960" sldId="2147474727"/>
        </pc:sldMkLst>
      </pc:sldChg>
      <pc:sldChg chg="addSp delSp modSp mod modTransition modAnim">
        <pc:chgData name="DOMINGUEZ, Morgane" userId="d29c428e-ee62-4017-a838-521138d5b01c" providerId="ADAL" clId="{F3A746EE-9056-460A-A789-846A3EAB3B52}" dt="2024-12-15T10:05:33.795" v="4159" actId="2711"/>
        <pc:sldMkLst>
          <pc:docMk/>
          <pc:sldMk cId="888294930" sldId="2147474728"/>
        </pc:sldMkLst>
        <pc:spChg chg="mod">
          <ac:chgData name="DOMINGUEZ, Morgane" userId="d29c428e-ee62-4017-a838-521138d5b01c" providerId="ADAL" clId="{F3A746EE-9056-460A-A789-846A3EAB3B52}" dt="2024-12-15T10:05:04.591" v="4152" actId="14100"/>
          <ac:spMkLst>
            <pc:docMk/>
            <pc:sldMk cId="888294930" sldId="2147474728"/>
            <ac:spMk id="4" creationId="{C76E0F1B-3B95-F50F-F17F-A7612D3CCB67}"/>
          </ac:spMkLst>
        </pc:spChg>
        <pc:spChg chg="mod topLvl">
          <ac:chgData name="DOMINGUEZ, Morgane" userId="d29c428e-ee62-4017-a838-521138d5b01c" providerId="ADAL" clId="{F3A746EE-9056-460A-A789-846A3EAB3B52}" dt="2024-12-04T12:33:27.628" v="4039" actId="164"/>
          <ac:spMkLst>
            <pc:docMk/>
            <pc:sldMk cId="888294930" sldId="2147474728"/>
            <ac:spMk id="8" creationId="{E813C60B-D568-0C0C-5782-D566E940DF4E}"/>
          </ac:spMkLst>
        </pc:spChg>
        <pc:spChg chg="mod">
          <ac:chgData name="DOMINGUEZ, Morgane" userId="d29c428e-ee62-4017-a838-521138d5b01c" providerId="ADAL" clId="{F3A746EE-9056-460A-A789-846A3EAB3B52}" dt="2024-12-03T17:21:56.943" v="3611" actId="164"/>
          <ac:spMkLst>
            <pc:docMk/>
            <pc:sldMk cId="888294930" sldId="2147474728"/>
            <ac:spMk id="9" creationId="{6F1F3E43-BE2C-5DF9-0387-6F803C687A1E}"/>
          </ac:spMkLst>
        </pc:spChg>
        <pc:spChg chg="mod">
          <ac:chgData name="DOMINGUEZ, Morgane" userId="d29c428e-ee62-4017-a838-521138d5b01c" providerId="ADAL" clId="{F3A746EE-9056-460A-A789-846A3EAB3B52}" dt="2024-12-15T10:05:22.312" v="4157" actId="2711"/>
          <ac:spMkLst>
            <pc:docMk/>
            <pc:sldMk cId="888294930" sldId="2147474728"/>
            <ac:spMk id="11" creationId="{21AE3147-53F3-1FFC-C752-0C4289555FDB}"/>
          </ac:spMkLst>
        </pc:spChg>
        <pc:spChg chg="mod topLvl">
          <ac:chgData name="DOMINGUEZ, Morgane" userId="d29c428e-ee62-4017-a838-521138d5b01c" providerId="ADAL" clId="{F3A746EE-9056-460A-A789-846A3EAB3B52}" dt="2024-12-15T10:05:26.999" v="4158" actId="108"/>
          <ac:spMkLst>
            <pc:docMk/>
            <pc:sldMk cId="888294930" sldId="2147474728"/>
            <ac:spMk id="13" creationId="{BC89F165-2A60-E832-6746-F763F95057F6}"/>
          </ac:spMkLst>
        </pc:spChg>
        <pc:spChg chg="mod">
          <ac:chgData name="DOMINGUEZ, Morgane" userId="d29c428e-ee62-4017-a838-521138d5b01c" providerId="ADAL" clId="{F3A746EE-9056-460A-A789-846A3EAB3B52}" dt="2024-12-04T19:45:47.308" v="4105" actId="20577"/>
          <ac:spMkLst>
            <pc:docMk/>
            <pc:sldMk cId="888294930" sldId="2147474728"/>
            <ac:spMk id="14" creationId="{4061E2E1-DD55-67DD-A343-15756AAE1979}"/>
          </ac:spMkLst>
        </pc:spChg>
        <pc:spChg chg="mod topLvl">
          <ac:chgData name="DOMINGUEZ, Morgane" userId="d29c428e-ee62-4017-a838-521138d5b01c" providerId="ADAL" clId="{F3A746EE-9056-460A-A789-846A3EAB3B52}" dt="2024-12-04T12:37:08.536" v="4059" actId="20577"/>
          <ac:spMkLst>
            <pc:docMk/>
            <pc:sldMk cId="888294930" sldId="2147474728"/>
            <ac:spMk id="15" creationId="{A5FEC918-EAA7-8644-9337-3229EB46D2B6}"/>
          </ac:spMkLst>
        </pc:spChg>
        <pc:spChg chg="mod">
          <ac:chgData name="DOMINGUEZ, Morgane" userId="d29c428e-ee62-4017-a838-521138d5b01c" providerId="ADAL" clId="{F3A746EE-9056-460A-A789-846A3EAB3B52}" dt="2024-11-29T06:26:47.421" v="1899" actId="14100"/>
          <ac:spMkLst>
            <pc:docMk/>
            <pc:sldMk cId="888294930" sldId="2147474728"/>
            <ac:spMk id="19" creationId="{0A84B53F-9949-D5FF-15BA-04BC8949770D}"/>
          </ac:spMkLst>
        </pc:spChg>
        <pc:spChg chg="mod">
          <ac:chgData name="DOMINGUEZ, Morgane" userId="d29c428e-ee62-4017-a838-521138d5b01c" providerId="ADAL" clId="{F3A746EE-9056-460A-A789-846A3EAB3B52}" dt="2024-12-15T10:05:17.664" v="4156" actId="113"/>
          <ac:spMkLst>
            <pc:docMk/>
            <pc:sldMk cId="888294930" sldId="2147474728"/>
            <ac:spMk id="20" creationId="{4AE94D96-AB3C-A054-7207-70E4E3837B8B}"/>
          </ac:spMkLst>
        </pc:spChg>
        <pc:spChg chg="add mod">
          <ac:chgData name="DOMINGUEZ, Morgane" userId="d29c428e-ee62-4017-a838-521138d5b01c" providerId="ADAL" clId="{F3A746EE-9056-460A-A789-846A3EAB3B52}" dt="2024-12-15T10:05:33.795" v="4159" actId="2711"/>
          <ac:spMkLst>
            <pc:docMk/>
            <pc:sldMk cId="888294930" sldId="2147474728"/>
            <ac:spMk id="22" creationId="{FDBECD5A-3792-2F63-2CFB-4A16F1C27F76}"/>
          </ac:spMkLst>
        </pc:spChg>
        <pc:grpChg chg="mod">
          <ac:chgData name="DOMINGUEZ, Morgane" userId="d29c428e-ee62-4017-a838-521138d5b01c" providerId="ADAL" clId="{F3A746EE-9056-460A-A789-846A3EAB3B52}" dt="2024-12-15T10:05:09.771" v="4154" actId="14100"/>
          <ac:grpSpMkLst>
            <pc:docMk/>
            <pc:sldMk cId="888294930" sldId="2147474728"/>
            <ac:grpSpMk id="3" creationId="{717959A1-52EF-A33C-AE82-458F0395A1A7}"/>
          </ac:grpSpMkLst>
        </pc:grpChg>
        <pc:grpChg chg="add mod">
          <ac:chgData name="DOMINGUEZ, Morgane" userId="d29c428e-ee62-4017-a838-521138d5b01c" providerId="ADAL" clId="{F3A746EE-9056-460A-A789-846A3EAB3B52}" dt="2024-12-03T17:21:56.943" v="3611" actId="164"/>
          <ac:grpSpMkLst>
            <pc:docMk/>
            <pc:sldMk cId="888294930" sldId="2147474728"/>
            <ac:grpSpMk id="7" creationId="{E5C253FD-37F8-39DE-6F95-EB5D2C1AC765}"/>
          </ac:grpSpMkLst>
        </pc:grpChg>
        <pc:grpChg chg="add mod">
          <ac:chgData name="DOMINGUEZ, Morgane" userId="d29c428e-ee62-4017-a838-521138d5b01c" providerId="ADAL" clId="{F3A746EE-9056-460A-A789-846A3EAB3B52}" dt="2024-12-04T12:33:27.628" v="4039" actId="164"/>
          <ac:grpSpMkLst>
            <pc:docMk/>
            <pc:sldMk cId="888294930" sldId="2147474728"/>
            <ac:grpSpMk id="12" creationId="{6A69993B-599A-34E6-4C8D-7BA2A6E51C76}"/>
          </ac:grpSpMkLst>
        </pc:grpChg>
      </pc:sldChg>
      <pc:sldChg chg="addSp modSp mod modTransition modAnim">
        <pc:chgData name="DOMINGUEZ, Morgane" userId="d29c428e-ee62-4017-a838-521138d5b01c" providerId="ADAL" clId="{F3A746EE-9056-460A-A789-846A3EAB3B52}" dt="2024-12-15T10:16:42.234" v="4318" actId="1076"/>
        <pc:sldMkLst>
          <pc:docMk/>
          <pc:sldMk cId="4016528842" sldId="2147474729"/>
        </pc:sldMkLst>
        <pc:spChg chg="mod">
          <ac:chgData name="DOMINGUEZ, Morgane" userId="d29c428e-ee62-4017-a838-521138d5b01c" providerId="ADAL" clId="{F3A746EE-9056-460A-A789-846A3EAB3B52}" dt="2024-12-15T10:16:35.922" v="4317" actId="113"/>
          <ac:spMkLst>
            <pc:docMk/>
            <pc:sldMk cId="4016528842" sldId="2147474729"/>
            <ac:spMk id="5" creationId="{FFE0F339-0042-073E-CBDB-32962EAC53DD}"/>
          </ac:spMkLst>
        </pc:spChg>
        <pc:spChg chg="mod">
          <ac:chgData name="DOMINGUEZ, Morgane" userId="d29c428e-ee62-4017-a838-521138d5b01c" providerId="ADAL" clId="{F3A746EE-9056-460A-A789-846A3EAB3B52}" dt="2024-12-15T10:16:22.854" v="4314" actId="2711"/>
          <ac:spMkLst>
            <pc:docMk/>
            <pc:sldMk cId="4016528842" sldId="2147474729"/>
            <ac:spMk id="8" creationId="{03E3244F-6BF2-EE75-8452-EB5435F0019E}"/>
          </ac:spMkLst>
        </pc:spChg>
        <pc:spChg chg="mod">
          <ac:chgData name="DOMINGUEZ, Morgane" userId="d29c428e-ee62-4017-a838-521138d5b01c" providerId="ADAL" clId="{F3A746EE-9056-460A-A789-846A3EAB3B52}" dt="2024-12-04T19:58:51.864" v="4109" actId="20577"/>
          <ac:spMkLst>
            <pc:docMk/>
            <pc:sldMk cId="4016528842" sldId="2147474729"/>
            <ac:spMk id="13" creationId="{8477051F-5F5B-F2C7-448C-68FA317CD840}"/>
          </ac:spMkLst>
        </pc:spChg>
        <pc:grpChg chg="add mod">
          <ac:chgData name="DOMINGUEZ, Morgane" userId="d29c428e-ee62-4017-a838-521138d5b01c" providerId="ADAL" clId="{F3A746EE-9056-460A-A789-846A3EAB3B52}" dt="2024-12-04T19:58:56.758" v="4110" actId="1076"/>
          <ac:grpSpMkLst>
            <pc:docMk/>
            <pc:sldMk cId="4016528842" sldId="2147474729"/>
            <ac:grpSpMk id="3" creationId="{FC06C2B6-8109-F709-B209-4AC73DEB7999}"/>
          </ac:grpSpMkLst>
        </pc:grpChg>
        <pc:grpChg chg="mod">
          <ac:chgData name="DOMINGUEZ, Morgane" userId="d29c428e-ee62-4017-a838-521138d5b01c" providerId="ADAL" clId="{F3A746EE-9056-460A-A789-846A3EAB3B52}" dt="2024-12-15T10:16:42.234" v="4318" actId="1076"/>
          <ac:grpSpMkLst>
            <pc:docMk/>
            <pc:sldMk cId="4016528842" sldId="2147474729"/>
            <ac:grpSpMk id="7" creationId="{E0B74EB3-5F63-5AC9-8A42-76B473B78A3B}"/>
          </ac:grpSpMkLst>
        </pc:grpChg>
        <pc:picChg chg="mod">
          <ac:chgData name="DOMINGUEZ, Morgane" userId="d29c428e-ee62-4017-a838-521138d5b01c" providerId="ADAL" clId="{F3A746EE-9056-460A-A789-846A3EAB3B52}" dt="2024-12-03T18:16:11.554" v="3932" actId="164"/>
          <ac:picMkLst>
            <pc:docMk/>
            <pc:sldMk cId="4016528842" sldId="2147474729"/>
            <ac:picMk id="12" creationId="{18EB0500-34B4-1442-CB44-861017FBBB54}"/>
          </ac:picMkLst>
        </pc:picChg>
      </pc:sldChg>
      <pc:sldChg chg="addSp delSp modSp del mod delAnim modAnim">
        <pc:chgData name="DOMINGUEZ, Morgane" userId="d29c428e-ee62-4017-a838-521138d5b01c" providerId="ADAL" clId="{F3A746EE-9056-460A-A789-846A3EAB3B52}" dt="2024-12-03T16:24:56.974" v="3267" actId="47"/>
        <pc:sldMkLst>
          <pc:docMk/>
          <pc:sldMk cId="593350780" sldId="2147474730"/>
        </pc:sldMkLst>
      </pc:sldChg>
    </pc:docChg>
  </pc:docChgLst>
  <pc:docChgLst>
    <pc:chgData name="DOMINGUEZ, Morgane" userId="d29c428e-ee62-4017-a838-521138d5b01c" providerId="ADAL" clId="{31871C54-F948-4466-98B6-2B81417EBB43}"/>
    <pc:docChg chg="undo custSel addSld delSld modSld sldOrd">
      <pc:chgData name="DOMINGUEZ, Morgane" userId="d29c428e-ee62-4017-a838-521138d5b01c" providerId="ADAL" clId="{31871C54-F948-4466-98B6-2B81417EBB43}" dt="2024-09-07T17:27:42.027" v="7030"/>
      <pc:docMkLst>
        <pc:docMk/>
      </pc:docMkLst>
      <pc:sldChg chg="addSp delSp modSp mod">
        <pc:chgData name="DOMINGUEZ, Morgane" userId="d29c428e-ee62-4017-a838-521138d5b01c" providerId="ADAL" clId="{31871C54-F948-4466-98B6-2B81417EBB43}" dt="2024-09-07T15:27:23.843" v="6458" actId="1076"/>
        <pc:sldMkLst>
          <pc:docMk/>
          <pc:sldMk cId="3811128158" sldId="850"/>
        </pc:sldMkLst>
      </pc:sldChg>
      <pc:sldChg chg="del">
        <pc:chgData name="DOMINGUEZ, Morgane" userId="d29c428e-ee62-4017-a838-521138d5b01c" providerId="ADAL" clId="{31871C54-F948-4466-98B6-2B81417EBB43}" dt="2024-09-05T18:26:24.896" v="66" actId="2696"/>
        <pc:sldMkLst>
          <pc:docMk/>
          <pc:sldMk cId="2083123537" sldId="851"/>
        </pc:sldMkLst>
      </pc:sldChg>
      <pc:sldChg chg="modSp mod modAnim">
        <pc:chgData name="DOMINGUEZ, Morgane" userId="d29c428e-ee62-4017-a838-521138d5b01c" providerId="ADAL" clId="{31871C54-F948-4466-98B6-2B81417EBB43}" dt="2024-09-07T17:22:09.434" v="6943" actId="20577"/>
        <pc:sldMkLst>
          <pc:docMk/>
          <pc:sldMk cId="0" sldId="854"/>
        </pc:sldMkLst>
      </pc:sldChg>
      <pc:sldChg chg="addSp delSp modSp mod">
        <pc:chgData name="DOMINGUEZ, Morgane" userId="d29c428e-ee62-4017-a838-521138d5b01c" providerId="ADAL" clId="{31871C54-F948-4466-98B6-2B81417EBB43}" dt="2024-09-07T17:21:47.243" v="6931" actId="14100"/>
        <pc:sldMkLst>
          <pc:docMk/>
          <pc:sldMk cId="2760534912" sldId="2147474607"/>
        </pc:sldMkLst>
      </pc:sldChg>
      <pc:sldChg chg="del">
        <pc:chgData name="DOMINGUEZ, Morgane" userId="d29c428e-ee62-4017-a838-521138d5b01c" providerId="ADAL" clId="{31871C54-F948-4466-98B6-2B81417EBB43}" dt="2024-09-07T15:26:42.692" v="6449" actId="47"/>
        <pc:sldMkLst>
          <pc:docMk/>
          <pc:sldMk cId="846861181" sldId="2147474612"/>
        </pc:sldMkLst>
      </pc:sldChg>
      <pc:sldChg chg="modSp mod modAnim">
        <pc:chgData name="DOMINGUEZ, Morgane" userId="d29c428e-ee62-4017-a838-521138d5b01c" providerId="ADAL" clId="{31871C54-F948-4466-98B6-2B81417EBB43}" dt="2024-09-07T15:36:27.326" v="6664" actId="14100"/>
        <pc:sldMkLst>
          <pc:docMk/>
          <pc:sldMk cId="892742443" sldId="2147474624"/>
        </pc:sldMkLst>
      </pc:sldChg>
      <pc:sldChg chg="del">
        <pc:chgData name="DOMINGUEZ, Morgane" userId="d29c428e-ee62-4017-a838-521138d5b01c" providerId="ADAL" clId="{31871C54-F948-4466-98B6-2B81417EBB43}" dt="2024-09-07T15:26:44.153" v="6451" actId="47"/>
        <pc:sldMkLst>
          <pc:docMk/>
          <pc:sldMk cId="50487715" sldId="2147474625"/>
        </pc:sldMkLst>
      </pc:sldChg>
      <pc:sldChg chg="del">
        <pc:chgData name="DOMINGUEZ, Morgane" userId="d29c428e-ee62-4017-a838-521138d5b01c" providerId="ADAL" clId="{31871C54-F948-4466-98B6-2B81417EBB43}" dt="2024-09-07T15:26:43.473" v="6450" actId="47"/>
        <pc:sldMkLst>
          <pc:docMk/>
          <pc:sldMk cId="1303424733" sldId="2147474626"/>
        </pc:sldMkLst>
      </pc:sldChg>
      <pc:sldChg chg="del">
        <pc:chgData name="DOMINGUEZ, Morgane" userId="d29c428e-ee62-4017-a838-521138d5b01c" providerId="ADAL" clId="{31871C54-F948-4466-98B6-2B81417EBB43}" dt="2024-09-07T15:26:44.812" v="6452" actId="47"/>
        <pc:sldMkLst>
          <pc:docMk/>
          <pc:sldMk cId="1352362887" sldId="2147474627"/>
        </pc:sldMkLst>
      </pc:sldChg>
      <pc:sldChg chg="del">
        <pc:chgData name="DOMINGUEZ, Morgane" userId="d29c428e-ee62-4017-a838-521138d5b01c" providerId="ADAL" clId="{31871C54-F948-4466-98B6-2B81417EBB43}" dt="2024-09-07T15:26:45.413" v="6453" actId="47"/>
        <pc:sldMkLst>
          <pc:docMk/>
          <pc:sldMk cId="1242459448" sldId="2147474628"/>
        </pc:sldMkLst>
      </pc:sldChg>
      <pc:sldChg chg="del">
        <pc:chgData name="DOMINGUEZ, Morgane" userId="d29c428e-ee62-4017-a838-521138d5b01c" providerId="ADAL" clId="{31871C54-F948-4466-98B6-2B81417EBB43}" dt="2024-09-07T15:26:41.904" v="6448" actId="47"/>
        <pc:sldMkLst>
          <pc:docMk/>
          <pc:sldMk cId="994968489" sldId="2147474629"/>
        </pc:sldMkLst>
      </pc:sldChg>
      <pc:sldChg chg="del">
        <pc:chgData name="DOMINGUEZ, Morgane" userId="d29c428e-ee62-4017-a838-521138d5b01c" providerId="ADAL" clId="{31871C54-F948-4466-98B6-2B81417EBB43}" dt="2024-09-07T15:26:46.043" v="6454" actId="47"/>
        <pc:sldMkLst>
          <pc:docMk/>
          <pc:sldMk cId="3990304757" sldId="2147474630"/>
        </pc:sldMkLst>
      </pc:sldChg>
      <pc:sldChg chg="del">
        <pc:chgData name="DOMINGUEZ, Morgane" userId="d29c428e-ee62-4017-a838-521138d5b01c" providerId="ADAL" clId="{31871C54-F948-4466-98B6-2B81417EBB43}" dt="2024-09-07T15:26:46.694" v="6455" actId="47"/>
        <pc:sldMkLst>
          <pc:docMk/>
          <pc:sldMk cId="3712978073" sldId="2147474631"/>
        </pc:sldMkLst>
      </pc:sldChg>
      <pc:sldChg chg="del">
        <pc:chgData name="DOMINGUEZ, Morgane" userId="d29c428e-ee62-4017-a838-521138d5b01c" providerId="ADAL" clId="{31871C54-F948-4466-98B6-2B81417EBB43}" dt="2024-09-07T15:26:48.139" v="6456" actId="47"/>
        <pc:sldMkLst>
          <pc:docMk/>
          <pc:sldMk cId="3997282004" sldId="2147474633"/>
        </pc:sldMkLst>
      </pc:sldChg>
      <pc:sldChg chg="addSp delSp modSp mod">
        <pc:chgData name="DOMINGUEZ, Morgane" userId="d29c428e-ee62-4017-a838-521138d5b01c" providerId="ADAL" clId="{31871C54-F948-4466-98B6-2B81417EBB43}" dt="2024-09-05T18:26:20.008" v="65" actId="20577"/>
        <pc:sldMkLst>
          <pc:docMk/>
          <pc:sldMk cId="674776575" sldId="2147474634"/>
        </pc:sldMkLst>
      </pc:sldChg>
      <pc:sldChg chg="addSp modSp new mod ord">
        <pc:chgData name="DOMINGUEZ, Morgane" userId="d29c428e-ee62-4017-a838-521138d5b01c" providerId="ADAL" clId="{31871C54-F948-4466-98B6-2B81417EBB43}" dt="2024-09-05T19:03:08.974" v="652"/>
        <pc:sldMkLst>
          <pc:docMk/>
          <pc:sldMk cId="3738750408" sldId="2147474635"/>
        </pc:sldMkLst>
      </pc:sldChg>
      <pc:sldChg chg="addSp modSp new mod modNotesTx">
        <pc:chgData name="DOMINGUEZ, Morgane" userId="d29c428e-ee62-4017-a838-521138d5b01c" providerId="ADAL" clId="{31871C54-F948-4466-98B6-2B81417EBB43}" dt="2024-09-07T15:31:02.446" v="6595" actId="20577"/>
        <pc:sldMkLst>
          <pc:docMk/>
          <pc:sldMk cId="3192329836" sldId="2147474636"/>
        </pc:sldMkLst>
      </pc:sldChg>
      <pc:sldChg chg="addSp modSp new mod">
        <pc:chgData name="DOMINGUEZ, Morgane" userId="d29c428e-ee62-4017-a838-521138d5b01c" providerId="ADAL" clId="{31871C54-F948-4466-98B6-2B81417EBB43}" dt="2024-09-06T09:32:46.055" v="2253" actId="20577"/>
        <pc:sldMkLst>
          <pc:docMk/>
          <pc:sldMk cId="3262580620" sldId="2147474637"/>
        </pc:sldMkLst>
      </pc:sldChg>
      <pc:sldChg chg="addSp delSp modSp mod modAnim">
        <pc:chgData name="DOMINGUEZ, Morgane" userId="d29c428e-ee62-4017-a838-521138d5b01c" providerId="ADAL" clId="{31871C54-F948-4466-98B6-2B81417EBB43}" dt="2024-09-07T17:22:30.104" v="6945" actId="207"/>
        <pc:sldMkLst>
          <pc:docMk/>
          <pc:sldMk cId="57960598" sldId="2147474638"/>
        </pc:sldMkLst>
      </pc:sldChg>
      <pc:sldChg chg="addSp delSp modSp mod delAnim">
        <pc:chgData name="DOMINGUEZ, Morgane" userId="d29c428e-ee62-4017-a838-521138d5b01c" providerId="ADAL" clId="{31871C54-F948-4466-98B6-2B81417EBB43}" dt="2024-09-07T17:14:58.802" v="6847" actId="14100"/>
        <pc:sldMkLst>
          <pc:docMk/>
          <pc:sldMk cId="3913625543" sldId="2147474639"/>
        </pc:sldMkLst>
      </pc:sldChg>
      <pc:sldChg chg="new del">
        <pc:chgData name="DOMINGUEZ, Morgane" userId="d29c428e-ee62-4017-a838-521138d5b01c" providerId="ADAL" clId="{31871C54-F948-4466-98B6-2B81417EBB43}" dt="2024-09-05T19:20:59.717" v="1123" actId="47"/>
        <pc:sldMkLst>
          <pc:docMk/>
          <pc:sldMk cId="3990877529" sldId="2147474640"/>
        </pc:sldMkLst>
      </pc:sldChg>
      <pc:sldChg chg="addSp delSp modSp mod modAnim">
        <pc:chgData name="DOMINGUEZ, Morgane" userId="d29c428e-ee62-4017-a838-521138d5b01c" providerId="ADAL" clId="{31871C54-F948-4466-98B6-2B81417EBB43}" dt="2024-09-07T17:24:05.855" v="6960" actId="122"/>
        <pc:sldMkLst>
          <pc:docMk/>
          <pc:sldMk cId="2848746135" sldId="2147474641"/>
        </pc:sldMkLst>
      </pc:sldChg>
      <pc:sldChg chg="addSp delSp modSp mod modAnim">
        <pc:chgData name="DOMINGUEZ, Morgane" userId="d29c428e-ee62-4017-a838-521138d5b01c" providerId="ADAL" clId="{31871C54-F948-4466-98B6-2B81417EBB43}" dt="2024-09-07T17:23:57.736" v="6958" actId="122"/>
        <pc:sldMkLst>
          <pc:docMk/>
          <pc:sldMk cId="1630817093" sldId="2147474642"/>
        </pc:sldMkLst>
      </pc:sldChg>
      <pc:sldChg chg="addSp delSp modSp mod modAnim">
        <pc:chgData name="DOMINGUEZ, Morgane" userId="d29c428e-ee62-4017-a838-521138d5b01c" providerId="ADAL" clId="{31871C54-F948-4466-98B6-2B81417EBB43}" dt="2024-09-07T17:23:50.938" v="6956" actId="1076"/>
        <pc:sldMkLst>
          <pc:docMk/>
          <pc:sldMk cId="3500599765" sldId="2147474643"/>
        </pc:sldMkLst>
      </pc:sldChg>
      <pc:sldChg chg="addSp modSp mod modAnim">
        <pc:chgData name="DOMINGUEZ, Morgane" userId="d29c428e-ee62-4017-a838-521138d5b01c" providerId="ADAL" clId="{31871C54-F948-4466-98B6-2B81417EBB43}" dt="2024-09-07T17:24:14.946" v="6962" actId="122"/>
        <pc:sldMkLst>
          <pc:docMk/>
          <pc:sldMk cId="2854425455" sldId="2147474644"/>
        </pc:sldMkLst>
      </pc:sldChg>
      <pc:sldChg chg="addSp delSp modSp mod">
        <pc:chgData name="DOMINGUEZ, Morgane" userId="d29c428e-ee62-4017-a838-521138d5b01c" providerId="ADAL" clId="{31871C54-F948-4466-98B6-2B81417EBB43}" dt="2024-09-07T17:25:46.485" v="7015" actId="1076"/>
        <pc:sldMkLst>
          <pc:docMk/>
          <pc:sldMk cId="2099658127" sldId="2147474645"/>
        </pc:sldMkLst>
      </pc:sldChg>
      <pc:sldChg chg="addSp delSp modSp mod modAnim">
        <pc:chgData name="DOMINGUEZ, Morgane" userId="d29c428e-ee62-4017-a838-521138d5b01c" providerId="ADAL" clId="{31871C54-F948-4466-98B6-2B81417EBB43}" dt="2024-09-07T15:32:16.636" v="6626" actId="1076"/>
        <pc:sldMkLst>
          <pc:docMk/>
          <pc:sldMk cId="3429084135" sldId="2147474646"/>
        </pc:sldMkLst>
      </pc:sldChg>
      <pc:sldChg chg="addSp delSp modSp mod delAnim modAnim">
        <pc:chgData name="DOMINGUEZ, Morgane" userId="d29c428e-ee62-4017-a838-521138d5b01c" providerId="ADAL" clId="{31871C54-F948-4466-98B6-2B81417EBB43}" dt="2024-09-07T15:33:30.997" v="6650" actId="2711"/>
        <pc:sldMkLst>
          <pc:docMk/>
          <pc:sldMk cId="1844206045" sldId="2147474647"/>
        </pc:sldMkLst>
      </pc:sldChg>
      <pc:sldChg chg="addSp delSp modSp mod modAnim">
        <pc:chgData name="DOMINGUEZ, Morgane" userId="d29c428e-ee62-4017-a838-521138d5b01c" providerId="ADAL" clId="{31871C54-F948-4466-98B6-2B81417EBB43}" dt="2024-09-07T17:15:45.622" v="6853" actId="255"/>
        <pc:sldMkLst>
          <pc:docMk/>
          <pc:sldMk cId="4028701517" sldId="2147474648"/>
        </pc:sldMkLst>
      </pc:sldChg>
      <pc:sldChg chg="new del">
        <pc:chgData name="DOMINGUEZ, Morgane" userId="d29c428e-ee62-4017-a838-521138d5b01c" providerId="ADAL" clId="{31871C54-F948-4466-98B6-2B81417EBB43}" dt="2024-09-07T15:13:24.127" v="5776" actId="2696"/>
        <pc:sldMkLst>
          <pc:docMk/>
          <pc:sldMk cId="1223332397" sldId="2147474649"/>
        </pc:sldMkLst>
      </pc:sldChg>
      <pc:sldChg chg="addSp delSp modSp del mod">
        <pc:chgData name="DOMINGUEZ, Morgane" userId="d29c428e-ee62-4017-a838-521138d5b01c" providerId="ADAL" clId="{31871C54-F948-4466-98B6-2B81417EBB43}" dt="2024-09-06T09:43:39.548" v="2612" actId="2696"/>
        <pc:sldMkLst>
          <pc:docMk/>
          <pc:sldMk cId="3544634053" sldId="2147474650"/>
        </pc:sldMkLst>
      </pc:sldChg>
      <pc:sldChg chg="addSp delSp modSp mod modAnim">
        <pc:chgData name="DOMINGUEZ, Morgane" userId="d29c428e-ee62-4017-a838-521138d5b01c" providerId="ADAL" clId="{31871C54-F948-4466-98B6-2B81417EBB43}" dt="2024-09-07T17:16:11.853" v="6856" actId="255"/>
        <pc:sldMkLst>
          <pc:docMk/>
          <pc:sldMk cId="1388963878" sldId="2147474651"/>
        </pc:sldMkLst>
      </pc:sldChg>
      <pc:sldChg chg="modSp mod">
        <pc:chgData name="DOMINGUEZ, Morgane" userId="d29c428e-ee62-4017-a838-521138d5b01c" providerId="ADAL" clId="{31871C54-F948-4466-98B6-2B81417EBB43}" dt="2024-09-07T17:16:45.462" v="6862" actId="1076"/>
        <pc:sldMkLst>
          <pc:docMk/>
          <pc:sldMk cId="2372340481" sldId="2147474652"/>
        </pc:sldMkLst>
      </pc:sldChg>
      <pc:sldChg chg="addSp delSp modSp add mod delAnim modAnim">
        <pc:chgData name="DOMINGUEZ, Morgane" userId="d29c428e-ee62-4017-a838-521138d5b01c" providerId="ADAL" clId="{31871C54-F948-4466-98B6-2B81417EBB43}" dt="2024-09-07T17:16:55.162" v="6863" actId="255"/>
        <pc:sldMkLst>
          <pc:docMk/>
          <pc:sldMk cId="3263178514" sldId="2147474653"/>
        </pc:sldMkLst>
      </pc:sldChg>
      <pc:sldChg chg="addSp delSp modSp add mod">
        <pc:chgData name="DOMINGUEZ, Morgane" userId="d29c428e-ee62-4017-a838-521138d5b01c" providerId="ADAL" clId="{31871C54-F948-4466-98B6-2B81417EBB43}" dt="2024-09-07T17:17:31.473" v="6873" actId="1076"/>
        <pc:sldMkLst>
          <pc:docMk/>
          <pc:sldMk cId="783238721" sldId="2147474654"/>
        </pc:sldMkLst>
      </pc:sldChg>
      <pc:sldChg chg="addSp delSp modSp mod modAnim">
        <pc:chgData name="DOMINGUEZ, Morgane" userId="d29c428e-ee62-4017-a838-521138d5b01c" providerId="ADAL" clId="{31871C54-F948-4466-98B6-2B81417EBB43}" dt="2024-09-07T17:17:52.234" v="6876" actId="255"/>
        <pc:sldMkLst>
          <pc:docMk/>
          <pc:sldMk cId="2870760672" sldId="2147474655"/>
        </pc:sldMkLst>
      </pc:sldChg>
      <pc:sldChg chg="addSp delSp modSp mod">
        <pc:chgData name="DOMINGUEZ, Morgane" userId="d29c428e-ee62-4017-a838-521138d5b01c" providerId="ADAL" clId="{31871C54-F948-4466-98B6-2B81417EBB43}" dt="2024-09-07T17:18:54.174" v="6888" actId="20577"/>
        <pc:sldMkLst>
          <pc:docMk/>
          <pc:sldMk cId="2035900040" sldId="2147474656"/>
        </pc:sldMkLst>
      </pc:sldChg>
      <pc:sldChg chg="addSp delSp modSp add mod modAnim">
        <pc:chgData name="DOMINGUEZ, Morgane" userId="d29c428e-ee62-4017-a838-521138d5b01c" providerId="ADAL" clId="{31871C54-F948-4466-98B6-2B81417EBB43}" dt="2024-09-07T17:19:08.883" v="6890" actId="255"/>
        <pc:sldMkLst>
          <pc:docMk/>
          <pc:sldMk cId="3481470748" sldId="2147474657"/>
        </pc:sldMkLst>
      </pc:sldChg>
      <pc:sldChg chg="addSp delSp modSp add mod">
        <pc:chgData name="DOMINGUEZ, Morgane" userId="d29c428e-ee62-4017-a838-521138d5b01c" providerId="ADAL" clId="{31871C54-F948-4466-98B6-2B81417EBB43}" dt="2024-09-07T17:19:49.065" v="6897" actId="123"/>
        <pc:sldMkLst>
          <pc:docMk/>
          <pc:sldMk cId="914646831" sldId="2147474658"/>
        </pc:sldMkLst>
      </pc:sldChg>
      <pc:sldChg chg="addSp delSp modSp mod delAnim modAnim">
        <pc:chgData name="DOMINGUEZ, Morgane" userId="d29c428e-ee62-4017-a838-521138d5b01c" providerId="ADAL" clId="{31871C54-F948-4466-98B6-2B81417EBB43}" dt="2024-09-07T17:18:12.483" v="6879" actId="255"/>
        <pc:sldMkLst>
          <pc:docMk/>
          <pc:sldMk cId="778271540" sldId="2147474659"/>
        </pc:sldMkLst>
      </pc:sldChg>
      <pc:sldChg chg="addSp new del mod">
        <pc:chgData name="DOMINGUEZ, Morgane" userId="d29c428e-ee62-4017-a838-521138d5b01c" providerId="ADAL" clId="{31871C54-F948-4466-98B6-2B81417EBB43}" dt="2024-09-07T14:53:44.188" v="5003" actId="2696"/>
        <pc:sldMkLst>
          <pc:docMk/>
          <pc:sldMk cId="2935728517" sldId="2147474660"/>
        </pc:sldMkLst>
      </pc:sldChg>
      <pc:sldChg chg="addSp delSp modSp mod modAnim">
        <pc:chgData name="DOMINGUEZ, Morgane" userId="d29c428e-ee62-4017-a838-521138d5b01c" providerId="ADAL" clId="{31871C54-F948-4466-98B6-2B81417EBB43}" dt="2024-09-07T17:19:26.023" v="6893" actId="1076"/>
        <pc:sldMkLst>
          <pc:docMk/>
          <pc:sldMk cId="2554498907" sldId="2147474661"/>
        </pc:sldMkLst>
      </pc:sldChg>
      <pc:sldChg chg="addSp delSp modSp mod">
        <pc:chgData name="DOMINGUEZ, Morgane" userId="d29c428e-ee62-4017-a838-521138d5b01c" providerId="ADAL" clId="{31871C54-F948-4466-98B6-2B81417EBB43}" dt="2024-09-07T17:20:11.034" v="6909" actId="20577"/>
        <pc:sldMkLst>
          <pc:docMk/>
          <pc:sldMk cId="291714072" sldId="2147474662"/>
        </pc:sldMkLst>
      </pc:sldChg>
      <pc:sldChg chg="addSp delSp modSp mod modAnim">
        <pc:chgData name="DOMINGUEZ, Morgane" userId="d29c428e-ee62-4017-a838-521138d5b01c" providerId="ADAL" clId="{31871C54-F948-4466-98B6-2B81417EBB43}" dt="2024-09-07T17:27:42.027" v="7030"/>
        <pc:sldMkLst>
          <pc:docMk/>
          <pc:sldMk cId="855467839" sldId="2147474663"/>
        </pc:sldMkLst>
      </pc:sldChg>
    </pc:docChg>
  </pc:docChgLst>
  <pc:docChgLst>
    <pc:chgData name="DOMINGUEZ, Morgane" userId="d29c428e-ee62-4017-a838-521138d5b01c" providerId="ADAL" clId="{824866BA-5D91-409D-AEDB-79486FEF30A5}"/>
    <pc:docChg chg="custSel modSld">
      <pc:chgData name="DOMINGUEZ, Morgane" userId="d29c428e-ee62-4017-a838-521138d5b01c" providerId="ADAL" clId="{824866BA-5D91-409D-AEDB-79486FEF30A5}" dt="2024-09-04T15:40:09.084" v="119"/>
      <pc:docMkLst>
        <pc:docMk/>
      </pc:docMkLst>
      <pc:sldChg chg="modSp mod">
        <pc:chgData name="DOMINGUEZ, Morgane" userId="d29c428e-ee62-4017-a838-521138d5b01c" providerId="ADAL" clId="{824866BA-5D91-409D-AEDB-79486FEF30A5}" dt="2024-09-04T15:32:03.813" v="26" actId="14100"/>
        <pc:sldMkLst>
          <pc:docMk/>
          <pc:sldMk cId="558063434" sldId="794"/>
        </pc:sldMkLst>
      </pc:sldChg>
      <pc:sldChg chg="modSp mod">
        <pc:chgData name="DOMINGUEZ, Morgane" userId="d29c428e-ee62-4017-a838-521138d5b01c" providerId="ADAL" clId="{824866BA-5D91-409D-AEDB-79486FEF30A5}" dt="2024-09-04T15:34:15.572" v="34" actId="339"/>
        <pc:sldMkLst>
          <pc:docMk/>
          <pc:sldMk cId="3811128158" sldId="850"/>
        </pc:sldMkLst>
      </pc:sldChg>
      <pc:sldChg chg="modSp mod">
        <pc:chgData name="DOMINGUEZ, Morgane" userId="d29c428e-ee62-4017-a838-521138d5b01c" providerId="ADAL" clId="{824866BA-5D91-409D-AEDB-79486FEF30A5}" dt="2024-09-04T15:27:30.197" v="2" actId="1076"/>
        <pc:sldMkLst>
          <pc:docMk/>
          <pc:sldMk cId="2083123537" sldId="851"/>
        </pc:sldMkLst>
      </pc:sldChg>
      <pc:sldChg chg="modSp mod">
        <pc:chgData name="DOMINGUEZ, Morgane" userId="d29c428e-ee62-4017-a838-521138d5b01c" providerId="ADAL" clId="{824866BA-5D91-409D-AEDB-79486FEF30A5}" dt="2024-09-04T15:31:51.407" v="25" actId="1076"/>
        <pc:sldMkLst>
          <pc:docMk/>
          <pc:sldMk cId="0" sldId="852"/>
        </pc:sldMkLst>
      </pc:sldChg>
      <pc:sldChg chg="addSp modSp mod modAnim">
        <pc:chgData name="DOMINGUEZ, Morgane" userId="d29c428e-ee62-4017-a838-521138d5b01c" providerId="ADAL" clId="{824866BA-5D91-409D-AEDB-79486FEF30A5}" dt="2024-09-04T15:40:09.084" v="119"/>
        <pc:sldMkLst>
          <pc:docMk/>
          <pc:sldMk cId="0" sldId="854"/>
        </pc:sldMkLst>
      </pc:sldChg>
      <pc:sldChg chg="addSp delSp modSp mod">
        <pc:chgData name="DOMINGUEZ, Morgane" userId="d29c428e-ee62-4017-a838-521138d5b01c" providerId="ADAL" clId="{824866BA-5D91-409D-AEDB-79486FEF30A5}" dt="2024-09-04T15:30:33.014" v="15" actId="21"/>
        <pc:sldMkLst>
          <pc:docMk/>
          <pc:sldMk cId="389553719" sldId="862"/>
        </pc:sldMkLst>
      </pc:sldChg>
      <pc:sldChg chg="modTransition">
        <pc:chgData name="DOMINGUEZ, Morgane" userId="d29c428e-ee62-4017-a838-521138d5b01c" providerId="ADAL" clId="{824866BA-5D91-409D-AEDB-79486FEF30A5}" dt="2024-09-04T15:32:40.871" v="27"/>
        <pc:sldMkLst>
          <pc:docMk/>
          <pc:sldMk cId="64707719" sldId="87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622C29-DEDC-47EA-9317-99A061EC34D3}" type="datetimeFigureOut">
              <a:rPr lang="en-US" smtClean="0"/>
              <a:t>2/21/2025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56EF30-4FE0-4EA9-8E5D-4D51CC2F6F0A}" type="slidenum">
              <a:rPr lang="en-US" smtClean="0"/>
              <a:t>‹#›</a:t>
            </a:fld>
            <a:endParaRPr lang="en-US"/>
          </a:p>
        </p:txBody>
      </p:sp>
    </p:spTree>
    <p:extLst>
      <p:ext uri="{BB962C8B-B14F-4D97-AF65-F5344CB8AC3E}">
        <p14:creationId xmlns:p14="http://schemas.microsoft.com/office/powerpoint/2010/main" val="3600574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Welcome to Module 1 of the GTFCC online course on the identification of PAMIs for cholera elimination.</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1</a:t>
            </a:fld>
            <a:endParaRPr lang="en-US"/>
          </a:p>
        </p:txBody>
      </p:sp>
    </p:spTree>
    <p:extLst>
      <p:ext uri="{BB962C8B-B14F-4D97-AF65-F5344CB8AC3E}">
        <p14:creationId xmlns:p14="http://schemas.microsoft.com/office/powerpoint/2010/main" val="3260062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achieve sustainable cholera elimination, geographic units where confirmed cholera outbreaks were not reported in recent years but which are assessed as highly vulnerable to cholera are also PAMIs for elimination.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Vulnerability to cholera is captured through the number of vulnerability factors present in a geographic unit, as reflected in the vulnerability index.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vulnerability factor is a factor which may increase the risk of introduction of cholera, or onset of a cholera outbreak, or spread of a cholera outbreak.</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781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identify vulnerability factors to be considered in the PAMI analysis, countries are invited to consider the indicative list of generic vulnerability factors developed by the GTFCC.</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These factors are considered generic because there are expected to be relevant in most countries. As a result, it is recommended to consider all the generic vulnerability factors to identify PAMIs for elimination, except if there are solid justifications to consider that any of these generic factors is not relevant in a country-specific context.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addition, in some countries, additional vulnerability factors not included in the indicative list  may also be associated with an increased risk of cholera outbreaks in the country-specific context. If so, they should also be considered in the PAMI analysis. As a result, the GTFCC indicative list can be customized and supplemented with additional vulnerability factors as relevant in the country-specific context.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are now going to walk you through the generic vulnerability factors included in the GTFCC indicative list.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5660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Generic vulnerability factors include the occurrence of any imported cholera case in recent years. The presence of this factor demonstrates vulnerability to cholera introduction.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Then is being adjacent to frequently cholera-affected areas in a neighboring country or being adjacent to a PAMI in a neighboring country. This factor is associated with an increased risk of cholera introduction.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Next is being located along major travel routes with transportation hubs. This factor can increase both the risk of cholera introduction and the risk of spread of a cholera outbreak.</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Hosting major population gatherings can also be associated with an increased risk of cholera introduction. For example, population gatherings might be religious or pilgrimage gatherings or nomadic or pastoralist population gatherings.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High population density or overcrowded settings such as for example urban slums, refugees camps or Internal Displaced People camps may be at higher risk of onset or spread of a cholera outbreak.</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9326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Geographic units with high-risk populations, for example seasonal workers, fishermen or miners in informal settlements may be at higher risk of onset or spread of a cholera outbreak.</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Hard-to-access populations live in an area which is not regularly accessible to health services and which have an increased risk of onset of an outbreak, including a cholera outbreak.</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Geographic units where vaccination against cholera was implemented more than 3 years ago may remain at risk, especially if concomitant to OCV, there have not been significant WASH improvements.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Extreme climate and weather conditions, for example droughts or floods, may be associated with an increased risk of cholera transmission.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Complex humanitarian emergencies might hamper surveillance and response capacities which may result in an increased risk of outbreak, including a cholera outbreak.</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5174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suboptimal WASH levels are well known cholera vulnerability factors.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use of unimproved water sources or of surface water; the use of unimproved sanitation facilities or open defecation; or the absence of handwashing facility on premises are associated with increased vulnerability to cholera.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have now gone through all the generic vulnerability factors of the GTFCC indicative list.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559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Building on the indicative list of generic vulnerability factors, country stakeholders consolidate the list of vulnerability factors to be considered in their PAMI analysis, and identify criteria to assess the presence or absence of each factor at the geographic unit level.</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particular, stakeholders may assess whether in addition to the generic vulnerability factors of the indicative list, any additional vulnerability factor is of particular relevance in their local context.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would be any factor associated in the country-specific context with an increased risk of introduction of cholera, onset of a cholera outbreak, or spread of a cholera outbreak. Additional vulnerability factors may be identified with a scoping review or expert consultations.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Once the list of vulnerability factors has been consolidated, it is necessary to define a measurable vulnerability indicator associated with a data source to assess the presence or absence of each factor.</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Regarding the time period considered to assess vulnerability:</a:t>
            </a:r>
          </a:p>
          <a:p>
            <a:pPr marL="342900" marR="0" lvl="0" indent="-342900">
              <a:lnSpc>
                <a:spcPct val="107000"/>
              </a:lnSpc>
              <a:spcBef>
                <a:spcPts val="0"/>
              </a:spcBef>
              <a:spcAft>
                <a:spcPts val="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Epidemiological indicators (for example the occurrence of imported cholera cases) are assessed for the past 5 years.</a:t>
            </a:r>
          </a:p>
          <a:p>
            <a:pPr marL="342900" marR="0" lvl="0" indent="-342900">
              <a:lnSpc>
                <a:spcPct val="107000"/>
              </a:lnSpc>
              <a:spcBef>
                <a:spcPts val="0"/>
              </a:spcBef>
              <a:spcAft>
                <a:spcPts val="800"/>
              </a:spcAft>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All other indicators are assessed with the most up-to-date data source available.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6065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illustrate the definition of measurable vulnerability indicators with a few examples. These are fictive examples; relevant measurable vulnerability indicators must be adapted in each country.</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High population density is a vulnerability factor. However, if it is not better defined with a measurable vulnerability indicator, it is not possible to assess in an objective and reproductible manner whether there is high population density in a geographic unit. This is why an indicator that is measurable must be defined. For example, an indicator to measure high population density may be a number of inhabitants greater than 1 000 inhabitants per square kilometer. This is measurable, and can be assessed in an objective and reproductible manner.</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Following a similar principle, to measure whether the vulnerability factor “at risk populations” is present in a geographic unit, the following indicator might be considered: percentage of internally displaced people (IDP) equal or above 5% of the population in a geographic unit.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a last example, the vulnerability factor “unimproved water” might be measured as above 30% of the population of the geographic unit using unimproved service level or surface water or above 15% of the population of the geographic unit using surface water.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5357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Measurable vulnerability indicators are used to assess the presence or the absence of each vulnerability factor in each geographic unit, and to score it.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a vulnerability factor is assessed as present in a geographic unit, the score is 1 point.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a vulnerability factor is assessed as absent in a geographic unit, the score is 0.</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321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Once the presence or absence of all vulnerability factors has been scored in all geographic units, the vulnerability index can be calculated.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vulnerability index is the sum of the scores of all vulnerability factors. It is calculated for each geographic unit.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By default, all vulnerability factors have the same weight in this sum. However, if justified in the country-specific context, setting different weights may be considered.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9693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Here is an example to illustrate the calculation of the vulnerability index.</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imagine a geographic unit where no cholera outbreak was reported in the last 5 years.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this geographic unit, two vulnerability factors were assessed as absent, and 3 vulnerability factors were assessed as present.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vulnerability index is 3, this corresponds to the number of vulnerability factors present in this geographic unit.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8020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this module, we will walk you through the GTFCC method to identify PAMIs for cholera elimination.</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a:t>
            </a:fld>
            <a:endParaRPr lang="en-US"/>
          </a:p>
        </p:txBody>
      </p:sp>
    </p:spTree>
    <p:extLst>
      <p:ext uri="{BB962C8B-B14F-4D97-AF65-F5344CB8AC3E}">
        <p14:creationId xmlns:p14="http://schemas.microsoft.com/office/powerpoint/2010/main" val="1829782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have now gone through all the steps for the calculation of the vulnerability index.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 is important for you to understand how the vulnerability index is calculated, however, you will not have to actually perform these calculations yourself. They are all automatized in a GTFCC PAMI Excel tool.</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will learn more about this tool in the next modules of this course. </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20</a:t>
            </a:fld>
            <a:endParaRPr lang="en-US"/>
          </a:p>
        </p:txBody>
      </p:sp>
    </p:spTree>
    <p:extLst>
      <p:ext uri="{BB962C8B-B14F-4D97-AF65-F5344CB8AC3E}">
        <p14:creationId xmlns:p14="http://schemas.microsoft.com/office/powerpoint/2010/main" val="10808304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completes the PAMI data driven phase. We will now look into the decision-making phase.</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21</a:t>
            </a:fld>
            <a:endParaRPr lang="en-US"/>
          </a:p>
        </p:txBody>
      </p:sp>
    </p:spTree>
    <p:extLst>
      <p:ext uri="{BB962C8B-B14F-4D97-AF65-F5344CB8AC3E}">
        <p14:creationId xmlns:p14="http://schemas.microsoft.com/office/powerpoint/2010/main" val="15527431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Decision making on PAMIs is achieved by consensus among multiple country stakeholders taking into account the cholera situation in recent years and the vulnerability index.</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determine the list of PAMIs, first if there are any missing data, stakeholders complement the assessment of the presence or absence of vulnerability factors. Then, they decide on a vulnerability index threshold.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will learn more about how to organize a successful PAMI stakeholder validation in Module 4 of this course.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575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vulnerability index is critical to guide decision making on PAMIs. A vulnerability index threshold is determined by consensus, and all geographic units which have a vulnerability index above the selected threshold are PAMIs. This is in addition to geographic units where cholera outbreaks were reported in recent years which by default are always PAMIs.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decide on the vulnerability index threshold, stakeholders must balance both the feasibility and the impact of the NCP.</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the vulnerability index threshold is set low, many geographic units will be PAMIs. In that situation, the potential impact of the NCP may be high, however, the feasibility of implementing multisectoral interventions in PAMIs may be challenging.</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 the other hand, if the vulnerability index threshold is set high, very few geographic units will be PAMIs. In that situation, the feasibility of the NCP may be high, however the potential impact of the NCP may be low.</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Overall, setting a threshold for the index is about finding the right balance between feasibility and impact.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627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Once country stakeholders have reached a consensus on the list of PAMIs, the next steps are to document PAMI identification and to go through an external review.</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24</a:t>
            </a:fld>
            <a:endParaRPr lang="en-US"/>
          </a:p>
        </p:txBody>
      </p:sp>
    </p:spTree>
    <p:extLst>
      <p:ext uri="{BB962C8B-B14F-4D97-AF65-F5344CB8AC3E}">
        <p14:creationId xmlns:p14="http://schemas.microsoft.com/office/powerpoint/2010/main" val="31294579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PAMI identification should be documented in a report to describe the method used and the outcomes as well as the decisions made and their justification. This is essential to ensure the traceability of PAMI identification and for future reference.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prepare a comprehensive report on PAMI identification, we encourage you to follow the GTFCC template report.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will learn more about how to document PAMI identification in Module 5 of this course.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2510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GTFCC performs independent technical reviews of PAMI identification.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These reviews represent an opportunity for countries to receive independent technical feedback and practical advice and recommendations as needed to help optimize the spatial targeting of their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ncp</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GTFCC PAMI reviews are offered to all countries and are mandatory for countries which plan to request OCV for preventive use or to request a GTFCC endorsement of their NCP.</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will learn more about GTFCC PAMI reviews in Module 5 of this course.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5779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we wrap up this module, here are the important points to remember.</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identification of PAMIs for cholera elimination is for countries where less than 5% of the geographic units reported cholera over the past 5 years.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the first phase of PAMI identification, data on the occurrence of cholera outbreaks in recent years are compiled.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Vulnerability factors which increase the risk of cholera introduction, onset of a cholera outbreak, or spread of a cholera outbreak in the country-specific context are identified. The presence or absence of each vulnerability factor in each geographic unit is then assessed with a measurable indicator and combined into a vulnerability index.</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second phase is to decide on the list of PAMIs, taking into account the occurrence of cholera outbreaks in recent years and the vulnerability index. Country stakeholders agree by consensus on a vulnerability index threshold balancing the feasibility and the potential impact of the NCP. By default, all geographic units where cholera outbreaks occurred in recent years are PAMIs for elimination. All geographic units that have a vulnerability index above the selected threshold are also PAMIs for elimination. </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27</a:t>
            </a:fld>
            <a:endParaRPr lang="en-US"/>
          </a:p>
        </p:txBody>
      </p:sp>
    </p:spTree>
    <p:extLst>
      <p:ext uri="{BB962C8B-B14F-4D97-AF65-F5344CB8AC3E}">
        <p14:creationId xmlns:p14="http://schemas.microsoft.com/office/powerpoint/2010/main" val="29708782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Before moving on to the next module, we encourage you to take a short quiz. There are three questions in this quiz.</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90496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1. Which geographic units are always considered PAMIs for cholera elimination?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Geographic units with Internally Displaced People (IDPs).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 Geographic units where a confirmed cholera outbreak was reported in recent years.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 Geographic units with high population growth.</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 Geographic units with limited access to health care.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2550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After completing this module, you will be able to:</a:t>
            </a:r>
          </a:p>
          <a:p>
            <a:pPr marL="342900" marR="0" lvl="0" indent="-342900">
              <a:lnSpc>
                <a:spcPct val="107000"/>
              </a:lnSpc>
              <a:spcBef>
                <a:spcPts val="0"/>
              </a:spcBef>
              <a:spcAft>
                <a:spcPts val="0"/>
              </a:spcAft>
              <a:buClr>
                <a:srgbClr val="009999"/>
              </a:buClr>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Understand how the vulnerability index is calculated;</a:t>
            </a:r>
          </a:p>
          <a:p>
            <a:pPr marL="342900" marR="0" lvl="0" indent="-342900">
              <a:lnSpc>
                <a:spcPct val="107000"/>
              </a:lnSpc>
              <a:spcBef>
                <a:spcPts val="0"/>
              </a:spcBef>
              <a:spcAft>
                <a:spcPts val="0"/>
              </a:spcAft>
              <a:buClr>
                <a:srgbClr val="009999"/>
              </a:buClr>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Understand how the vulnerability index guides the decision-making on PAMIs;</a:t>
            </a:r>
          </a:p>
          <a:p>
            <a:pPr marL="342900" marR="0" lvl="0" indent="-342900">
              <a:lnSpc>
                <a:spcPct val="107000"/>
              </a:lnSpc>
              <a:spcBef>
                <a:spcPts val="0"/>
              </a:spcBef>
              <a:spcAft>
                <a:spcPts val="0"/>
              </a:spcAft>
              <a:buClr>
                <a:srgbClr val="009999"/>
              </a:buClr>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Explain how the final list of PAMIs is determined at the stakeholder validation;</a:t>
            </a:r>
          </a:p>
          <a:p>
            <a:pPr marL="342900" marR="0" lvl="0" indent="-342900">
              <a:lnSpc>
                <a:spcPct val="107000"/>
              </a:lnSpc>
              <a:spcBef>
                <a:spcPts val="0"/>
              </a:spcBef>
              <a:spcAft>
                <a:spcPts val="800"/>
              </a:spcAft>
              <a:buClr>
                <a:srgbClr val="009999"/>
              </a:buClr>
              <a:buFont typeface="Courier New" panose="02070309020205020404" pitchFamily="49" charset="0"/>
              <a:buChar char="o"/>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Describe the next steps following the stakeholder validation.</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3</a:t>
            </a:fld>
            <a:endParaRPr lang="en-US"/>
          </a:p>
        </p:txBody>
      </p:sp>
    </p:spTree>
    <p:extLst>
      <p:ext uri="{BB962C8B-B14F-4D97-AF65-F5344CB8AC3E}">
        <p14:creationId xmlns:p14="http://schemas.microsoft.com/office/powerpoint/2010/main" val="41647577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b. By default, geographic units where a confirmed cholera outbreak was reported in recent years are always PAMIs for elimination regardless of their vulnerability index.</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93469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2. How is vulnerability to cholera assessed to identify PAMIs for cholera elimination?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Presence of factors increasing the risk of onset of a cholera outbreak.</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 Occurrence of confirmed cholera outbreak in recent years.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 Level of access to safely managed drinking water below the target of the sustainable development goals.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 Presence of factors increasing the risk of introduction of cholera, onset of a cholera outbreak, or spread of a cholera outbreak.</a:t>
            </a:r>
          </a:p>
          <a:p>
            <a:pPr marR="0" lvl="0" algn="l" defTabSz="914400" rtl="0" eaLnBrk="1" fontAlgn="auto" latinLnBrk="0" hangingPunct="1">
              <a:lnSpc>
                <a:spcPct val="107000"/>
              </a:lnSpc>
              <a:spcBef>
                <a:spcPts val="0"/>
              </a:spcBef>
              <a:spcAft>
                <a:spcPts val="0"/>
              </a:spcAft>
              <a:buClrTx/>
              <a:buSzTx/>
              <a:tabLst/>
              <a:defRPr/>
            </a:pPr>
            <a:endParaRPr kumimoji="0" lang="en-US" sz="12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59671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d. To identify PAMIs for cholera elimination, vulnerability to cholera is assessed with presence of factors increasing the risk of introduction of cholera, onset of a cholera outbreak, or spread of a cholera outbreak.</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18485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3. This is the last question. What is the objective of the stakeholder validation for PAMI identification?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Stakeholder validation of the distribution of resources across all regions for eliminating cholera.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 Stakeholder decision on a threshold for the vulnerability index.</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 Stakeholder validation of preparedness plans for all cholera prevention and control pillars.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64600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b. At the stakeholder validation, stakeholders decide on a vulnerability index threshold.</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41727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have now completed this module.</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35</a:t>
            </a:fld>
            <a:endParaRPr lang="en-US"/>
          </a:p>
        </p:txBody>
      </p:sp>
    </p:spTree>
    <p:extLst>
      <p:ext uri="{BB962C8B-B14F-4D97-AF65-F5344CB8AC3E}">
        <p14:creationId xmlns:p14="http://schemas.microsoft.com/office/powerpoint/2010/main" val="1758959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identification of PAMIs for cholera elimination is for countries where in recent years there has been no to low cholera transmission.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a guiding principle, these are countries where less than 5% of the geographic units reported cholera over the past five years.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these countries, the identification of PAMIs is to effectively guide the spatial targeting of an NCP to eliminate cholera.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Countries with no to low cholera transmission remain at risk for cholera reemergence if vulnerabilities for cholera persist. Therefore, implementing an NCP for cholera elimination is essential to eliminate cholera as a threat to public health in a sustainable manner.</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Other countries, meaning countries where more than 5% of the geographic units reported cholera over the past five years, should instead identify PAMIs for cholera control in order to guide the spatial targeting of an NCP to control cholera. If this corresponds to your country’s situation, we encourage you to go to the dedicated GTFCC online course.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443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 nutshell, identifying PAMIs for cholera elimination is about identifying geographic units that are the most vulnerable to the reemergence of cholera outbreaks..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 are two main phases to identify PAMIs for cholera elimination.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first phase is driven by the data. At this phase, all geographic units of the country are scored according to a numeric vulnerability index.</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Calculating this index aims to guide objective decision-making in order to ensure that PAMIs for cholera elimination are indeed the geographic units which are most vulnerable to cholera reemergence.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second phase is the actual decision-making on PAMIs.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Decision making on the list of PAMIs is achieved by consensus among country stakeholders representing various sectors, different levels and multiple organizations.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These stakeholders decide together, by consensus, on a threshold for the vulnerability index calculated at the first phase.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All geographic units where cholera outbreaks were reported in recent years as well as those with a vulnerability index above this threshold are then PAMIs for elimination.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309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dive in the data driven phase leading to the calculation of the vulnerability index.</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6</a:t>
            </a:fld>
            <a:endParaRPr lang="en-US"/>
          </a:p>
        </p:txBody>
      </p:sp>
    </p:spTree>
    <p:extLst>
      <p:ext uri="{BB962C8B-B14F-4D97-AF65-F5344CB8AC3E}">
        <p14:creationId xmlns:p14="http://schemas.microsoft.com/office/powerpoint/2010/main" val="1150642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vulnerability to cholera reemergence is assessed taking into account two dimensions, the occurrence of confirmed cholera outbreaks in recent years, considering at least the past 5 years, and the presence of vulnerability factors associated with an increased risk of cholera outbreaks.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Vulnerability to cholera reemergence is assessed for each geographic unit of a country. </a:t>
            </a: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The geographic level of this assessment is the geographic level at which multisectoral interventions against cholera will be implemented in the NCP. The corresponding level is country specific. This means that each country determines the most appropriate geographic level to coordinate the implementation of targeted multisectoral interventions against cholera.  </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Most often, countries consider administrative level 2 or administrative level 3, however different geographic levels may also be considered.</a:t>
            </a:r>
            <a:endParaRPr lang="en-US" sz="1800" b="1" kern="100" dirty="0">
              <a:solidFill>
                <a:srgbClr val="009999"/>
              </a:solidFill>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8710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see how the list of PAMIs for cholera elimination is established taking into account these two dimensions of vulnerability.</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By default, all geographic units where confirmed cholera outbreaks were reported in the past 5 years are PAMIs for elimination. In countries meeting the conditions to identify PAMIs for elimination, only a few geographic units will be PAMIs based on this criterion.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Therefore, in addition, all geographic units that have a vulnerability index above a country-specific threshold are also PAMIs for elimination.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Other geographic units are not PAMIs.</a:t>
            </a:r>
          </a:p>
          <a:p>
            <a:endParaRPr lang="en-US" dirty="0"/>
          </a:p>
        </p:txBody>
      </p:sp>
      <p:sp>
        <p:nvSpPr>
          <p:cNvPr id="4" name="Slide Number Placeholder 3"/>
          <p:cNvSpPr>
            <a:spLocks noGrp="1"/>
          </p:cNvSpPr>
          <p:nvPr>
            <p:ph type="sldNum" sz="quarter" idx="5"/>
          </p:nvPr>
        </p:nvSpPr>
        <p:spPr/>
        <p:txBody>
          <a:bodyPr/>
          <a:lstStyle/>
          <a:p>
            <a:fld id="{3456EF30-4FE0-4EA9-8E5D-4D51CC2F6F0A}" type="slidenum">
              <a:rPr lang="en-US" smtClean="0"/>
              <a:t>8</a:t>
            </a:fld>
            <a:endParaRPr lang="en-US"/>
          </a:p>
        </p:txBody>
      </p:sp>
    </p:spTree>
    <p:extLst>
      <p:ext uri="{BB962C8B-B14F-4D97-AF65-F5344CB8AC3E}">
        <p14:creationId xmlns:p14="http://schemas.microsoft.com/office/powerpoint/2010/main" val="1764773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By default, geographic units where a confirmed cholera outbreak was reported in recent years are PAMIs for elimination. This is because de facto the recent occurrence of a confirmed cholera outbreak demonstrates high vulnerability to cholera.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 has been a confirmed cholera outbreak in a geographic unit if there has been at least one locally acquired confirmed cholera case reported in this geographic unit.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locally acquired cholera case is a case who was infected in the geographic unit considered. This is by opposition to an imported cholera case who was infected outside of the geographic unit considered.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identify PAMIs for elimination, the occurrence of confirmed outbreaks is assessed in each geographic unit for at least the past 5 years, using retrospective surveillance data.</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6EF30-4FE0-4EA9-8E5D-4D51CC2F6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8233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3E85E2-A401-440B-A13B-338E8BA10CF6}" type="datetime1">
              <a:rPr lang="en-US" smtClean="0"/>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70CBFD-6ABA-42CE-927C-0850FAFCCA9A}" type="datetime1">
              <a:rPr lang="en-US" smtClean="0"/>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05781E-9C3E-4F77-9E07-59DFC2E608FC}" type="datetime1">
              <a:rPr lang="en-US" smtClean="0"/>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2B67120D-5AF9-482A-AFCA-49A78D4B9129}" type="datetime1">
              <a:rPr lang="en-US" smtClean="0"/>
              <a:t>2/21/2025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31023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7DE9E03-AF05-456A-94C4-120DFADFE215}" type="datetime1">
              <a:rPr lang="en-US" smtClean="0"/>
              <a:t>2/21/2025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71948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A97CA5E9-C589-487B-A102-661CB772DD8D}" type="datetime1">
              <a:rPr lang="en-US" smtClean="0"/>
              <a:t>2/21/2025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05209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942E7A94-F5BF-453E-930D-B00EE6A66D61}" type="datetime1">
              <a:rPr lang="en-US" smtClean="0"/>
              <a:t>2/21/2025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7289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8EB459F4-E3DF-40EA-A569-1755759A1B84}" type="datetime1">
              <a:rPr lang="en-US" smtClean="0"/>
              <a:t>2/21/2025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03179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8DE-5850-577F-C289-4F4E55DD8BDE}"/>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66B5C60-A6AF-EEC6-17DE-E2B46A04230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C70D7899-9E45-FFDB-2FE4-5D4F68B6C0C1}"/>
              </a:ext>
            </a:extLst>
          </p:cNvPr>
          <p:cNvSpPr>
            <a:spLocks noGrp="1"/>
          </p:cNvSpPr>
          <p:nvPr>
            <p:ph type="dt" sz="half" idx="10"/>
          </p:nvPr>
        </p:nvSpPr>
        <p:spPr/>
        <p:txBody>
          <a:bodyPr/>
          <a:lstStyle/>
          <a:p>
            <a:fld id="{D8E12DCC-A238-45C8-BFEA-0B63C0E6D36F}" type="datetime1">
              <a:rPr lang="en-US" smtClean="0"/>
              <a:t>2/21/2025</a:t>
            </a:fld>
            <a:endParaRPr lang="en-GB"/>
          </a:p>
        </p:txBody>
      </p:sp>
      <p:sp>
        <p:nvSpPr>
          <p:cNvPr id="5" name="Footer Placeholder 4">
            <a:extLst>
              <a:ext uri="{FF2B5EF4-FFF2-40B4-BE49-F238E27FC236}">
                <a16:creationId xmlns:a16="http://schemas.microsoft.com/office/drawing/2014/main" id="{8E3BF3AD-05CF-03FF-8E54-7B076F38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68F-97AC-AA95-454E-152F9D316288}"/>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155535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AAD9EAA8-C8EA-4C9F-B9C7-809D0B821D1A}" type="datetime1">
              <a:rPr lang="en-US" smtClean="0"/>
              <a:t>2/21/2025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99627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FBD6DD7F-A9C9-42B5-BA7A-88EEA812E22C}" type="datetime1">
              <a:rPr lang="en-US" smtClean="0"/>
              <a:t>2/21/2025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39721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D870FD-E339-4FA9-AD09-14ECCC83A330}" type="datetime1">
              <a:rPr lang="en-US" smtClean="0"/>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9ABBFB0F-E54E-4742-B7C4-F610E362DEDB}" type="datetime1">
              <a:rPr lang="en-US" smtClean="0"/>
              <a:t>2/21/2025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029748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539E983E-CDBE-4953-B0C9-C3F7F00C73C0}" type="datetime1">
              <a:rPr lang="en-US" smtClean="0"/>
              <a:t>2/21/2025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795485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E367FC2C-011F-455C-9B2F-B469ED5AC0FD}" type="datetime1">
              <a:rPr lang="en-US" smtClean="0"/>
              <a:t>2/21/2025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394883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F233055C-6FB7-410A-AA15-706F0890EF59}" type="datetime1">
              <a:rPr lang="en-US" smtClean="0"/>
              <a:t>2/21/2025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8473292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9A92D34F-9E54-40C7-B871-3219B24C7408}" type="datetime1">
              <a:rPr lang="en-US" smtClean="0"/>
              <a:t>2/21/2025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368778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4A91-B472-D3E0-532D-58112A39B102}"/>
              </a:ext>
            </a:extLst>
          </p:cNvPr>
          <p:cNvSpPr>
            <a:spLocks noGrp="1"/>
          </p:cNvSpPr>
          <p:nvPr>
            <p:ph type="title"/>
          </p:nvPr>
        </p:nvSpPr>
        <p:spPr>
          <a:xfrm>
            <a:off x="1247775" y="2564608"/>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944FBF42-DEFE-56E5-8A75-CF1D4DE844A2}"/>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1E8AE6-93D3-6E93-0DF3-5D8CD479C3BF}"/>
              </a:ext>
            </a:extLst>
          </p:cNvPr>
          <p:cNvSpPr>
            <a:spLocks noGrp="1"/>
          </p:cNvSpPr>
          <p:nvPr>
            <p:ph type="dt" sz="half" idx="10"/>
          </p:nvPr>
        </p:nvSpPr>
        <p:spPr/>
        <p:txBody>
          <a:bodyPr/>
          <a:lstStyle/>
          <a:p>
            <a:fld id="{98EF72B9-DF52-4D60-A042-270EE20FD27E}" type="datetime1">
              <a:rPr lang="en-US" smtClean="0"/>
              <a:t>2/21/2025</a:t>
            </a:fld>
            <a:endParaRPr lang="en-GB"/>
          </a:p>
        </p:txBody>
      </p:sp>
      <p:sp>
        <p:nvSpPr>
          <p:cNvPr id="5" name="Footer Placeholder 4">
            <a:extLst>
              <a:ext uri="{FF2B5EF4-FFF2-40B4-BE49-F238E27FC236}">
                <a16:creationId xmlns:a16="http://schemas.microsoft.com/office/drawing/2014/main" id="{1033E1AF-7CBE-3975-D931-343A72FD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E9794-E1FD-F061-0ED2-A1985A210BE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285229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5A3-D401-9240-9ABC-CEA6F83F9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1F247E-0395-6798-F3A8-3910F97966FF}"/>
              </a:ext>
            </a:extLst>
          </p:cNvPr>
          <p:cNvSpPr>
            <a:spLocks noGrp="1"/>
          </p:cNvSpPr>
          <p:nvPr>
            <p:ph sz="half" idx="1"/>
          </p:nvPr>
        </p:nvSpPr>
        <p:spPr>
          <a:xfrm>
            <a:off x="1257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5F5EC1-2553-C03E-D4BF-63A7AF7996A7}"/>
              </a:ext>
            </a:extLst>
          </p:cNvPr>
          <p:cNvSpPr>
            <a:spLocks noGrp="1"/>
          </p:cNvSpPr>
          <p:nvPr>
            <p:ph sz="half" idx="2"/>
          </p:nvPr>
        </p:nvSpPr>
        <p:spPr>
          <a:xfrm>
            <a:off x="9258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126254-A8EE-32F4-EABC-0CE241F943B5}"/>
              </a:ext>
            </a:extLst>
          </p:cNvPr>
          <p:cNvSpPr>
            <a:spLocks noGrp="1"/>
          </p:cNvSpPr>
          <p:nvPr>
            <p:ph type="dt" sz="half" idx="10"/>
          </p:nvPr>
        </p:nvSpPr>
        <p:spPr/>
        <p:txBody>
          <a:bodyPr/>
          <a:lstStyle/>
          <a:p>
            <a:fld id="{11FBCAD8-815A-4320-992B-517957F694F9}" type="datetime1">
              <a:rPr lang="en-US" smtClean="0"/>
              <a:t>2/21/2025</a:t>
            </a:fld>
            <a:endParaRPr lang="en-GB"/>
          </a:p>
        </p:txBody>
      </p:sp>
      <p:sp>
        <p:nvSpPr>
          <p:cNvPr id="6" name="Footer Placeholder 5">
            <a:extLst>
              <a:ext uri="{FF2B5EF4-FFF2-40B4-BE49-F238E27FC236}">
                <a16:creationId xmlns:a16="http://schemas.microsoft.com/office/drawing/2014/main" id="{AB73B7CA-4586-0BE2-B236-77CAFA1A2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27C74-DFA9-A44C-05A2-AD98B353B68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9835836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C31A-C5B3-5882-C79D-857DC59753C7}"/>
              </a:ext>
            </a:extLst>
          </p:cNvPr>
          <p:cNvSpPr>
            <a:spLocks noGrp="1"/>
          </p:cNvSpPr>
          <p:nvPr>
            <p:ph type="title"/>
          </p:nvPr>
        </p:nvSpPr>
        <p:spPr>
          <a:xfrm>
            <a:off x="1259682" y="547688"/>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5922A49B-CC79-D829-1131-8B70D9048AA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2975155D-4CD1-9ED8-DC4F-06898EC2FEDD}"/>
              </a:ext>
            </a:extLst>
          </p:cNvPr>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7D53B8-56BF-8E99-9979-7E399EBA5C6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E269F9B-2DD3-523D-518F-27880D73302B}"/>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2553488-030B-03AD-FA45-9335DEFEC808}"/>
              </a:ext>
            </a:extLst>
          </p:cNvPr>
          <p:cNvSpPr>
            <a:spLocks noGrp="1"/>
          </p:cNvSpPr>
          <p:nvPr>
            <p:ph type="dt" sz="half" idx="10"/>
          </p:nvPr>
        </p:nvSpPr>
        <p:spPr/>
        <p:txBody>
          <a:bodyPr/>
          <a:lstStyle/>
          <a:p>
            <a:fld id="{695F6524-950C-4552-8CEE-8CF15036ED1B}" type="datetime1">
              <a:rPr lang="en-US" smtClean="0"/>
              <a:t>2/21/2025</a:t>
            </a:fld>
            <a:endParaRPr lang="en-GB"/>
          </a:p>
        </p:txBody>
      </p:sp>
      <p:sp>
        <p:nvSpPr>
          <p:cNvPr id="8" name="Footer Placeholder 7">
            <a:extLst>
              <a:ext uri="{FF2B5EF4-FFF2-40B4-BE49-F238E27FC236}">
                <a16:creationId xmlns:a16="http://schemas.microsoft.com/office/drawing/2014/main" id="{EBBD6FA8-B0BF-591F-5E1A-B1D1EB727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6778E5-C044-D749-94A4-30697C65B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9476465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5F0E-6626-232C-7E32-B0DA9C611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E4F9F-CDB0-F72A-20C1-A398956D09C3}"/>
              </a:ext>
            </a:extLst>
          </p:cNvPr>
          <p:cNvSpPr>
            <a:spLocks noGrp="1"/>
          </p:cNvSpPr>
          <p:nvPr>
            <p:ph type="dt" sz="half" idx="10"/>
          </p:nvPr>
        </p:nvSpPr>
        <p:spPr/>
        <p:txBody>
          <a:bodyPr/>
          <a:lstStyle/>
          <a:p>
            <a:fld id="{4BA57321-89AA-409C-A182-0724832009E8}" type="datetime1">
              <a:rPr lang="en-US" smtClean="0"/>
              <a:t>2/21/2025</a:t>
            </a:fld>
            <a:endParaRPr lang="en-GB"/>
          </a:p>
        </p:txBody>
      </p:sp>
      <p:sp>
        <p:nvSpPr>
          <p:cNvPr id="4" name="Footer Placeholder 3">
            <a:extLst>
              <a:ext uri="{FF2B5EF4-FFF2-40B4-BE49-F238E27FC236}">
                <a16:creationId xmlns:a16="http://schemas.microsoft.com/office/drawing/2014/main" id="{7002759A-8873-A9CD-6A5B-EEDFFFFCE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5079A2-7EC5-447B-F3AF-324E72E4D4FE}"/>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2212952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16A96-6484-1B24-66C7-DF30B50429ED}"/>
              </a:ext>
            </a:extLst>
          </p:cNvPr>
          <p:cNvSpPr>
            <a:spLocks noGrp="1"/>
          </p:cNvSpPr>
          <p:nvPr>
            <p:ph type="dt" sz="half" idx="10"/>
          </p:nvPr>
        </p:nvSpPr>
        <p:spPr/>
        <p:txBody>
          <a:bodyPr/>
          <a:lstStyle/>
          <a:p>
            <a:fld id="{DD1BB941-6DB0-4785-8027-EE68B86B9FBC}" type="datetime1">
              <a:rPr lang="en-US" smtClean="0"/>
              <a:t>2/21/2025</a:t>
            </a:fld>
            <a:endParaRPr lang="en-GB"/>
          </a:p>
        </p:txBody>
      </p:sp>
      <p:sp>
        <p:nvSpPr>
          <p:cNvPr id="3" name="Footer Placeholder 2">
            <a:extLst>
              <a:ext uri="{FF2B5EF4-FFF2-40B4-BE49-F238E27FC236}">
                <a16:creationId xmlns:a16="http://schemas.microsoft.com/office/drawing/2014/main" id="{EAD4A78F-C737-5816-1538-51283A688F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02DF4-ADD0-5601-DBEE-D3296C470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472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C3E209-57C0-4BC1-963E-07FBCC75C61C}" type="datetime1">
              <a:rPr lang="en-US" smtClean="0"/>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F0F3-CE9D-BEC4-4270-DE196BD13277}"/>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87BB7B3C-1F5B-AA96-6F83-374FB472A53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6CFAE5D-D528-9C57-7740-DA69CBC2320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4A0EB47-6CAD-89BD-9F23-40F91E871233}"/>
              </a:ext>
            </a:extLst>
          </p:cNvPr>
          <p:cNvSpPr>
            <a:spLocks noGrp="1"/>
          </p:cNvSpPr>
          <p:nvPr>
            <p:ph type="dt" sz="half" idx="10"/>
          </p:nvPr>
        </p:nvSpPr>
        <p:spPr/>
        <p:txBody>
          <a:bodyPr/>
          <a:lstStyle/>
          <a:p>
            <a:fld id="{460013A5-FE79-43D2-A7D7-0F85DC8DFADA}" type="datetime1">
              <a:rPr lang="en-US" smtClean="0"/>
              <a:t>2/21/2025</a:t>
            </a:fld>
            <a:endParaRPr lang="en-GB"/>
          </a:p>
        </p:txBody>
      </p:sp>
      <p:sp>
        <p:nvSpPr>
          <p:cNvPr id="6" name="Footer Placeholder 5">
            <a:extLst>
              <a:ext uri="{FF2B5EF4-FFF2-40B4-BE49-F238E27FC236}">
                <a16:creationId xmlns:a16="http://schemas.microsoft.com/office/drawing/2014/main" id="{83DE270B-8E30-4BC2-0218-1EF5405F6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781F-DA56-9216-E1FB-82BB3B3D7FC4}"/>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94786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4F9-9B33-2AA7-CBCF-7FECB5C45314}"/>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6CCBB2-C159-7B55-0DF6-8511121C151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a:extLst>
              <a:ext uri="{FF2B5EF4-FFF2-40B4-BE49-F238E27FC236}">
                <a16:creationId xmlns:a16="http://schemas.microsoft.com/office/drawing/2014/main" id="{FCBA2B1B-FD55-81D7-D9CB-E2FC685DC36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051112A-D47E-A8CB-8FD3-4E70D70FF555}"/>
              </a:ext>
            </a:extLst>
          </p:cNvPr>
          <p:cNvSpPr>
            <a:spLocks noGrp="1"/>
          </p:cNvSpPr>
          <p:nvPr>
            <p:ph type="dt" sz="half" idx="10"/>
          </p:nvPr>
        </p:nvSpPr>
        <p:spPr/>
        <p:txBody>
          <a:bodyPr/>
          <a:lstStyle/>
          <a:p>
            <a:fld id="{177D2F6D-515B-4990-B182-54A9962AA62F}" type="datetime1">
              <a:rPr lang="en-US" smtClean="0"/>
              <a:t>2/21/2025</a:t>
            </a:fld>
            <a:endParaRPr lang="en-GB"/>
          </a:p>
        </p:txBody>
      </p:sp>
      <p:sp>
        <p:nvSpPr>
          <p:cNvPr id="6" name="Footer Placeholder 5">
            <a:extLst>
              <a:ext uri="{FF2B5EF4-FFF2-40B4-BE49-F238E27FC236}">
                <a16:creationId xmlns:a16="http://schemas.microsoft.com/office/drawing/2014/main" id="{4FB3F725-7FE5-5BAA-B1D7-29FC549F1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56B09-A26B-E7E6-E506-2A5B3F40096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828325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7D8E-FF0A-DFEC-1608-53D5E8F457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72BB35-BCAA-8C21-C004-CC055976B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D780C-29A4-D71A-74FC-64EB1FE56FAB}"/>
              </a:ext>
            </a:extLst>
          </p:cNvPr>
          <p:cNvSpPr>
            <a:spLocks noGrp="1"/>
          </p:cNvSpPr>
          <p:nvPr>
            <p:ph type="dt" sz="half" idx="10"/>
          </p:nvPr>
        </p:nvSpPr>
        <p:spPr/>
        <p:txBody>
          <a:bodyPr/>
          <a:lstStyle/>
          <a:p>
            <a:fld id="{AD375273-311C-4A62-A04A-320DE34C2D6D}" type="datetime1">
              <a:rPr lang="en-US" smtClean="0"/>
              <a:t>2/21/2025</a:t>
            </a:fld>
            <a:endParaRPr lang="en-GB"/>
          </a:p>
        </p:txBody>
      </p:sp>
      <p:sp>
        <p:nvSpPr>
          <p:cNvPr id="5" name="Footer Placeholder 4">
            <a:extLst>
              <a:ext uri="{FF2B5EF4-FFF2-40B4-BE49-F238E27FC236}">
                <a16:creationId xmlns:a16="http://schemas.microsoft.com/office/drawing/2014/main" id="{C66AC12F-DB60-81DC-36D1-C2A4CE80A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3350B-2E4C-12CA-8707-3D64674AD603}"/>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072053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FEF4F-765A-A6E4-05F0-85053052B3BA}"/>
              </a:ext>
            </a:extLst>
          </p:cNvPr>
          <p:cNvSpPr>
            <a:spLocks noGrp="1"/>
          </p:cNvSpPr>
          <p:nvPr>
            <p:ph type="title" orient="vert"/>
          </p:nvPr>
        </p:nvSpPr>
        <p:spPr>
          <a:xfrm>
            <a:off x="13087350" y="547688"/>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CC06EE-215B-C6E2-20EB-2407C812E53E}"/>
              </a:ext>
            </a:extLst>
          </p:cNvPr>
          <p:cNvSpPr>
            <a:spLocks noGrp="1"/>
          </p:cNvSpPr>
          <p:nvPr>
            <p:ph type="body" orient="vert" idx="1"/>
          </p:nvPr>
        </p:nvSpPr>
        <p:spPr>
          <a:xfrm>
            <a:off x="1257300" y="547688"/>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55858F-C897-0F48-9588-A14276C47F22}"/>
              </a:ext>
            </a:extLst>
          </p:cNvPr>
          <p:cNvSpPr>
            <a:spLocks noGrp="1"/>
          </p:cNvSpPr>
          <p:nvPr>
            <p:ph type="dt" sz="half" idx="10"/>
          </p:nvPr>
        </p:nvSpPr>
        <p:spPr/>
        <p:txBody>
          <a:bodyPr/>
          <a:lstStyle/>
          <a:p>
            <a:fld id="{54FC3105-1B57-4987-A8C5-D35CB8F689DD}" type="datetime1">
              <a:rPr lang="en-US" smtClean="0"/>
              <a:t>2/21/2025</a:t>
            </a:fld>
            <a:endParaRPr lang="en-GB"/>
          </a:p>
        </p:txBody>
      </p:sp>
      <p:sp>
        <p:nvSpPr>
          <p:cNvPr id="5" name="Footer Placeholder 4">
            <a:extLst>
              <a:ext uri="{FF2B5EF4-FFF2-40B4-BE49-F238E27FC236}">
                <a16:creationId xmlns:a16="http://schemas.microsoft.com/office/drawing/2014/main" id="{5205FB30-D1C1-3FA0-3F5D-6C23812F3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D849B-7CB1-AFC8-77F2-DB22E340D0CC}"/>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39261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08AACB-6FCD-4C5A-8BFC-775EDB10F151}" type="datetime1">
              <a:rPr lang="en-US" smtClean="0"/>
              <a:t>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832BDA-134D-426D-8A10-C777870F3EDD}" type="datetime1">
              <a:rPr lang="en-US" smtClean="0"/>
              <a:t>2/21/2025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8C13D1-8820-48B5-9C23-4F79B8F303B9}" type="datetime1">
              <a:rPr lang="en-US" smtClean="0"/>
              <a:t>2/21/2025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BBBF39-BC22-48CE-952E-9B7280572992}" type="datetime1">
              <a:rPr lang="en-US" smtClean="0"/>
              <a:t>2/21/2025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97523A-3717-4C75-9EA8-36E9A7E198E9}" type="datetime1">
              <a:rPr lang="en-US" smtClean="0"/>
              <a:t>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7323A4-D898-4775-A3B9-BD5D8C75A0E5}" type="datetime1">
              <a:rPr lang="en-US" smtClean="0"/>
              <a:t>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8B6B51-721B-4461-A26E-CBA507F11EEF}" type="datetime1">
              <a:rPr lang="en-US" smtClean="0"/>
              <a:t>2/21/2025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BA12365E-15EF-400A-8840-802BFD24806D}" type="datetime1">
              <a:rPr lang="en-US" smtClean="0"/>
              <a:t>2/21/2025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0019735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286E5-3A6E-4824-8731-2140993AD6E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D7FE9216-8435-26C0-93CA-28E24847521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5065DBB-B3FE-291A-CC64-79334D9F7CD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C9B8C001-E3C9-4F0A-8824-2024E40035AE}" type="datetime1">
              <a:rPr lang="en-US" smtClean="0"/>
              <a:t>2/21/2025</a:t>
            </a:fld>
            <a:endParaRPr lang="en-GB"/>
          </a:p>
        </p:txBody>
      </p:sp>
      <p:sp>
        <p:nvSpPr>
          <p:cNvPr id="5" name="Footer Placeholder 4">
            <a:extLst>
              <a:ext uri="{FF2B5EF4-FFF2-40B4-BE49-F238E27FC236}">
                <a16:creationId xmlns:a16="http://schemas.microsoft.com/office/drawing/2014/main" id="{09C8439F-4A8E-9B50-8138-06A9BA5CCA5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45C2E4-6E7D-1B01-0314-3BC37514100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BE81A3-ADE1-4B8A-B1A6-4A8F0AD1777A}" type="slidenum">
              <a:rPr lang="en-GB" smtClean="0"/>
              <a:t>‹#›</a:t>
            </a:fld>
            <a:endParaRPr lang="en-GB"/>
          </a:p>
        </p:txBody>
      </p:sp>
    </p:spTree>
    <p:extLst>
      <p:ext uri="{BB962C8B-B14F-4D97-AF65-F5344CB8AC3E}">
        <p14:creationId xmlns:p14="http://schemas.microsoft.com/office/powerpoint/2010/main" val="33994273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6.xml"/><Relationship Id="rId5" Type="http://schemas.openxmlformats.org/officeDocument/2006/relationships/image" Target="../media/image4.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14.png"/><Relationship Id="rId4" Type="http://schemas.openxmlformats.org/officeDocument/2006/relationships/image" Target="../media/image13.sv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image" Target="../media/image13.sv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13.sv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6.xml"/><Relationship Id="rId5" Type="http://schemas.openxmlformats.org/officeDocument/2006/relationships/image" Target="../media/image13.sv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t a table&#10;&#10;Description automatically generated">
            <a:extLst>
              <a:ext uri="{FF2B5EF4-FFF2-40B4-BE49-F238E27FC236}">
                <a16:creationId xmlns:a16="http://schemas.microsoft.com/office/drawing/2014/main" id="{73EDEC52-A715-62C3-A733-DA0E2DE2BA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 y="0"/>
            <a:ext cx="18486120" cy="10287000"/>
          </a:xfrm>
          <a:prstGeom prst="rect">
            <a:avLst/>
          </a:prstGeom>
        </p:spPr>
      </p:pic>
    </p:spTree>
    <p:extLst>
      <p:ext uri="{BB962C8B-B14F-4D97-AF65-F5344CB8AC3E}">
        <p14:creationId xmlns:p14="http://schemas.microsoft.com/office/powerpoint/2010/main" val="19007475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698504" y="-1967116"/>
            <a:ext cx="9842504" cy="3348121"/>
            <a:chOff x="-34458" y="-47625"/>
            <a:chExt cx="1068211" cy="299193"/>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34458" y="16502"/>
              <a:ext cx="1068211"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61818" y="528095"/>
            <a:ext cx="10747665"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Vulnerability to </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cholera</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8" name="Rectangle: Rounded Corners 17">
            <a:extLst>
              <a:ext uri="{FF2B5EF4-FFF2-40B4-BE49-F238E27FC236}">
                <a16:creationId xmlns:a16="http://schemas.microsoft.com/office/drawing/2014/main" id="{BD759610-D814-A014-678A-9E55D591AFC7}"/>
              </a:ext>
            </a:extLst>
          </p:cNvPr>
          <p:cNvSpPr/>
          <p:nvPr/>
        </p:nvSpPr>
        <p:spPr>
          <a:xfrm>
            <a:off x="1790700" y="2400300"/>
            <a:ext cx="14706600" cy="167640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71C51CA2-29CD-A4DE-3B88-8B59A241FE8B}"/>
              </a:ext>
            </a:extLst>
          </p:cNvPr>
          <p:cNvSpPr txBox="1"/>
          <p:nvPr/>
        </p:nvSpPr>
        <p:spPr>
          <a:xfrm>
            <a:off x="2607823" y="4685467"/>
            <a:ext cx="14173200" cy="1754326"/>
          </a:xfrm>
          <a:prstGeom prst="rect">
            <a:avLst/>
          </a:prstGeom>
          <a:noFill/>
        </p:spPr>
        <p:txBody>
          <a:bodyPr wrap="square" rtlCol="0">
            <a:spAutoFit/>
          </a:bodyPr>
          <a:lstStyle/>
          <a:p>
            <a:pPr marL="457200" indent="-457200">
              <a:spcAft>
                <a:spcPts val="1800"/>
              </a:spcAft>
              <a:buClr>
                <a:srgbClr val="009999"/>
              </a:buClr>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Vulnerability to cholera</a:t>
            </a:r>
          </a:p>
          <a:p>
            <a:pPr marL="914400" lvl="1" indent="-457200">
              <a:spcAft>
                <a:spcPts val="600"/>
              </a:spcAft>
              <a:buClr>
                <a:srgbClr val="009999"/>
              </a:buClr>
              <a:buFont typeface="Arial" panose="020B0604020202020204" pitchFamily="34" charset="0"/>
              <a:buChar char="•"/>
            </a:pPr>
            <a:r>
              <a:rPr lang="en-GB" sz="2800" dirty="0">
                <a:solidFill>
                  <a:prstClr val="black"/>
                </a:solidFill>
                <a:latin typeface="Atkinson Hyperlegible"/>
              </a:rPr>
              <a:t>Assessed with number of vulnerability factors present</a:t>
            </a:r>
          </a:p>
          <a:p>
            <a:pPr marL="914400" lvl="1" indent="-457200">
              <a:spcAft>
                <a:spcPts val="1200"/>
              </a:spcAft>
              <a:buClr>
                <a:srgbClr val="009999"/>
              </a:buClr>
              <a:buFont typeface="Arial" panose="020B0604020202020204" pitchFamily="34" charset="0"/>
              <a:buChar char="•"/>
            </a:pPr>
            <a:r>
              <a:rPr lang="en-GB" sz="2800" dirty="0">
                <a:solidFill>
                  <a:prstClr val="black"/>
                </a:solidFill>
                <a:latin typeface="Atkinson Hyperlegible"/>
              </a:rPr>
              <a:t>Captured in </a:t>
            </a:r>
            <a:r>
              <a:rPr lang="en-GB" sz="2800" dirty="0">
                <a:solidFill>
                  <a:srgbClr val="009999"/>
                </a:solidFill>
                <a:latin typeface="Atkinson Hyperlegible Bold" panose="020B0604020202020204" charset="0"/>
              </a:rPr>
              <a:t>vulnerability index</a:t>
            </a:r>
          </a:p>
        </p:txBody>
      </p:sp>
      <p:sp>
        <p:nvSpPr>
          <p:cNvPr id="9" name="TextBox 8">
            <a:extLst>
              <a:ext uri="{FF2B5EF4-FFF2-40B4-BE49-F238E27FC236}">
                <a16:creationId xmlns:a16="http://schemas.microsoft.com/office/drawing/2014/main" id="{44BB5993-CC21-822B-808D-B791656C5A79}"/>
              </a:ext>
            </a:extLst>
          </p:cNvPr>
          <p:cNvSpPr txBox="1"/>
          <p:nvPr/>
        </p:nvSpPr>
        <p:spPr>
          <a:xfrm>
            <a:off x="2019300" y="2753270"/>
            <a:ext cx="14478000" cy="1031051"/>
          </a:xfrm>
          <a:prstGeom prst="rect">
            <a:avLst/>
          </a:prstGeom>
          <a:noFill/>
        </p:spPr>
        <p:txBody>
          <a:bodyPr wrap="square" rtlCol="0">
            <a:spAutoFit/>
          </a:bodyPr>
          <a:lstStyle/>
          <a:p>
            <a:pPr algn="ctr">
              <a:spcAft>
                <a:spcPts val="600"/>
              </a:spcAft>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Geo units where confirmed cholera outbreaks were NOT reported in recent years </a:t>
            </a:r>
          </a:p>
          <a:p>
            <a:pPr algn="ctr">
              <a:spcAft>
                <a:spcPts val="600"/>
              </a:spcAft>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but which are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highly vulnerable </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to cholera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are are also PAMIs</a:t>
            </a:r>
          </a:p>
        </p:txBody>
      </p:sp>
      <p:sp>
        <p:nvSpPr>
          <p:cNvPr id="12" name="TextBox 11">
            <a:extLst>
              <a:ext uri="{FF2B5EF4-FFF2-40B4-BE49-F238E27FC236}">
                <a16:creationId xmlns:a16="http://schemas.microsoft.com/office/drawing/2014/main" id="{ABC330F4-43B3-E74C-D4AE-191FBA578EA1}"/>
              </a:ext>
            </a:extLst>
          </p:cNvPr>
          <p:cNvSpPr txBox="1"/>
          <p:nvPr/>
        </p:nvSpPr>
        <p:spPr>
          <a:xfrm>
            <a:off x="2607823" y="6988916"/>
            <a:ext cx="13306628" cy="2769989"/>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800"/>
              </a:spcAft>
              <a:buClr>
                <a:srgbClr val="009999"/>
              </a:buClr>
              <a:buSzTx/>
              <a:buFontTx/>
              <a:buBlip>
                <a:blip r:embed="rId3"/>
              </a:buBlip>
              <a:tabLst/>
              <a:defRPr/>
            </a:pPr>
            <a:r>
              <a:rPr kumimoji="0" lang="en-GB"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Vulnerability factors</a:t>
            </a:r>
          </a:p>
          <a:p>
            <a:pPr marL="914400" marR="0" lvl="1" indent="-457200" algn="l" defTabSz="914400" rtl="0" eaLnBrk="1" fontAlgn="auto" latinLnBrk="0" hangingPunct="1">
              <a:lnSpc>
                <a:spcPct val="100000"/>
              </a:lnSpc>
              <a:spcBef>
                <a:spcPts val="0"/>
              </a:spcBef>
              <a:spcAft>
                <a:spcPts val="600"/>
              </a:spcAft>
              <a:buClr>
                <a:srgbClr val="009999"/>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Associated with a risk of</a:t>
            </a:r>
          </a:p>
          <a:p>
            <a:pPr marL="1828800" marR="0" lvl="3" indent="-457200" algn="l" defTabSz="914400" rtl="0" eaLnBrk="1" fontAlgn="auto" latinLnBrk="0" hangingPunct="1">
              <a:lnSpc>
                <a:spcPct val="100000"/>
              </a:lnSpc>
              <a:spcBef>
                <a:spcPts val="0"/>
              </a:spcBef>
              <a:spcAft>
                <a:spcPts val="600"/>
              </a:spcAft>
              <a:buClr>
                <a:srgbClr val="009999"/>
              </a:buClr>
              <a:buSzTx/>
              <a:buFont typeface="Courier New" panose="02070309020205020404" pitchFamily="49" charset="0"/>
              <a:buChar char="o"/>
              <a:tabLst/>
              <a:defRPr/>
            </a:pPr>
            <a:r>
              <a:rPr kumimoji="0" lang="en-GB"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Introduction</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 of cholera</a:t>
            </a:r>
          </a:p>
          <a:p>
            <a:pPr marL="1828800" marR="0" lvl="3" indent="-457200" algn="l" defTabSz="914400" rtl="0" eaLnBrk="1" fontAlgn="auto" latinLnBrk="0" hangingPunct="1">
              <a:lnSpc>
                <a:spcPct val="100000"/>
              </a:lnSpc>
              <a:spcBef>
                <a:spcPts val="0"/>
              </a:spcBef>
              <a:spcAft>
                <a:spcPts val="600"/>
              </a:spcAft>
              <a:buClr>
                <a:srgbClr val="009999"/>
              </a:buClr>
              <a:buSzTx/>
              <a:buFont typeface="Courier New" panose="02070309020205020404" pitchFamily="49" charset="0"/>
              <a:buChar char="o"/>
              <a:tabLst/>
              <a:defRPr/>
            </a:pPr>
            <a:r>
              <a:rPr kumimoji="0" lang="en-GB"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Onset</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 of a cholera outbreak </a:t>
            </a:r>
          </a:p>
          <a:p>
            <a:pPr marL="1828800" marR="0" lvl="3" indent="-457200" algn="l" defTabSz="914400" rtl="0" eaLnBrk="1" fontAlgn="auto" latinLnBrk="0" hangingPunct="1">
              <a:lnSpc>
                <a:spcPct val="100000"/>
              </a:lnSpc>
              <a:spcBef>
                <a:spcPts val="0"/>
              </a:spcBef>
              <a:spcAft>
                <a:spcPts val="1200"/>
              </a:spcAft>
              <a:buClr>
                <a:srgbClr val="009999"/>
              </a:buClr>
              <a:buSzTx/>
              <a:buFont typeface="Courier New" panose="02070309020205020404" pitchFamily="49" charset="0"/>
              <a:buChar char="o"/>
              <a:tabLst/>
              <a:defRPr/>
            </a:pPr>
            <a:r>
              <a:rPr kumimoji="0" lang="en-GB"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Spread</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 of a cholera outbreak</a:t>
            </a:r>
          </a:p>
        </p:txBody>
      </p:sp>
      <p:sp>
        <p:nvSpPr>
          <p:cNvPr id="8" name="Slide Number Placeholder 7">
            <a:extLst>
              <a:ext uri="{FF2B5EF4-FFF2-40B4-BE49-F238E27FC236}">
                <a16:creationId xmlns:a16="http://schemas.microsoft.com/office/drawing/2014/main" id="{44483AF7-0035-9B7F-AD18-AF3202217A99}"/>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10</a:t>
            </a:fld>
            <a:endParaRPr lang="en-US" sz="1200" dirty="0"/>
          </a:p>
        </p:txBody>
      </p:sp>
    </p:spTree>
    <p:extLst>
      <p:ext uri="{BB962C8B-B14F-4D97-AF65-F5344CB8AC3E}">
        <p14:creationId xmlns:p14="http://schemas.microsoft.com/office/powerpoint/2010/main" val="3892595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680935" y="-1901006"/>
            <a:ext cx="10814008" cy="3163455"/>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92818" y="349955"/>
            <a:ext cx="10814008"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Generic</a:t>
            </a: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 v</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ulnerability</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factors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9" name="TextBox 8">
            <a:extLst>
              <a:ext uri="{FF2B5EF4-FFF2-40B4-BE49-F238E27FC236}">
                <a16:creationId xmlns:a16="http://schemas.microsoft.com/office/drawing/2014/main" id="{36B928C6-A589-002E-0BB7-77898AAEC3A0}"/>
              </a:ext>
            </a:extLst>
          </p:cNvPr>
          <p:cNvSpPr txBox="1"/>
          <p:nvPr/>
        </p:nvSpPr>
        <p:spPr>
          <a:xfrm>
            <a:off x="1792186" y="7250274"/>
            <a:ext cx="15011400" cy="1754326"/>
          </a:xfrm>
          <a:prstGeom prst="rect">
            <a:avLst/>
          </a:prstGeom>
          <a:noFill/>
        </p:spPr>
        <p:txBody>
          <a:bodyPr wrap="square" rtlCol="0">
            <a:spAutoFit/>
          </a:bodyPr>
          <a:lstStyle/>
          <a:p>
            <a:pPr marL="457200" indent="-457200">
              <a:spcAft>
                <a:spcPts val="1200"/>
              </a:spcAft>
              <a:buClr>
                <a:srgbClr val="009999"/>
              </a:buClr>
              <a:buBlip>
                <a:blip r:embed="rId3"/>
              </a:buBlip>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This list is </a:t>
            </a:r>
            <a:r>
              <a:rPr lang="en-US" sz="3200" dirty="0">
                <a:solidFill>
                  <a:srgbClr val="F9C056"/>
                </a:solidFill>
                <a:latin typeface="ADLaM Display" panose="02010000000000000000" pitchFamily="2" charset="0"/>
                <a:ea typeface="ADLaM Display" panose="02010000000000000000" pitchFamily="2" charset="0"/>
                <a:cs typeface="ADLaM Display" panose="02010000000000000000" pitchFamily="2" charset="0"/>
              </a:rPr>
              <a:t>indicative</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as it can be complemented with additional factors</a:t>
            </a:r>
          </a:p>
          <a:p>
            <a:pPr marL="914400" lvl="1" indent="-457200">
              <a:spcAft>
                <a:spcPts val="1200"/>
              </a:spcAft>
              <a:buClr>
                <a:srgbClr val="009999"/>
              </a:buClr>
              <a:buFont typeface="Arial" panose="020B0604020202020204" pitchFamily="34" charset="0"/>
              <a:buChar char="•"/>
            </a:pPr>
            <a:r>
              <a:rPr lang="fr-FR" sz="2800" dirty="0">
                <a:latin typeface="Atkinson Hyperlegible" panose="020B0604020202020204" charset="0"/>
              </a:rPr>
              <a:t>As relevant in country-</a:t>
            </a:r>
            <a:r>
              <a:rPr lang="fr-FR" sz="2800" dirty="0" err="1">
                <a:latin typeface="Atkinson Hyperlegible" panose="020B0604020202020204" charset="0"/>
              </a:rPr>
              <a:t>specific</a:t>
            </a:r>
            <a:r>
              <a:rPr lang="fr-FR" sz="2800" dirty="0">
                <a:latin typeface="Atkinson Hyperlegible" panose="020B0604020202020204" charset="0"/>
              </a:rPr>
              <a:t> context</a:t>
            </a:r>
            <a:endParaRPr lang="en-US" sz="2800" dirty="0">
              <a:latin typeface="Atkinson Hyperlegible" panose="020B0604020202020204" charset="0"/>
            </a:endParaRPr>
          </a:p>
          <a:p>
            <a:pPr>
              <a:spcAft>
                <a:spcPts val="2400"/>
              </a:spcAft>
              <a:buClr>
                <a:srgbClr val="009999"/>
              </a:buClr>
            </a:pPr>
            <a:endParaRPr lang="en-US" sz="2800" dirty="0">
              <a:latin typeface="Atkinson Hyperlegible" panose="020B0604020202020204" charset="0"/>
            </a:endParaRPr>
          </a:p>
        </p:txBody>
      </p:sp>
      <p:sp>
        <p:nvSpPr>
          <p:cNvPr id="10" name="Rectangle: Rounded Corners 9">
            <a:extLst>
              <a:ext uri="{FF2B5EF4-FFF2-40B4-BE49-F238E27FC236}">
                <a16:creationId xmlns:a16="http://schemas.microsoft.com/office/drawing/2014/main" id="{84DC0071-0EE2-A91E-B7D0-FB49011123A2}"/>
              </a:ext>
            </a:extLst>
          </p:cNvPr>
          <p:cNvSpPr/>
          <p:nvPr/>
        </p:nvSpPr>
        <p:spPr>
          <a:xfrm>
            <a:off x="1817342" y="2325211"/>
            <a:ext cx="14653315" cy="1345042"/>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8D0D67CA-B817-25B2-A203-B4BB3D07735C}"/>
              </a:ext>
            </a:extLst>
          </p:cNvPr>
          <p:cNvSpPr txBox="1"/>
          <p:nvPr/>
        </p:nvSpPr>
        <p:spPr>
          <a:xfrm>
            <a:off x="1971229" y="2520678"/>
            <a:ext cx="14653314" cy="1031051"/>
          </a:xfrm>
          <a:prstGeom prst="rect">
            <a:avLst/>
          </a:prstGeom>
          <a:noFill/>
        </p:spPr>
        <p:txBody>
          <a:bodyPr wrap="square" rtlCol="0">
            <a:spAutoFit/>
          </a:bodyPr>
          <a:lstStyle/>
          <a:p>
            <a:pPr algn="ctr">
              <a:spcAft>
                <a:spcPts val="600"/>
              </a:spcAft>
            </a:pPr>
            <a:r>
              <a:rPr lang="fr-FR" sz="2800" dirty="0">
                <a:latin typeface="ADLaM Display" panose="02010000000000000000" pitchFamily="2" charset="0"/>
                <a:ea typeface="ADLaM Display" panose="02010000000000000000" pitchFamily="2" charset="0"/>
                <a:cs typeface="ADLaM Display" panose="02010000000000000000" pitchFamily="2" charset="0"/>
              </a:rPr>
              <a:t>To help countries </a:t>
            </a:r>
            <a:r>
              <a:rPr lang="fr-FR" sz="2800" dirty="0" err="1">
                <a:latin typeface="ADLaM Display" panose="02010000000000000000" pitchFamily="2" charset="0"/>
                <a:ea typeface="ADLaM Display" panose="02010000000000000000" pitchFamily="2" charset="0"/>
                <a:cs typeface="ADLaM Display" panose="02010000000000000000" pitchFamily="2" charset="0"/>
              </a:rPr>
              <a:t>identify</a:t>
            </a:r>
            <a:r>
              <a:rPr lang="fr-FR" sz="2800" dirty="0">
                <a:latin typeface="ADLaM Display" panose="02010000000000000000" pitchFamily="2" charset="0"/>
                <a:ea typeface="ADLaM Display" panose="02010000000000000000" pitchFamily="2" charset="0"/>
                <a:cs typeface="ADLaM Display" panose="02010000000000000000" pitchFamily="2" charset="0"/>
              </a:rPr>
              <a:t> vulnerability factors, there is an</a:t>
            </a:r>
          </a:p>
          <a:p>
            <a:pPr algn="ct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GTFCC indicative list of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generic</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vulnerability factors</a:t>
            </a:r>
            <a:endPar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8" name="TextBox 7">
            <a:extLst>
              <a:ext uri="{FF2B5EF4-FFF2-40B4-BE49-F238E27FC236}">
                <a16:creationId xmlns:a16="http://schemas.microsoft.com/office/drawing/2014/main" id="{F879ABBA-797D-AE40-7499-E1DB9154891E}"/>
              </a:ext>
            </a:extLst>
          </p:cNvPr>
          <p:cNvSpPr txBox="1"/>
          <p:nvPr/>
        </p:nvSpPr>
        <p:spPr>
          <a:xfrm>
            <a:off x="1817342" y="4506156"/>
            <a:ext cx="15806126" cy="1908215"/>
          </a:xfrm>
          <a:prstGeom prst="rect">
            <a:avLst/>
          </a:prstGeom>
          <a:noFill/>
        </p:spPr>
        <p:txBody>
          <a:bodyPr wrap="square">
            <a:spAutoFit/>
          </a:bodyPr>
          <a:lstStyle/>
          <a:p>
            <a:pPr marL="457200" indent="-457200">
              <a:spcAft>
                <a:spcPts val="1800"/>
              </a:spcAft>
              <a:buClr>
                <a:srgbClr val="009999"/>
              </a:buClr>
              <a:buBlip>
                <a:blip r:embed="rId3"/>
              </a:buBlip>
              <a:defRPr/>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These indicators are </a:t>
            </a:r>
            <a:r>
              <a:rPr lang="en-US" sz="3200" dirty="0">
                <a:solidFill>
                  <a:srgbClr val="F9C056"/>
                </a:solidFill>
                <a:latin typeface="ADLaM Display" panose="02010000000000000000" pitchFamily="2" charset="0"/>
                <a:ea typeface="ADLaM Display" panose="02010000000000000000" pitchFamily="2" charset="0"/>
                <a:cs typeface="ADLaM Display" panose="02010000000000000000" pitchFamily="2" charset="0"/>
              </a:rPr>
              <a:t>generic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as they are expected to be relevant in most countries</a:t>
            </a:r>
          </a:p>
          <a:p>
            <a:pPr marL="914400" lvl="1" indent="-457200">
              <a:spcAft>
                <a:spcPts val="1800"/>
              </a:spcAft>
              <a:buClr>
                <a:srgbClr val="009999"/>
              </a:buClr>
              <a:buFont typeface="Arial" panose="020B0604020202020204" pitchFamily="34" charset="0"/>
              <a:buChar char="•"/>
              <a:defRPr/>
            </a:pPr>
            <a:r>
              <a:rPr lang="en-US" sz="2800" dirty="0">
                <a:solidFill>
                  <a:prstClr val="black"/>
                </a:solidFill>
                <a:latin typeface="Atkinson Hyperlegible" panose="020B0604020202020204" charset="0"/>
              </a:rPr>
              <a:t>R</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ecommended</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to </a:t>
            </a:r>
            <a:r>
              <a:rPr lang="en-US" sz="2800" dirty="0">
                <a:solidFill>
                  <a:prstClr val="black"/>
                </a:solidFill>
                <a:latin typeface="Atkinson Hyperlegible" panose="020B0604020202020204" charset="0"/>
              </a:rPr>
              <a:t>consider all</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of </a:t>
            </a:r>
            <a:r>
              <a:rPr lang="en-US" sz="2800" dirty="0">
                <a:solidFill>
                  <a:prstClr val="black"/>
                </a:solidFill>
                <a:latin typeface="Atkinson Hyperlegible" panose="020B0604020202020204" charset="0"/>
              </a:rPr>
              <a:t>these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factors </a:t>
            </a:r>
          </a:p>
          <a:p>
            <a:pPr marL="914400" lvl="1" indent="-457200">
              <a:spcAft>
                <a:spcPts val="1800"/>
              </a:spcAft>
              <a:buClr>
                <a:srgbClr val="009999"/>
              </a:buClr>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Except if duly justified in the country-specific context</a:t>
            </a:r>
          </a:p>
        </p:txBody>
      </p:sp>
      <p:sp>
        <p:nvSpPr>
          <p:cNvPr id="7" name="Slide Number Placeholder 6">
            <a:extLst>
              <a:ext uri="{FF2B5EF4-FFF2-40B4-BE49-F238E27FC236}">
                <a16:creationId xmlns:a16="http://schemas.microsoft.com/office/drawing/2014/main" id="{D128D318-2AC9-1D8B-9072-6DE9F6F5202C}"/>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11</a:t>
            </a:fld>
            <a:endParaRPr lang="en-US" sz="1200" dirty="0"/>
          </a:p>
        </p:txBody>
      </p:sp>
    </p:spTree>
    <p:extLst>
      <p:ext uri="{BB962C8B-B14F-4D97-AF65-F5344CB8AC3E}">
        <p14:creationId xmlns:p14="http://schemas.microsoft.com/office/powerpoint/2010/main" val="739164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large group of tents in a large area&#10;&#10;Description automatically generated">
            <a:extLst>
              <a:ext uri="{FF2B5EF4-FFF2-40B4-BE49-F238E27FC236}">
                <a16:creationId xmlns:a16="http://schemas.microsoft.com/office/drawing/2014/main" id="{CB6D9A1A-3B52-EB57-5D64-B7144DA783E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73879" y="3260290"/>
            <a:ext cx="6459613" cy="5338278"/>
          </a:xfrm>
          <a:prstGeom prst="rect">
            <a:avLst/>
          </a:prstGeom>
        </p:spPr>
      </p:pic>
      <p:grpSp>
        <p:nvGrpSpPr>
          <p:cNvPr id="3" name="Group 4">
            <a:extLst>
              <a:ext uri="{FF2B5EF4-FFF2-40B4-BE49-F238E27FC236}">
                <a16:creationId xmlns:a16="http://schemas.microsoft.com/office/drawing/2014/main" id="{717959A1-52EF-A33C-AE82-458F0395A1A7}"/>
              </a:ext>
            </a:extLst>
          </p:cNvPr>
          <p:cNvGrpSpPr/>
          <p:nvPr/>
        </p:nvGrpSpPr>
        <p:grpSpPr>
          <a:xfrm>
            <a:off x="-534885" y="-1705118"/>
            <a:ext cx="10515464" cy="3163455"/>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24528" y="492787"/>
            <a:ext cx="10747665"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Generic</a:t>
            </a: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 v</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ulnerability</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factors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8" name="TextBox 7">
            <a:extLst>
              <a:ext uri="{FF2B5EF4-FFF2-40B4-BE49-F238E27FC236}">
                <a16:creationId xmlns:a16="http://schemas.microsoft.com/office/drawing/2014/main" id="{9E0C1987-0BFD-9663-212A-AC71C636CDCC}"/>
              </a:ext>
            </a:extLst>
          </p:cNvPr>
          <p:cNvSpPr txBox="1"/>
          <p:nvPr/>
        </p:nvSpPr>
        <p:spPr>
          <a:xfrm>
            <a:off x="7062280" y="2591141"/>
            <a:ext cx="10951841" cy="6557180"/>
          </a:xfrm>
          <a:prstGeom prst="rect">
            <a:avLst/>
          </a:prstGeom>
          <a:noFill/>
        </p:spPr>
        <p:txBody>
          <a:bodyPr wrap="square">
            <a:spAutoFit/>
          </a:bodyPr>
          <a:lstStyle/>
          <a:p>
            <a:pPr marL="514350" marR="0" lvl="0" indent="-514350" algn="l" defTabSz="914400" rtl="0" eaLnBrk="1" fontAlgn="auto" latinLnBrk="0" hangingPunct="1">
              <a:lnSpc>
                <a:spcPct val="110000"/>
              </a:lnSpc>
              <a:spcBef>
                <a:spcPts val="450"/>
              </a:spcBef>
              <a:spcAft>
                <a:spcPts val="0"/>
              </a:spcAft>
              <a:buClrTx/>
              <a:buSzPts val="1200"/>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Atkinson Hyperlegible" panose="020B0604020202020204" charset="0"/>
              <a:ea typeface="MS Mincho" panose="02020609040205080304" pitchFamily="49" charset="-128"/>
              <a:cs typeface="Times New Roman" panose="02020603050405020304" pitchFamily="18" charset="0"/>
            </a:endParaRPr>
          </a:p>
          <a:p>
            <a:pPr marL="457200" marR="0" lvl="0" indent="-457200" algn="l" defTabSz="914400" rtl="0" eaLnBrk="1" fontAlgn="auto" latinLnBrk="0" hangingPunct="1">
              <a:lnSpc>
                <a:spcPct val="110000"/>
              </a:lnSpc>
              <a:spcBef>
                <a:spcPts val="450"/>
              </a:spcBef>
              <a:spcAft>
                <a:spcPts val="0"/>
              </a:spcAft>
              <a:buClrTx/>
              <a:buSzPct val="150000"/>
              <a:buFont typeface="Arial" panose="020B0604020202020204" pitchFamily="34" charset="0"/>
              <a:buChar char="•"/>
              <a:tabLst/>
              <a:defRPr/>
            </a:pPr>
            <a:r>
              <a:rPr kumimoji="0" lang="en-GB"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Imported cholera </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case(s)  in recent years</a:t>
            </a:r>
          </a:p>
          <a:p>
            <a:pPr marL="457200" indent="-457200">
              <a:lnSpc>
                <a:spcPct val="110000"/>
              </a:lnSpc>
              <a:spcBef>
                <a:spcPts val="2400"/>
              </a:spcBef>
              <a:buClr>
                <a:srgbClr val="009999"/>
              </a:buClr>
              <a:buSzPct val="150000"/>
              <a:buFont typeface="Arial" panose="020B0604020202020204" pitchFamily="34" charset="0"/>
              <a:buChar char="•"/>
              <a:defRPr/>
            </a:pP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Location adjacent to frequently affected areas or PAMIs in neighbouring countries</a:t>
            </a:r>
          </a:p>
          <a:p>
            <a:pPr marL="457200" marR="0" lvl="0" indent="-457200" fontAlgn="auto">
              <a:lnSpc>
                <a:spcPct val="110000"/>
              </a:lnSpc>
              <a:spcBef>
                <a:spcPts val="2400"/>
              </a:spcBef>
              <a:spcAft>
                <a:spcPts val="0"/>
              </a:spcAft>
              <a:buClr>
                <a:srgbClr val="009999"/>
              </a:buClr>
              <a:buSzPct val="150000"/>
              <a:buFont typeface="Arial" panose="020B0604020202020204" pitchFamily="34" charset="0"/>
              <a:buChar char="•"/>
              <a:tabLst/>
              <a:defRPr/>
            </a:pP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Location along major travel routes with transportation hubs</a:t>
            </a:r>
          </a:p>
          <a:p>
            <a:pPr marL="457200" marR="0" lvl="0" indent="-457200" fontAlgn="auto">
              <a:lnSpc>
                <a:spcPct val="110000"/>
              </a:lnSpc>
              <a:spcBef>
                <a:spcPts val="2400"/>
              </a:spcBef>
              <a:spcAft>
                <a:spcPts val="0"/>
              </a:spcAft>
              <a:buClr>
                <a:srgbClr val="009999"/>
              </a:buClr>
              <a:buSzPct val="150000"/>
              <a:buFont typeface="Arial" panose="020B0604020202020204" pitchFamily="34" charset="0"/>
              <a:buChar char="•"/>
              <a:tabLst/>
              <a:defRPr/>
            </a:pP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Major population gatherings </a:t>
            </a:r>
          </a:p>
          <a:p>
            <a:pPr lvl="1">
              <a:spcBef>
                <a:spcPts val="450"/>
              </a:spcBef>
              <a:buSzPct val="150000"/>
              <a:defRPr/>
            </a:pPr>
            <a:r>
              <a:rPr lang="en-GB" sz="2800" dirty="0">
                <a:solidFill>
                  <a:prstClr val="black"/>
                </a:solidFill>
                <a:latin typeface="Atkinson Hyperlegible" panose="020B0604020202020204" charset="0"/>
                <a:ea typeface="MS Mincho" panose="02020609040205080304" pitchFamily="49" charset="-128"/>
                <a:cs typeface="Times New Roman" panose="02020603050405020304" pitchFamily="18" charset="0"/>
              </a:rPr>
              <a:t>F</a:t>
            </a:r>
            <a:r>
              <a:rPr kumimoji="0" lang="en-GB" sz="2800" b="0" i="0" u="none" strike="noStrike" kern="1200" cap="none" spc="0" normalizeH="0" baseline="0" noProof="0" dirty="0">
                <a:ln>
                  <a:noFill/>
                </a:ln>
                <a:solidFill>
                  <a:prstClr val="black"/>
                </a:solidFill>
                <a:effectLst/>
                <a:uLnTx/>
                <a:uFillTx/>
                <a:latin typeface="Atkinson Hyperlegible" panose="020B0604020202020204" charset="0"/>
                <a:ea typeface="MS Mincho" panose="02020609040205080304" pitchFamily="49" charset="-128"/>
                <a:cs typeface="Times New Roman" panose="02020603050405020304" pitchFamily="18" charset="0"/>
              </a:rPr>
              <a:t>or example: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S Mincho" panose="02020609040205080304" pitchFamily="49" charset="-128"/>
                <a:cs typeface="Times New Roman" panose="02020603050405020304" pitchFamily="18" charset="0"/>
              </a:rPr>
              <a:t>religious or pilgrimage gatherings, nomadic or pastoralist population gatherings</a:t>
            </a:r>
            <a:endParaRPr kumimoji="0" lang="en-GB" sz="2800" b="0" i="0" u="none" strike="noStrike" kern="1200" cap="none" spc="0" normalizeH="0" baseline="0" noProof="0" dirty="0">
              <a:ln>
                <a:noFill/>
              </a:ln>
              <a:solidFill>
                <a:prstClr val="black"/>
              </a:solidFill>
              <a:effectLst/>
              <a:uLnTx/>
              <a:uFillTx/>
              <a:latin typeface="Atkinson Hyperlegible" panose="020B0604020202020204" charset="0"/>
              <a:ea typeface="MS Mincho" panose="02020609040205080304" pitchFamily="49" charset="-128"/>
              <a:cs typeface="Times New Roman" panose="02020603050405020304" pitchFamily="18" charset="0"/>
            </a:endParaRPr>
          </a:p>
          <a:p>
            <a:pPr marL="457200" indent="-457200">
              <a:lnSpc>
                <a:spcPct val="110000"/>
              </a:lnSpc>
              <a:spcBef>
                <a:spcPts val="2400"/>
              </a:spcBef>
              <a:buClr>
                <a:srgbClr val="009999"/>
              </a:buClr>
              <a:buSzPct val="150000"/>
              <a:buFont typeface="Arial" panose="020B0604020202020204" pitchFamily="34" charset="0"/>
              <a:buChar char="•"/>
              <a:defRPr/>
            </a:pP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High population density or overcrowded settings </a:t>
            </a:r>
          </a:p>
          <a:p>
            <a:pPr lvl="1">
              <a:spcBef>
                <a:spcPts val="450"/>
              </a:spcBef>
              <a:buSzPct val="150000"/>
              <a:defRPr/>
            </a:pPr>
            <a:r>
              <a:rPr lang="en-GB" sz="2800" dirty="0">
                <a:solidFill>
                  <a:prstClr val="black"/>
                </a:solidFill>
                <a:latin typeface="Atkinson Hyperlegible" panose="020B0604020202020204" charset="0"/>
                <a:ea typeface="MS Mincho" panose="02020609040205080304" pitchFamily="49" charset="-128"/>
                <a:cs typeface="Times New Roman" panose="02020603050405020304" pitchFamily="18" charset="0"/>
              </a:rPr>
              <a:t>F</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S Mincho" panose="02020609040205080304" pitchFamily="49" charset="-128"/>
                <a:cs typeface="Times New Roman" panose="02020603050405020304" pitchFamily="18" charset="0"/>
              </a:rPr>
              <a:t>or example: urban slums, refugees or Internal </a:t>
            </a:r>
            <a:r>
              <a:rPr lang="en-US" sz="2800" dirty="0">
                <a:solidFill>
                  <a:prstClr val="black"/>
                </a:solidFill>
                <a:latin typeface="Atkinson Hyperlegible" panose="020B0604020202020204" charset="0"/>
                <a:ea typeface="MS Mincho" panose="02020609040205080304" pitchFamily="49" charset="-128"/>
                <a:cs typeface="Times New Roman" panose="02020603050405020304" pitchFamily="18" charset="0"/>
              </a:rPr>
              <a:t>D</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S Mincho" panose="02020609040205080304" pitchFamily="49" charset="-128"/>
                <a:cs typeface="Times New Roman" panose="02020603050405020304" pitchFamily="18" charset="0"/>
              </a:rPr>
              <a:t>isplaced</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S Mincho" panose="02020609040205080304" pitchFamily="49" charset="-128"/>
                <a:cs typeface="Times New Roman" panose="02020603050405020304" pitchFamily="18" charset="0"/>
              </a:rPr>
              <a:t> People (IDPs) camps</a:t>
            </a:r>
            <a:endParaRPr kumimoji="0" lang="en-GB" sz="2800" b="0" i="0" u="none" strike="noStrike" kern="1200" cap="none" spc="0" normalizeH="0" baseline="0" noProof="0" dirty="0">
              <a:ln>
                <a:noFill/>
              </a:ln>
              <a:solidFill>
                <a:prstClr val="black"/>
              </a:solidFill>
              <a:effectLst/>
              <a:uLnTx/>
              <a:uFillTx/>
              <a:latin typeface="Atkinson Hyperlegible" panose="020B0604020202020204" charset="0"/>
              <a:ea typeface="MS Mincho" panose="02020609040205080304" pitchFamily="49" charset="-128"/>
              <a:cs typeface="Times New Roman" panose="02020603050405020304" pitchFamily="18" charset="0"/>
            </a:endParaRPr>
          </a:p>
        </p:txBody>
      </p:sp>
      <p:sp>
        <p:nvSpPr>
          <p:cNvPr id="9" name="TextBox 8">
            <a:extLst>
              <a:ext uri="{FF2B5EF4-FFF2-40B4-BE49-F238E27FC236}">
                <a16:creationId xmlns:a16="http://schemas.microsoft.com/office/drawing/2014/main" id="{9B6D3A40-A4FE-249A-148F-1127AE9E88E8}"/>
              </a:ext>
            </a:extLst>
          </p:cNvPr>
          <p:cNvSpPr txBox="1"/>
          <p:nvPr/>
        </p:nvSpPr>
        <p:spPr>
          <a:xfrm>
            <a:off x="4138863" y="8260014"/>
            <a:ext cx="2594630"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latin typeface="+mj-lt"/>
                <a:ea typeface="Calibri" panose="020F0502020204030204" pitchFamily="34" charset="0"/>
                <a:cs typeface="Arial" panose="020B0604020202020204" pitchFamily="34" charset="0"/>
              </a:rPr>
              <a:t>Photo adapted from: </a:t>
            </a:r>
            <a:r>
              <a:rPr lang="en-US" sz="1600" dirty="0">
                <a:solidFill>
                  <a:schemeClr val="tx1">
                    <a:lumMod val="65000"/>
                    <a:lumOff val="35000"/>
                  </a:schemeClr>
                </a:solidFill>
                <a:latin typeface="+mj-lt"/>
                <a:ea typeface="Atkinson Hyperlegible"/>
                <a:cs typeface="Atkinson Hyperlegible"/>
                <a:sym typeface="Atkinson Hyperlegible"/>
              </a:rPr>
              <a:t>WHO</a:t>
            </a:r>
          </a:p>
        </p:txBody>
      </p:sp>
      <p:sp>
        <p:nvSpPr>
          <p:cNvPr id="7" name="Slide Number Placeholder 6">
            <a:extLst>
              <a:ext uri="{FF2B5EF4-FFF2-40B4-BE49-F238E27FC236}">
                <a16:creationId xmlns:a16="http://schemas.microsoft.com/office/drawing/2014/main" id="{500F1FED-6E6F-942B-9662-1B39A5FF9478}"/>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12</a:t>
            </a:fld>
            <a:endParaRPr lang="en-US" sz="1200" dirty="0"/>
          </a:p>
        </p:txBody>
      </p:sp>
    </p:spTree>
    <p:extLst>
      <p:ext uri="{BB962C8B-B14F-4D97-AF65-F5344CB8AC3E}">
        <p14:creationId xmlns:p14="http://schemas.microsoft.com/office/powerpoint/2010/main" val="614443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group of people walking in a slum&#10;&#10;Description automatically generated">
            <a:extLst>
              <a:ext uri="{FF2B5EF4-FFF2-40B4-BE49-F238E27FC236}">
                <a16:creationId xmlns:a16="http://schemas.microsoft.com/office/drawing/2014/main" id="{1C0DDB7F-B0B4-B3DB-BDDC-74FE7AD98E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640" y="3011206"/>
            <a:ext cx="7032985" cy="5378815"/>
          </a:xfrm>
          <a:prstGeom prst="rect">
            <a:avLst/>
          </a:prstGeom>
        </p:spPr>
      </p:pic>
      <p:grpSp>
        <p:nvGrpSpPr>
          <p:cNvPr id="3" name="Group 4">
            <a:extLst>
              <a:ext uri="{FF2B5EF4-FFF2-40B4-BE49-F238E27FC236}">
                <a16:creationId xmlns:a16="http://schemas.microsoft.com/office/drawing/2014/main" id="{717959A1-52EF-A33C-AE82-458F0395A1A7}"/>
              </a:ext>
            </a:extLst>
          </p:cNvPr>
          <p:cNvGrpSpPr/>
          <p:nvPr/>
        </p:nvGrpSpPr>
        <p:grpSpPr>
          <a:xfrm>
            <a:off x="-517186" y="-1581728"/>
            <a:ext cx="10517220" cy="3163455"/>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27253" y="680169"/>
            <a:ext cx="10747665"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Generic</a:t>
            </a: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 v</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ulnerability</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factors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8" name="TextBox 7">
            <a:extLst>
              <a:ext uri="{FF2B5EF4-FFF2-40B4-BE49-F238E27FC236}">
                <a16:creationId xmlns:a16="http://schemas.microsoft.com/office/drawing/2014/main" id="{9E0C1987-0BFD-9663-212A-AC71C636CDCC}"/>
              </a:ext>
            </a:extLst>
          </p:cNvPr>
          <p:cNvSpPr txBox="1"/>
          <p:nvPr/>
        </p:nvSpPr>
        <p:spPr>
          <a:xfrm>
            <a:off x="7372929" y="2419756"/>
            <a:ext cx="10915071" cy="6209905"/>
          </a:xfrm>
          <a:prstGeom prst="rect">
            <a:avLst/>
          </a:prstGeom>
          <a:noFill/>
        </p:spPr>
        <p:txBody>
          <a:bodyPr wrap="square">
            <a:spAutoFit/>
          </a:bodyPr>
          <a:lstStyle/>
          <a:p>
            <a:pPr marL="514350" marR="0" lvl="0" indent="-514350" algn="l" defTabSz="914400" rtl="0" eaLnBrk="1" fontAlgn="auto" latinLnBrk="0" hangingPunct="1">
              <a:lnSpc>
                <a:spcPct val="110000"/>
              </a:lnSpc>
              <a:spcBef>
                <a:spcPts val="450"/>
              </a:spcBef>
              <a:spcAft>
                <a:spcPts val="0"/>
              </a:spcAft>
              <a:buClrTx/>
              <a:buSzPts val="1200"/>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Atkinson Hyperlegible" panose="020B0604020202020204" charset="0"/>
              <a:ea typeface="MS Mincho" panose="02020609040205080304" pitchFamily="49" charset="-128"/>
              <a:cs typeface="Times New Roman" panose="02020603050405020304" pitchFamily="18" charset="0"/>
            </a:endParaRPr>
          </a:p>
          <a:p>
            <a:pPr marL="457200" marR="0" lvl="0" indent="-457200" algn="l" defTabSz="914400" rtl="0" eaLnBrk="1" fontAlgn="auto" latinLnBrk="0" hangingPunct="1">
              <a:lnSpc>
                <a:spcPct val="110000"/>
              </a:lnSpc>
              <a:spcBef>
                <a:spcPts val="450"/>
              </a:spcBef>
              <a:spcAft>
                <a:spcPts val="0"/>
              </a:spcAft>
              <a:buClrTx/>
              <a:buSzPct val="150000"/>
              <a:buFont typeface="Arial" panose="020B0604020202020204" pitchFamily="34" charset="0"/>
              <a:buChar char="•"/>
              <a:tabLst/>
              <a:defRPr/>
            </a:pP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High-risk populations </a:t>
            </a:r>
            <a:endPar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endParaRPr>
          </a:p>
          <a:p>
            <a:pPr lvl="1">
              <a:spcBef>
                <a:spcPts val="450"/>
              </a:spcBef>
              <a:buSzPts val="1200"/>
              <a:defRPr/>
            </a:pPr>
            <a:r>
              <a:rPr lang="en-GB" sz="2800" dirty="0">
                <a:solidFill>
                  <a:prstClr val="black"/>
                </a:solidFill>
                <a:latin typeface="Atkinson Hyperlegible" panose="020B0604020202020204" charset="0"/>
                <a:ea typeface="MS Mincho" panose="02020609040205080304" pitchFamily="49" charset="-128"/>
                <a:cs typeface="Times New Roman" panose="02020603050405020304" pitchFamily="18" charset="0"/>
              </a:rPr>
              <a:t>F</a:t>
            </a:r>
            <a:r>
              <a:rPr kumimoji="0" lang="en-GB" sz="2800" b="0" i="0" u="none" strike="noStrike" kern="1200" cap="none" spc="0" normalizeH="0" baseline="0" noProof="0" dirty="0">
                <a:ln>
                  <a:noFill/>
                </a:ln>
                <a:solidFill>
                  <a:prstClr val="black"/>
                </a:solidFill>
                <a:effectLst/>
                <a:uLnTx/>
                <a:uFillTx/>
                <a:latin typeface="Atkinson Hyperlegible" panose="020B0604020202020204" charset="0"/>
                <a:ea typeface="MS Mincho" panose="02020609040205080304" pitchFamily="49" charset="-128"/>
                <a:cs typeface="Times New Roman" panose="02020603050405020304" pitchFamily="18" charset="0"/>
              </a:rPr>
              <a:t>or example: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S Mincho" panose="02020609040205080304" pitchFamily="49" charset="-128"/>
                <a:cs typeface="Times New Roman" panose="02020603050405020304" pitchFamily="18" charset="0"/>
              </a:rPr>
              <a:t>seasonal workers, fishermen</a:t>
            </a:r>
            <a:r>
              <a:rPr lang="en-US" sz="2800" dirty="0">
                <a:solidFill>
                  <a:prstClr val="black"/>
                </a:solidFill>
                <a:latin typeface="Atkinson Hyperlegible" panose="020B0604020202020204" charset="0"/>
                <a:ea typeface="MS Mincho" panose="02020609040205080304" pitchFamily="49" charset="-128"/>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S Mincho" panose="02020609040205080304" pitchFamily="49" charset="-128"/>
                <a:cs typeface="Times New Roman" panose="02020603050405020304" pitchFamily="18" charset="0"/>
              </a:rPr>
              <a:t>miners in informal settlements</a:t>
            </a:r>
            <a:endParaRPr kumimoji="0" lang="en-GB" sz="2800" b="0" i="0" u="none" strike="noStrike" kern="1200" cap="none" spc="0" normalizeH="0" baseline="0" noProof="0" dirty="0">
              <a:ln>
                <a:noFill/>
              </a:ln>
              <a:solidFill>
                <a:prstClr val="black"/>
              </a:solidFill>
              <a:effectLst/>
              <a:uLnTx/>
              <a:uFillTx/>
              <a:latin typeface="Atkinson Hyperlegible" panose="020B0604020202020204" charset="0"/>
              <a:ea typeface="MS Mincho" panose="02020609040205080304" pitchFamily="49" charset="-128"/>
              <a:cs typeface="Times New Roman" panose="02020603050405020304" pitchFamily="18" charset="0"/>
            </a:endParaRPr>
          </a:p>
          <a:p>
            <a:pPr marL="457200" indent="-457200">
              <a:lnSpc>
                <a:spcPct val="110000"/>
              </a:lnSpc>
              <a:spcBef>
                <a:spcPts val="2400"/>
              </a:spcBef>
              <a:buSzPct val="150000"/>
              <a:buFont typeface="Arial" panose="020B0604020202020204" pitchFamily="34" charset="0"/>
              <a:buChar char="•"/>
              <a:defRPr/>
            </a:pP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Hard-to-access populations </a:t>
            </a:r>
          </a:p>
          <a:p>
            <a:pPr marL="457200" marR="0" lvl="0" indent="-457200" algn="l" defTabSz="914400" rtl="0" eaLnBrk="1" fontAlgn="auto" latinLnBrk="0" hangingPunct="1">
              <a:lnSpc>
                <a:spcPct val="110000"/>
              </a:lnSpc>
              <a:spcBef>
                <a:spcPts val="2400"/>
              </a:spcBef>
              <a:spcAft>
                <a:spcPts val="0"/>
              </a:spcAft>
              <a:buClrTx/>
              <a:buSzPct val="150000"/>
              <a:buFont typeface="Arial" panose="020B0604020202020204" pitchFamily="34" charset="0"/>
              <a:buChar char="•"/>
              <a:tabLst/>
              <a:defRPr/>
            </a:pP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Oral cholera vaccine (OCV) more than three years ago </a:t>
            </a:r>
          </a:p>
          <a:p>
            <a:pPr lvl="1">
              <a:lnSpc>
                <a:spcPct val="110000"/>
              </a:lnSpc>
              <a:spcBef>
                <a:spcPts val="450"/>
              </a:spcBef>
              <a:buSzPts val="1200"/>
              <a:defRPr/>
            </a:pPr>
            <a:r>
              <a:rPr lang="en-GB" sz="2800" dirty="0">
                <a:solidFill>
                  <a:prstClr val="black"/>
                </a:solidFill>
                <a:latin typeface="Atkinson Hyperlegible" panose="020B0604020202020204" charset="0"/>
                <a:ea typeface="MS Mincho" panose="02020609040205080304" pitchFamily="49" charset="-128"/>
                <a:cs typeface="Times New Roman" panose="02020603050405020304" pitchFamily="18" charset="0"/>
              </a:rPr>
              <a:t>Especially </a:t>
            </a:r>
            <a:r>
              <a:rPr lang="en-GB" sz="2800" dirty="0" err="1">
                <a:solidFill>
                  <a:prstClr val="black"/>
                </a:solidFill>
                <a:latin typeface="Atkinson Hyperlegible" panose="020B0604020202020204" charset="0"/>
                <a:ea typeface="MS Mincho" panose="02020609040205080304" pitchFamily="49" charset="-128"/>
                <a:cs typeface="Times New Roman" panose="02020603050405020304" pitchFamily="18" charset="0"/>
              </a:rPr>
              <a:t>i</a:t>
            </a:r>
            <a:r>
              <a:rPr lang="en-US" sz="2800" dirty="0">
                <a:solidFill>
                  <a:prstClr val="black"/>
                </a:solidFill>
                <a:latin typeface="Atkinson Hyperlegible" panose="020B0604020202020204" charset="0"/>
                <a:ea typeface="MS Mincho" panose="02020609040205080304" pitchFamily="49" charset="-128"/>
                <a:cs typeface="Times New Roman" panose="02020603050405020304" pitchFamily="18" charset="0"/>
              </a:rPr>
              <a:t>n the absence of concomitant improvement in WASH </a:t>
            </a:r>
            <a:endParaRPr lang="en-GB" sz="2800" dirty="0">
              <a:solidFill>
                <a:prstClr val="black"/>
              </a:solidFill>
              <a:latin typeface="Atkinson Hyperlegible" panose="020B0604020202020204" charset="0"/>
              <a:ea typeface="MS Mincho" panose="02020609040205080304" pitchFamily="49" charset="-128"/>
              <a:cs typeface="Times New Roman" panose="02020603050405020304" pitchFamily="18" charset="0"/>
            </a:endParaRPr>
          </a:p>
          <a:p>
            <a:pPr marL="457200" marR="0" lvl="0" indent="-457200" algn="l" defTabSz="914400" rtl="0" eaLnBrk="1" fontAlgn="auto" latinLnBrk="0" hangingPunct="1">
              <a:lnSpc>
                <a:spcPct val="110000"/>
              </a:lnSpc>
              <a:spcBef>
                <a:spcPts val="2400"/>
              </a:spcBef>
              <a:spcAft>
                <a:spcPts val="0"/>
              </a:spcAft>
              <a:buClrTx/>
              <a:buSzPct val="150000"/>
              <a:buFont typeface="Arial" panose="020B0604020202020204" pitchFamily="34" charset="0"/>
              <a:buChar char="•"/>
              <a:tabLst/>
              <a:defRPr/>
            </a:pP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Risk for extreme climate and weather conditions </a:t>
            </a:r>
          </a:p>
          <a:p>
            <a:pPr lvl="1">
              <a:lnSpc>
                <a:spcPct val="110000"/>
              </a:lnSpc>
              <a:spcBef>
                <a:spcPts val="400"/>
              </a:spcBef>
              <a:buSzPts val="1200"/>
              <a:defRPr/>
            </a:pPr>
            <a:r>
              <a:rPr lang="en-GB" sz="2800" dirty="0">
                <a:solidFill>
                  <a:prstClr val="black"/>
                </a:solidFill>
                <a:latin typeface="Atkinson Hyperlegible" panose="020B0604020202020204" charset="0"/>
                <a:ea typeface="MS Mincho" panose="02020609040205080304" pitchFamily="49" charset="-128"/>
                <a:cs typeface="Times New Roman" panose="02020603050405020304" pitchFamily="18" charset="0"/>
              </a:rPr>
              <a:t>For example: </a:t>
            </a:r>
            <a:r>
              <a:rPr kumimoji="0" lang="en-GB" sz="2800" b="0" i="0" u="none" strike="noStrike" kern="1200" cap="none" spc="0" normalizeH="0" baseline="0" noProof="0" dirty="0">
                <a:ln>
                  <a:noFill/>
                </a:ln>
                <a:solidFill>
                  <a:prstClr val="black"/>
                </a:solidFill>
                <a:effectLst/>
                <a:uLnTx/>
                <a:uFillTx/>
                <a:latin typeface="Atkinson Hyperlegible" panose="020B0604020202020204" charset="0"/>
                <a:ea typeface="MS Mincho" panose="02020609040205080304" pitchFamily="49" charset="-128"/>
                <a:cs typeface="Times New Roman" panose="02020603050405020304" pitchFamily="18" charset="0"/>
              </a:rPr>
              <a:t>droughts, floods</a:t>
            </a:r>
          </a:p>
          <a:p>
            <a:pPr marL="457200" indent="-457200">
              <a:lnSpc>
                <a:spcPct val="110000"/>
              </a:lnSpc>
              <a:spcBef>
                <a:spcPts val="2400"/>
              </a:spcBef>
              <a:buSzPct val="150000"/>
              <a:buFont typeface="Arial" panose="020B0604020202020204" pitchFamily="34" charset="0"/>
              <a:buChar char="•"/>
              <a:defRPr/>
            </a:pP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Complex humanitarian emergencies</a:t>
            </a:r>
          </a:p>
        </p:txBody>
      </p:sp>
      <p:sp>
        <p:nvSpPr>
          <p:cNvPr id="10" name="TextBox 9">
            <a:extLst>
              <a:ext uri="{FF2B5EF4-FFF2-40B4-BE49-F238E27FC236}">
                <a16:creationId xmlns:a16="http://schemas.microsoft.com/office/drawing/2014/main" id="{953578FD-2861-2EB9-5BA6-AAC30A7756F0}"/>
              </a:ext>
            </a:extLst>
          </p:cNvPr>
          <p:cNvSpPr txBox="1"/>
          <p:nvPr/>
        </p:nvSpPr>
        <p:spPr>
          <a:xfrm>
            <a:off x="2967789" y="8051467"/>
            <a:ext cx="4197836"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latin typeface="+mj-lt"/>
                <a:ea typeface="Atkinson Hyperlegible"/>
                <a:cs typeface="Arial" panose="020B0604020202020204" pitchFamily="34" charset="0"/>
                <a:sym typeface="Atkinson Hyperlegible"/>
              </a:rPr>
              <a:t>Photo adapted from: </a:t>
            </a:r>
            <a:r>
              <a:rPr lang="en-US" sz="1600" dirty="0">
                <a:solidFill>
                  <a:schemeClr val="tx1">
                    <a:lumMod val="65000"/>
                    <a:lumOff val="35000"/>
                  </a:schemeClr>
                </a:solidFill>
                <a:latin typeface="+mj-lt"/>
                <a:ea typeface="Atkinson Hyperlegible"/>
                <a:cs typeface="Atkinson Hyperlegible"/>
                <a:sym typeface="Atkinson Hyperlegible"/>
              </a:rPr>
              <a:t>WHO/Eduardo </a:t>
            </a:r>
            <a:r>
              <a:rPr lang="en-US" sz="1600" dirty="0" err="1">
                <a:solidFill>
                  <a:schemeClr val="tx1">
                    <a:lumMod val="65000"/>
                    <a:lumOff val="35000"/>
                  </a:schemeClr>
                </a:solidFill>
                <a:latin typeface="+mj-lt"/>
                <a:ea typeface="Atkinson Hyperlegible"/>
                <a:cs typeface="Atkinson Hyperlegible"/>
                <a:sym typeface="Atkinson Hyperlegible"/>
              </a:rPr>
              <a:t>Soteras</a:t>
            </a:r>
            <a:r>
              <a:rPr lang="en-US" sz="1600" dirty="0">
                <a:solidFill>
                  <a:schemeClr val="tx1">
                    <a:lumMod val="65000"/>
                    <a:lumOff val="35000"/>
                  </a:schemeClr>
                </a:solidFill>
                <a:latin typeface="+mj-lt"/>
                <a:ea typeface="Atkinson Hyperlegible"/>
                <a:cs typeface="Atkinson Hyperlegible"/>
                <a:sym typeface="Atkinson Hyperlegible"/>
              </a:rPr>
              <a:t> Jalil</a:t>
            </a:r>
          </a:p>
        </p:txBody>
      </p:sp>
      <p:sp>
        <p:nvSpPr>
          <p:cNvPr id="7" name="Slide Number Placeholder 6">
            <a:extLst>
              <a:ext uri="{FF2B5EF4-FFF2-40B4-BE49-F238E27FC236}">
                <a16:creationId xmlns:a16="http://schemas.microsoft.com/office/drawing/2014/main" id="{FC77711F-FEE8-9319-D6C6-B8F2400F9DBC}"/>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13</a:t>
            </a:fld>
            <a:endParaRPr lang="en-US" sz="1200" dirty="0"/>
          </a:p>
        </p:txBody>
      </p:sp>
    </p:spTree>
    <p:extLst>
      <p:ext uri="{BB962C8B-B14F-4D97-AF65-F5344CB8AC3E}">
        <p14:creationId xmlns:p14="http://schemas.microsoft.com/office/powerpoint/2010/main" val="203050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A group of people standing in a river&#10;&#10;Description automatically generated">
            <a:extLst>
              <a:ext uri="{FF2B5EF4-FFF2-40B4-BE49-F238E27FC236}">
                <a16:creationId xmlns:a16="http://schemas.microsoft.com/office/drawing/2014/main" id="{6FFB0E9F-8DAA-D133-AF35-8B7122DDC7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10" y="3086667"/>
            <a:ext cx="7508290" cy="5184753"/>
          </a:xfrm>
          <a:prstGeom prst="rect">
            <a:avLst/>
          </a:prstGeom>
        </p:spPr>
      </p:pic>
      <p:grpSp>
        <p:nvGrpSpPr>
          <p:cNvPr id="3" name="Group 4">
            <a:extLst>
              <a:ext uri="{FF2B5EF4-FFF2-40B4-BE49-F238E27FC236}">
                <a16:creationId xmlns:a16="http://schemas.microsoft.com/office/drawing/2014/main" id="{717959A1-52EF-A33C-AE82-458F0395A1A7}"/>
              </a:ext>
            </a:extLst>
          </p:cNvPr>
          <p:cNvGrpSpPr/>
          <p:nvPr/>
        </p:nvGrpSpPr>
        <p:grpSpPr>
          <a:xfrm>
            <a:off x="-972766" y="-1581728"/>
            <a:ext cx="10972800" cy="3163455"/>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591065" y="518422"/>
            <a:ext cx="10747665"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Generic</a:t>
            </a: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 v</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ulnerability</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factors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8" name="TextBox 7">
            <a:extLst>
              <a:ext uri="{FF2B5EF4-FFF2-40B4-BE49-F238E27FC236}">
                <a16:creationId xmlns:a16="http://schemas.microsoft.com/office/drawing/2014/main" id="{9E0C1987-0BFD-9663-212A-AC71C636CDCC}"/>
              </a:ext>
            </a:extLst>
          </p:cNvPr>
          <p:cNvSpPr txBox="1"/>
          <p:nvPr/>
        </p:nvSpPr>
        <p:spPr>
          <a:xfrm>
            <a:off x="7813090" y="3096403"/>
            <a:ext cx="10363200" cy="5184753"/>
          </a:xfrm>
          <a:prstGeom prst="rect">
            <a:avLst/>
          </a:prstGeom>
          <a:noFill/>
        </p:spPr>
        <p:txBody>
          <a:bodyPr wrap="square">
            <a:spAutoFit/>
          </a:bodyPr>
          <a:lstStyle/>
          <a:p>
            <a:pPr marL="514350" indent="-514350">
              <a:lnSpc>
                <a:spcPct val="110000"/>
              </a:lnSpc>
              <a:spcBef>
                <a:spcPts val="450"/>
              </a:spcBef>
              <a:buSzPts val="1200"/>
              <a:buFont typeface="Arial" panose="020B0604020202020204" pitchFamily="34" charset="0"/>
              <a:buChar char="▪"/>
            </a:pPr>
            <a:endParaRPr lang="en-GB" sz="2800" dirty="0">
              <a:latin typeface="Atkinson Hyperlegible" panose="020B0604020202020204" charset="0"/>
              <a:ea typeface="MS Mincho" panose="02020609040205080304" pitchFamily="49" charset="-128"/>
              <a:cs typeface="Times New Roman" panose="02020603050405020304" pitchFamily="18" charset="0"/>
            </a:endParaRPr>
          </a:p>
          <a:p>
            <a:pPr marL="457200" indent="-457200">
              <a:lnSpc>
                <a:spcPct val="110000"/>
              </a:lnSpc>
              <a:spcBef>
                <a:spcPts val="450"/>
              </a:spcBef>
              <a:buClr>
                <a:srgbClr val="009999"/>
              </a:buClr>
              <a:buSzPct val="150000"/>
              <a:buFont typeface="Arial" panose="020B0604020202020204" pitchFamily="34" charset="0"/>
              <a:buChar char="•"/>
            </a:pP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Unimproved water </a:t>
            </a:r>
          </a:p>
          <a:p>
            <a:pPr lvl="1">
              <a:lnSpc>
                <a:spcPct val="110000"/>
              </a:lnSpc>
              <a:spcBef>
                <a:spcPts val="450"/>
              </a:spcBef>
              <a:spcAft>
                <a:spcPts val="2400"/>
              </a:spcAft>
              <a:buClr>
                <a:srgbClr val="009999"/>
              </a:buClr>
              <a:buSzPts val="1200"/>
            </a:pPr>
            <a:r>
              <a:rPr lang="en-US" sz="2800" dirty="0">
                <a:latin typeface="Atkinson Hyperlegible" panose="020B0604020202020204" charset="0"/>
                <a:ea typeface="MS Mincho" panose="02020609040205080304" pitchFamily="49" charset="-128"/>
                <a:cs typeface="Times New Roman" panose="02020603050405020304" pitchFamily="18" charset="0"/>
              </a:rPr>
              <a:t>Population using unimproved water source or surface water</a:t>
            </a:r>
          </a:p>
          <a:p>
            <a:pPr lvl="1">
              <a:lnSpc>
                <a:spcPct val="110000"/>
              </a:lnSpc>
              <a:spcBef>
                <a:spcPts val="450"/>
              </a:spcBef>
              <a:buClr>
                <a:srgbClr val="009999"/>
              </a:buClr>
              <a:buSzPts val="1200"/>
            </a:pPr>
            <a:endParaRPr lang="en-GB" sz="1500" dirty="0">
              <a:latin typeface="Atkinson Hyperlegible" panose="020B0604020202020204" charset="0"/>
              <a:ea typeface="MS Mincho" panose="02020609040205080304" pitchFamily="49" charset="-128"/>
              <a:cs typeface="Times New Roman" panose="02020603050405020304" pitchFamily="18" charset="0"/>
            </a:endParaRPr>
          </a:p>
          <a:p>
            <a:pPr marL="457200" indent="-457200">
              <a:lnSpc>
                <a:spcPct val="110000"/>
              </a:lnSpc>
              <a:spcBef>
                <a:spcPts val="450"/>
              </a:spcBef>
              <a:buClr>
                <a:srgbClr val="009999"/>
              </a:buClr>
              <a:buSzPct val="150000"/>
              <a:buFont typeface="Arial" panose="020B0604020202020204" pitchFamily="34" charset="0"/>
              <a:buChar char="•"/>
            </a:pP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Unimproved sanitation </a:t>
            </a:r>
          </a:p>
          <a:p>
            <a:pPr lvl="1">
              <a:lnSpc>
                <a:spcPct val="110000"/>
              </a:lnSpc>
              <a:spcBef>
                <a:spcPts val="450"/>
              </a:spcBef>
              <a:spcAft>
                <a:spcPts val="2400"/>
              </a:spcAft>
              <a:buSzPts val="1200"/>
            </a:pPr>
            <a:r>
              <a:rPr lang="en-US" sz="2800" dirty="0">
                <a:latin typeface="Atkinson Hyperlegible" panose="020B0604020202020204" charset="0"/>
                <a:ea typeface="MS Mincho" panose="02020609040205080304" pitchFamily="49" charset="-128"/>
                <a:cs typeface="Times New Roman" panose="02020603050405020304" pitchFamily="18" charset="0"/>
              </a:rPr>
              <a:t>Population using unimproved sanitation facilities or practicing open defecation</a:t>
            </a:r>
            <a:endParaRPr lang="en-GB" sz="2800" dirty="0">
              <a:latin typeface="Atkinson Hyperlegible" panose="020B0604020202020204" charset="0"/>
              <a:ea typeface="MS Mincho" panose="02020609040205080304" pitchFamily="49" charset="-128"/>
              <a:cs typeface="Times New Roman" panose="02020603050405020304" pitchFamily="18" charset="0"/>
            </a:endParaRPr>
          </a:p>
          <a:p>
            <a:pPr marL="457200" indent="-457200">
              <a:lnSpc>
                <a:spcPct val="110000"/>
              </a:lnSpc>
              <a:spcBef>
                <a:spcPts val="450"/>
              </a:spcBef>
              <a:buClr>
                <a:srgbClr val="009999"/>
              </a:buClr>
              <a:buSzPct val="150000"/>
              <a:buFont typeface="Arial" panose="020B0604020202020204" pitchFamily="34" charset="0"/>
              <a:buChar char="•"/>
            </a:pP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Limited access to hygiene </a:t>
            </a:r>
          </a:p>
          <a:p>
            <a:pPr lvl="1">
              <a:lnSpc>
                <a:spcPct val="110000"/>
              </a:lnSpc>
              <a:spcBef>
                <a:spcPts val="450"/>
              </a:spcBef>
              <a:spcAft>
                <a:spcPts val="900"/>
              </a:spcAft>
              <a:buSzPts val="1200"/>
            </a:pPr>
            <a:r>
              <a:rPr lang="en-US" sz="2800" dirty="0">
                <a:latin typeface="Atkinson Hyperlegible" panose="020B0604020202020204" charset="0"/>
                <a:ea typeface="MS Mincho" panose="02020609040205080304" pitchFamily="49" charset="-128"/>
                <a:cs typeface="Times New Roman" panose="02020603050405020304" pitchFamily="18" charset="0"/>
              </a:rPr>
              <a:t>Population with no handwashing facility on premises</a:t>
            </a:r>
            <a:endParaRPr lang="en-GB" sz="2800" dirty="0">
              <a:latin typeface="Atkinson Hyperlegible" panose="020B0604020202020204" charset="0"/>
              <a:ea typeface="MS Mincho" panose="02020609040205080304" pitchFamily="49" charset="-128"/>
              <a:cs typeface="Times New Roman" panose="02020603050405020304" pitchFamily="18" charset="0"/>
            </a:endParaRPr>
          </a:p>
        </p:txBody>
      </p:sp>
      <p:sp>
        <p:nvSpPr>
          <p:cNvPr id="12" name="TextBox 11">
            <a:extLst>
              <a:ext uri="{FF2B5EF4-FFF2-40B4-BE49-F238E27FC236}">
                <a16:creationId xmlns:a16="http://schemas.microsoft.com/office/drawing/2014/main" id="{C19E7373-C0D2-C07A-5EAB-B701D83035DC}"/>
              </a:ext>
            </a:extLst>
          </p:cNvPr>
          <p:cNvSpPr txBox="1"/>
          <p:nvPr/>
        </p:nvSpPr>
        <p:spPr>
          <a:xfrm>
            <a:off x="3689684" y="7932866"/>
            <a:ext cx="3930316"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latin typeface="+mj-lt"/>
                <a:ea typeface="Calibri" panose="020F0502020204030204" pitchFamily="34" charset="0"/>
                <a:cs typeface="Arial" panose="020B0604020202020204" pitchFamily="34" charset="0"/>
              </a:rPr>
              <a:t>Photo adapted from: </a:t>
            </a:r>
            <a:r>
              <a:rPr lang="en-US" sz="1600" dirty="0">
                <a:solidFill>
                  <a:schemeClr val="tx1">
                    <a:lumMod val="65000"/>
                    <a:lumOff val="35000"/>
                  </a:schemeClr>
                </a:solidFill>
                <a:latin typeface="+mj-lt"/>
                <a:ea typeface="Atkinson Hyperlegible"/>
                <a:cs typeface="Atkinson Hyperlegible"/>
                <a:sym typeface="Atkinson Hyperlegible"/>
              </a:rPr>
              <a:t>WHO/Mulugeta </a:t>
            </a:r>
            <a:r>
              <a:rPr lang="en-US" sz="1600" dirty="0" err="1">
                <a:solidFill>
                  <a:schemeClr val="tx1">
                    <a:lumMod val="65000"/>
                    <a:lumOff val="35000"/>
                  </a:schemeClr>
                </a:solidFill>
                <a:latin typeface="+mj-lt"/>
                <a:ea typeface="Atkinson Hyperlegible"/>
                <a:cs typeface="Atkinson Hyperlegible"/>
                <a:sym typeface="Atkinson Hyperlegible"/>
              </a:rPr>
              <a:t>Ayene</a:t>
            </a:r>
            <a:endParaRPr lang="en-US" sz="1600" dirty="0">
              <a:solidFill>
                <a:schemeClr val="tx1">
                  <a:lumMod val="65000"/>
                  <a:lumOff val="35000"/>
                </a:schemeClr>
              </a:solidFill>
              <a:latin typeface="+mj-lt"/>
              <a:ea typeface="Atkinson Hyperlegible"/>
              <a:cs typeface="Atkinson Hyperlegible"/>
              <a:sym typeface="Atkinson Hyperlegible"/>
            </a:endParaRPr>
          </a:p>
        </p:txBody>
      </p:sp>
      <p:sp>
        <p:nvSpPr>
          <p:cNvPr id="7" name="Slide Number Placeholder 6">
            <a:extLst>
              <a:ext uri="{FF2B5EF4-FFF2-40B4-BE49-F238E27FC236}">
                <a16:creationId xmlns:a16="http://schemas.microsoft.com/office/drawing/2014/main" id="{C5239E67-AADE-43A5-DABA-364B41717B7D}"/>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14</a:t>
            </a:fld>
            <a:endParaRPr lang="en-US" sz="1200" dirty="0"/>
          </a:p>
        </p:txBody>
      </p:sp>
    </p:spTree>
    <p:extLst>
      <p:ext uri="{BB962C8B-B14F-4D97-AF65-F5344CB8AC3E}">
        <p14:creationId xmlns:p14="http://schemas.microsoft.com/office/powerpoint/2010/main" val="1039056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92222" y="-2009227"/>
            <a:ext cx="12010141" cy="3429465"/>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27253" y="447232"/>
            <a:ext cx="10747665"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Additional</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vulnerability factors </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TextBox 6">
            <a:extLst>
              <a:ext uri="{FF2B5EF4-FFF2-40B4-BE49-F238E27FC236}">
                <a16:creationId xmlns:a16="http://schemas.microsoft.com/office/drawing/2014/main" id="{42D1264B-B791-BD45-B553-B0166DF26A07}"/>
              </a:ext>
            </a:extLst>
          </p:cNvPr>
          <p:cNvSpPr txBox="1"/>
          <p:nvPr/>
        </p:nvSpPr>
        <p:spPr>
          <a:xfrm>
            <a:off x="1749004" y="3929271"/>
            <a:ext cx="14729516" cy="2185214"/>
          </a:xfrm>
          <a:prstGeom prst="rect">
            <a:avLst/>
          </a:prstGeom>
          <a:noFill/>
        </p:spPr>
        <p:txBody>
          <a:bodyPr wrap="square" lIns="91440" tIns="45720" rIns="91440" bIns="45720" rtlCol="0" anchor="t">
            <a:spAutoFit/>
          </a:bodyPr>
          <a:lstStyle/>
          <a:p>
            <a:pPr marL="457200" indent="-457200">
              <a:spcAft>
                <a:spcPts val="1200"/>
              </a:spcAft>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Additional vulnerability factor(s)</a:t>
            </a:r>
          </a:p>
          <a:p>
            <a:pPr marL="914400" lvl="1" indent="-457200">
              <a:spcAft>
                <a:spcPts val="1200"/>
              </a:spcAft>
              <a:buClr>
                <a:srgbClr val="009999"/>
              </a:buClr>
              <a:buFont typeface="Arial" panose="020B0604020202020204" pitchFamily="34" charset="0"/>
              <a:buChar char="•"/>
            </a:pPr>
            <a:r>
              <a:rPr lang="en-US" sz="2800" dirty="0">
                <a:latin typeface="Atkinson Hyperlegible" panose="020B0604020202020204" charset="0"/>
              </a:rPr>
              <a:t>Factors associated with an increased risk of introduction of cholera, onset, or spread of a cholera outbreak in the </a:t>
            </a:r>
            <a:r>
              <a:rPr lang="en-US" sz="2800" dirty="0">
                <a:solidFill>
                  <a:schemeClr val="tx1">
                    <a:lumMod val="95000"/>
                    <a:lumOff val="5000"/>
                  </a:schemeClr>
                </a:solidFill>
                <a:latin typeface="Atkinson Hyperlegible Bold" panose="020B0604020202020204" charset="0"/>
              </a:rPr>
              <a:t>country-specific context</a:t>
            </a:r>
          </a:p>
          <a:p>
            <a:pPr marL="914400" lvl="1" indent="-457200">
              <a:spcAft>
                <a:spcPts val="1200"/>
              </a:spcAft>
              <a:buClr>
                <a:srgbClr val="009999"/>
              </a:buClr>
              <a:buFont typeface="Arial" panose="020B0604020202020204" pitchFamily="34" charset="0"/>
              <a:buChar char="•"/>
            </a:pPr>
            <a:r>
              <a:rPr lang="en-US" sz="2800" dirty="0">
                <a:latin typeface="Atkinson Hyperlegible" panose="020B0604020202020204" charset="0"/>
              </a:rPr>
              <a:t>Scoping review, expert consultations</a:t>
            </a:r>
          </a:p>
        </p:txBody>
      </p:sp>
      <p:sp>
        <p:nvSpPr>
          <p:cNvPr id="9" name="TextBox 8">
            <a:extLst>
              <a:ext uri="{FF2B5EF4-FFF2-40B4-BE49-F238E27FC236}">
                <a16:creationId xmlns:a16="http://schemas.microsoft.com/office/drawing/2014/main" id="{1B3F9D1A-8990-208D-FE61-28FDEA9D6B7F}"/>
              </a:ext>
            </a:extLst>
          </p:cNvPr>
          <p:cNvSpPr txBox="1"/>
          <p:nvPr/>
        </p:nvSpPr>
        <p:spPr>
          <a:xfrm>
            <a:off x="1702470" y="6445166"/>
            <a:ext cx="15773400" cy="1169551"/>
          </a:xfrm>
          <a:prstGeom prst="rect">
            <a:avLst/>
          </a:prstGeom>
          <a:noFill/>
        </p:spPr>
        <p:txBody>
          <a:bodyPr wrap="square" rtlCol="0">
            <a:spAutoFit/>
          </a:bodyPr>
          <a:lstStyle/>
          <a:p>
            <a:pPr marL="457200" indent="-457200">
              <a:spcAft>
                <a:spcPts val="1200"/>
              </a:spcAft>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Assessment of the presence/absence of each vulnerability factor</a:t>
            </a:r>
          </a:p>
          <a:p>
            <a:pPr marL="914400" lvl="1" indent="-457200">
              <a:spcAft>
                <a:spcPts val="600"/>
              </a:spcAft>
              <a:buClr>
                <a:srgbClr val="009999"/>
              </a:buClr>
              <a:buFont typeface="Arial" panose="020B0604020202020204" pitchFamily="34" charset="0"/>
              <a:buChar char="•"/>
            </a:pPr>
            <a:r>
              <a:rPr lang="en-US" sz="2800" dirty="0">
                <a:solidFill>
                  <a:schemeClr val="tx1">
                    <a:lumMod val="95000"/>
                    <a:lumOff val="5000"/>
                  </a:schemeClr>
                </a:solidFill>
                <a:latin typeface="Atkinson Hyperlegible" panose="020B0604020202020204" charset="0"/>
              </a:rPr>
              <a:t>Vulnerability indicators: </a:t>
            </a:r>
            <a:r>
              <a:rPr lang="en-US" sz="2800" dirty="0">
                <a:solidFill>
                  <a:schemeClr val="tx1">
                    <a:lumMod val="95000"/>
                    <a:lumOff val="5000"/>
                  </a:schemeClr>
                </a:solidFill>
                <a:latin typeface="Atkinson Hyperlegible Bold" panose="020B0604020202020204" charset="0"/>
              </a:rPr>
              <a:t>measurable </a:t>
            </a:r>
            <a:r>
              <a:rPr lang="en-US" sz="2800" dirty="0">
                <a:solidFill>
                  <a:schemeClr val="tx1">
                    <a:lumMod val="95000"/>
                    <a:lumOff val="5000"/>
                  </a:schemeClr>
                </a:solidFill>
                <a:latin typeface="Atkinson Hyperlegible" panose="020B0604020202020204" charset="0"/>
              </a:rPr>
              <a:t>and associated with </a:t>
            </a:r>
            <a:r>
              <a:rPr lang="en-US" sz="2800" dirty="0">
                <a:solidFill>
                  <a:schemeClr val="tx1">
                    <a:lumMod val="95000"/>
                    <a:lumOff val="5000"/>
                  </a:schemeClr>
                </a:solidFill>
                <a:latin typeface="Atkinson Hyperlegible Bold" panose="020B0604020202020204" charset="0"/>
              </a:rPr>
              <a:t>a data source</a:t>
            </a:r>
          </a:p>
        </p:txBody>
      </p:sp>
      <p:sp>
        <p:nvSpPr>
          <p:cNvPr id="11" name="Rectangle: Rounded Corners 10">
            <a:extLst>
              <a:ext uri="{FF2B5EF4-FFF2-40B4-BE49-F238E27FC236}">
                <a16:creationId xmlns:a16="http://schemas.microsoft.com/office/drawing/2014/main" id="{13C89112-2C02-6D4D-E411-A8DC062800B2}"/>
              </a:ext>
            </a:extLst>
          </p:cNvPr>
          <p:cNvSpPr/>
          <p:nvPr/>
        </p:nvSpPr>
        <p:spPr>
          <a:xfrm>
            <a:off x="1887166" y="2080749"/>
            <a:ext cx="14572034" cy="1345042"/>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5D5DD4B2-556D-3E00-2EEE-40E8ACB1CEE3}"/>
              </a:ext>
            </a:extLst>
          </p:cNvPr>
          <p:cNvSpPr txBox="1"/>
          <p:nvPr/>
        </p:nvSpPr>
        <p:spPr>
          <a:xfrm>
            <a:off x="2438400" y="2295285"/>
            <a:ext cx="13335000" cy="1031051"/>
          </a:xfrm>
          <a:prstGeom prst="rect">
            <a:avLst/>
          </a:prstGeom>
          <a:noFill/>
        </p:spPr>
        <p:txBody>
          <a:bodyPr wrap="square" rtlCol="0">
            <a:spAutoFit/>
          </a:bodyPr>
          <a:lstStyle/>
          <a:p>
            <a:pPr algn="ctr">
              <a:spcAft>
                <a:spcPts val="600"/>
              </a:spcAft>
            </a:pPr>
            <a:r>
              <a:rPr lang="fr-FR" sz="2800" dirty="0">
                <a:latin typeface="ADLaM Display" panose="02010000000000000000" pitchFamily="2" charset="0"/>
                <a:ea typeface="ADLaM Display" panose="02010000000000000000" pitchFamily="2" charset="0"/>
                <a:cs typeface="ADLaM Display" panose="02010000000000000000" pitchFamily="2" charset="0"/>
              </a:rPr>
              <a:t>Countries </a:t>
            </a:r>
            <a:r>
              <a:rPr lang="fr-FR" sz="2800" dirty="0" err="1">
                <a:latin typeface="ADLaM Display" panose="02010000000000000000" pitchFamily="2" charset="0"/>
                <a:ea typeface="ADLaM Display" panose="02010000000000000000" pitchFamily="2" charset="0"/>
                <a:cs typeface="ADLaM Display" panose="02010000000000000000" pitchFamily="2" charset="0"/>
              </a:rPr>
              <a:t>consolidate</a:t>
            </a:r>
            <a:r>
              <a:rPr lang="fr-FR" sz="2800" dirty="0">
                <a:latin typeface="ADLaM Display" panose="02010000000000000000" pitchFamily="2" charset="0"/>
                <a:ea typeface="ADLaM Display" panose="02010000000000000000" pitchFamily="2" charset="0"/>
                <a:cs typeface="ADLaM Display" panose="02010000000000000000" pitchFamily="2" charset="0"/>
              </a:rPr>
              <a:t> the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list of relevant vulnerability factors </a:t>
            </a:r>
          </a:p>
          <a:p>
            <a:pPr algn="ctr"/>
            <a:r>
              <a:rPr lang="fr-FR" sz="2800" dirty="0">
                <a:latin typeface="ADLaM Display" panose="02010000000000000000" pitchFamily="2" charset="0"/>
                <a:ea typeface="ADLaM Display" panose="02010000000000000000" pitchFamily="2" charset="0"/>
                <a:cs typeface="ADLaM Display" panose="02010000000000000000" pitchFamily="2" charset="0"/>
              </a:rPr>
              <a:t>with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criteria</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for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assessing</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their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presence</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/absence</a:t>
            </a:r>
            <a:endParaRPr lang="en-GB" sz="2800" dirty="0">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8" name="Group 7">
            <a:extLst>
              <a:ext uri="{FF2B5EF4-FFF2-40B4-BE49-F238E27FC236}">
                <a16:creationId xmlns:a16="http://schemas.microsoft.com/office/drawing/2014/main" id="{43EC554C-8102-BAE4-195C-35B27E956C4E}"/>
              </a:ext>
            </a:extLst>
          </p:cNvPr>
          <p:cNvGrpSpPr/>
          <p:nvPr/>
        </p:nvGrpSpPr>
        <p:grpSpPr>
          <a:xfrm>
            <a:off x="1683420" y="8017110"/>
            <a:ext cx="15195600" cy="1666403"/>
            <a:chOff x="1683420" y="8017110"/>
            <a:chExt cx="15195600" cy="1666403"/>
          </a:xfrm>
        </p:grpSpPr>
        <p:sp>
          <p:nvSpPr>
            <p:cNvPr id="10" name="TextBox 9">
              <a:extLst>
                <a:ext uri="{FF2B5EF4-FFF2-40B4-BE49-F238E27FC236}">
                  <a16:creationId xmlns:a16="http://schemas.microsoft.com/office/drawing/2014/main" id="{38C0DEFB-4B1D-D6B0-A179-AAAE922A023D}"/>
                </a:ext>
              </a:extLst>
            </p:cNvPr>
            <p:cNvSpPr txBox="1"/>
            <p:nvPr/>
          </p:nvSpPr>
          <p:spPr>
            <a:xfrm>
              <a:off x="1683420" y="8017110"/>
              <a:ext cx="9334500" cy="584775"/>
            </a:xfrm>
            <a:prstGeom prst="rect">
              <a:avLst/>
            </a:prstGeom>
            <a:noFill/>
          </p:spPr>
          <p:txBody>
            <a:bodyPr wrap="square">
              <a:spAutoFit/>
            </a:bodyPr>
            <a:lstStyle/>
            <a:p>
              <a:pPr marL="457200" indent="-457200">
                <a:spcAft>
                  <a:spcPts val="1200"/>
                </a:spcAft>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Time period</a:t>
              </a:r>
            </a:p>
          </p:txBody>
        </p:sp>
        <p:sp>
          <p:nvSpPr>
            <p:cNvPr id="14" name="TextBox 13">
              <a:extLst>
                <a:ext uri="{FF2B5EF4-FFF2-40B4-BE49-F238E27FC236}">
                  <a16:creationId xmlns:a16="http://schemas.microsoft.com/office/drawing/2014/main" id="{01344E3C-9257-6A38-F9F5-7E4FA387FFEA}"/>
                </a:ext>
              </a:extLst>
            </p:cNvPr>
            <p:cNvSpPr txBox="1"/>
            <p:nvPr/>
          </p:nvSpPr>
          <p:spPr>
            <a:xfrm>
              <a:off x="1683420" y="8652462"/>
              <a:ext cx="15195600" cy="1031051"/>
            </a:xfrm>
            <a:prstGeom prst="rect">
              <a:avLst/>
            </a:prstGeom>
            <a:noFill/>
          </p:spPr>
          <p:txBody>
            <a:bodyPr wrap="square">
              <a:spAutoFit/>
            </a:bodyPr>
            <a:lstStyle/>
            <a:p>
              <a:pPr marL="914400" lvl="1" indent="-457200">
                <a:spcAft>
                  <a:spcPts val="600"/>
                </a:spcAft>
                <a:buClr>
                  <a:srgbClr val="009999"/>
                </a:buClr>
                <a:buFont typeface="Arial" panose="020B0604020202020204" pitchFamily="34" charset="0"/>
                <a:buChar char="•"/>
              </a:pPr>
              <a:r>
                <a:rPr lang="en-US" sz="2800" dirty="0">
                  <a:latin typeface="Atkinson Hyperlegible Bold" panose="020B0604020202020204" charset="0"/>
                </a:rPr>
                <a:t>Epidemiological </a:t>
              </a:r>
              <a:r>
                <a:rPr lang="en-US" sz="2800" dirty="0">
                  <a:latin typeface="Atkinson Hyperlegible" panose="020B0604020202020204" charset="0"/>
                </a:rPr>
                <a:t>indicators (e.g., imported cases) assessed for the past </a:t>
              </a:r>
              <a:r>
                <a:rPr lang="en-US" sz="2800" dirty="0">
                  <a:latin typeface="Atkinson Hyperlegible Bold" panose="020B0604020202020204" charset="0"/>
                </a:rPr>
                <a:t>5 years</a:t>
              </a:r>
            </a:p>
            <a:p>
              <a:pPr marL="914400" lvl="1" indent="-457200">
                <a:spcAft>
                  <a:spcPts val="600"/>
                </a:spcAft>
                <a:buClr>
                  <a:srgbClr val="009999"/>
                </a:buClr>
                <a:buFont typeface="Arial" panose="020B0604020202020204" pitchFamily="34" charset="0"/>
                <a:buChar char="•"/>
              </a:pPr>
              <a:r>
                <a:rPr lang="en-US" sz="2800" dirty="0">
                  <a:solidFill>
                    <a:schemeClr val="tx1">
                      <a:lumMod val="95000"/>
                      <a:lumOff val="5000"/>
                    </a:schemeClr>
                  </a:solidFill>
                  <a:latin typeface="Atkinson Hyperlegible Bold" panose="020B0604020202020204" charset="0"/>
                </a:rPr>
                <a:t>Othe</a:t>
              </a:r>
              <a:r>
                <a:rPr lang="en-US" sz="2800" dirty="0">
                  <a:latin typeface="Atkinson Hyperlegible Bold" panose="020B0604020202020204" charset="0"/>
                </a:rPr>
                <a:t>r</a:t>
              </a:r>
              <a:r>
                <a:rPr lang="en-US" sz="2800" dirty="0">
                  <a:latin typeface="Atkinson Hyperlegible" panose="020B0604020202020204" charset="0"/>
                </a:rPr>
                <a:t> indicators assessed </a:t>
              </a:r>
              <a:r>
                <a:rPr lang="en-GB" sz="2800" dirty="0">
                  <a:latin typeface="Atkinson Hyperlegible" panose="020B0604020202020204" charset="0"/>
                </a:rPr>
                <a:t>with the most </a:t>
              </a:r>
              <a:r>
                <a:rPr lang="en-GB" sz="2800" dirty="0">
                  <a:latin typeface="Atkinson Hyperlegible Bold" panose="020B0604020202020204" charset="0"/>
                </a:rPr>
                <a:t>up-to-date</a:t>
              </a:r>
              <a:r>
                <a:rPr lang="en-GB" sz="2800" dirty="0">
                  <a:latin typeface="Atkinson Hyperlegible" panose="020B0604020202020204" charset="0"/>
                </a:rPr>
                <a:t> data sources available</a:t>
              </a:r>
              <a:endParaRPr lang="en-US" sz="2800" dirty="0">
                <a:latin typeface="Atkinson Hyperlegible" panose="020B0604020202020204" charset="0"/>
              </a:endParaRPr>
            </a:p>
          </p:txBody>
        </p:sp>
      </p:grpSp>
      <p:sp>
        <p:nvSpPr>
          <p:cNvPr id="12" name="Slide Number Placeholder 11">
            <a:extLst>
              <a:ext uri="{FF2B5EF4-FFF2-40B4-BE49-F238E27FC236}">
                <a16:creationId xmlns:a16="http://schemas.microsoft.com/office/drawing/2014/main" id="{6A55815C-4E2E-52AB-FCD0-611C601FC9BD}"/>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15</a:t>
            </a:fld>
            <a:endParaRPr lang="en-US" sz="1200" dirty="0"/>
          </a:p>
        </p:txBody>
      </p:sp>
    </p:spTree>
    <p:extLst>
      <p:ext uri="{BB962C8B-B14F-4D97-AF65-F5344CB8AC3E}">
        <p14:creationId xmlns:p14="http://schemas.microsoft.com/office/powerpoint/2010/main" val="3953633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7AAF79-4FA5-9996-B55B-C94349C966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83525" y="240651"/>
            <a:ext cx="4090602" cy="1404983"/>
          </a:xfrm>
          <a:prstGeom prst="rect">
            <a:avLst/>
          </a:prstGeom>
        </p:spPr>
      </p:pic>
      <p:sp>
        <p:nvSpPr>
          <p:cNvPr id="26" name="Rectangle: Rounded Corners 25">
            <a:extLst>
              <a:ext uri="{FF2B5EF4-FFF2-40B4-BE49-F238E27FC236}">
                <a16:creationId xmlns:a16="http://schemas.microsoft.com/office/drawing/2014/main" id="{58DD5982-5C2F-7579-AEE7-B1A6DA4F02A8}"/>
              </a:ext>
            </a:extLst>
          </p:cNvPr>
          <p:cNvSpPr/>
          <p:nvPr/>
        </p:nvSpPr>
        <p:spPr>
          <a:xfrm>
            <a:off x="7023201" y="2611540"/>
            <a:ext cx="9808029" cy="1082423"/>
          </a:xfrm>
          <a:prstGeom prst="round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894520C8-F46F-73F2-C7C1-3CB7F0497079}"/>
              </a:ext>
            </a:extLst>
          </p:cNvPr>
          <p:cNvSpPr/>
          <p:nvPr/>
        </p:nvSpPr>
        <p:spPr>
          <a:xfrm>
            <a:off x="1732740" y="2625144"/>
            <a:ext cx="3813599" cy="1082423"/>
          </a:xfrm>
          <a:prstGeom prst="round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3" name="Group 4">
            <a:extLst>
              <a:ext uri="{FF2B5EF4-FFF2-40B4-BE49-F238E27FC236}">
                <a16:creationId xmlns:a16="http://schemas.microsoft.com/office/drawing/2014/main" id="{717959A1-52EF-A33C-AE82-458F0395A1A7}"/>
              </a:ext>
            </a:extLst>
          </p:cNvPr>
          <p:cNvGrpSpPr/>
          <p:nvPr/>
        </p:nvGrpSpPr>
        <p:grpSpPr>
          <a:xfrm>
            <a:off x="-1128409" y="-1658372"/>
            <a:ext cx="12918332" cy="3163455"/>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654349" y="598744"/>
            <a:ext cx="10747665"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Measurable</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vulnerability indicators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Rectangle: Rounded Corners 9">
            <a:extLst>
              <a:ext uri="{FF2B5EF4-FFF2-40B4-BE49-F238E27FC236}">
                <a16:creationId xmlns:a16="http://schemas.microsoft.com/office/drawing/2014/main" id="{A4F0CFA2-35BC-6483-DEDE-6AEDD7EA6C1C}"/>
              </a:ext>
            </a:extLst>
          </p:cNvPr>
          <p:cNvSpPr/>
          <p:nvPr/>
        </p:nvSpPr>
        <p:spPr>
          <a:xfrm>
            <a:off x="1732740" y="4118658"/>
            <a:ext cx="3797269" cy="121920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9999"/>
                </a:solidFill>
                <a:latin typeface="Congenial" panose="02000503040000020004" pitchFamily="2" charset="0"/>
              </a:rPr>
              <a:t>High population density</a:t>
            </a:r>
          </a:p>
        </p:txBody>
      </p:sp>
      <p:grpSp>
        <p:nvGrpSpPr>
          <p:cNvPr id="17" name="Group 16">
            <a:extLst>
              <a:ext uri="{FF2B5EF4-FFF2-40B4-BE49-F238E27FC236}">
                <a16:creationId xmlns:a16="http://schemas.microsoft.com/office/drawing/2014/main" id="{1C5E0C7D-A40D-937D-49F5-662067D54883}"/>
              </a:ext>
            </a:extLst>
          </p:cNvPr>
          <p:cNvGrpSpPr/>
          <p:nvPr/>
        </p:nvGrpSpPr>
        <p:grpSpPr>
          <a:xfrm>
            <a:off x="6099780" y="4431025"/>
            <a:ext cx="9875963" cy="907142"/>
            <a:chOff x="5962620" y="4743391"/>
            <a:chExt cx="9875963" cy="907142"/>
          </a:xfrm>
        </p:grpSpPr>
        <p:sp>
          <p:nvSpPr>
            <p:cNvPr id="12" name="Arrow: Down 11">
              <a:extLst>
                <a:ext uri="{FF2B5EF4-FFF2-40B4-BE49-F238E27FC236}">
                  <a16:creationId xmlns:a16="http://schemas.microsoft.com/office/drawing/2014/main" id="{48D99DBF-D8CE-473B-8EED-A586F57D7438}"/>
                </a:ext>
              </a:extLst>
            </p:cNvPr>
            <p:cNvSpPr/>
            <p:nvPr/>
          </p:nvSpPr>
          <p:spPr>
            <a:xfrm rot="16200000">
              <a:off x="5952528" y="4753483"/>
              <a:ext cx="800218" cy="780034"/>
            </a:xfrm>
            <a:prstGeom prst="downArrow">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D04C26F-5ABF-D1CA-47F5-8B535745E9F8}"/>
                </a:ext>
              </a:extLst>
            </p:cNvPr>
            <p:cNvSpPr txBox="1"/>
            <p:nvPr/>
          </p:nvSpPr>
          <p:spPr>
            <a:xfrm>
              <a:off x="7227983" y="4850314"/>
              <a:ext cx="8610600" cy="800219"/>
            </a:xfrm>
            <a:prstGeom prst="rect">
              <a:avLst/>
            </a:prstGeom>
            <a:noFill/>
          </p:spPr>
          <p:txBody>
            <a:bodyPr wrap="square" rtlCol="0">
              <a:spAutoFit/>
            </a:bodyPr>
            <a:lstStyle/>
            <a:p>
              <a:r>
                <a:rPr lang="en-GB" sz="2800" dirty="0">
                  <a:solidFill>
                    <a:prstClr val="black"/>
                  </a:solidFill>
                  <a:latin typeface="Atkinson Hyperlegible" panose="020B0604020202020204" charset="0"/>
                </a:rPr>
                <a:t>Number of inhabitants &gt;1,000 per </a:t>
              </a:r>
              <a:r>
                <a:rPr lang="en-GB" sz="2800" dirty="0" err="1">
                  <a:solidFill>
                    <a:prstClr val="black"/>
                  </a:solidFill>
                  <a:latin typeface="Atkinson Hyperlegible" panose="020B0604020202020204" charset="0"/>
                </a:rPr>
                <a:t>km²</a:t>
              </a:r>
              <a:endParaRPr lang="en-US" sz="2800" dirty="0">
                <a:latin typeface="Atkinson Hyperlegible" panose="020B0604020202020204" charset="0"/>
              </a:endParaRPr>
            </a:p>
            <a:p>
              <a:endParaRPr lang="en-US" dirty="0"/>
            </a:p>
          </p:txBody>
        </p:sp>
      </p:grpSp>
      <p:sp>
        <p:nvSpPr>
          <p:cNvPr id="22" name="TextBox 21">
            <a:extLst>
              <a:ext uri="{FF2B5EF4-FFF2-40B4-BE49-F238E27FC236}">
                <a16:creationId xmlns:a16="http://schemas.microsoft.com/office/drawing/2014/main" id="{97A6696F-7252-423C-6B65-8FE61DB4D0A0}"/>
              </a:ext>
            </a:extLst>
          </p:cNvPr>
          <p:cNvSpPr txBox="1"/>
          <p:nvPr/>
        </p:nvSpPr>
        <p:spPr>
          <a:xfrm>
            <a:off x="1804782" y="2946302"/>
            <a:ext cx="3764612" cy="523220"/>
          </a:xfrm>
          <a:prstGeom prst="rect">
            <a:avLst/>
          </a:prstGeom>
          <a:noFill/>
        </p:spPr>
        <p:txBody>
          <a:bodyPr wrap="square" rtlCol="0">
            <a:spAutoFit/>
          </a:bodyPr>
          <a:lstStyle/>
          <a:p>
            <a:pPr algn="ct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Vulnerability factors</a:t>
            </a:r>
          </a:p>
        </p:txBody>
      </p:sp>
      <p:sp>
        <p:nvSpPr>
          <p:cNvPr id="23" name="TextBox 22">
            <a:extLst>
              <a:ext uri="{FF2B5EF4-FFF2-40B4-BE49-F238E27FC236}">
                <a16:creationId xmlns:a16="http://schemas.microsoft.com/office/drawing/2014/main" id="{659F406A-80F0-F667-8D3E-007940B9BE61}"/>
              </a:ext>
            </a:extLst>
          </p:cNvPr>
          <p:cNvSpPr txBox="1"/>
          <p:nvPr/>
        </p:nvSpPr>
        <p:spPr>
          <a:xfrm>
            <a:off x="7023201" y="2857236"/>
            <a:ext cx="9753598" cy="523220"/>
          </a:xfrm>
          <a:prstGeom prst="rect">
            <a:avLst/>
          </a:prstGeom>
          <a:noFill/>
        </p:spPr>
        <p:txBody>
          <a:bodyPr wrap="square" rtlCol="0">
            <a:spAutoFit/>
          </a:bodyPr>
          <a:lstStyle/>
          <a:p>
            <a:pPr algn="ct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Measurable vulnerability indicators</a:t>
            </a:r>
          </a:p>
        </p:txBody>
      </p:sp>
      <p:grpSp>
        <p:nvGrpSpPr>
          <p:cNvPr id="21" name="Group 20">
            <a:extLst>
              <a:ext uri="{FF2B5EF4-FFF2-40B4-BE49-F238E27FC236}">
                <a16:creationId xmlns:a16="http://schemas.microsoft.com/office/drawing/2014/main" id="{31046B16-DDDB-0373-FB43-E913D50E83E5}"/>
              </a:ext>
            </a:extLst>
          </p:cNvPr>
          <p:cNvGrpSpPr/>
          <p:nvPr/>
        </p:nvGrpSpPr>
        <p:grpSpPr>
          <a:xfrm>
            <a:off x="1734584" y="6005688"/>
            <a:ext cx="14934588" cy="1219200"/>
            <a:chOff x="1597424" y="6318054"/>
            <a:chExt cx="14934588" cy="1219200"/>
          </a:xfrm>
        </p:grpSpPr>
        <p:sp>
          <p:nvSpPr>
            <p:cNvPr id="15" name="TextBox 14">
              <a:extLst>
                <a:ext uri="{FF2B5EF4-FFF2-40B4-BE49-F238E27FC236}">
                  <a16:creationId xmlns:a16="http://schemas.microsoft.com/office/drawing/2014/main" id="{C955CB4B-D97C-964B-D29E-E05D0FE9D06F}"/>
                </a:ext>
              </a:extLst>
            </p:cNvPr>
            <p:cNvSpPr txBox="1"/>
            <p:nvPr/>
          </p:nvSpPr>
          <p:spPr>
            <a:xfrm>
              <a:off x="7200234" y="6616439"/>
              <a:ext cx="9331778" cy="523220"/>
            </a:xfrm>
            <a:prstGeom prst="rect">
              <a:avLst/>
            </a:prstGeom>
            <a:noFill/>
          </p:spPr>
          <p:txBody>
            <a:bodyPr wrap="square">
              <a:spAutoFit/>
            </a:bodyPr>
            <a:lstStyle/>
            <a:p>
              <a:r>
                <a:rPr lang="fr-FR" sz="2800" dirty="0">
                  <a:solidFill>
                    <a:prstClr val="black"/>
                  </a:solidFill>
                  <a:latin typeface="Atkinson Hyperlegible" panose="020B0604020202020204" charset="0"/>
                </a:rPr>
                <a:t>Percentage of </a:t>
              </a:r>
              <a:r>
                <a:rPr lang="fr-FR" sz="2800" dirty="0" err="1">
                  <a:solidFill>
                    <a:prstClr val="black"/>
                  </a:solidFill>
                  <a:latin typeface="Atkinson Hyperlegible" panose="020B0604020202020204" charset="0"/>
                </a:rPr>
                <a:t>IDPs</a:t>
              </a:r>
              <a:r>
                <a:rPr lang="fr-FR" sz="2800" dirty="0">
                  <a:solidFill>
                    <a:prstClr val="black"/>
                  </a:solidFill>
                  <a:latin typeface="Atkinson Hyperlegible" panose="020B0604020202020204" charset="0"/>
                </a:rPr>
                <a:t> ≥ 5% of the population</a:t>
              </a:r>
              <a:endParaRPr lang="en-US" sz="2800" dirty="0">
                <a:solidFill>
                  <a:prstClr val="black"/>
                </a:solidFill>
                <a:latin typeface="Atkinson Hyperlegible" panose="020B0604020202020204" charset="0"/>
              </a:endParaRPr>
            </a:p>
          </p:txBody>
        </p:sp>
        <p:sp>
          <p:nvSpPr>
            <p:cNvPr id="16" name="Rectangle: Rounded Corners 15">
              <a:extLst>
                <a:ext uri="{FF2B5EF4-FFF2-40B4-BE49-F238E27FC236}">
                  <a16:creationId xmlns:a16="http://schemas.microsoft.com/office/drawing/2014/main" id="{449F7829-9DD7-EE30-0B56-888A0AF26B3B}"/>
                </a:ext>
              </a:extLst>
            </p:cNvPr>
            <p:cNvSpPr/>
            <p:nvPr/>
          </p:nvSpPr>
          <p:spPr>
            <a:xfrm>
              <a:off x="1597424" y="6318054"/>
              <a:ext cx="3797269" cy="121920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9999"/>
                  </a:solidFill>
                  <a:latin typeface="Congenial" panose="02000503040000020004" pitchFamily="2" charset="0"/>
                </a:rPr>
                <a:t>At risk populations</a:t>
              </a:r>
            </a:p>
          </p:txBody>
        </p:sp>
        <p:sp>
          <p:nvSpPr>
            <p:cNvPr id="11" name="Arrow: Down 10">
              <a:extLst>
                <a:ext uri="{FF2B5EF4-FFF2-40B4-BE49-F238E27FC236}">
                  <a16:creationId xmlns:a16="http://schemas.microsoft.com/office/drawing/2014/main" id="{A8A9EE16-8EF2-BE08-0FFC-8A752D4E4E11}"/>
                </a:ext>
              </a:extLst>
            </p:cNvPr>
            <p:cNvSpPr/>
            <p:nvPr/>
          </p:nvSpPr>
          <p:spPr>
            <a:xfrm rot="16200000">
              <a:off x="6018090" y="6537637"/>
              <a:ext cx="800218" cy="780034"/>
            </a:xfrm>
            <a:prstGeom prst="downArrow">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DD73D04E-9B58-64E1-2FED-720E02A0FFFD}"/>
              </a:ext>
            </a:extLst>
          </p:cNvPr>
          <p:cNvGrpSpPr/>
          <p:nvPr/>
        </p:nvGrpSpPr>
        <p:grpSpPr>
          <a:xfrm>
            <a:off x="1732740" y="7708264"/>
            <a:ext cx="16044053" cy="1403654"/>
            <a:chOff x="1595581" y="8020630"/>
            <a:chExt cx="16044053" cy="1403654"/>
          </a:xfrm>
        </p:grpSpPr>
        <p:sp>
          <p:nvSpPr>
            <p:cNvPr id="19" name="TextBox 18">
              <a:extLst>
                <a:ext uri="{FF2B5EF4-FFF2-40B4-BE49-F238E27FC236}">
                  <a16:creationId xmlns:a16="http://schemas.microsoft.com/office/drawing/2014/main" id="{A446EFBA-CBC6-A78B-20DD-3DCF7E14D229}"/>
                </a:ext>
              </a:extLst>
            </p:cNvPr>
            <p:cNvSpPr txBox="1"/>
            <p:nvPr/>
          </p:nvSpPr>
          <p:spPr>
            <a:xfrm>
              <a:off x="7200234" y="8020630"/>
              <a:ext cx="10439400" cy="1384995"/>
            </a:xfrm>
            <a:prstGeom prst="rect">
              <a:avLst/>
            </a:prstGeom>
            <a:noFill/>
          </p:spPr>
          <p:txBody>
            <a:bodyPr wrap="square" rtlCol="0">
              <a:spAutoFit/>
            </a:bodyPr>
            <a:lstStyle/>
            <a:p>
              <a:r>
                <a:rPr lang="en-US" sz="2800" dirty="0">
                  <a:solidFill>
                    <a:prstClr val="black"/>
                  </a:solidFill>
                  <a:latin typeface="Atkinson Hyperlegible" panose="020B0604020202020204" charset="0"/>
                </a:rPr>
                <a:t>&gt; 30% of the population using unimproved service level or surface water, or</a:t>
              </a:r>
            </a:p>
            <a:p>
              <a:r>
                <a:rPr lang="en-US" sz="2800" dirty="0">
                  <a:solidFill>
                    <a:prstClr val="black"/>
                  </a:solidFill>
                  <a:latin typeface="Atkinson Hyperlegible" panose="020B0604020202020204" charset="0"/>
                </a:rPr>
                <a:t>&gt; 15% of the population using surface water</a:t>
              </a:r>
            </a:p>
          </p:txBody>
        </p:sp>
        <p:sp>
          <p:nvSpPr>
            <p:cNvPr id="20" name="Rectangle: Rounded Corners 19">
              <a:extLst>
                <a:ext uri="{FF2B5EF4-FFF2-40B4-BE49-F238E27FC236}">
                  <a16:creationId xmlns:a16="http://schemas.microsoft.com/office/drawing/2014/main" id="{B8DA97BA-744B-4F5D-7CF6-97B79EECCB21}"/>
                </a:ext>
              </a:extLst>
            </p:cNvPr>
            <p:cNvSpPr/>
            <p:nvPr/>
          </p:nvSpPr>
          <p:spPr>
            <a:xfrm>
              <a:off x="1595581" y="8205084"/>
              <a:ext cx="3797268" cy="121920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9999"/>
                  </a:solidFill>
                  <a:latin typeface="Congenial" panose="02000503040000020004" pitchFamily="2" charset="0"/>
                </a:rPr>
                <a:t>Unimproved water</a:t>
              </a:r>
            </a:p>
          </p:txBody>
        </p:sp>
        <p:sp>
          <p:nvSpPr>
            <p:cNvPr id="13" name="Arrow: Down 12">
              <a:extLst>
                <a:ext uri="{FF2B5EF4-FFF2-40B4-BE49-F238E27FC236}">
                  <a16:creationId xmlns:a16="http://schemas.microsoft.com/office/drawing/2014/main" id="{86F682FC-035E-7F42-97EC-65DFDF39A247}"/>
                </a:ext>
              </a:extLst>
            </p:cNvPr>
            <p:cNvSpPr/>
            <p:nvPr/>
          </p:nvSpPr>
          <p:spPr>
            <a:xfrm rot="16200000">
              <a:off x="6128256" y="8391899"/>
              <a:ext cx="800218" cy="780034"/>
            </a:xfrm>
            <a:prstGeom prst="downArrow">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57C1B2E1-D029-C9F7-D392-1D41388E8A87}"/>
              </a:ext>
            </a:extLst>
          </p:cNvPr>
          <p:cNvSpPr txBox="1"/>
          <p:nvPr/>
        </p:nvSpPr>
        <p:spPr>
          <a:xfrm>
            <a:off x="13383525" y="548293"/>
            <a:ext cx="4090603" cy="584775"/>
          </a:xfrm>
          <a:prstGeom prst="rect">
            <a:avLst/>
          </a:prstGeom>
          <a:noFill/>
        </p:spPr>
        <p:txBody>
          <a:bodyPr wrap="square">
            <a:spAutoFit/>
          </a:bodyPr>
          <a:lstStyle/>
          <a:p>
            <a:pPr algn="ctr"/>
            <a:r>
              <a:rPr lang="en-US" sz="3200" b="1" dirty="0">
                <a:solidFill>
                  <a:schemeClr val="bg2">
                    <a:lumMod val="25000"/>
                  </a:schemeClr>
                </a:solidFill>
                <a:latin typeface="Cavolini" panose="03000502040302020204" pitchFamily="66" charset="0"/>
                <a:cs typeface="Cavolini" panose="03000502040302020204" pitchFamily="66" charset="0"/>
              </a:rPr>
              <a:t>Illustration</a:t>
            </a:r>
          </a:p>
        </p:txBody>
      </p:sp>
      <p:sp>
        <p:nvSpPr>
          <p:cNvPr id="8" name="Slide Number Placeholder 7">
            <a:extLst>
              <a:ext uri="{FF2B5EF4-FFF2-40B4-BE49-F238E27FC236}">
                <a16:creationId xmlns:a16="http://schemas.microsoft.com/office/drawing/2014/main" id="{30571C4E-BC0E-CEBD-DE45-F2F5CEB02F0B}"/>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16</a:t>
            </a:fld>
            <a:endParaRPr lang="en-US" sz="1200" dirty="0"/>
          </a:p>
        </p:txBody>
      </p:sp>
    </p:spTree>
    <p:extLst>
      <p:ext uri="{BB962C8B-B14F-4D97-AF65-F5344CB8AC3E}">
        <p14:creationId xmlns:p14="http://schemas.microsoft.com/office/powerpoint/2010/main" val="3844200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380999" y="-1850057"/>
            <a:ext cx="11292012" cy="3163455"/>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442718" y="367847"/>
            <a:ext cx="10747665"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Scoring</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of vulnerability indicators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8" name="Group 7">
            <a:extLst>
              <a:ext uri="{FF2B5EF4-FFF2-40B4-BE49-F238E27FC236}">
                <a16:creationId xmlns:a16="http://schemas.microsoft.com/office/drawing/2014/main" id="{61011F9E-405D-138D-0B98-0F0FF4DABD22}"/>
              </a:ext>
            </a:extLst>
          </p:cNvPr>
          <p:cNvGrpSpPr/>
          <p:nvPr/>
        </p:nvGrpSpPr>
        <p:grpSpPr>
          <a:xfrm>
            <a:off x="9958001" y="5579821"/>
            <a:ext cx="3212311" cy="3335013"/>
            <a:chOff x="9958001" y="5579821"/>
            <a:chExt cx="3212311" cy="3335013"/>
          </a:xfrm>
        </p:grpSpPr>
        <p:sp>
          <p:nvSpPr>
            <p:cNvPr id="9" name="Rectangle 8">
              <a:extLst>
                <a:ext uri="{FF2B5EF4-FFF2-40B4-BE49-F238E27FC236}">
                  <a16:creationId xmlns:a16="http://schemas.microsoft.com/office/drawing/2014/main" id="{7A7CDA4B-7EF3-37F6-2234-C85D3826C430}"/>
                </a:ext>
              </a:extLst>
            </p:cNvPr>
            <p:cNvSpPr>
              <a:spLocks noChangeAspect="1"/>
            </p:cNvSpPr>
            <p:nvPr/>
          </p:nvSpPr>
          <p:spPr>
            <a:xfrm>
              <a:off x="10911013" y="5579821"/>
              <a:ext cx="1178564" cy="1100535"/>
            </a:xfrm>
            <a:prstGeom prst="rect">
              <a:avLst/>
            </a:prstGeom>
            <a:solidFill>
              <a:schemeClr val="accent3">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nchor="ctr" anchorCtr="0"/>
            <a:lstStyle/>
            <a:p>
              <a:pPr algn="ctr" defTabSz="685800">
                <a:defRPr/>
              </a:pPr>
              <a:r>
                <a:rPr lang="en-GB" sz="4200">
                  <a:solidFill>
                    <a:prstClr val="white"/>
                  </a:solidFill>
                  <a:latin typeface="Tw Cen MT" panose="020B0602020104020603"/>
                </a:rPr>
                <a:t>0</a:t>
              </a:r>
              <a:endParaRPr lang="fr-FR" sz="4200">
                <a:solidFill>
                  <a:prstClr val="white"/>
                </a:solidFill>
                <a:latin typeface="Tw Cen MT" panose="020B0602020104020603"/>
              </a:endParaRPr>
            </a:p>
          </p:txBody>
        </p:sp>
        <p:sp>
          <p:nvSpPr>
            <p:cNvPr id="11" name="Freeform: Shape 10">
              <a:extLst>
                <a:ext uri="{FF2B5EF4-FFF2-40B4-BE49-F238E27FC236}">
                  <a16:creationId xmlns:a16="http://schemas.microsoft.com/office/drawing/2014/main" id="{80F40C12-BAB3-B12E-3CF9-46A96BE599E4}"/>
                </a:ext>
              </a:extLst>
            </p:cNvPr>
            <p:cNvSpPr>
              <a:spLocks noChangeAspect="1"/>
            </p:cNvSpPr>
            <p:nvPr/>
          </p:nvSpPr>
          <p:spPr>
            <a:xfrm>
              <a:off x="9958001" y="6913858"/>
              <a:ext cx="3212311" cy="2000976"/>
            </a:xfrm>
            <a:custGeom>
              <a:avLst/>
              <a:gdLst>
                <a:gd name="connsiteX0" fmla="*/ 0 w 4965638"/>
                <a:gd name="connsiteY0" fmla="*/ 0 h 1411623"/>
                <a:gd name="connsiteX1" fmla="*/ 4965638 w 4965638"/>
                <a:gd name="connsiteY1" fmla="*/ 0 h 1411623"/>
                <a:gd name="connsiteX2" fmla="*/ 4965638 w 4965638"/>
                <a:gd name="connsiteY2" fmla="*/ 1411623 h 1411623"/>
                <a:gd name="connsiteX3" fmla="*/ 0 w 4965638"/>
                <a:gd name="connsiteY3" fmla="*/ 1411623 h 1411623"/>
                <a:gd name="connsiteX4" fmla="*/ 0 w 4965638"/>
                <a:gd name="connsiteY4" fmla="*/ 0 h 1411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5638" h="1411623">
                  <a:moveTo>
                    <a:pt x="0" y="0"/>
                  </a:moveTo>
                  <a:lnTo>
                    <a:pt x="4965638" y="0"/>
                  </a:lnTo>
                  <a:lnTo>
                    <a:pt x="4965638" y="1411623"/>
                  </a:lnTo>
                  <a:lnTo>
                    <a:pt x="0" y="141162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4096" tIns="224096" rIns="224096" bIns="224096" numCol="1" spcCol="1270" anchor="ctr" anchorCtr="0">
              <a:noAutofit/>
            </a:bodyPr>
            <a:lstStyle/>
            <a:p>
              <a:pPr algn="ctr" defTabSz="1066800">
                <a:lnSpc>
                  <a:spcPct val="90000"/>
                </a:lnSpc>
                <a:spcBef>
                  <a:spcPct val="0"/>
                </a:spcBef>
                <a:spcAft>
                  <a:spcPct val="35000"/>
                </a:spcAft>
                <a:defRPr/>
              </a:pPr>
              <a:r>
                <a:rPr lang="en-GB" sz="3200" b="1" dirty="0">
                  <a:solidFill>
                    <a:schemeClr val="accent3">
                      <a:lumMod val="75000"/>
                    </a:schemeClr>
                  </a:solidFill>
                  <a:latin typeface="Cavolini" panose="03000502040302020204" pitchFamily="66" charset="0"/>
                  <a:cs typeface="Cavolini" panose="03000502040302020204" pitchFamily="66" charset="0"/>
                </a:rPr>
                <a:t>Absent</a:t>
              </a:r>
            </a:p>
            <a:p>
              <a:pPr algn="ctr" defTabSz="1066800">
                <a:lnSpc>
                  <a:spcPct val="90000"/>
                </a:lnSpc>
                <a:spcBef>
                  <a:spcPct val="0"/>
                </a:spcBef>
                <a:spcAft>
                  <a:spcPct val="35000"/>
                </a:spcAft>
                <a:defRPr/>
              </a:pPr>
              <a:r>
                <a:rPr lang="en-GB" sz="2800" dirty="0">
                  <a:solidFill>
                    <a:schemeClr val="tx1"/>
                  </a:solidFill>
                  <a:latin typeface="Atkinson Hyperlegible" panose="020B0604020202020204" charset="0"/>
                </a:rPr>
                <a:t>Score: </a:t>
              </a:r>
              <a:r>
                <a:rPr lang="en-GB" sz="3200" b="1" dirty="0">
                  <a:solidFill>
                    <a:schemeClr val="accent3">
                      <a:lumMod val="75000"/>
                    </a:schemeClr>
                  </a:solidFill>
                  <a:latin typeface="Cavolini" panose="03000502040302020204" pitchFamily="66" charset="0"/>
                  <a:cs typeface="Cavolini" panose="03000502040302020204" pitchFamily="66" charset="0"/>
                </a:rPr>
                <a:t>0 point</a:t>
              </a:r>
              <a:endParaRPr lang="en-US" sz="3200" b="1" dirty="0">
                <a:solidFill>
                  <a:schemeClr val="accent3">
                    <a:lumMod val="75000"/>
                  </a:schemeClr>
                </a:solidFill>
                <a:latin typeface="Cavolini" panose="03000502040302020204" pitchFamily="66" charset="0"/>
                <a:cs typeface="Cavolini" panose="03000502040302020204" pitchFamily="66" charset="0"/>
              </a:endParaRPr>
            </a:p>
          </p:txBody>
        </p:sp>
      </p:grpSp>
      <p:grpSp>
        <p:nvGrpSpPr>
          <p:cNvPr id="7" name="Group 6">
            <a:extLst>
              <a:ext uri="{FF2B5EF4-FFF2-40B4-BE49-F238E27FC236}">
                <a16:creationId xmlns:a16="http://schemas.microsoft.com/office/drawing/2014/main" id="{37BB8E3E-CEB4-147E-414C-389651FD3345}"/>
              </a:ext>
            </a:extLst>
          </p:cNvPr>
          <p:cNvGrpSpPr/>
          <p:nvPr/>
        </p:nvGrpSpPr>
        <p:grpSpPr>
          <a:xfrm>
            <a:off x="5348029" y="5579821"/>
            <a:ext cx="3212311" cy="3335013"/>
            <a:chOff x="5348029" y="5579821"/>
            <a:chExt cx="3212311" cy="3335013"/>
          </a:xfrm>
        </p:grpSpPr>
        <p:sp>
          <p:nvSpPr>
            <p:cNvPr id="27" name="Freeform: Shape 26">
              <a:extLst>
                <a:ext uri="{FF2B5EF4-FFF2-40B4-BE49-F238E27FC236}">
                  <a16:creationId xmlns:a16="http://schemas.microsoft.com/office/drawing/2014/main" id="{D0F1C9D4-8718-9533-AEA4-F3B20E11A50F}"/>
                </a:ext>
              </a:extLst>
            </p:cNvPr>
            <p:cNvSpPr>
              <a:spLocks noChangeAspect="1"/>
            </p:cNvSpPr>
            <p:nvPr/>
          </p:nvSpPr>
          <p:spPr>
            <a:xfrm>
              <a:off x="5348029" y="6913858"/>
              <a:ext cx="3212311" cy="2000976"/>
            </a:xfrm>
            <a:custGeom>
              <a:avLst/>
              <a:gdLst>
                <a:gd name="connsiteX0" fmla="*/ 0 w 4965638"/>
                <a:gd name="connsiteY0" fmla="*/ 0 h 1411623"/>
                <a:gd name="connsiteX1" fmla="*/ 4965638 w 4965638"/>
                <a:gd name="connsiteY1" fmla="*/ 0 h 1411623"/>
                <a:gd name="connsiteX2" fmla="*/ 4965638 w 4965638"/>
                <a:gd name="connsiteY2" fmla="*/ 1411623 h 1411623"/>
                <a:gd name="connsiteX3" fmla="*/ 0 w 4965638"/>
                <a:gd name="connsiteY3" fmla="*/ 1411623 h 1411623"/>
                <a:gd name="connsiteX4" fmla="*/ 0 w 4965638"/>
                <a:gd name="connsiteY4" fmla="*/ 0 h 1411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5638" h="1411623">
                  <a:moveTo>
                    <a:pt x="0" y="0"/>
                  </a:moveTo>
                  <a:lnTo>
                    <a:pt x="4965638" y="0"/>
                  </a:lnTo>
                  <a:lnTo>
                    <a:pt x="4965638" y="1411623"/>
                  </a:lnTo>
                  <a:lnTo>
                    <a:pt x="0" y="141162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4096" tIns="224096" rIns="224096" bIns="224096" numCol="1" spcCol="1270" anchor="ctr" anchorCtr="0">
              <a:noAutofit/>
            </a:bodyPr>
            <a:lstStyle/>
            <a:p>
              <a:pPr algn="ctr" defTabSz="1066800">
                <a:lnSpc>
                  <a:spcPct val="90000"/>
                </a:lnSpc>
                <a:spcBef>
                  <a:spcPct val="0"/>
                </a:spcBef>
                <a:spcAft>
                  <a:spcPct val="35000"/>
                </a:spcAft>
                <a:defRPr/>
              </a:pPr>
              <a:r>
                <a:rPr lang="en-GB" sz="3200" b="1" dirty="0">
                  <a:solidFill>
                    <a:srgbClr val="C00000"/>
                  </a:solidFill>
                  <a:latin typeface="Cavolini" panose="03000502040302020204" pitchFamily="66" charset="0"/>
                  <a:cs typeface="Cavolini" panose="03000502040302020204" pitchFamily="66" charset="0"/>
                </a:rPr>
                <a:t>Present</a:t>
              </a:r>
            </a:p>
            <a:p>
              <a:pPr algn="ctr" defTabSz="1066800">
                <a:lnSpc>
                  <a:spcPct val="90000"/>
                </a:lnSpc>
                <a:spcBef>
                  <a:spcPct val="0"/>
                </a:spcBef>
                <a:spcAft>
                  <a:spcPct val="35000"/>
                </a:spcAft>
                <a:defRPr/>
              </a:pPr>
              <a:r>
                <a:rPr lang="en-GB" sz="2800" dirty="0">
                  <a:solidFill>
                    <a:schemeClr val="tx1"/>
                  </a:solidFill>
                  <a:latin typeface="Atkinson Hyperlegible" panose="020B0604020202020204" charset="0"/>
                </a:rPr>
                <a:t>Score:</a:t>
              </a:r>
              <a:r>
                <a:rPr lang="en-GB" sz="2800" dirty="0">
                  <a:solidFill>
                    <a:srgbClr val="C00000"/>
                  </a:solidFill>
                  <a:latin typeface="Atkinson Hyperlegible Bold" panose="020B0604020202020204" charset="0"/>
                </a:rPr>
                <a:t> </a:t>
              </a:r>
              <a:r>
                <a:rPr lang="en-GB" sz="3200" b="1" dirty="0">
                  <a:solidFill>
                    <a:srgbClr val="C00000"/>
                  </a:solidFill>
                  <a:latin typeface="Cavolini" panose="03000502040302020204" pitchFamily="66" charset="0"/>
                  <a:cs typeface="Cavolini" panose="03000502040302020204" pitchFamily="66" charset="0"/>
                </a:rPr>
                <a:t>1 point</a:t>
              </a:r>
              <a:endParaRPr lang="en-US" sz="3200" b="1" dirty="0">
                <a:solidFill>
                  <a:srgbClr val="C00000"/>
                </a:solidFill>
                <a:latin typeface="Cavolini" panose="03000502040302020204" pitchFamily="66" charset="0"/>
                <a:cs typeface="Cavolini" panose="03000502040302020204" pitchFamily="66" charset="0"/>
              </a:endParaRPr>
            </a:p>
          </p:txBody>
        </p:sp>
        <p:sp>
          <p:nvSpPr>
            <p:cNvPr id="28" name="Rectangle 27">
              <a:extLst>
                <a:ext uri="{FF2B5EF4-FFF2-40B4-BE49-F238E27FC236}">
                  <a16:creationId xmlns:a16="http://schemas.microsoft.com/office/drawing/2014/main" id="{594EF687-85DF-4360-25B3-63C43900FA67}"/>
                </a:ext>
              </a:extLst>
            </p:cNvPr>
            <p:cNvSpPr>
              <a:spLocks noChangeAspect="1"/>
            </p:cNvSpPr>
            <p:nvPr/>
          </p:nvSpPr>
          <p:spPr>
            <a:xfrm>
              <a:off x="6154461" y="5579821"/>
              <a:ext cx="1190444" cy="110053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nchor="ctr" anchorCtr="0"/>
            <a:lstStyle/>
            <a:p>
              <a:pPr algn="ctr" defTabSz="685800">
                <a:defRPr/>
              </a:pPr>
              <a:r>
                <a:rPr lang="en-GB" sz="4200">
                  <a:solidFill>
                    <a:prstClr val="white"/>
                  </a:solidFill>
                  <a:latin typeface="Tw Cen MT" panose="020B0602020104020603"/>
                </a:rPr>
                <a:t>1</a:t>
              </a:r>
              <a:endParaRPr lang="fr-FR" sz="4200">
                <a:solidFill>
                  <a:prstClr val="white"/>
                </a:solidFill>
                <a:latin typeface="Tw Cen MT" panose="020B0602020104020603"/>
              </a:endParaRPr>
            </a:p>
          </p:txBody>
        </p:sp>
      </p:grpSp>
      <p:sp>
        <p:nvSpPr>
          <p:cNvPr id="29" name="Rectangle: Rounded Corners 28">
            <a:extLst>
              <a:ext uri="{FF2B5EF4-FFF2-40B4-BE49-F238E27FC236}">
                <a16:creationId xmlns:a16="http://schemas.microsoft.com/office/drawing/2014/main" id="{66E8DD65-1E85-A7F8-930F-93230BD3B101}"/>
              </a:ext>
            </a:extLst>
          </p:cNvPr>
          <p:cNvSpPr/>
          <p:nvPr/>
        </p:nvSpPr>
        <p:spPr>
          <a:xfrm>
            <a:off x="2743199" y="2409176"/>
            <a:ext cx="12801601" cy="1731404"/>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5055FE5C-6EF8-4720-022B-D1A92E6A282E}"/>
              </a:ext>
            </a:extLst>
          </p:cNvPr>
          <p:cNvSpPr txBox="1"/>
          <p:nvPr/>
        </p:nvSpPr>
        <p:spPr>
          <a:xfrm>
            <a:off x="3074641" y="2847202"/>
            <a:ext cx="12138715" cy="1031051"/>
          </a:xfrm>
          <a:prstGeom prst="rect">
            <a:avLst/>
          </a:prstGeom>
          <a:noFill/>
        </p:spPr>
        <p:txBody>
          <a:bodyPr wrap="square" rtlCol="0">
            <a:spAutoFit/>
          </a:bodyPr>
          <a:lstStyle/>
          <a:p>
            <a:pPr algn="ctr">
              <a:spcAft>
                <a:spcPts val="600"/>
              </a:spcAft>
            </a:pPr>
            <a:r>
              <a:rPr lang="fr-FR" sz="2800" dirty="0" err="1">
                <a:latin typeface="ADLaM Display" panose="02010000000000000000" pitchFamily="2" charset="0"/>
                <a:ea typeface="ADLaM Display" panose="02010000000000000000" pitchFamily="2" charset="0"/>
                <a:cs typeface="ADLaM Display" panose="02010000000000000000" pitchFamily="2" charset="0"/>
              </a:rPr>
              <a:t>Using</a:t>
            </a:r>
            <a:r>
              <a:rPr lang="fr-FR" sz="2800" dirty="0">
                <a:latin typeface="ADLaM Display" panose="02010000000000000000" pitchFamily="2" charset="0"/>
                <a:ea typeface="ADLaM Display" panose="02010000000000000000" pitchFamily="2" charset="0"/>
                <a:cs typeface="ADLaM Display" panose="02010000000000000000" pitchFamily="2" charset="0"/>
              </a:rPr>
              <a:t> </a:t>
            </a:r>
            <a:r>
              <a:rPr lang="fr-FR" sz="2800" dirty="0" err="1">
                <a:latin typeface="ADLaM Display" panose="02010000000000000000" pitchFamily="2" charset="0"/>
                <a:ea typeface="ADLaM Display" panose="02010000000000000000" pitchFamily="2" charset="0"/>
                <a:cs typeface="ADLaM Display" panose="02010000000000000000" pitchFamily="2" charset="0"/>
              </a:rPr>
              <a:t>measurable</a:t>
            </a:r>
            <a:r>
              <a:rPr lang="fr-FR" sz="2800" dirty="0">
                <a:latin typeface="ADLaM Display" panose="02010000000000000000" pitchFamily="2" charset="0"/>
                <a:ea typeface="ADLaM Display" panose="02010000000000000000" pitchFamily="2" charset="0"/>
                <a:cs typeface="ADLaM Display" panose="02010000000000000000" pitchFamily="2" charset="0"/>
              </a:rPr>
              <a:t> vulnerability indicators, the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presence</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of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each</a:t>
            </a:r>
            <a:endPar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a:p>
            <a:pPr algn="ctr">
              <a:spcAft>
                <a:spcPts val="600"/>
              </a:spcAft>
            </a:pP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vulnerability factor</a:t>
            </a:r>
            <a:r>
              <a:rPr lang="fr-FR" sz="2800" dirty="0">
                <a:latin typeface="ADLaM Display" panose="02010000000000000000" pitchFamily="2" charset="0"/>
                <a:ea typeface="ADLaM Display" panose="02010000000000000000" pitchFamily="2" charset="0"/>
                <a:cs typeface="ADLaM Display" panose="02010000000000000000" pitchFamily="2" charset="0"/>
              </a:rPr>
              <a:t> is </a:t>
            </a:r>
            <a:r>
              <a:rPr lang="fr-FR" sz="2800" dirty="0" err="1">
                <a:latin typeface="ADLaM Display" panose="02010000000000000000" pitchFamily="2" charset="0"/>
                <a:ea typeface="ADLaM Display" panose="02010000000000000000" pitchFamily="2" charset="0"/>
                <a:cs typeface="ADLaM Display" panose="02010000000000000000" pitchFamily="2" charset="0"/>
              </a:rPr>
              <a:t>assessed</a:t>
            </a:r>
            <a:r>
              <a:rPr lang="fr-FR" sz="2800" dirty="0">
                <a:latin typeface="ADLaM Display" panose="02010000000000000000" pitchFamily="2" charset="0"/>
                <a:ea typeface="ADLaM Display" panose="02010000000000000000" pitchFamily="2" charset="0"/>
                <a:cs typeface="ADLaM Display" panose="02010000000000000000" pitchFamily="2" charset="0"/>
              </a:rPr>
              <a:t> and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scored</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t>
            </a:r>
            <a:r>
              <a:rPr lang="fr-FR" sz="2800" dirty="0">
                <a:latin typeface="ADLaM Display" panose="02010000000000000000" pitchFamily="2" charset="0"/>
                <a:ea typeface="ADLaM Display" panose="02010000000000000000" pitchFamily="2" charset="0"/>
                <a:cs typeface="ADLaM Display" panose="02010000000000000000" pitchFamily="2" charset="0"/>
              </a:rPr>
              <a:t>in </a:t>
            </a:r>
            <a:r>
              <a:rPr lang="fr-FR" sz="2800" dirty="0" err="1">
                <a:latin typeface="ADLaM Display" panose="02010000000000000000" pitchFamily="2" charset="0"/>
                <a:ea typeface="ADLaM Display" panose="02010000000000000000" pitchFamily="2" charset="0"/>
                <a:cs typeface="ADLaM Display" panose="02010000000000000000" pitchFamily="2" charset="0"/>
              </a:rPr>
              <a:t>each</a:t>
            </a:r>
            <a:r>
              <a:rPr lang="fr-FR" sz="2800" dirty="0">
                <a:latin typeface="ADLaM Display" panose="02010000000000000000" pitchFamily="2" charset="0"/>
                <a:ea typeface="ADLaM Display" panose="02010000000000000000" pitchFamily="2" charset="0"/>
                <a:cs typeface="ADLaM Display" panose="02010000000000000000" pitchFamily="2" charset="0"/>
              </a:rPr>
              <a:t> </a:t>
            </a:r>
            <a:r>
              <a:rPr lang="fr-FR" sz="2800" dirty="0" err="1">
                <a:latin typeface="ADLaM Display" panose="02010000000000000000" pitchFamily="2" charset="0"/>
                <a:ea typeface="ADLaM Display" panose="02010000000000000000" pitchFamily="2" charset="0"/>
                <a:cs typeface="ADLaM Display" panose="02010000000000000000" pitchFamily="2" charset="0"/>
              </a:rPr>
              <a:t>geo</a:t>
            </a:r>
            <a:r>
              <a:rPr lang="fr-FR" sz="2800" dirty="0">
                <a:latin typeface="ADLaM Display" panose="02010000000000000000" pitchFamily="2" charset="0"/>
                <a:ea typeface="ADLaM Display" panose="02010000000000000000" pitchFamily="2" charset="0"/>
                <a:cs typeface="ADLaM Display" panose="02010000000000000000" pitchFamily="2" charset="0"/>
              </a:rPr>
              <a:t> unit</a:t>
            </a:r>
            <a:endParaRPr lang="en-GB" sz="28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0" name="Slide Number Placeholder 9">
            <a:extLst>
              <a:ext uri="{FF2B5EF4-FFF2-40B4-BE49-F238E27FC236}">
                <a16:creationId xmlns:a16="http://schemas.microsoft.com/office/drawing/2014/main" id="{CA08229E-59B2-00E2-3B3E-39933C70AA36}"/>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17</a:t>
            </a:fld>
            <a:endParaRPr lang="en-US" sz="1200"/>
          </a:p>
        </p:txBody>
      </p:sp>
    </p:spTree>
    <p:extLst>
      <p:ext uri="{BB962C8B-B14F-4D97-AF65-F5344CB8AC3E}">
        <p14:creationId xmlns:p14="http://schemas.microsoft.com/office/powerpoint/2010/main" val="42147195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EF9CAD0-D8E7-1AD4-804F-16FE2DF098F2}"/>
              </a:ext>
            </a:extLst>
          </p:cNvPr>
          <p:cNvSpPr/>
          <p:nvPr/>
        </p:nvSpPr>
        <p:spPr>
          <a:xfrm>
            <a:off x="1876926" y="2822638"/>
            <a:ext cx="14782800" cy="136151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80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992221" y="-1943100"/>
            <a:ext cx="12276305" cy="3418974"/>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536585" y="618267"/>
            <a:ext cx="10338938"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Calculation of vulnerability index</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8" name="TextBox 7">
            <a:extLst>
              <a:ext uri="{FF2B5EF4-FFF2-40B4-BE49-F238E27FC236}">
                <a16:creationId xmlns:a16="http://schemas.microsoft.com/office/drawing/2014/main" id="{7EE15FB7-382A-DD96-68D0-0F4559152B1F}"/>
              </a:ext>
            </a:extLst>
          </p:cNvPr>
          <p:cNvSpPr txBox="1"/>
          <p:nvPr/>
        </p:nvSpPr>
        <p:spPr>
          <a:xfrm>
            <a:off x="1876926" y="3241783"/>
            <a:ext cx="14782800" cy="523220"/>
          </a:xfrm>
          <a:prstGeom prst="rect">
            <a:avLst/>
          </a:prstGeom>
          <a:noFill/>
        </p:spPr>
        <p:txBody>
          <a:bodyPr wrap="square">
            <a:spAutoFit/>
          </a:bodyPr>
          <a:lstStyle/>
          <a:p>
            <a:pPr lvl="1" algn="ctr">
              <a:spcAft>
                <a:spcPts val="1800"/>
              </a:spcAft>
              <a:buClr>
                <a:srgbClr val="119C94"/>
              </a:buClr>
            </a:pPr>
            <a:r>
              <a:rPr lang="en-GB" sz="2800" dirty="0">
                <a:latin typeface="ADLaM Display" panose="02010000000000000000" pitchFamily="2" charset="0"/>
                <a:ea typeface="ADLaM Display" panose="02010000000000000000" pitchFamily="2" charset="0"/>
                <a:cs typeface="ADLaM Display" panose="02010000000000000000" pitchFamily="2" charset="0"/>
              </a:rPr>
              <a:t>The vulnerability index is the </a:t>
            </a:r>
            <a:r>
              <a:rPr lang="en-GB" sz="28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sum of the scores </a:t>
            </a:r>
            <a:r>
              <a:rPr lang="en-GB" sz="2800" dirty="0">
                <a:latin typeface="ADLaM Display" panose="02010000000000000000" pitchFamily="2" charset="0"/>
                <a:ea typeface="ADLaM Display" panose="02010000000000000000" pitchFamily="2" charset="0"/>
                <a:cs typeface="ADLaM Display" panose="02010000000000000000" pitchFamily="2" charset="0"/>
              </a:rPr>
              <a:t>of all vulnerability factors</a:t>
            </a:r>
          </a:p>
        </p:txBody>
      </p:sp>
      <p:sp>
        <p:nvSpPr>
          <p:cNvPr id="12" name="TextBox 11">
            <a:extLst>
              <a:ext uri="{FF2B5EF4-FFF2-40B4-BE49-F238E27FC236}">
                <a16:creationId xmlns:a16="http://schemas.microsoft.com/office/drawing/2014/main" id="{96DAF149-0BC1-E327-E224-0E007BE58489}"/>
              </a:ext>
            </a:extLst>
          </p:cNvPr>
          <p:cNvSpPr txBox="1"/>
          <p:nvPr/>
        </p:nvSpPr>
        <p:spPr>
          <a:xfrm>
            <a:off x="2153652" y="5530912"/>
            <a:ext cx="14782800" cy="1908215"/>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1800"/>
              </a:spcAft>
              <a:buClr>
                <a:srgbClr val="119C94"/>
              </a:buClr>
              <a:buSzTx/>
              <a:buBlip>
                <a:blip r:embed="rId3"/>
              </a:buBlip>
              <a:tabLst/>
              <a:defRPr/>
            </a:pPr>
            <a:r>
              <a:rPr lang="en-GB" sz="32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Weights</a:t>
            </a:r>
          </a:p>
          <a:p>
            <a:pPr marL="1257300" lvl="2" indent="-342900">
              <a:spcAft>
                <a:spcPts val="1800"/>
              </a:spcAft>
              <a:buClr>
                <a:srgbClr val="119C94"/>
              </a:buClr>
              <a:buFont typeface="Arial" panose="020B0604020202020204" pitchFamily="34" charset="0"/>
              <a:buChar char="•"/>
              <a:defRPr/>
            </a:pPr>
            <a:r>
              <a:rPr kumimoji="0" lang="en-GB" sz="2800" b="0" i="0" u="none" strike="noStrike" kern="1200" cap="none" spc="0" normalizeH="0" baseline="0" noProof="0" dirty="0">
                <a:ln>
                  <a:noFill/>
                </a:ln>
                <a:solidFill>
                  <a:prstClr val="black"/>
                </a:solidFill>
                <a:effectLst/>
                <a:uLnTx/>
                <a:uFillTx/>
                <a:latin typeface="Atkinson Hyperlegible Bold" panose="020B0604020202020204" charset="0"/>
              </a:rPr>
              <a:t>By default</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 all vulnerability factors have an </a:t>
            </a:r>
            <a:r>
              <a:rPr kumimoji="0" lang="en-GB" sz="2800" b="0" i="0" u="none" strike="noStrike" kern="1200" cap="none" spc="0" normalizeH="0" baseline="0" noProof="0" dirty="0">
                <a:ln>
                  <a:noFill/>
                </a:ln>
                <a:solidFill>
                  <a:prstClr val="black"/>
                </a:solidFill>
                <a:effectLst/>
                <a:uLnTx/>
                <a:uFillTx/>
                <a:latin typeface="Atkinson Hyperlegible Bold" panose="020B0604020202020204" charset="0"/>
              </a:rPr>
              <a:t>equal weight</a:t>
            </a:r>
          </a:p>
          <a:p>
            <a:pPr marL="1257300" lvl="2" indent="-342900">
              <a:spcAft>
                <a:spcPts val="1800"/>
              </a:spcAft>
              <a:buClr>
                <a:srgbClr val="119C94"/>
              </a:buClr>
              <a:buFont typeface="Arial" panose="020B0604020202020204" pitchFamily="34" charset="0"/>
              <a:buChar char="•"/>
              <a:defRPr/>
            </a:pPr>
            <a:r>
              <a:rPr lang="en-GB" sz="2800" dirty="0">
                <a:solidFill>
                  <a:prstClr val="black"/>
                </a:solidFill>
                <a:latin typeface="Atkinson Hyperlegible"/>
              </a:rPr>
              <a:t>Different w</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eights may be considered if justified in the country-specific context</a:t>
            </a:r>
            <a:endParaRPr kumimoji="0" lang="en-GB"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endParaRPr>
          </a:p>
        </p:txBody>
      </p:sp>
      <p:sp>
        <p:nvSpPr>
          <p:cNvPr id="7" name="Slide Number Placeholder 6">
            <a:extLst>
              <a:ext uri="{FF2B5EF4-FFF2-40B4-BE49-F238E27FC236}">
                <a16:creationId xmlns:a16="http://schemas.microsoft.com/office/drawing/2014/main" id="{20983606-41C9-359A-EDEC-A8A9CC3E63FA}"/>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18</a:t>
            </a:fld>
            <a:endParaRPr lang="en-US" sz="1200" dirty="0"/>
          </a:p>
        </p:txBody>
      </p:sp>
    </p:spTree>
    <p:extLst>
      <p:ext uri="{BB962C8B-B14F-4D97-AF65-F5344CB8AC3E}">
        <p14:creationId xmlns:p14="http://schemas.microsoft.com/office/powerpoint/2010/main" val="3778788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6CCB44A-C9A1-9643-813C-0DEA52112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364" y="1753756"/>
            <a:ext cx="4242496" cy="1651565"/>
          </a:xfrm>
          <a:prstGeom prst="rect">
            <a:avLst/>
          </a:prstGeom>
        </p:spPr>
      </p:pic>
      <p:grpSp>
        <p:nvGrpSpPr>
          <p:cNvPr id="3" name="Group 4">
            <a:extLst>
              <a:ext uri="{FF2B5EF4-FFF2-40B4-BE49-F238E27FC236}">
                <a16:creationId xmlns:a16="http://schemas.microsoft.com/office/drawing/2014/main" id="{717959A1-52EF-A33C-AE82-458F0395A1A7}"/>
              </a:ext>
            </a:extLst>
          </p:cNvPr>
          <p:cNvGrpSpPr/>
          <p:nvPr/>
        </p:nvGrpSpPr>
        <p:grpSpPr>
          <a:xfrm>
            <a:off x="-1186774" y="-2009227"/>
            <a:ext cx="12778821" cy="3469059"/>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844383" y="496140"/>
            <a:ext cx="10747665"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Calculation of vulnerability index</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8" name="TextBox 7">
            <a:extLst>
              <a:ext uri="{FF2B5EF4-FFF2-40B4-BE49-F238E27FC236}">
                <a16:creationId xmlns:a16="http://schemas.microsoft.com/office/drawing/2014/main" id="{749A98A0-52D5-F79E-C7BC-6E2F442C1695}"/>
              </a:ext>
            </a:extLst>
          </p:cNvPr>
          <p:cNvSpPr txBox="1"/>
          <p:nvPr/>
        </p:nvSpPr>
        <p:spPr>
          <a:xfrm>
            <a:off x="2237088" y="5883161"/>
            <a:ext cx="6976603" cy="3263201"/>
          </a:xfrm>
          <a:prstGeom prst="rect">
            <a:avLst/>
          </a:prstGeom>
          <a:noFill/>
        </p:spPr>
        <p:txBody>
          <a:bodyPr wrap="square" rtlCol="0">
            <a:spAutoFit/>
          </a:bodyPr>
          <a:lstStyle/>
          <a:p>
            <a:pPr marL="914400" lvl="1" indent="-457200">
              <a:lnSpc>
                <a:spcPct val="150000"/>
              </a:lnSpc>
              <a:buClr>
                <a:srgbClr val="119C94"/>
              </a:buClr>
              <a:buFont typeface="Courier New" panose="02070309020205020404" pitchFamily="49" charset="0"/>
              <a:buChar char="o"/>
              <a:defRPr/>
            </a:pPr>
            <a:r>
              <a:rPr lang="en-US" sz="2800" dirty="0">
                <a:solidFill>
                  <a:prstClr val="black"/>
                </a:solidFill>
                <a:latin typeface="Atkinson Hyperlegible"/>
              </a:rPr>
              <a:t>Vulnerability factor A: </a:t>
            </a:r>
            <a:r>
              <a:rPr lang="en-US" sz="2800" b="1" dirty="0">
                <a:solidFill>
                  <a:schemeClr val="accent3">
                    <a:lumMod val="75000"/>
                  </a:schemeClr>
                </a:solidFill>
                <a:latin typeface="Cavolini" panose="03000502040302020204" pitchFamily="66" charset="0"/>
                <a:cs typeface="Cavolini" panose="03000502040302020204" pitchFamily="66" charset="0"/>
              </a:rPr>
              <a:t>0 (absent)</a:t>
            </a:r>
          </a:p>
          <a:p>
            <a:pPr marL="914400" lvl="1" indent="-457200">
              <a:lnSpc>
                <a:spcPct val="150000"/>
              </a:lnSpc>
              <a:buClr>
                <a:srgbClr val="119C94"/>
              </a:buClr>
              <a:buFont typeface="Courier New" panose="02070309020205020404" pitchFamily="49" charset="0"/>
              <a:buChar char="o"/>
              <a:defRPr/>
            </a:pPr>
            <a:r>
              <a:rPr lang="en-US" sz="2800" dirty="0">
                <a:solidFill>
                  <a:prstClr val="black"/>
                </a:solidFill>
                <a:latin typeface="Atkinson Hyperlegible"/>
              </a:rPr>
              <a:t>Vulnerability factor B : </a:t>
            </a:r>
            <a:r>
              <a:rPr lang="en-US" sz="2800" b="1" dirty="0">
                <a:solidFill>
                  <a:srgbClr val="C00000"/>
                </a:solidFill>
                <a:latin typeface="Cavolini" panose="03000502040302020204" pitchFamily="66" charset="0"/>
                <a:cs typeface="Cavolini" panose="03000502040302020204" pitchFamily="66" charset="0"/>
              </a:rPr>
              <a:t>1  (present)</a:t>
            </a:r>
          </a:p>
          <a:p>
            <a:pPr marL="914400" lvl="1" indent="-457200">
              <a:lnSpc>
                <a:spcPct val="150000"/>
              </a:lnSpc>
              <a:buClr>
                <a:srgbClr val="119C94"/>
              </a:buClr>
              <a:buFont typeface="Courier New" panose="02070309020205020404" pitchFamily="49" charset="0"/>
              <a:buChar char="o"/>
              <a:defRPr/>
            </a:pPr>
            <a:r>
              <a:rPr lang="en-US" sz="2800" dirty="0">
                <a:solidFill>
                  <a:prstClr val="black"/>
                </a:solidFill>
                <a:latin typeface="Atkinson Hyperlegible"/>
              </a:rPr>
              <a:t>Vulnerability factor C : </a:t>
            </a:r>
            <a:r>
              <a:rPr lang="en-US" sz="2800" b="1" dirty="0">
                <a:solidFill>
                  <a:srgbClr val="C00000"/>
                </a:solidFill>
                <a:latin typeface="Cavolini" panose="03000502040302020204" pitchFamily="66" charset="0"/>
                <a:cs typeface="Cavolini" panose="03000502040302020204" pitchFamily="66" charset="0"/>
              </a:rPr>
              <a:t>1  (present)</a:t>
            </a:r>
          </a:p>
          <a:p>
            <a:pPr marL="914400" lvl="1" indent="-457200">
              <a:lnSpc>
                <a:spcPct val="150000"/>
              </a:lnSpc>
              <a:buClr>
                <a:srgbClr val="119C94"/>
              </a:buClr>
              <a:buFont typeface="Courier New" panose="02070309020205020404" pitchFamily="49" charset="0"/>
              <a:buChar char="o"/>
              <a:defRPr/>
            </a:pPr>
            <a:r>
              <a:rPr lang="en-US" sz="2800" dirty="0">
                <a:solidFill>
                  <a:prstClr val="black"/>
                </a:solidFill>
                <a:latin typeface="Atkinson Hyperlegible"/>
              </a:rPr>
              <a:t>Vulnerability factor D : </a:t>
            </a:r>
            <a:r>
              <a:rPr lang="en-US" sz="2800" b="1" dirty="0">
                <a:solidFill>
                  <a:srgbClr val="C00000"/>
                </a:solidFill>
                <a:latin typeface="Cavolini" panose="03000502040302020204" pitchFamily="66" charset="0"/>
                <a:cs typeface="Cavolini" panose="03000502040302020204" pitchFamily="66" charset="0"/>
              </a:rPr>
              <a:t>1  (present)</a:t>
            </a:r>
          </a:p>
          <a:p>
            <a:pPr marL="914400" lvl="1" indent="-457200">
              <a:lnSpc>
                <a:spcPct val="150000"/>
              </a:lnSpc>
              <a:buClr>
                <a:srgbClr val="119C94"/>
              </a:buClr>
              <a:buFont typeface="Courier New" panose="02070309020205020404" pitchFamily="49" charset="0"/>
              <a:buChar char="o"/>
              <a:defRPr/>
            </a:pPr>
            <a:r>
              <a:rPr lang="en-US" sz="2800" dirty="0">
                <a:solidFill>
                  <a:prstClr val="black"/>
                </a:solidFill>
                <a:latin typeface="Atkinson Hyperlegible"/>
              </a:rPr>
              <a:t>Vulnerability factor E: </a:t>
            </a:r>
            <a:r>
              <a:rPr lang="en-US" sz="2800" b="1" dirty="0">
                <a:solidFill>
                  <a:schemeClr val="accent3">
                    <a:lumMod val="75000"/>
                  </a:schemeClr>
                </a:solidFill>
                <a:latin typeface="Cavolini" panose="03000502040302020204" pitchFamily="66" charset="0"/>
                <a:cs typeface="Cavolini" panose="03000502040302020204" pitchFamily="66" charset="0"/>
              </a:rPr>
              <a:t>0 (absent)</a:t>
            </a:r>
          </a:p>
        </p:txBody>
      </p:sp>
      <p:grpSp>
        <p:nvGrpSpPr>
          <p:cNvPr id="7" name="Group 6">
            <a:extLst>
              <a:ext uri="{FF2B5EF4-FFF2-40B4-BE49-F238E27FC236}">
                <a16:creationId xmlns:a16="http://schemas.microsoft.com/office/drawing/2014/main" id="{0908791E-51BA-3291-FCB5-CFCE4C87E0F1}"/>
              </a:ext>
            </a:extLst>
          </p:cNvPr>
          <p:cNvGrpSpPr/>
          <p:nvPr/>
        </p:nvGrpSpPr>
        <p:grpSpPr>
          <a:xfrm>
            <a:off x="9605011" y="6238413"/>
            <a:ext cx="7539050" cy="2552700"/>
            <a:chOff x="9605011" y="6238413"/>
            <a:chExt cx="7539050" cy="2552700"/>
          </a:xfrm>
        </p:grpSpPr>
        <p:pic>
          <p:nvPicPr>
            <p:cNvPr id="16" name="Picture 15">
              <a:extLst>
                <a:ext uri="{FF2B5EF4-FFF2-40B4-BE49-F238E27FC236}">
                  <a16:creationId xmlns:a16="http://schemas.microsoft.com/office/drawing/2014/main" id="{AFFBA511-1D28-627E-565A-35F451E300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4042" y="6238413"/>
              <a:ext cx="6556444" cy="2552700"/>
            </a:xfrm>
            <a:prstGeom prst="rect">
              <a:avLst/>
            </a:prstGeom>
          </p:spPr>
        </p:pic>
        <p:sp>
          <p:nvSpPr>
            <p:cNvPr id="12" name="TextBox 11">
              <a:extLst>
                <a:ext uri="{FF2B5EF4-FFF2-40B4-BE49-F238E27FC236}">
                  <a16:creationId xmlns:a16="http://schemas.microsoft.com/office/drawing/2014/main" id="{3BE13A19-A222-7264-FDA4-04967BEB8A26}"/>
                </a:ext>
              </a:extLst>
            </p:cNvPr>
            <p:cNvSpPr txBox="1"/>
            <p:nvPr/>
          </p:nvSpPr>
          <p:spPr>
            <a:xfrm>
              <a:off x="9840467" y="6960380"/>
              <a:ext cx="7303594" cy="1108765"/>
            </a:xfrm>
            <a:prstGeom prst="rect">
              <a:avLst/>
            </a:prstGeom>
            <a:noFill/>
          </p:spPr>
          <p:txBody>
            <a:bodyPr wrap="square" rtlCol="0">
              <a:spAutoFit/>
            </a:bodyPr>
            <a:lstStyle/>
            <a:p>
              <a:pPr algn="ctr"/>
              <a:r>
                <a:rPr lang="fr-FR" sz="2800" b="1" dirty="0">
                  <a:solidFill>
                    <a:prstClr val="black"/>
                  </a:solidFill>
                  <a:latin typeface="Cavolini" panose="03000502040302020204" pitchFamily="66" charset="0"/>
                  <a:cs typeface="Cavolini" panose="03000502040302020204" pitchFamily="66" charset="0"/>
                </a:rPr>
                <a:t>Vulnerability index = </a:t>
              </a:r>
              <a:r>
                <a:rPr lang="fr-FR" sz="2800" b="1" dirty="0">
                  <a:solidFill>
                    <a:srgbClr val="009999"/>
                  </a:solidFill>
                  <a:latin typeface="Cavolini" panose="03000502040302020204" pitchFamily="66" charset="0"/>
                  <a:cs typeface="Cavolini" panose="03000502040302020204" pitchFamily="66" charset="0"/>
                </a:rPr>
                <a:t>3</a:t>
              </a:r>
            </a:p>
            <a:p>
              <a:pPr algn="ctr">
                <a:lnSpc>
                  <a:spcPct val="150000"/>
                </a:lnSpc>
              </a:pPr>
              <a:r>
                <a:rPr lang="fr-FR" sz="2800" dirty="0">
                  <a:solidFill>
                    <a:prstClr val="black"/>
                  </a:solidFill>
                  <a:latin typeface="Atkinson Hyperlegible"/>
                </a:rPr>
                <a:t>(3 vulnerability factors </a:t>
              </a:r>
              <a:r>
                <a:rPr lang="fr-FR" sz="2800" dirty="0" err="1">
                  <a:solidFill>
                    <a:prstClr val="black"/>
                  </a:solidFill>
                  <a:latin typeface="Atkinson Hyperlegible"/>
                </a:rPr>
                <a:t>present</a:t>
              </a:r>
              <a:r>
                <a:rPr lang="fr-FR" sz="2800" dirty="0">
                  <a:solidFill>
                    <a:prstClr val="black"/>
                  </a:solidFill>
                  <a:latin typeface="Atkinson Hyperlegible"/>
                </a:rPr>
                <a:t>)</a:t>
              </a:r>
              <a:endParaRPr lang="en-US" sz="2800" dirty="0">
                <a:solidFill>
                  <a:prstClr val="black"/>
                </a:solidFill>
                <a:latin typeface="Atkinson Hyperlegible"/>
              </a:endParaRPr>
            </a:p>
          </p:txBody>
        </p:sp>
        <p:sp>
          <p:nvSpPr>
            <p:cNvPr id="13" name="Arrow: Right 12">
              <a:extLst>
                <a:ext uri="{FF2B5EF4-FFF2-40B4-BE49-F238E27FC236}">
                  <a16:creationId xmlns:a16="http://schemas.microsoft.com/office/drawing/2014/main" id="{8638D109-EAAC-070F-BC64-0D8A6CEA9086}"/>
                </a:ext>
              </a:extLst>
            </p:cNvPr>
            <p:cNvSpPr/>
            <p:nvPr/>
          </p:nvSpPr>
          <p:spPr>
            <a:xfrm>
              <a:off x="9605011" y="7244306"/>
              <a:ext cx="521595" cy="540912"/>
            </a:xfrm>
            <a:prstGeom prst="rightArrow">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048F8669-34C1-C9AD-B8EE-6C75075D7842}"/>
              </a:ext>
            </a:extLst>
          </p:cNvPr>
          <p:cNvSpPr txBox="1"/>
          <p:nvPr/>
        </p:nvSpPr>
        <p:spPr>
          <a:xfrm>
            <a:off x="1646705" y="3788126"/>
            <a:ext cx="14686863" cy="1538883"/>
          </a:xfrm>
          <a:prstGeom prst="rect">
            <a:avLst/>
          </a:prstGeom>
          <a:noFill/>
        </p:spPr>
        <p:txBody>
          <a:bodyPr wrap="square" rtlCol="0">
            <a:spAutoFit/>
          </a:bodyPr>
          <a:lstStyle/>
          <a:p>
            <a:pPr marL="457200" indent="-457200">
              <a:spcAft>
                <a:spcPts val="600"/>
              </a:spcAft>
              <a:buBlip>
                <a:blip r:embed="rId5"/>
              </a:buBlip>
            </a:pPr>
            <a:r>
              <a:rPr lang="en-US" sz="2800" dirty="0">
                <a:solidFill>
                  <a:prstClr val="black"/>
                </a:solidFill>
                <a:latin typeface="Atkinson Hyperlegible"/>
              </a:rPr>
              <a:t>In a geo unit:</a:t>
            </a:r>
          </a:p>
          <a:p>
            <a:pPr marL="914400" lvl="1" indent="-457200">
              <a:spcAft>
                <a:spcPts val="600"/>
              </a:spcAft>
              <a:buClr>
                <a:srgbClr val="4DB1A9"/>
              </a:buClr>
              <a:buFont typeface="Arial" panose="020B0604020202020204" pitchFamily="34" charset="0"/>
              <a:buChar char="•"/>
            </a:pPr>
            <a:r>
              <a:rPr lang="en-US" sz="2800" dirty="0">
                <a:solidFill>
                  <a:prstClr val="black"/>
                </a:solidFill>
                <a:latin typeface="Atkinson Hyperlegible"/>
              </a:rPr>
              <a:t>No cholera outbreak was reported in the last 5 years</a:t>
            </a:r>
          </a:p>
          <a:p>
            <a:pPr marL="914400" lvl="1" indent="-457200">
              <a:spcAft>
                <a:spcPts val="600"/>
              </a:spcAft>
              <a:buClr>
                <a:srgbClr val="4DB1A9"/>
              </a:buClr>
              <a:buFont typeface="Arial" panose="020B0604020202020204" pitchFamily="34" charset="0"/>
              <a:buChar char="•"/>
            </a:pPr>
            <a:r>
              <a:rPr lang="en-US" sz="2800" dirty="0">
                <a:solidFill>
                  <a:prstClr val="black"/>
                </a:solidFill>
                <a:latin typeface="Atkinson Hyperlegible"/>
              </a:rPr>
              <a:t>The presence of vulnerability factors was assessed</a:t>
            </a:r>
            <a:endParaRPr lang="en-US" dirty="0"/>
          </a:p>
        </p:txBody>
      </p:sp>
      <p:sp>
        <p:nvSpPr>
          <p:cNvPr id="11" name="TextBox 10">
            <a:extLst>
              <a:ext uri="{FF2B5EF4-FFF2-40B4-BE49-F238E27FC236}">
                <a16:creationId xmlns:a16="http://schemas.microsoft.com/office/drawing/2014/main" id="{6D9B76AD-94D4-A22C-687D-B25B29E234E6}"/>
              </a:ext>
            </a:extLst>
          </p:cNvPr>
          <p:cNvSpPr txBox="1"/>
          <p:nvPr/>
        </p:nvSpPr>
        <p:spPr>
          <a:xfrm>
            <a:off x="1435364" y="2177787"/>
            <a:ext cx="4031155" cy="584775"/>
          </a:xfrm>
          <a:prstGeom prst="rect">
            <a:avLst/>
          </a:prstGeom>
          <a:noFill/>
        </p:spPr>
        <p:txBody>
          <a:bodyPr wrap="square">
            <a:spAutoFit/>
          </a:bodyPr>
          <a:lstStyle/>
          <a:p>
            <a:pPr algn="ctr"/>
            <a:r>
              <a:rPr lang="en-US" sz="3200" b="1" dirty="0">
                <a:solidFill>
                  <a:schemeClr val="bg2">
                    <a:lumMod val="25000"/>
                  </a:schemeClr>
                </a:solidFill>
                <a:latin typeface="Cavolini" panose="03000502040302020204" pitchFamily="66" charset="0"/>
                <a:cs typeface="Cavolini" panose="03000502040302020204" pitchFamily="66" charset="0"/>
              </a:rPr>
              <a:t>Example</a:t>
            </a:r>
          </a:p>
        </p:txBody>
      </p:sp>
      <p:sp>
        <p:nvSpPr>
          <p:cNvPr id="10" name="Slide Number Placeholder 9">
            <a:extLst>
              <a:ext uri="{FF2B5EF4-FFF2-40B4-BE49-F238E27FC236}">
                <a16:creationId xmlns:a16="http://schemas.microsoft.com/office/drawing/2014/main" id="{07200E89-5EEB-C190-6BF2-0CCACBBC47C2}"/>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19</a:t>
            </a:fld>
            <a:endParaRPr lang="en-US" sz="1200" dirty="0"/>
          </a:p>
        </p:txBody>
      </p:sp>
    </p:spTree>
    <p:extLst>
      <p:ext uri="{BB962C8B-B14F-4D97-AF65-F5344CB8AC3E}">
        <p14:creationId xmlns:p14="http://schemas.microsoft.com/office/powerpoint/2010/main" val="1246832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689E0B-2DF3-87A2-752B-E168076D65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0"/>
            <a:ext cx="18440400" cy="10287000"/>
          </a:xfrm>
          <a:prstGeom prst="rect">
            <a:avLst/>
          </a:prstGeom>
        </p:spPr>
      </p:pic>
    </p:spTree>
    <p:extLst>
      <p:ext uri="{BB962C8B-B14F-4D97-AF65-F5344CB8AC3E}">
        <p14:creationId xmlns:p14="http://schemas.microsoft.com/office/powerpoint/2010/main" val="354932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BC78B46A-66F3-557B-86BA-A68EED5D9D0D}"/>
              </a:ext>
            </a:extLst>
          </p:cNvPr>
          <p:cNvSpPr/>
          <p:nvPr/>
        </p:nvSpPr>
        <p:spPr>
          <a:xfrm>
            <a:off x="5310098" y="3197816"/>
            <a:ext cx="10648802" cy="1661993"/>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FFE0F339-0042-073E-CBDB-32962EAC53DD}"/>
              </a:ext>
            </a:extLst>
          </p:cNvPr>
          <p:cNvSpPr txBox="1"/>
          <p:nvPr/>
        </p:nvSpPr>
        <p:spPr>
          <a:xfrm>
            <a:off x="5310098" y="3854488"/>
            <a:ext cx="10648802" cy="523220"/>
          </a:xfrm>
          <a:prstGeom prst="rect">
            <a:avLst/>
          </a:prstGeom>
          <a:noFill/>
        </p:spPr>
        <p:txBody>
          <a:bodyPr wrap="square">
            <a:spAutoFit/>
          </a:bodyPr>
          <a:lstStyle/>
          <a:p>
            <a:pPr marL="457200" marR="0" lvl="1" indent="0" algn="ctr" defTabSz="914400" rtl="0" eaLnBrk="1" fontAlgn="auto" latinLnBrk="0" hangingPunct="1">
              <a:lnSpc>
                <a:spcPct val="100000"/>
              </a:lnSpc>
              <a:spcBef>
                <a:spcPts val="0"/>
              </a:spcBef>
              <a:spcAft>
                <a:spcPts val="3000"/>
              </a:spcAft>
              <a:buClr>
                <a:srgbClr val="119C94"/>
              </a:buClr>
              <a:buSzTx/>
              <a:buFontTx/>
              <a:buNone/>
              <a:tabLst/>
              <a:defRPr/>
            </a:pP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A </a:t>
            </a:r>
            <a:r>
              <a:rPr kumimoji="0" lang="en-GB" sz="2800" i="0" u="none" strike="noStrike" kern="1200" cap="none" spc="0" normalizeH="0" baseline="0" noProof="0" dirty="0">
                <a:ln>
                  <a:noFill/>
                </a:ln>
                <a:solidFill>
                  <a:srgbClr val="119C94"/>
                </a:solidFill>
                <a:effectLst/>
                <a:uLnTx/>
                <a:uFillTx/>
                <a:latin typeface="ADLaM Display" panose="02010000000000000000" pitchFamily="2" charset="0"/>
                <a:ea typeface="ADLaM Display" panose="02010000000000000000" pitchFamily="2" charset="0"/>
                <a:cs typeface="ADLaM Display" panose="02010000000000000000" pitchFamily="2" charset="0"/>
              </a:rPr>
              <a:t>PAMI Excel Tool </a:t>
            </a: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computes all calculations</a:t>
            </a:r>
          </a:p>
        </p:txBody>
      </p:sp>
      <p:grpSp>
        <p:nvGrpSpPr>
          <p:cNvPr id="3" name="Group 2">
            <a:extLst>
              <a:ext uri="{FF2B5EF4-FFF2-40B4-BE49-F238E27FC236}">
                <a16:creationId xmlns:a16="http://schemas.microsoft.com/office/drawing/2014/main" id="{FC06C2B6-8109-F709-B209-4AC73DEB7999}"/>
              </a:ext>
            </a:extLst>
          </p:cNvPr>
          <p:cNvGrpSpPr/>
          <p:nvPr/>
        </p:nvGrpSpPr>
        <p:grpSpPr>
          <a:xfrm>
            <a:off x="6080119" y="6141173"/>
            <a:ext cx="11455638" cy="1661993"/>
            <a:chOff x="5310098" y="6244949"/>
            <a:chExt cx="11455638" cy="1661993"/>
          </a:xfrm>
        </p:grpSpPr>
        <p:pic>
          <p:nvPicPr>
            <p:cNvPr id="12" name="Graphic 11" descr="Information with solid fill">
              <a:extLst>
                <a:ext uri="{FF2B5EF4-FFF2-40B4-BE49-F238E27FC236}">
                  <a16:creationId xmlns:a16="http://schemas.microsoft.com/office/drawing/2014/main" id="{18EB0500-34B4-1442-CB44-861017FBBB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10098" y="6972170"/>
              <a:ext cx="914400" cy="914400"/>
            </a:xfrm>
            <a:prstGeom prst="rect">
              <a:avLst/>
            </a:prstGeom>
          </p:spPr>
        </p:pic>
        <p:sp>
          <p:nvSpPr>
            <p:cNvPr id="13" name="TextBox 12">
              <a:extLst>
                <a:ext uri="{FF2B5EF4-FFF2-40B4-BE49-F238E27FC236}">
                  <a16:creationId xmlns:a16="http://schemas.microsoft.com/office/drawing/2014/main" id="{8477051F-5F5B-F2C7-448C-68FA317CD840}"/>
                </a:ext>
              </a:extLst>
            </p:cNvPr>
            <p:cNvSpPr txBox="1"/>
            <p:nvPr/>
          </p:nvSpPr>
          <p:spPr>
            <a:xfrm>
              <a:off x="6116934" y="6244949"/>
              <a:ext cx="10648802"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Learn about:</a:t>
              </a:r>
            </a:p>
            <a:p>
              <a:pPr marL="342900" marR="0" lvl="0" indent="-342900" algn="l" defTabSz="914400" rtl="0" eaLnBrk="1" fontAlgn="auto" latinLnBrk="0" hangingPunct="1">
                <a:lnSpc>
                  <a:spcPct val="100000"/>
                </a:lnSpc>
                <a:spcBef>
                  <a:spcPts val="0"/>
                </a:spcBef>
                <a:spcAft>
                  <a:spcPts val="0"/>
                </a:spcAft>
                <a:buClr>
                  <a:srgbClr val="4DB1A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How to prepare the data in Module 2</a:t>
              </a:r>
            </a:p>
            <a:p>
              <a:pPr marL="342900" marR="0" lvl="0" indent="-342900" algn="l" defTabSz="914400" rtl="0" eaLnBrk="1" fontAlgn="auto" latinLnBrk="0" hangingPunct="1">
                <a:lnSpc>
                  <a:spcPct val="100000"/>
                </a:lnSpc>
                <a:spcBef>
                  <a:spcPts val="0"/>
                </a:spcBef>
                <a:spcAft>
                  <a:spcPts val="0"/>
                </a:spcAft>
                <a:buClr>
                  <a:srgbClr val="4DB1A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How to use the PAMI Excel tool in Module 3</a:t>
              </a:r>
            </a:p>
          </p:txBody>
        </p:sp>
      </p:grpSp>
      <p:grpSp>
        <p:nvGrpSpPr>
          <p:cNvPr id="7" name="Group 4">
            <a:extLst>
              <a:ext uri="{FF2B5EF4-FFF2-40B4-BE49-F238E27FC236}">
                <a16:creationId xmlns:a16="http://schemas.microsoft.com/office/drawing/2014/main" id="{E0B74EB3-5F63-5AC9-8A42-76B473B78A3B}"/>
              </a:ext>
            </a:extLst>
          </p:cNvPr>
          <p:cNvGrpSpPr/>
          <p:nvPr/>
        </p:nvGrpSpPr>
        <p:grpSpPr>
          <a:xfrm>
            <a:off x="-457197" y="-2069585"/>
            <a:ext cx="9601197" cy="3452527"/>
            <a:chOff x="-21467" y="-47625"/>
            <a:chExt cx="1033752" cy="282691"/>
          </a:xfrm>
          <a:scene3d>
            <a:camera prst="orthographicFront">
              <a:rot lat="0" lon="0" rev="0"/>
            </a:camera>
            <a:lightRig rig="balanced" dir="t">
              <a:rot lat="0" lon="0" rev="8700000"/>
            </a:lightRig>
          </a:scene3d>
        </p:grpSpPr>
        <p:sp>
          <p:nvSpPr>
            <p:cNvPr id="9" name="Freeform 5">
              <a:extLst>
                <a:ext uri="{FF2B5EF4-FFF2-40B4-BE49-F238E27FC236}">
                  <a16:creationId xmlns:a16="http://schemas.microsoft.com/office/drawing/2014/main" id="{C5437DC9-AE39-395C-B0C7-DF4D66E5CA75}"/>
                </a:ext>
              </a:extLst>
            </p:cNvPr>
            <p:cNvSpPr/>
            <p:nvPr/>
          </p:nvSpPr>
          <p:spPr>
            <a:xfrm>
              <a:off x="-21467"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6">
              <a:extLst>
                <a:ext uri="{FF2B5EF4-FFF2-40B4-BE49-F238E27FC236}">
                  <a16:creationId xmlns:a16="http://schemas.microsoft.com/office/drawing/2014/main" id="{B36121DF-02D1-4966-2545-E4563AE9A645}"/>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7">
            <a:extLst>
              <a:ext uri="{FF2B5EF4-FFF2-40B4-BE49-F238E27FC236}">
                <a16:creationId xmlns:a16="http://schemas.microsoft.com/office/drawing/2014/main" id="{03E3244F-6BF2-EE75-8452-EB5435F0019E}"/>
              </a:ext>
            </a:extLst>
          </p:cNvPr>
          <p:cNvSpPr txBox="1"/>
          <p:nvPr/>
        </p:nvSpPr>
        <p:spPr>
          <a:xfrm>
            <a:off x="914401" y="483367"/>
            <a:ext cx="9584282"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PAMI Excel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tool</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pic>
        <p:nvPicPr>
          <p:cNvPr id="15" name="Picture 14">
            <a:extLst>
              <a:ext uri="{FF2B5EF4-FFF2-40B4-BE49-F238E27FC236}">
                <a16:creationId xmlns:a16="http://schemas.microsoft.com/office/drawing/2014/main" id="{1C5A46B9-707F-DE47-F4A1-463B991C2E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6238" y="2664306"/>
            <a:ext cx="3238500" cy="2971800"/>
          </a:xfrm>
          <a:prstGeom prst="rect">
            <a:avLst/>
          </a:prstGeom>
        </p:spPr>
      </p:pic>
      <p:sp>
        <p:nvSpPr>
          <p:cNvPr id="4" name="Slide Number Placeholder 3">
            <a:extLst>
              <a:ext uri="{FF2B5EF4-FFF2-40B4-BE49-F238E27FC236}">
                <a16:creationId xmlns:a16="http://schemas.microsoft.com/office/drawing/2014/main" id="{3C17FEF6-6B43-14F0-711A-7D645EA995CA}"/>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20</a:t>
            </a:fld>
            <a:endParaRPr lang="en-US" sz="1200" dirty="0"/>
          </a:p>
        </p:txBody>
      </p:sp>
    </p:spTree>
    <p:extLst>
      <p:ext uri="{BB962C8B-B14F-4D97-AF65-F5344CB8AC3E}">
        <p14:creationId xmlns:p14="http://schemas.microsoft.com/office/powerpoint/2010/main" val="40165288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around a round table&#10;&#10;Description automatically generated">
            <a:extLst>
              <a:ext uri="{FF2B5EF4-FFF2-40B4-BE49-F238E27FC236}">
                <a16:creationId xmlns:a16="http://schemas.microsoft.com/office/drawing/2014/main" id="{55DB1C66-D248-DAA4-F519-010476014A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547" y="0"/>
            <a:ext cx="18496547" cy="10287000"/>
          </a:xfrm>
          <a:prstGeom prst="rect">
            <a:avLst/>
          </a:prstGeom>
        </p:spPr>
      </p:pic>
      <p:sp>
        <p:nvSpPr>
          <p:cNvPr id="7" name="TextBox 6">
            <a:extLst>
              <a:ext uri="{FF2B5EF4-FFF2-40B4-BE49-F238E27FC236}">
                <a16:creationId xmlns:a16="http://schemas.microsoft.com/office/drawing/2014/main" id="{0CF0C4BA-55A0-ED72-3C70-82FE488106CF}"/>
              </a:ext>
            </a:extLst>
          </p:cNvPr>
          <p:cNvSpPr txBox="1"/>
          <p:nvPr/>
        </p:nvSpPr>
        <p:spPr>
          <a:xfrm>
            <a:off x="15764932" y="9942634"/>
            <a:ext cx="2523067" cy="344366"/>
          </a:xfrm>
          <a:prstGeom prst="rect">
            <a:avLst/>
          </a:prstGeom>
          <a:solidFill>
            <a:srgbClr val="BBE2E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lumMod val="65000"/>
                    <a:lumOff val="35000"/>
                  </a:schemeClr>
                </a:solidFill>
                <a:latin typeface="Calibri"/>
                <a:ea typeface="Calibri"/>
                <a:cs typeface="Arial"/>
              </a:rPr>
              <a:t>Photo adapted from: </a:t>
            </a:r>
            <a:r>
              <a:rPr kumimoji="0" lang="en-GB" sz="1600" b="0" i="0" u="none" strike="noStrike" kern="1200" cap="none" spc="0" normalizeH="0" baseline="0" noProof="0" dirty="0">
                <a:ln>
                  <a:noFill/>
                </a:ln>
                <a:solidFill>
                  <a:schemeClr val="tx1">
                    <a:lumMod val="65000"/>
                    <a:lumOff val="35000"/>
                  </a:schemeClr>
                </a:solidFill>
                <a:effectLst/>
                <a:uLnTx/>
                <a:uFillTx/>
                <a:latin typeface="Calibri"/>
                <a:ea typeface="Calibri"/>
                <a:cs typeface="Arial"/>
              </a:rPr>
              <a:t>WHO</a:t>
            </a:r>
            <a:endParaRPr kumimoji="0" lang="en-GB" sz="1600" b="0" i="0" u="none" strike="noStrike" kern="1200" cap="none" spc="0" normalizeH="0" baseline="0" noProof="0" dirty="0">
              <a:ln>
                <a:noFill/>
              </a:ln>
              <a:solidFill>
                <a:schemeClr val="tx1">
                  <a:lumMod val="65000"/>
                  <a:lumOff val="35000"/>
                </a:schemeClr>
              </a:solidFill>
              <a:effectLst/>
              <a:uLnTx/>
              <a:uFillTx/>
              <a:latin typeface="Aptos" panose="02110004020202020204"/>
              <a:ea typeface="Calibri"/>
              <a:cs typeface="Arial"/>
            </a:endParaRPr>
          </a:p>
        </p:txBody>
      </p:sp>
      <p:sp>
        <p:nvSpPr>
          <p:cNvPr id="8" name="Rectangle: Diagonal Corners Rounded 7">
            <a:extLst>
              <a:ext uri="{FF2B5EF4-FFF2-40B4-BE49-F238E27FC236}">
                <a16:creationId xmlns:a16="http://schemas.microsoft.com/office/drawing/2014/main" id="{E2FE6513-1274-F597-5D3A-4440C83CF660}"/>
              </a:ext>
            </a:extLst>
          </p:cNvPr>
          <p:cNvSpPr/>
          <p:nvPr/>
        </p:nvSpPr>
        <p:spPr>
          <a:xfrm>
            <a:off x="0" y="3869177"/>
            <a:ext cx="6768403" cy="2548646"/>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69">
              <a:spcAft>
                <a:spcPts val="1200"/>
              </a:spcAft>
              <a:defRPr/>
            </a:pPr>
            <a:r>
              <a:rPr lang="fr-FR" sz="4800" b="1" dirty="0" err="1">
                <a:solidFill>
                  <a:prstClr val="white"/>
                </a:solidFill>
                <a:latin typeface="Cavolini" panose="03000502040302020204" pitchFamily="66" charset="0"/>
                <a:ea typeface="ADLaM Display" panose="02010000000000000000" pitchFamily="2" charset="0"/>
                <a:cs typeface="Cavolini" panose="03000502040302020204" pitchFamily="66" charset="0"/>
              </a:rPr>
              <a:t>Decision-making</a:t>
            </a:r>
            <a:r>
              <a:rPr lang="fr-FR" sz="4800" b="1" dirty="0">
                <a:solidFill>
                  <a:prstClr val="white"/>
                </a:solidFill>
                <a:latin typeface="Cavolini" panose="03000502040302020204" pitchFamily="66" charset="0"/>
                <a:ea typeface="ADLaM Display" panose="02010000000000000000" pitchFamily="2" charset="0"/>
                <a:cs typeface="Cavolini" panose="03000502040302020204" pitchFamily="66" charset="0"/>
              </a:rPr>
              <a:t> phase</a:t>
            </a:r>
          </a:p>
          <a:p>
            <a:pPr algn="ctr" defTabSz="1371669">
              <a:defRPr/>
            </a:pPr>
            <a:r>
              <a:rPr lang="fr-FR" sz="4000" b="1" dirty="0">
                <a:solidFill>
                  <a:prstClr val="white"/>
                </a:solidFill>
                <a:latin typeface="Cavolini" panose="03000502040302020204" pitchFamily="66" charset="0"/>
                <a:ea typeface="ADLaM Display" panose="02010000000000000000" pitchFamily="2" charset="0"/>
                <a:cs typeface="Cavolini" panose="03000502040302020204" pitchFamily="66" charset="0"/>
              </a:rPr>
              <a:t>Building consensus</a:t>
            </a:r>
          </a:p>
        </p:txBody>
      </p:sp>
    </p:spTree>
    <p:extLst>
      <p:ext uri="{BB962C8B-B14F-4D97-AF65-F5344CB8AC3E}">
        <p14:creationId xmlns:p14="http://schemas.microsoft.com/office/powerpoint/2010/main" val="1863460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EF9CAD0-D8E7-1AD4-804F-16FE2DF098F2}"/>
              </a:ext>
            </a:extLst>
          </p:cNvPr>
          <p:cNvSpPr/>
          <p:nvPr/>
        </p:nvSpPr>
        <p:spPr>
          <a:xfrm>
            <a:off x="2727158" y="2400300"/>
            <a:ext cx="12849726" cy="198120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606016" y="-1676740"/>
            <a:ext cx="9750015" cy="3163455"/>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24733" y="479235"/>
            <a:ext cx="9155418"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Stakeholder validation</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8" name="TextBox 7">
            <a:extLst>
              <a:ext uri="{FF2B5EF4-FFF2-40B4-BE49-F238E27FC236}">
                <a16:creationId xmlns:a16="http://schemas.microsoft.com/office/drawing/2014/main" id="{7EE15FB7-382A-DD96-68D0-0F4559152B1F}"/>
              </a:ext>
            </a:extLst>
          </p:cNvPr>
          <p:cNvSpPr txBox="1"/>
          <p:nvPr/>
        </p:nvSpPr>
        <p:spPr>
          <a:xfrm>
            <a:off x="3226408" y="2552700"/>
            <a:ext cx="13066518" cy="1692771"/>
          </a:xfrm>
          <a:prstGeom prst="rect">
            <a:avLst/>
          </a:prstGeom>
          <a:noFill/>
        </p:spPr>
        <p:txBody>
          <a:bodyPr wrap="square">
            <a:spAutoFit/>
          </a:bodyPr>
          <a:lstStyle/>
          <a:p>
            <a:pPr marL="0" marR="0" lvl="1" defTabSz="914400" rtl="0" eaLnBrk="1" fontAlgn="auto" latinLnBrk="0" hangingPunct="1">
              <a:lnSpc>
                <a:spcPct val="100000"/>
              </a:lnSpc>
              <a:spcBef>
                <a:spcPts val="0"/>
              </a:spcBef>
              <a:spcAft>
                <a:spcPts val="1200"/>
              </a:spcAft>
              <a:buClr>
                <a:srgbClr val="119C94"/>
              </a:buClr>
              <a:buSzTx/>
              <a:tabLst/>
              <a:defRPr/>
            </a:pP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Consensus among multiple stakeholders on PAMIs </a:t>
            </a:r>
            <a:r>
              <a:rPr lang="en-GB" sz="2800" dirty="0">
                <a:latin typeface="ADLaM Display" panose="02010000000000000000" pitchFamily="2" charset="0"/>
                <a:ea typeface="ADLaM Display" panose="02010000000000000000" pitchFamily="2" charset="0"/>
                <a:cs typeface="ADLaM Display" panose="02010000000000000000" pitchFamily="2" charset="0"/>
              </a:rPr>
              <a:t>taking into account:</a:t>
            </a:r>
          </a:p>
          <a:p>
            <a:pPr lvl="2" indent="-457200">
              <a:spcAft>
                <a:spcPts val="1200"/>
              </a:spcAft>
              <a:buClr>
                <a:srgbClr val="119C94"/>
              </a:buClr>
              <a:buFont typeface="Arial" panose="020B0604020202020204" pitchFamily="34" charset="0"/>
              <a:buChar char="•"/>
              <a:defRPr/>
            </a:pPr>
            <a:r>
              <a:rPr lang="en-GB" sz="2800" dirty="0">
                <a:latin typeface="ADLaM Display" panose="02010000000000000000" pitchFamily="2" charset="0"/>
                <a:ea typeface="ADLaM Display" panose="02010000000000000000" pitchFamily="2" charset="0"/>
                <a:cs typeface="ADLaM Display" panose="02010000000000000000" pitchFamily="2" charset="0"/>
              </a:rPr>
              <a:t> Cholera outbreaks in recent years</a:t>
            </a:r>
          </a:p>
          <a:p>
            <a:pPr lvl="2" indent="-457200">
              <a:spcAft>
                <a:spcPts val="1200"/>
              </a:spcAft>
              <a:buClr>
                <a:srgbClr val="119C94"/>
              </a:buClr>
              <a:buFont typeface="Arial" panose="020B0604020202020204" pitchFamily="34" charset="0"/>
              <a:buChar char="•"/>
              <a:defRPr/>
            </a:pPr>
            <a:r>
              <a:rPr lang="en-GB" sz="2800" dirty="0">
                <a:latin typeface="ADLaM Display" panose="02010000000000000000" pitchFamily="2" charset="0"/>
                <a:ea typeface="ADLaM Display" panose="02010000000000000000" pitchFamily="2" charset="0"/>
                <a:cs typeface="ADLaM Display" panose="02010000000000000000" pitchFamily="2" charset="0"/>
              </a:rPr>
              <a:t> Vulnerability index</a:t>
            </a:r>
          </a:p>
        </p:txBody>
      </p:sp>
      <p:sp>
        <p:nvSpPr>
          <p:cNvPr id="9" name="TextBox 8">
            <a:extLst>
              <a:ext uri="{FF2B5EF4-FFF2-40B4-BE49-F238E27FC236}">
                <a16:creationId xmlns:a16="http://schemas.microsoft.com/office/drawing/2014/main" id="{749E673E-1274-AD4C-D69E-B6ECC12AC4DB}"/>
              </a:ext>
            </a:extLst>
          </p:cNvPr>
          <p:cNvSpPr txBox="1"/>
          <p:nvPr/>
        </p:nvSpPr>
        <p:spPr>
          <a:xfrm>
            <a:off x="2727158" y="5295085"/>
            <a:ext cx="11795291" cy="2001317"/>
          </a:xfrm>
          <a:prstGeom prst="rect">
            <a:avLst/>
          </a:prstGeom>
          <a:noFill/>
        </p:spPr>
        <p:txBody>
          <a:bodyPr wrap="square">
            <a:spAutoFit/>
          </a:bodyPr>
          <a:lstStyle/>
          <a:p>
            <a:pPr marL="457200" indent="-457200">
              <a:lnSpc>
                <a:spcPct val="150000"/>
              </a:lnSpc>
              <a:spcBef>
                <a:spcPts val="0"/>
              </a:spcBef>
              <a:spcAft>
                <a:spcPts val="600"/>
              </a:spcAft>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To determine the list of PAMIs, stakeholders</a:t>
            </a:r>
            <a:endParaRPr lang="en-US" sz="3200" dirty="0">
              <a:latin typeface="ADLaM Display" panose="02010000000000000000" pitchFamily="2" charset="0"/>
              <a:ea typeface="ADLaM Display" panose="02010000000000000000" pitchFamily="2" charset="0"/>
              <a:cs typeface="ADLaM Display" panose="02010000000000000000" pitchFamily="2" charset="0"/>
            </a:endParaRPr>
          </a:p>
          <a:p>
            <a:pPr marL="1097280" lvl="2" indent="-457200" defTabSz="457200">
              <a:spcAft>
                <a:spcPts val="600"/>
              </a:spcAft>
              <a:buClr>
                <a:srgbClr val="008080"/>
              </a:buClr>
              <a:buSzPct val="150000"/>
              <a:buFont typeface="Arial" panose="020B0604020202020204" pitchFamily="34" charset="0"/>
              <a:buChar char="•"/>
              <a:defRPr/>
            </a:pPr>
            <a:r>
              <a:rPr lang="en-US" sz="2800" dirty="0">
                <a:latin typeface="Atkinson Hyperlegible"/>
              </a:rPr>
              <a:t>Fill all missing data</a:t>
            </a:r>
          </a:p>
          <a:p>
            <a:pPr marL="1097280" lvl="2" indent="-457200" defTabSz="457200">
              <a:lnSpc>
                <a:spcPct val="150000"/>
              </a:lnSpc>
              <a:spcAft>
                <a:spcPts val="600"/>
              </a:spcAft>
              <a:buClr>
                <a:srgbClr val="008080"/>
              </a:buClr>
              <a:buSzPct val="150000"/>
              <a:buFont typeface="Arial" panose="020B0604020202020204" pitchFamily="34" charset="0"/>
              <a:buChar char="•"/>
              <a:defRPr/>
            </a:pPr>
            <a:r>
              <a:rPr lang="en-US" sz="2800" dirty="0">
                <a:latin typeface="Atkinson Hyperlegible"/>
              </a:rPr>
              <a:t>Agree on a </a:t>
            </a:r>
            <a:r>
              <a:rPr lang="en-US" sz="2800" b="1" dirty="0">
                <a:solidFill>
                  <a:schemeClr val="tx1">
                    <a:lumMod val="95000"/>
                    <a:lumOff val="5000"/>
                  </a:schemeClr>
                </a:solidFill>
                <a:latin typeface="Atkinson Hyperlegible Bold" panose="020B0604020202020204" charset="0"/>
              </a:rPr>
              <a:t>vulnerability index threshold</a:t>
            </a:r>
          </a:p>
        </p:txBody>
      </p:sp>
      <p:grpSp>
        <p:nvGrpSpPr>
          <p:cNvPr id="7" name="Group 6">
            <a:extLst>
              <a:ext uri="{FF2B5EF4-FFF2-40B4-BE49-F238E27FC236}">
                <a16:creationId xmlns:a16="http://schemas.microsoft.com/office/drawing/2014/main" id="{1D1BC9A4-039A-C12D-8C52-2E79E9CF4E6B}"/>
              </a:ext>
            </a:extLst>
          </p:cNvPr>
          <p:cNvGrpSpPr/>
          <p:nvPr/>
        </p:nvGrpSpPr>
        <p:grpSpPr>
          <a:xfrm>
            <a:off x="5801268" y="7734300"/>
            <a:ext cx="7295062" cy="1231106"/>
            <a:chOff x="4572000" y="8041787"/>
            <a:chExt cx="7295062" cy="1231106"/>
          </a:xfrm>
        </p:grpSpPr>
        <p:pic>
          <p:nvPicPr>
            <p:cNvPr id="12" name="Graphic 11" descr="Information with solid fill">
              <a:extLst>
                <a:ext uri="{FF2B5EF4-FFF2-40B4-BE49-F238E27FC236}">
                  <a16:creationId xmlns:a16="http://schemas.microsoft.com/office/drawing/2014/main" id="{BE9A085F-C673-D20D-177C-8280723028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72000" y="8358493"/>
              <a:ext cx="914400" cy="914400"/>
            </a:xfrm>
            <a:prstGeom prst="rect">
              <a:avLst/>
            </a:prstGeom>
          </p:spPr>
        </p:pic>
        <p:sp>
          <p:nvSpPr>
            <p:cNvPr id="13" name="TextBox 12">
              <a:extLst>
                <a:ext uri="{FF2B5EF4-FFF2-40B4-BE49-F238E27FC236}">
                  <a16:creationId xmlns:a16="http://schemas.microsoft.com/office/drawing/2014/main" id="{494EB539-98AE-5791-2DF2-F81445143E38}"/>
                </a:ext>
              </a:extLst>
            </p:cNvPr>
            <p:cNvSpPr txBox="1"/>
            <p:nvPr/>
          </p:nvSpPr>
          <p:spPr>
            <a:xfrm>
              <a:off x="4880090" y="8041787"/>
              <a:ext cx="6986972" cy="1231106"/>
            </a:xfrm>
            <a:prstGeom prst="rect">
              <a:avLst/>
            </a:prstGeom>
            <a:noFill/>
          </p:spPr>
          <p:txBody>
            <a:bodyPr wrap="square" rtlCol="0">
              <a:spAutoFit/>
            </a:bodyPr>
            <a:lstStyle/>
            <a:p>
              <a:pPr algn="ctr"/>
              <a:endParaRPr lang="en-US" dirty="0"/>
            </a:p>
            <a:p>
              <a:pPr algn="ctr"/>
              <a:r>
                <a:rPr lang="en-US" sz="2400" dirty="0">
                  <a:latin typeface="ADLaM Display" panose="02010000000000000000" pitchFamily="2" charset="0"/>
                  <a:ea typeface="ADLaM Display" panose="02010000000000000000" pitchFamily="2" charset="0"/>
                  <a:cs typeface="ADLaM Display" panose="02010000000000000000" pitchFamily="2" charset="0"/>
                </a:rPr>
                <a:t> </a:t>
              </a:r>
              <a:r>
                <a:rPr lang="en-US" sz="2800" dirty="0">
                  <a:latin typeface="ADLaM Display" panose="02010000000000000000" pitchFamily="2" charset="0"/>
                  <a:ea typeface="ADLaM Display" panose="02010000000000000000" pitchFamily="2" charset="0"/>
                  <a:cs typeface="ADLaM Display" panose="02010000000000000000" pitchFamily="2" charset="0"/>
                </a:rPr>
                <a:t>Learn how to organize a PAMI stakeholder validation in Module 4</a:t>
              </a:r>
            </a:p>
          </p:txBody>
        </p:sp>
      </p:grpSp>
      <p:sp>
        <p:nvSpPr>
          <p:cNvPr id="10" name="Slide Number Placeholder 9">
            <a:extLst>
              <a:ext uri="{FF2B5EF4-FFF2-40B4-BE49-F238E27FC236}">
                <a16:creationId xmlns:a16="http://schemas.microsoft.com/office/drawing/2014/main" id="{53497D4A-E91C-BD3C-D9A4-F5D0F8A47618}"/>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22</a:t>
            </a:fld>
            <a:endParaRPr lang="en-US" sz="1200"/>
          </a:p>
        </p:txBody>
      </p:sp>
    </p:spTree>
    <p:extLst>
      <p:ext uri="{BB962C8B-B14F-4D97-AF65-F5344CB8AC3E}">
        <p14:creationId xmlns:p14="http://schemas.microsoft.com/office/powerpoint/2010/main" val="38213330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972765" y="-1943100"/>
            <a:ext cx="10953344" cy="3163455"/>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536585" y="416082"/>
            <a:ext cx="9155418"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Vulnerability index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threshold</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0" name="TextBox 9">
            <a:extLst>
              <a:ext uri="{FF2B5EF4-FFF2-40B4-BE49-F238E27FC236}">
                <a16:creationId xmlns:a16="http://schemas.microsoft.com/office/drawing/2014/main" id="{CB80E82A-448A-A45B-AE87-F16D7F7CFFDB}"/>
              </a:ext>
            </a:extLst>
          </p:cNvPr>
          <p:cNvSpPr txBox="1"/>
          <p:nvPr/>
        </p:nvSpPr>
        <p:spPr>
          <a:xfrm>
            <a:off x="1676399" y="2232128"/>
            <a:ext cx="14229663" cy="2123658"/>
          </a:xfrm>
          <a:prstGeom prst="rect">
            <a:avLst/>
          </a:prstGeom>
          <a:noFill/>
        </p:spPr>
        <p:txBody>
          <a:bodyPr wrap="square">
            <a:spAutoFit/>
          </a:bodyPr>
          <a:lstStyle/>
          <a:p>
            <a:pPr>
              <a:spcBef>
                <a:spcPts val="0"/>
              </a:spcBef>
              <a:spcAft>
                <a:spcPts val="1200"/>
              </a:spcAft>
              <a:buFont typeface="Arial" panose="020B0604020202020204" pitchFamily="34" charset="0"/>
              <a:buBlip>
                <a:blip r:embed="rId3"/>
              </a:buBlip>
            </a:pPr>
            <a:r>
              <a:rPr lang="en-US" sz="2800" dirty="0">
                <a:latin typeface="Atkinson Hyperlegible"/>
              </a:rPr>
              <a:t>The v</a:t>
            </a:r>
            <a:r>
              <a:rPr lang="en-GB" sz="2800" dirty="0" err="1">
                <a:latin typeface="Atkinson Hyperlegible"/>
              </a:rPr>
              <a:t>ulnerability</a:t>
            </a:r>
            <a:r>
              <a:rPr lang="en-GB" sz="2800" dirty="0">
                <a:latin typeface="Atkinson Hyperlegible"/>
              </a:rPr>
              <a:t> index guides </a:t>
            </a:r>
            <a:r>
              <a:rPr lang="en-GB" sz="2800" dirty="0">
                <a:solidFill>
                  <a:srgbClr val="009999"/>
                </a:solidFill>
                <a:latin typeface="Atkinson Hyperlegible Bold" panose="020B0604020202020204" charset="0"/>
              </a:rPr>
              <a:t>objective decision-making on PAMIs</a:t>
            </a:r>
          </a:p>
          <a:p>
            <a:pPr marL="914400" lvl="1" indent="-457200">
              <a:spcBef>
                <a:spcPts val="0"/>
              </a:spcBef>
              <a:spcAft>
                <a:spcPts val="1200"/>
              </a:spcAft>
              <a:buClr>
                <a:srgbClr val="119C94"/>
              </a:buClr>
              <a:buFont typeface="Arial" panose="020B0604020202020204" pitchFamily="34" charset="0"/>
              <a:buChar char="•"/>
            </a:pPr>
            <a:r>
              <a:rPr lang="en-GB" sz="2800" dirty="0">
                <a:latin typeface="Atkinson Hyperlegible"/>
              </a:rPr>
              <a:t>A vulnerability index </a:t>
            </a:r>
            <a:r>
              <a:rPr lang="en-GB" sz="2800" dirty="0">
                <a:latin typeface="Atkinson Hyperlegible Bold" panose="020B0604020202020204" charset="0"/>
              </a:rPr>
              <a:t>threshold</a:t>
            </a:r>
            <a:r>
              <a:rPr lang="en-GB" sz="2800" dirty="0">
                <a:latin typeface="Atkinson Hyperlegible"/>
              </a:rPr>
              <a:t> set by consensus</a:t>
            </a:r>
          </a:p>
          <a:p>
            <a:pPr marL="914400" lvl="1" indent="-457200">
              <a:spcBef>
                <a:spcPts val="0"/>
              </a:spcBef>
              <a:spcAft>
                <a:spcPts val="1200"/>
              </a:spcAft>
              <a:buClr>
                <a:srgbClr val="119C94"/>
              </a:buClr>
              <a:buFont typeface="Arial" panose="020B0604020202020204" pitchFamily="34" charset="0"/>
              <a:buChar char="•"/>
            </a:pPr>
            <a:r>
              <a:rPr lang="en-GB" sz="2800" dirty="0">
                <a:latin typeface="Atkinson Hyperlegible"/>
              </a:rPr>
              <a:t>All geo units with vulnerability index  </a:t>
            </a:r>
            <a:r>
              <a:rPr lang="en-GB" sz="2800" dirty="0">
                <a:latin typeface="Atkinson Hyperlegible"/>
                <a:cs typeface="Times New Roman" panose="02020603050405020304" pitchFamily="18" charset="0"/>
              </a:rPr>
              <a:t>≥ threshold are PAMIs in addition to geo units with confirmed cholera outbreaks in recent years</a:t>
            </a:r>
          </a:p>
        </p:txBody>
      </p:sp>
      <p:grpSp>
        <p:nvGrpSpPr>
          <p:cNvPr id="8" name="Group 7">
            <a:extLst>
              <a:ext uri="{FF2B5EF4-FFF2-40B4-BE49-F238E27FC236}">
                <a16:creationId xmlns:a16="http://schemas.microsoft.com/office/drawing/2014/main" id="{22481F5F-04D0-8B61-8580-2DBA3E14B55C}"/>
              </a:ext>
            </a:extLst>
          </p:cNvPr>
          <p:cNvGrpSpPr/>
          <p:nvPr/>
        </p:nvGrpSpPr>
        <p:grpSpPr>
          <a:xfrm>
            <a:off x="2184620" y="4784697"/>
            <a:ext cx="13721443" cy="1045613"/>
            <a:chOff x="2184620" y="4784697"/>
            <a:chExt cx="13721443" cy="841667"/>
          </a:xfrm>
        </p:grpSpPr>
        <p:sp>
          <p:nvSpPr>
            <p:cNvPr id="7" name="Rectangle: Rounded Corners 6">
              <a:extLst>
                <a:ext uri="{FF2B5EF4-FFF2-40B4-BE49-F238E27FC236}">
                  <a16:creationId xmlns:a16="http://schemas.microsoft.com/office/drawing/2014/main" id="{4DF9086E-1B6D-569C-613D-7F1A1767E381}"/>
                </a:ext>
              </a:extLst>
            </p:cNvPr>
            <p:cNvSpPr/>
            <p:nvPr/>
          </p:nvSpPr>
          <p:spPr>
            <a:xfrm>
              <a:off x="2184620" y="4784697"/>
              <a:ext cx="13721443" cy="841667"/>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9156F134-651D-8D9C-473A-84FEFE412C02}"/>
                </a:ext>
              </a:extLst>
            </p:cNvPr>
            <p:cNvSpPr txBox="1"/>
            <p:nvPr/>
          </p:nvSpPr>
          <p:spPr>
            <a:xfrm>
              <a:off x="2566460" y="5014738"/>
              <a:ext cx="13139057" cy="421166"/>
            </a:xfrm>
            <a:prstGeom prst="rect">
              <a:avLst/>
            </a:prstGeom>
            <a:noFill/>
          </p:spPr>
          <p:txBody>
            <a:bodyPr wrap="square">
              <a:spAutoFit/>
            </a:bodyPr>
            <a:lstStyle/>
            <a:p>
              <a:pPr marL="0" marR="0" lvl="1" algn="ctr" defTabSz="914400" rtl="0" eaLnBrk="1" fontAlgn="auto" latinLnBrk="0" hangingPunct="1">
                <a:lnSpc>
                  <a:spcPct val="100000"/>
                </a:lnSpc>
                <a:spcBef>
                  <a:spcPts val="0"/>
                </a:spcBef>
                <a:buClr>
                  <a:srgbClr val="119C94"/>
                </a:buClr>
                <a:buSzTx/>
                <a:tabLst/>
                <a:defRPr/>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Threshold balances the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feasibility </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and the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impact </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of the NCP</a:t>
              </a:r>
              <a:endParaRPr lang="en-GB"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grpSp>
      <p:grpSp>
        <p:nvGrpSpPr>
          <p:cNvPr id="15" name="Group 14">
            <a:extLst>
              <a:ext uri="{FF2B5EF4-FFF2-40B4-BE49-F238E27FC236}">
                <a16:creationId xmlns:a16="http://schemas.microsoft.com/office/drawing/2014/main" id="{AFBC3873-CBE9-F802-053C-861948312340}"/>
              </a:ext>
            </a:extLst>
          </p:cNvPr>
          <p:cNvGrpSpPr/>
          <p:nvPr/>
        </p:nvGrpSpPr>
        <p:grpSpPr>
          <a:xfrm>
            <a:off x="10440198" y="6591099"/>
            <a:ext cx="5465865" cy="2680651"/>
            <a:chOff x="10440199" y="6817551"/>
            <a:chExt cx="5465865" cy="2680651"/>
          </a:xfrm>
        </p:grpSpPr>
        <p:sp>
          <p:nvSpPr>
            <p:cNvPr id="12" name="TextBox 11">
              <a:extLst>
                <a:ext uri="{FF2B5EF4-FFF2-40B4-BE49-F238E27FC236}">
                  <a16:creationId xmlns:a16="http://schemas.microsoft.com/office/drawing/2014/main" id="{7E970AB1-8A9C-29DC-E6B8-066F473109C5}"/>
                </a:ext>
              </a:extLst>
            </p:cNvPr>
            <p:cNvSpPr txBox="1"/>
            <p:nvPr/>
          </p:nvSpPr>
          <p:spPr>
            <a:xfrm>
              <a:off x="10820382" y="8313262"/>
              <a:ext cx="4705497" cy="1184940"/>
            </a:xfrm>
            <a:prstGeom prst="rect">
              <a:avLst/>
            </a:prstGeom>
            <a:noFill/>
          </p:spPr>
          <p:txBody>
            <a:bodyPr wrap="square" rtlCol="0">
              <a:spAutoFit/>
            </a:bodyPr>
            <a:lstStyle/>
            <a:p>
              <a:pPr marL="457200" indent="-457200" algn="ctr">
                <a:spcAft>
                  <a:spcPts val="1800"/>
                </a:spcAft>
                <a:buBlip>
                  <a:blip r:embed="rId3"/>
                </a:buBlip>
              </a:pPr>
              <a:r>
                <a:rPr lang="en-GB" sz="2800" dirty="0">
                  <a:latin typeface="Atkinson Hyperlegible"/>
                </a:rPr>
                <a:t>Low  number of PAMIs</a:t>
              </a:r>
            </a:p>
            <a:p>
              <a:pPr algn="ctr">
                <a:spcAft>
                  <a:spcPts val="600"/>
                </a:spcAft>
              </a:pPr>
              <a:r>
                <a:rPr lang="en-GB" sz="2800" dirty="0">
                  <a:solidFill>
                    <a:srgbClr val="009999"/>
                  </a:solidFill>
                  <a:latin typeface="Atkinson Hyperlegible Bold" panose="020B0604020202020204" charset="0"/>
                </a:rPr>
                <a:t>Impact of the NCP</a:t>
              </a:r>
            </a:p>
          </p:txBody>
        </p:sp>
        <p:sp>
          <p:nvSpPr>
            <p:cNvPr id="25" name="Rectangle: Rounded Corners 24">
              <a:extLst>
                <a:ext uri="{FF2B5EF4-FFF2-40B4-BE49-F238E27FC236}">
                  <a16:creationId xmlns:a16="http://schemas.microsoft.com/office/drawing/2014/main" id="{2DD07E72-D2EA-C84D-6112-4DB839BD77A1}"/>
                </a:ext>
              </a:extLst>
            </p:cNvPr>
            <p:cNvSpPr/>
            <p:nvPr/>
          </p:nvSpPr>
          <p:spPr>
            <a:xfrm>
              <a:off x="10440199" y="6817551"/>
              <a:ext cx="5465864" cy="1066800"/>
            </a:xfrm>
            <a:prstGeom prst="round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5F50F35-3A6A-5B84-8078-321AC80BA157}"/>
                </a:ext>
              </a:extLst>
            </p:cNvPr>
            <p:cNvSpPr txBox="1"/>
            <p:nvPr/>
          </p:nvSpPr>
          <p:spPr>
            <a:xfrm>
              <a:off x="10440200" y="7089341"/>
              <a:ext cx="5465864" cy="584775"/>
            </a:xfrm>
            <a:prstGeom prst="rect">
              <a:avLst/>
            </a:prstGeom>
            <a:noFill/>
          </p:spPr>
          <p:txBody>
            <a:bodyPr wrap="square" rtlCol="0">
              <a:spAutoFit/>
            </a:bodyPr>
            <a:lstStyle/>
            <a:p>
              <a:pPr algn="ctr"/>
              <a:r>
                <a:rPr lang="en-GB" sz="3200" b="1" dirty="0">
                  <a:solidFill>
                    <a:schemeClr val="bg1"/>
                  </a:solidFill>
                  <a:latin typeface="Cavolini" panose="03000502040302020204" pitchFamily="66" charset="0"/>
                  <a:cs typeface="Cavolini" panose="03000502040302020204" pitchFamily="66" charset="0"/>
                </a:rPr>
                <a:t>Threshold set high</a:t>
              </a:r>
            </a:p>
          </p:txBody>
        </p:sp>
        <p:pic>
          <p:nvPicPr>
            <p:cNvPr id="27" name="Graphic 26" descr="Warning outline">
              <a:extLst>
                <a:ext uri="{FF2B5EF4-FFF2-40B4-BE49-F238E27FC236}">
                  <a16:creationId xmlns:a16="http://schemas.microsoft.com/office/drawing/2014/main" id="{DD22F601-96CC-EB4E-03B0-D034AA7DAB0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08062" y="8931116"/>
              <a:ext cx="492811" cy="492811"/>
            </a:xfrm>
            <a:prstGeom prst="rect">
              <a:avLst/>
            </a:prstGeom>
          </p:spPr>
        </p:pic>
      </p:grpSp>
      <p:grpSp>
        <p:nvGrpSpPr>
          <p:cNvPr id="14" name="Group 13">
            <a:extLst>
              <a:ext uri="{FF2B5EF4-FFF2-40B4-BE49-F238E27FC236}">
                <a16:creationId xmlns:a16="http://schemas.microsoft.com/office/drawing/2014/main" id="{7672E0B3-223B-FFAA-7F9E-A90063443E99}"/>
              </a:ext>
            </a:extLst>
          </p:cNvPr>
          <p:cNvGrpSpPr/>
          <p:nvPr/>
        </p:nvGrpSpPr>
        <p:grpSpPr>
          <a:xfrm>
            <a:off x="2363575" y="6582084"/>
            <a:ext cx="5465866" cy="2763975"/>
            <a:chOff x="2363576" y="6808536"/>
            <a:chExt cx="5465866" cy="2763975"/>
          </a:xfrm>
        </p:grpSpPr>
        <p:sp>
          <p:nvSpPr>
            <p:cNvPr id="11" name="TextBox 10">
              <a:extLst>
                <a:ext uri="{FF2B5EF4-FFF2-40B4-BE49-F238E27FC236}">
                  <a16:creationId xmlns:a16="http://schemas.microsoft.com/office/drawing/2014/main" id="{DF1FA1E5-4486-E53E-A041-605AA7DD5247}"/>
                </a:ext>
              </a:extLst>
            </p:cNvPr>
            <p:cNvSpPr txBox="1"/>
            <p:nvPr/>
          </p:nvSpPr>
          <p:spPr>
            <a:xfrm>
              <a:off x="2623480" y="8387571"/>
              <a:ext cx="4362924" cy="1184940"/>
            </a:xfrm>
            <a:prstGeom prst="rect">
              <a:avLst/>
            </a:prstGeom>
            <a:noFill/>
          </p:spPr>
          <p:txBody>
            <a:bodyPr wrap="square" rtlCol="0">
              <a:spAutoFit/>
            </a:bodyPr>
            <a:lstStyle/>
            <a:p>
              <a:pPr marL="457200" indent="-457200" algn="ctr">
                <a:spcAft>
                  <a:spcPts val="1800"/>
                </a:spcAft>
                <a:buBlip>
                  <a:blip r:embed="rId3"/>
                </a:buBlip>
              </a:pPr>
              <a:r>
                <a:rPr lang="en-GB" sz="2800" dirty="0">
                  <a:latin typeface="Atkinson Hyperlegible"/>
                </a:rPr>
                <a:t>High number of PAMIs</a:t>
              </a:r>
            </a:p>
            <a:p>
              <a:pPr algn="ctr">
                <a:spcAft>
                  <a:spcPts val="1800"/>
                </a:spcAft>
              </a:pPr>
              <a:r>
                <a:rPr lang="en-GB" sz="2800" dirty="0">
                  <a:solidFill>
                    <a:srgbClr val="009999"/>
                  </a:solidFill>
                  <a:latin typeface="Atkinson Hyperlegible"/>
                </a:rPr>
                <a:t>    </a:t>
              </a:r>
              <a:r>
                <a:rPr lang="en-GB" sz="2800" dirty="0">
                  <a:solidFill>
                    <a:srgbClr val="009999"/>
                  </a:solidFill>
                  <a:latin typeface="Atkinson Hyperlegible Bold" panose="020B0604020202020204" charset="0"/>
                </a:rPr>
                <a:t>Feasibility of the NCP</a:t>
              </a:r>
            </a:p>
          </p:txBody>
        </p:sp>
        <p:sp>
          <p:nvSpPr>
            <p:cNvPr id="13" name="Rectangle: Rounded Corners 12">
              <a:extLst>
                <a:ext uri="{FF2B5EF4-FFF2-40B4-BE49-F238E27FC236}">
                  <a16:creationId xmlns:a16="http://schemas.microsoft.com/office/drawing/2014/main" id="{FDA5FCF9-EAF1-FF19-3BB4-7D2966F1E9AE}"/>
                </a:ext>
              </a:extLst>
            </p:cNvPr>
            <p:cNvSpPr/>
            <p:nvPr/>
          </p:nvSpPr>
          <p:spPr>
            <a:xfrm>
              <a:off x="2363577" y="6808536"/>
              <a:ext cx="5465865" cy="1066800"/>
            </a:xfrm>
            <a:prstGeom prst="round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2B6B0DB-ADBF-F844-B6D4-94D244EF53DD}"/>
                </a:ext>
              </a:extLst>
            </p:cNvPr>
            <p:cNvSpPr txBox="1"/>
            <p:nvPr/>
          </p:nvSpPr>
          <p:spPr>
            <a:xfrm>
              <a:off x="2363576" y="7093655"/>
              <a:ext cx="5465866" cy="584775"/>
            </a:xfrm>
            <a:prstGeom prst="rect">
              <a:avLst/>
            </a:prstGeom>
            <a:noFill/>
          </p:spPr>
          <p:txBody>
            <a:bodyPr wrap="square" rtlCol="0">
              <a:spAutoFit/>
            </a:bodyPr>
            <a:lstStyle/>
            <a:p>
              <a:pPr algn="ctr"/>
              <a:r>
                <a:rPr lang="en-GB" sz="3200" b="1" dirty="0">
                  <a:solidFill>
                    <a:schemeClr val="bg1"/>
                  </a:solidFill>
                  <a:latin typeface="Cavolini" panose="03000502040302020204" pitchFamily="66" charset="0"/>
                  <a:cs typeface="Cavolini" panose="03000502040302020204" pitchFamily="66" charset="0"/>
                </a:rPr>
                <a:t>Threshold set low</a:t>
              </a:r>
            </a:p>
          </p:txBody>
        </p:sp>
        <p:pic>
          <p:nvPicPr>
            <p:cNvPr id="28" name="Graphic 27" descr="Warning outline">
              <a:extLst>
                <a:ext uri="{FF2B5EF4-FFF2-40B4-BE49-F238E27FC236}">
                  <a16:creationId xmlns:a16="http://schemas.microsoft.com/office/drawing/2014/main" id="{200C30E2-C751-92FB-960D-BC750448F56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58191" y="8975727"/>
              <a:ext cx="492811" cy="492811"/>
            </a:xfrm>
            <a:prstGeom prst="rect">
              <a:avLst/>
            </a:prstGeom>
          </p:spPr>
        </p:pic>
      </p:grpSp>
      <p:pic>
        <p:nvPicPr>
          <p:cNvPr id="29" name="Picture 28">
            <a:extLst>
              <a:ext uri="{FF2B5EF4-FFF2-40B4-BE49-F238E27FC236}">
                <a16:creationId xmlns:a16="http://schemas.microsoft.com/office/drawing/2014/main" id="{6D9F6E07-76DF-1658-7AB3-C84371E4AB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7680" y="6116093"/>
            <a:ext cx="2259572" cy="2220614"/>
          </a:xfrm>
          <a:prstGeom prst="rect">
            <a:avLst/>
          </a:prstGeom>
        </p:spPr>
      </p:pic>
      <p:sp>
        <p:nvSpPr>
          <p:cNvPr id="16" name="Slide Number Placeholder 15">
            <a:extLst>
              <a:ext uri="{FF2B5EF4-FFF2-40B4-BE49-F238E27FC236}">
                <a16:creationId xmlns:a16="http://schemas.microsoft.com/office/drawing/2014/main" id="{66368790-096C-22C0-AF69-B7B90E1985EA}"/>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23</a:t>
            </a:fld>
            <a:endParaRPr lang="en-US" sz="1200"/>
          </a:p>
        </p:txBody>
      </p:sp>
    </p:spTree>
    <p:extLst>
      <p:ext uri="{BB962C8B-B14F-4D97-AF65-F5344CB8AC3E}">
        <p14:creationId xmlns:p14="http://schemas.microsoft.com/office/powerpoint/2010/main" val="1914682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itting at a table looking at a computer&#10;&#10;Description automatically generated">
            <a:extLst>
              <a:ext uri="{FF2B5EF4-FFF2-40B4-BE49-F238E27FC236}">
                <a16:creationId xmlns:a16="http://schemas.microsoft.com/office/drawing/2014/main" id="{81F87B72-5CFA-3791-0D0C-4DC8624808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7" name="TextBox 6">
            <a:extLst>
              <a:ext uri="{FF2B5EF4-FFF2-40B4-BE49-F238E27FC236}">
                <a16:creationId xmlns:a16="http://schemas.microsoft.com/office/drawing/2014/main" id="{4F698A18-23AD-845C-6167-A7F018F448F9}"/>
              </a:ext>
            </a:extLst>
          </p:cNvPr>
          <p:cNvSpPr txBox="1"/>
          <p:nvPr/>
        </p:nvSpPr>
        <p:spPr>
          <a:xfrm>
            <a:off x="14036843" y="9942635"/>
            <a:ext cx="4251158" cy="338554"/>
          </a:xfrm>
          <a:prstGeom prst="rect">
            <a:avLst/>
          </a:prstGeom>
          <a:solidFill>
            <a:srgbClr val="BBE2E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lumMod val="65000"/>
                    <a:lumOff val="35000"/>
                  </a:schemeClr>
                </a:solidFill>
                <a:latin typeface="Calibri"/>
                <a:ea typeface="Calibri"/>
                <a:cs typeface="Arial"/>
              </a:rPr>
              <a:t>Photo adapted from:</a:t>
            </a:r>
            <a:r>
              <a:rPr kumimoji="0" lang="en-GB" sz="1600" b="0" i="0" u="none" strike="noStrike" kern="1200" cap="none" spc="0" normalizeH="0" baseline="0" noProof="0" dirty="0">
                <a:ln>
                  <a:noFill/>
                </a:ln>
                <a:solidFill>
                  <a:schemeClr val="tx1">
                    <a:lumMod val="65000"/>
                    <a:lumOff val="35000"/>
                  </a:schemeClr>
                </a:solidFill>
                <a:effectLst/>
                <a:uLnTx/>
                <a:uFillTx/>
                <a:latin typeface="Calibri"/>
                <a:ea typeface="Calibri"/>
                <a:cs typeface="Arial"/>
              </a:rPr>
              <a:t> WHO / Lindsay Mackenzie</a:t>
            </a:r>
            <a:endParaRPr kumimoji="0" lang="en-GB" sz="1600" b="0" i="0" u="none" strike="noStrike" kern="1200" cap="none" spc="0" normalizeH="0" baseline="0" noProof="0" dirty="0">
              <a:ln>
                <a:noFill/>
              </a:ln>
              <a:solidFill>
                <a:schemeClr val="tx1">
                  <a:lumMod val="65000"/>
                  <a:lumOff val="35000"/>
                </a:schemeClr>
              </a:solidFill>
              <a:effectLst/>
              <a:uLnTx/>
              <a:uFillTx/>
              <a:latin typeface="Aptos" panose="02110004020202020204"/>
              <a:ea typeface="Calibri"/>
              <a:cs typeface="Arial"/>
            </a:endParaRPr>
          </a:p>
        </p:txBody>
      </p:sp>
      <p:sp>
        <p:nvSpPr>
          <p:cNvPr id="8" name="Rectangle: Diagonal Corners Rounded 7">
            <a:extLst>
              <a:ext uri="{FF2B5EF4-FFF2-40B4-BE49-F238E27FC236}">
                <a16:creationId xmlns:a16="http://schemas.microsoft.com/office/drawing/2014/main" id="{6AEB357F-11DC-0C65-F66B-F03D1943E737}"/>
              </a:ext>
            </a:extLst>
          </p:cNvPr>
          <p:cNvSpPr/>
          <p:nvPr/>
        </p:nvSpPr>
        <p:spPr>
          <a:xfrm>
            <a:off x="0" y="3869177"/>
            <a:ext cx="5085347" cy="2548646"/>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69">
              <a:spcAft>
                <a:spcPts val="1200"/>
              </a:spcAft>
              <a:defRPr/>
            </a:pPr>
            <a:r>
              <a:rPr lang="fr-FR" sz="4800" b="1" dirty="0">
                <a:solidFill>
                  <a:prstClr val="white"/>
                </a:solidFill>
                <a:latin typeface="Cavolini" panose="03000502040302020204" pitchFamily="66" charset="0"/>
                <a:ea typeface="ADLaM Display" panose="02010000000000000000" pitchFamily="2" charset="0"/>
                <a:cs typeface="Cavolini" panose="03000502040302020204" pitchFamily="66" charset="0"/>
              </a:rPr>
              <a:t>Next </a:t>
            </a:r>
            <a:r>
              <a:rPr lang="fr-FR" sz="4800" b="1" dirty="0" err="1">
                <a:solidFill>
                  <a:prstClr val="white"/>
                </a:solidFill>
                <a:latin typeface="Cavolini" panose="03000502040302020204" pitchFamily="66" charset="0"/>
                <a:ea typeface="ADLaM Display" panose="02010000000000000000" pitchFamily="2" charset="0"/>
                <a:cs typeface="Cavolini" panose="03000502040302020204" pitchFamily="66" charset="0"/>
              </a:rPr>
              <a:t>steps</a:t>
            </a:r>
            <a:endParaRPr lang="fr-FR" sz="4800" b="1" dirty="0">
              <a:solidFill>
                <a:prstClr val="white"/>
              </a:solidFill>
              <a:latin typeface="Cavolini" panose="03000502040302020204" pitchFamily="66" charset="0"/>
              <a:ea typeface="ADLaM Display" panose="02010000000000000000" pitchFamily="2" charset="0"/>
              <a:cs typeface="Cavolini" panose="03000502040302020204" pitchFamily="66" charset="0"/>
            </a:endParaRPr>
          </a:p>
          <a:p>
            <a:pPr algn="ctr" defTabSz="1371669">
              <a:defRPr/>
            </a:pPr>
            <a:r>
              <a:rPr lang="fr-FR" sz="4000" b="1" dirty="0">
                <a:solidFill>
                  <a:prstClr val="white"/>
                </a:solidFill>
                <a:latin typeface="Cavolini" panose="03000502040302020204" pitchFamily="66" charset="0"/>
                <a:ea typeface="ADLaM Display" panose="02010000000000000000" pitchFamily="2" charset="0"/>
                <a:cs typeface="Cavolini" panose="03000502040302020204" pitchFamily="66" charset="0"/>
              </a:rPr>
              <a:t>Documentation and review</a:t>
            </a:r>
          </a:p>
        </p:txBody>
      </p:sp>
    </p:spTree>
    <p:extLst>
      <p:ext uri="{BB962C8B-B14F-4D97-AF65-F5344CB8AC3E}">
        <p14:creationId xmlns:p14="http://schemas.microsoft.com/office/powerpoint/2010/main" val="2828337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457197" y="-2155650"/>
            <a:ext cx="9584282" cy="3567355"/>
            <a:chOff x="-21467"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21467"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14401" y="483367"/>
            <a:ext cx="9584282"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Documentation</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5" name="TextBox 14">
            <a:extLst>
              <a:ext uri="{FF2B5EF4-FFF2-40B4-BE49-F238E27FC236}">
                <a16:creationId xmlns:a16="http://schemas.microsoft.com/office/drawing/2014/main" id="{724F5724-BE7E-3E63-1548-064522ABCC06}"/>
              </a:ext>
            </a:extLst>
          </p:cNvPr>
          <p:cNvSpPr txBox="1"/>
          <p:nvPr/>
        </p:nvSpPr>
        <p:spPr>
          <a:xfrm>
            <a:off x="914401" y="3095535"/>
            <a:ext cx="11237067" cy="1692771"/>
          </a:xfrm>
          <a:prstGeom prst="rect">
            <a:avLst/>
          </a:prstGeom>
          <a:noFill/>
        </p:spPr>
        <p:txBody>
          <a:bodyPr wrap="square">
            <a:spAutoFit/>
          </a:bodyPr>
          <a:lstStyle/>
          <a:p>
            <a:pPr marL="457200" marR="914400" lvl="0" indent="-457200" algn="l" defTabSz="914400" rtl="0" eaLnBrk="1" fontAlgn="auto" latinLnBrk="0" hangingPunct="1">
              <a:lnSpc>
                <a:spcPct val="100000"/>
              </a:lnSpc>
              <a:spcBef>
                <a:spcPts val="0"/>
              </a:spcBef>
              <a:spcAft>
                <a:spcPts val="1200"/>
              </a:spcAft>
              <a:buClr>
                <a:srgbClr val="119C94"/>
              </a:buClr>
              <a:buSzTx/>
              <a:buFontTx/>
              <a:buBlip>
                <a:blip r:embed="rId3"/>
              </a:buBlip>
              <a:tabLst/>
              <a:defRPr/>
            </a:pPr>
            <a:r>
              <a:rPr kumimoji="0" lang="en-US" sz="2800" b="0" i="0" u="none" strike="noStrike" kern="1200" cap="none" spc="-5" normalizeH="0" baseline="0" noProof="0" dirty="0">
                <a:ln>
                  <a:noFill/>
                </a:ln>
                <a:solidFill>
                  <a:srgbClr val="000000"/>
                </a:solidFill>
                <a:effectLst/>
                <a:uLnTx/>
                <a:uFillTx/>
                <a:latin typeface="Atkinson Hyperlegible"/>
                <a:ea typeface="Tahoma" panose="020B0604030504040204" pitchFamily="34" charset="0"/>
                <a:cs typeface="+mn-cs"/>
              </a:rPr>
              <a:t>PAMI identification is </a:t>
            </a:r>
            <a:r>
              <a:rPr kumimoji="0" lang="en-US" sz="2800" b="0" i="0" u="none" strike="noStrike" kern="1200" cap="none" spc="-5" normalizeH="0" baseline="0" noProof="0" dirty="0">
                <a:ln>
                  <a:noFill/>
                </a:ln>
                <a:solidFill>
                  <a:srgbClr val="009999"/>
                </a:solidFill>
                <a:effectLst/>
                <a:uLnTx/>
                <a:uFillTx/>
                <a:latin typeface="Atkinson Hyperlegible Bold" panose="020B0604020202020204" charset="0"/>
                <a:ea typeface="Tahoma" panose="020B0604030504040204" pitchFamily="34" charset="0"/>
                <a:cs typeface="+mn-cs"/>
              </a:rPr>
              <a:t>documented in a report </a:t>
            </a:r>
            <a:r>
              <a:rPr kumimoji="0" lang="en-US" sz="2800" b="0" i="0" u="none" strike="noStrike" kern="1200" cap="none" spc="-5" normalizeH="0" baseline="0" noProof="0" dirty="0">
                <a:ln>
                  <a:noFill/>
                </a:ln>
                <a:solidFill>
                  <a:srgbClr val="000000"/>
                </a:solidFill>
                <a:effectLst/>
                <a:uLnTx/>
                <a:uFillTx/>
                <a:latin typeface="Atkinson Hyperlegible"/>
                <a:ea typeface="Tahoma" panose="020B0604030504040204" pitchFamily="34" charset="0"/>
                <a:cs typeface="+mn-cs"/>
              </a:rPr>
              <a:t>to describe:</a:t>
            </a:r>
          </a:p>
          <a:p>
            <a:pPr marL="914400" marR="914400" lvl="1" indent="-457200" algn="l" defTabSz="914400" rtl="0" eaLnBrk="1" fontAlgn="auto" latinLnBrk="0" hangingPunct="1">
              <a:lnSpc>
                <a:spcPct val="100000"/>
              </a:lnSpc>
              <a:spcBef>
                <a:spcPts val="0"/>
              </a:spcBef>
              <a:spcAft>
                <a:spcPts val="1200"/>
              </a:spcAft>
              <a:buClr>
                <a:srgbClr val="119C94"/>
              </a:buClr>
              <a:buSzTx/>
              <a:buFont typeface="Arial" panose="020B0604020202020204" pitchFamily="34" charset="0"/>
              <a:buChar char="•"/>
              <a:tabLst/>
              <a:defRPr/>
            </a:pPr>
            <a:r>
              <a:rPr kumimoji="0" lang="en-US" sz="2800" b="0" i="0" u="none" strike="noStrike" kern="1200" cap="none" spc="-5" normalizeH="0" baseline="0" noProof="0" dirty="0">
                <a:ln>
                  <a:noFill/>
                </a:ln>
                <a:solidFill>
                  <a:srgbClr val="000000"/>
                </a:solidFill>
                <a:effectLst/>
                <a:uLnTx/>
                <a:uFillTx/>
                <a:latin typeface="Atkinson Hyperlegible"/>
                <a:ea typeface="Tahoma" panose="020B0604030504040204" pitchFamily="34" charset="0"/>
                <a:cs typeface="+mn-cs"/>
              </a:rPr>
              <a:t>Method and outcomes</a:t>
            </a:r>
          </a:p>
          <a:p>
            <a:pPr marL="914400" marR="914400" lvl="1" indent="-457200" algn="l" defTabSz="914400" rtl="0" eaLnBrk="1" fontAlgn="auto" latinLnBrk="0" hangingPunct="1">
              <a:lnSpc>
                <a:spcPct val="100000"/>
              </a:lnSpc>
              <a:spcBef>
                <a:spcPts val="0"/>
              </a:spcBef>
              <a:spcAft>
                <a:spcPts val="1200"/>
              </a:spcAft>
              <a:buClr>
                <a:srgbClr val="119C94"/>
              </a:buClr>
              <a:buSzTx/>
              <a:buFont typeface="Arial" panose="020B0604020202020204" pitchFamily="34" charset="0"/>
              <a:buChar char="•"/>
              <a:tabLst/>
              <a:defRPr/>
            </a:pPr>
            <a:r>
              <a:rPr kumimoji="0" lang="en-US" sz="2800" b="0" i="0" u="none" strike="noStrike" kern="1200" cap="none" spc="-5" normalizeH="0" baseline="0" noProof="0" dirty="0">
                <a:ln>
                  <a:noFill/>
                </a:ln>
                <a:solidFill>
                  <a:srgbClr val="000000"/>
                </a:solidFill>
                <a:effectLst/>
                <a:uLnTx/>
                <a:uFillTx/>
                <a:latin typeface="Atkinson Hyperlegible"/>
                <a:ea typeface="Tahoma" panose="020B0604030504040204" pitchFamily="34" charset="0"/>
                <a:cs typeface="+mn-cs"/>
              </a:rPr>
              <a:t>Decisions and justifications</a:t>
            </a:r>
          </a:p>
        </p:txBody>
      </p:sp>
      <p:sp>
        <p:nvSpPr>
          <p:cNvPr id="16" name="Rectangle: Rounded Corners 15">
            <a:extLst>
              <a:ext uri="{FF2B5EF4-FFF2-40B4-BE49-F238E27FC236}">
                <a16:creationId xmlns:a16="http://schemas.microsoft.com/office/drawing/2014/main" id="{7819CBF8-E5D5-0938-3A6D-EE5FFE503B2D}"/>
              </a:ext>
            </a:extLst>
          </p:cNvPr>
          <p:cNvSpPr/>
          <p:nvPr/>
        </p:nvSpPr>
        <p:spPr>
          <a:xfrm>
            <a:off x="1538990" y="5554479"/>
            <a:ext cx="8550090" cy="1447800"/>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FED7F760-7A8F-1B7F-E07B-3C571AB055CF}"/>
              </a:ext>
            </a:extLst>
          </p:cNvPr>
          <p:cNvSpPr txBox="1"/>
          <p:nvPr/>
        </p:nvSpPr>
        <p:spPr>
          <a:xfrm>
            <a:off x="1699933" y="5801325"/>
            <a:ext cx="8389147"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5" normalizeH="0" baseline="0" noProof="0" dirty="0">
                <a:ln>
                  <a:noFill/>
                </a:ln>
                <a:solidFill>
                  <a:srgbClr val="000000"/>
                </a:solidFill>
                <a:effectLst/>
                <a:uLnTx/>
                <a:uFillTx/>
                <a:latin typeface="ADLaM Display" panose="02010000000000000000" pitchFamily="2" charset="0"/>
                <a:ea typeface="ADLaM Display" panose="02010000000000000000" pitchFamily="2" charset="0"/>
                <a:cs typeface="ADLaM Display" panose="02010000000000000000" pitchFamily="2" charset="0"/>
              </a:rPr>
              <a:t>To prepare a comprehensive 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5" normalizeH="0" baseline="0" noProof="0" dirty="0">
                <a:ln>
                  <a:noFill/>
                </a:ln>
                <a:solidFill>
                  <a:srgbClr val="000000"/>
                </a:solidFill>
                <a:effectLst/>
                <a:uLnTx/>
                <a:uFillTx/>
                <a:latin typeface="ADLaM Display" panose="02010000000000000000" pitchFamily="2" charset="0"/>
                <a:ea typeface="ADLaM Display" panose="02010000000000000000" pitchFamily="2" charset="0"/>
                <a:cs typeface="ADLaM Display" panose="02010000000000000000" pitchFamily="2" charset="0"/>
              </a:rPr>
              <a:t>follow the </a:t>
            </a:r>
            <a:r>
              <a:rPr kumimoji="0" lang="en-GB" sz="2800" i="0" u="none" strike="noStrike" kern="1200" cap="none" spc="-5"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GTFCC template report</a:t>
            </a:r>
            <a:endParaRPr kumimoji="0" lang="en-GB"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11" name="Group 10">
            <a:extLst>
              <a:ext uri="{FF2B5EF4-FFF2-40B4-BE49-F238E27FC236}">
                <a16:creationId xmlns:a16="http://schemas.microsoft.com/office/drawing/2014/main" id="{30A6C1CB-A9BC-F649-F607-E6199ECBC6A8}"/>
              </a:ext>
            </a:extLst>
          </p:cNvPr>
          <p:cNvGrpSpPr/>
          <p:nvPr/>
        </p:nvGrpSpPr>
        <p:grpSpPr>
          <a:xfrm>
            <a:off x="2170725" y="7511778"/>
            <a:ext cx="7286620" cy="1231106"/>
            <a:chOff x="1857380" y="7768452"/>
            <a:chExt cx="7286620" cy="1231106"/>
          </a:xfrm>
        </p:grpSpPr>
        <p:pic>
          <p:nvPicPr>
            <p:cNvPr id="7" name="Graphic 6" descr="Information with solid fill">
              <a:extLst>
                <a:ext uri="{FF2B5EF4-FFF2-40B4-BE49-F238E27FC236}">
                  <a16:creationId xmlns:a16="http://schemas.microsoft.com/office/drawing/2014/main" id="{B9422E9F-4A72-6A8C-8381-17F07D104D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57380" y="8085158"/>
              <a:ext cx="914400" cy="914400"/>
            </a:xfrm>
            <a:prstGeom prst="rect">
              <a:avLst/>
            </a:prstGeom>
          </p:spPr>
        </p:pic>
        <p:sp>
          <p:nvSpPr>
            <p:cNvPr id="9" name="TextBox 8">
              <a:extLst>
                <a:ext uri="{FF2B5EF4-FFF2-40B4-BE49-F238E27FC236}">
                  <a16:creationId xmlns:a16="http://schemas.microsoft.com/office/drawing/2014/main" id="{3B535B61-0563-76BD-DECB-688632E81E7A}"/>
                </a:ext>
              </a:extLst>
            </p:cNvPr>
            <p:cNvSpPr txBox="1"/>
            <p:nvPr/>
          </p:nvSpPr>
          <p:spPr>
            <a:xfrm>
              <a:off x="2314580" y="7768452"/>
              <a:ext cx="6829420"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Learn how to prepare a report on PAMI identification in Module 5</a:t>
              </a:r>
            </a:p>
          </p:txBody>
        </p:sp>
      </p:grpSp>
      <p:pic>
        <p:nvPicPr>
          <p:cNvPr id="2" name="Picture 1">
            <a:extLst>
              <a:ext uri="{FF2B5EF4-FFF2-40B4-BE49-F238E27FC236}">
                <a16:creationId xmlns:a16="http://schemas.microsoft.com/office/drawing/2014/main" id="{177CFFB0-59CF-B274-25D4-348CFF34B9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4523" y="1562100"/>
            <a:ext cx="6265502" cy="7848600"/>
          </a:xfrm>
          <a:prstGeom prst="rect">
            <a:avLst/>
          </a:prstGeom>
        </p:spPr>
      </p:pic>
      <p:sp>
        <p:nvSpPr>
          <p:cNvPr id="8" name="Slide Number Placeholder 7">
            <a:extLst>
              <a:ext uri="{FF2B5EF4-FFF2-40B4-BE49-F238E27FC236}">
                <a16:creationId xmlns:a16="http://schemas.microsoft.com/office/drawing/2014/main" id="{16378EE1-7C6D-2349-1F8C-5AFA466D54EB}"/>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25</a:t>
            </a:fld>
            <a:endParaRPr lang="en-US" sz="1200" dirty="0"/>
          </a:p>
        </p:txBody>
      </p:sp>
    </p:spTree>
    <p:extLst>
      <p:ext uri="{BB962C8B-B14F-4D97-AF65-F5344CB8AC3E}">
        <p14:creationId xmlns:p14="http://schemas.microsoft.com/office/powerpoint/2010/main" val="41863138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457197" y="-2000007"/>
            <a:ext cx="9584282" cy="3452527"/>
            <a:chOff x="-21467"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21467"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914401" y="483367"/>
            <a:ext cx="9584282"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GTFCC PAMI </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reviews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1" name="TextBox 10">
            <a:extLst>
              <a:ext uri="{FF2B5EF4-FFF2-40B4-BE49-F238E27FC236}">
                <a16:creationId xmlns:a16="http://schemas.microsoft.com/office/drawing/2014/main" id="{FEDE443F-98E9-E79B-9007-FC1519C6A14E}"/>
              </a:ext>
            </a:extLst>
          </p:cNvPr>
          <p:cNvSpPr txBox="1"/>
          <p:nvPr/>
        </p:nvSpPr>
        <p:spPr>
          <a:xfrm>
            <a:off x="1692579" y="2499659"/>
            <a:ext cx="14766620" cy="1846659"/>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800"/>
              </a:spcAft>
              <a:buClr>
                <a:srgbClr val="119C94"/>
              </a:buClr>
              <a:buSzTx/>
              <a:buFontTx/>
              <a:buBlip>
                <a:blip r:embed="rId3"/>
              </a:buBlip>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Independent technical reviews of PAMI identification for countries to receive:</a:t>
            </a:r>
          </a:p>
          <a:p>
            <a:pPr marL="1371600" marR="0" lvl="2" indent="-4572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800" b="0" i="0" u="none" strike="noStrike" kern="1200" cap="none" spc="-5" normalizeH="0" baseline="0" noProof="0" dirty="0">
                <a:ln>
                  <a:noFill/>
                </a:ln>
                <a:solidFill>
                  <a:srgbClr val="009999"/>
                </a:solidFill>
                <a:effectLst/>
                <a:uLnTx/>
                <a:uFillTx/>
                <a:latin typeface="Atkinson Hyperlegible Bold" panose="020B0604020202020204" charset="0"/>
                <a:ea typeface="Tahoma" panose="020B0604030504040204" pitchFamily="34" charset="0"/>
                <a:cs typeface="+mn-cs"/>
              </a:rPr>
              <a:t>Independent technical feedback</a:t>
            </a:r>
          </a:p>
          <a:p>
            <a:pPr marL="1371600" marR="0" lvl="2" indent="-4572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800" b="0" i="0" u="none" strike="noStrike" kern="1200" cap="none" spc="-5" normalizeH="0" baseline="0" noProof="0" dirty="0">
                <a:ln>
                  <a:noFill/>
                </a:ln>
                <a:solidFill>
                  <a:srgbClr val="009999"/>
                </a:solidFill>
                <a:effectLst/>
                <a:uLnTx/>
                <a:uFillTx/>
                <a:latin typeface="Atkinson Hyperlegible Bold" panose="020B0604020202020204" charset="0"/>
                <a:ea typeface="Tahoma" panose="020B0604030504040204" pitchFamily="34" charset="0"/>
                <a:cs typeface="+mn-cs"/>
              </a:rPr>
              <a:t>Practical advice and recommendations </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grpSp>
        <p:nvGrpSpPr>
          <p:cNvPr id="9" name="Group 8">
            <a:extLst>
              <a:ext uri="{FF2B5EF4-FFF2-40B4-BE49-F238E27FC236}">
                <a16:creationId xmlns:a16="http://schemas.microsoft.com/office/drawing/2014/main" id="{9C976A6D-9419-BD6B-ACA4-D6086F5B1928}"/>
              </a:ext>
            </a:extLst>
          </p:cNvPr>
          <p:cNvGrpSpPr/>
          <p:nvPr/>
        </p:nvGrpSpPr>
        <p:grpSpPr>
          <a:xfrm>
            <a:off x="4334944" y="5143500"/>
            <a:ext cx="12788321" cy="1692771"/>
            <a:chOff x="2393003" y="5761084"/>
            <a:chExt cx="12788321" cy="1692771"/>
          </a:xfrm>
        </p:grpSpPr>
        <p:sp>
          <p:nvSpPr>
            <p:cNvPr id="15" name="TextBox 14">
              <a:extLst>
                <a:ext uri="{FF2B5EF4-FFF2-40B4-BE49-F238E27FC236}">
                  <a16:creationId xmlns:a16="http://schemas.microsoft.com/office/drawing/2014/main" id="{FEDE443F-98E9-E79B-9007-FC1519C6A14E}"/>
                </a:ext>
              </a:extLst>
            </p:cNvPr>
            <p:cNvSpPr txBox="1"/>
            <p:nvPr/>
          </p:nvSpPr>
          <p:spPr>
            <a:xfrm>
              <a:off x="2970455" y="5761084"/>
              <a:ext cx="12210869" cy="169277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
                  <a:srgbClr val="119C94"/>
                </a:buClr>
                <a:buSzTx/>
                <a:buFontTx/>
                <a:buNone/>
                <a:tabLst/>
                <a:defRPr/>
              </a:pPr>
              <a:r>
                <a:rPr kumimoji="0" lang="en-US" sz="2800" b="1" i="0" u="none" strike="noStrike" kern="1200" cap="none" spc="0" normalizeH="0" baseline="0" noProof="0" dirty="0">
                  <a:ln>
                    <a:noFill/>
                  </a:ln>
                  <a:solidFill>
                    <a:srgbClr val="119C94"/>
                  </a:solidFill>
                  <a:effectLst/>
                  <a:uLnTx/>
                  <a:uFillTx/>
                  <a:latin typeface="Atkinson Hyperlegible Bold" panose="020B0604020202020204" charset="0"/>
                  <a:ea typeface="+mn-ea"/>
                  <a:cs typeface="+mn-cs"/>
                </a:rPr>
                <a:t>Mandatory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for countries planning to </a:t>
              </a:r>
            </a:p>
            <a:p>
              <a:pPr marL="457200" marR="0" lvl="0" indent="-457200" algn="l" defTabSz="914400" rtl="0" eaLnBrk="1" fontAlgn="auto" latinLnBrk="0" hangingPunct="1">
                <a:lnSpc>
                  <a:spcPct val="100000"/>
                </a:lnSpc>
                <a:spcBef>
                  <a:spcPts val="0"/>
                </a:spcBef>
                <a:spcAft>
                  <a:spcPts val="12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R</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equest</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OCV for preventive use </a:t>
              </a:r>
            </a:p>
            <a:p>
              <a:pPr marL="457200" marR="0" lvl="0" indent="-457200" algn="l" defTabSz="914400" rtl="0" eaLnBrk="1" fontAlgn="auto" latinLnBrk="0" hangingPunct="1">
                <a:lnSpc>
                  <a:spcPct val="100000"/>
                </a:lnSpc>
                <a:spcBef>
                  <a:spcPts val="0"/>
                </a:spcBef>
                <a:spcAft>
                  <a:spcPts val="1200"/>
                </a:spcAft>
                <a:buClr>
                  <a:srgbClr val="119C94"/>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S</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ubmit</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their NCP for GTFCC endorsement</a:t>
              </a:r>
            </a:p>
          </p:txBody>
        </p:sp>
        <p:sp>
          <p:nvSpPr>
            <p:cNvPr id="16" name="Rectangle 15">
              <a:extLst>
                <a:ext uri="{FF2B5EF4-FFF2-40B4-BE49-F238E27FC236}">
                  <a16:creationId xmlns:a16="http://schemas.microsoft.com/office/drawing/2014/main" id="{44C6BFB3-0D09-F17E-092B-804ED25598E6}"/>
                </a:ext>
              </a:extLst>
            </p:cNvPr>
            <p:cNvSpPr/>
            <p:nvPr/>
          </p:nvSpPr>
          <p:spPr>
            <a:xfrm>
              <a:off x="2393003" y="5761084"/>
              <a:ext cx="498163" cy="1692771"/>
            </a:xfrm>
            <a:prstGeom prst="rect">
              <a:avLst/>
            </a:prstGeom>
            <a:solidFill>
              <a:srgbClr val="4DB1A9"/>
            </a:solidFill>
            <a:ln>
              <a:no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0" name="Group 9">
            <a:extLst>
              <a:ext uri="{FF2B5EF4-FFF2-40B4-BE49-F238E27FC236}">
                <a16:creationId xmlns:a16="http://schemas.microsoft.com/office/drawing/2014/main" id="{E88E7353-CC2F-A0A9-1048-8551D6D62485}"/>
              </a:ext>
            </a:extLst>
          </p:cNvPr>
          <p:cNvGrpSpPr/>
          <p:nvPr/>
        </p:nvGrpSpPr>
        <p:grpSpPr>
          <a:xfrm>
            <a:off x="4063977" y="7495512"/>
            <a:ext cx="14944553" cy="993691"/>
            <a:chOff x="3326917" y="7961470"/>
            <a:chExt cx="14944553" cy="993691"/>
          </a:xfrm>
        </p:grpSpPr>
        <p:pic>
          <p:nvPicPr>
            <p:cNvPr id="7" name="Graphic 6" descr="Information with solid fill">
              <a:extLst>
                <a:ext uri="{FF2B5EF4-FFF2-40B4-BE49-F238E27FC236}">
                  <a16:creationId xmlns:a16="http://schemas.microsoft.com/office/drawing/2014/main" id="{E5E98EB6-E096-9221-67B3-D2F5E8BF838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26917" y="7961470"/>
              <a:ext cx="1014393" cy="993691"/>
            </a:xfrm>
            <a:prstGeom prst="rect">
              <a:avLst/>
            </a:prstGeom>
          </p:spPr>
        </p:pic>
        <p:sp>
          <p:nvSpPr>
            <p:cNvPr id="8" name="TextBox 7">
              <a:extLst>
                <a:ext uri="{FF2B5EF4-FFF2-40B4-BE49-F238E27FC236}">
                  <a16:creationId xmlns:a16="http://schemas.microsoft.com/office/drawing/2014/main" id="{001F6798-5C9B-F64D-DEC8-633903AC16CC}"/>
                </a:ext>
              </a:extLst>
            </p:cNvPr>
            <p:cNvSpPr txBox="1"/>
            <p:nvPr/>
          </p:nvSpPr>
          <p:spPr>
            <a:xfrm>
              <a:off x="4334944" y="7961470"/>
              <a:ext cx="13936526"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Learn about GTFCC PAMI reviews in Module 5</a:t>
              </a:r>
            </a:p>
          </p:txBody>
        </p:sp>
      </p:grpSp>
      <p:sp>
        <p:nvSpPr>
          <p:cNvPr id="2" name="Slide Number Placeholder 1">
            <a:extLst>
              <a:ext uri="{FF2B5EF4-FFF2-40B4-BE49-F238E27FC236}">
                <a16:creationId xmlns:a16="http://schemas.microsoft.com/office/drawing/2014/main" id="{F6440D47-8FBB-52CF-4F1B-C831F968037D}"/>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26</a:t>
            </a:fld>
            <a:endParaRPr lang="en-US" sz="1200" dirty="0"/>
          </a:p>
        </p:txBody>
      </p:sp>
    </p:spTree>
    <p:extLst>
      <p:ext uri="{BB962C8B-B14F-4D97-AF65-F5344CB8AC3E}">
        <p14:creationId xmlns:p14="http://schemas.microsoft.com/office/powerpoint/2010/main" val="34985164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1D5DD103-BE93-E1E5-17D5-526EFB5DD10F}"/>
              </a:ext>
            </a:extLst>
          </p:cNvPr>
          <p:cNvGrpSpPr/>
          <p:nvPr/>
        </p:nvGrpSpPr>
        <p:grpSpPr>
          <a:xfrm>
            <a:off x="-1167319" y="-2018323"/>
            <a:ext cx="9922213" cy="3423411"/>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C3DD5188-BD90-53A5-12B3-5066CCBBD967}"/>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A86B3674-8DC5-6A14-9D82-C8F45214CD7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B05E6615-CFAB-1233-17B4-B0281A66F74B}"/>
              </a:ext>
            </a:extLst>
          </p:cNvPr>
          <p:cNvSpPr txBox="1"/>
          <p:nvPr/>
        </p:nvSpPr>
        <p:spPr>
          <a:xfrm>
            <a:off x="1185035" y="567122"/>
            <a:ext cx="8293310"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Wrap up</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12" name="Group 11">
            <a:extLst>
              <a:ext uri="{FF2B5EF4-FFF2-40B4-BE49-F238E27FC236}">
                <a16:creationId xmlns:a16="http://schemas.microsoft.com/office/drawing/2014/main" id="{14388F4B-8578-8207-9F4C-70C69F81E104}"/>
              </a:ext>
            </a:extLst>
          </p:cNvPr>
          <p:cNvGrpSpPr/>
          <p:nvPr/>
        </p:nvGrpSpPr>
        <p:grpSpPr>
          <a:xfrm>
            <a:off x="-381413" y="2130812"/>
            <a:ext cx="17069213" cy="7619708"/>
            <a:chOff x="-381413" y="2130812"/>
            <a:chExt cx="17069213" cy="7619708"/>
          </a:xfrm>
        </p:grpSpPr>
        <p:sp>
          <p:nvSpPr>
            <p:cNvPr id="9" name="Freeform 4">
              <a:extLst>
                <a:ext uri="{FF2B5EF4-FFF2-40B4-BE49-F238E27FC236}">
                  <a16:creationId xmlns:a16="http://schemas.microsoft.com/office/drawing/2014/main" id="{90A5988B-BF63-F2E3-4D2B-0D5F88AC06B0}"/>
                </a:ext>
              </a:extLst>
            </p:cNvPr>
            <p:cNvSpPr/>
            <p:nvPr/>
          </p:nvSpPr>
          <p:spPr>
            <a:xfrm>
              <a:off x="-362363" y="2130812"/>
              <a:ext cx="17050163" cy="7619708"/>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C5E6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Rectangle 7">
              <a:extLst>
                <a:ext uri="{FF2B5EF4-FFF2-40B4-BE49-F238E27FC236}">
                  <a16:creationId xmlns:a16="http://schemas.microsoft.com/office/drawing/2014/main" id="{9996EA22-4B23-1DBF-5C6D-1EE7A156929E}"/>
                </a:ext>
              </a:extLst>
            </p:cNvPr>
            <p:cNvSpPr/>
            <p:nvPr/>
          </p:nvSpPr>
          <p:spPr>
            <a:xfrm>
              <a:off x="-381413" y="2130812"/>
              <a:ext cx="1074101" cy="7619708"/>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1" name="TextBox 10">
            <a:extLst>
              <a:ext uri="{FF2B5EF4-FFF2-40B4-BE49-F238E27FC236}">
                <a16:creationId xmlns:a16="http://schemas.microsoft.com/office/drawing/2014/main" id="{77525D21-DD21-EC2F-14FA-1F5D3E51C1AF}"/>
              </a:ext>
            </a:extLst>
          </p:cNvPr>
          <p:cNvSpPr txBox="1"/>
          <p:nvPr/>
        </p:nvSpPr>
        <p:spPr>
          <a:xfrm>
            <a:off x="834840" y="2725466"/>
            <a:ext cx="16710499" cy="523220"/>
          </a:xfrm>
          <a:prstGeom prst="rect">
            <a:avLst/>
          </a:prstGeom>
          <a:noFill/>
        </p:spPr>
        <p:txBody>
          <a:bodyPr wrap="square" rtlCol="0">
            <a:spAutoFit/>
          </a:bodyPr>
          <a:lstStyle/>
          <a:p>
            <a:pPr marL="457200" indent="-457200">
              <a:lnSpc>
                <a:spcPct val="100000"/>
              </a:lnSpc>
              <a:spcBef>
                <a:spcPts val="0"/>
              </a:spcBef>
              <a:spcAft>
                <a:spcPts val="600"/>
              </a:spcAft>
              <a:buSzPct val="100000"/>
              <a:buBlip>
                <a:blip r:embed="rId3"/>
              </a:buBlip>
              <a:defRPr/>
            </a:pPr>
            <a:r>
              <a:rPr lang="en-US" sz="2800" dirty="0">
                <a:latin typeface="Atkinson Hyperlegible"/>
              </a:rPr>
              <a:t>For countries where </a:t>
            </a:r>
            <a:r>
              <a:rPr lang="en-US" sz="2800" b="1" dirty="0">
                <a:solidFill>
                  <a:srgbClr val="009999"/>
                </a:solidFill>
                <a:latin typeface="Atkinson Hyperlegible Bold" panose="020B0604020202020204" charset="0"/>
              </a:rPr>
              <a:t>&lt; 5% of the geographic units reported cholera over the past 5 years</a:t>
            </a:r>
          </a:p>
        </p:txBody>
      </p:sp>
      <p:grpSp>
        <p:nvGrpSpPr>
          <p:cNvPr id="15" name="Group 14">
            <a:extLst>
              <a:ext uri="{FF2B5EF4-FFF2-40B4-BE49-F238E27FC236}">
                <a16:creationId xmlns:a16="http://schemas.microsoft.com/office/drawing/2014/main" id="{309D8C96-607A-046B-1928-ADC6D8FAB8FF}"/>
              </a:ext>
            </a:extLst>
          </p:cNvPr>
          <p:cNvGrpSpPr/>
          <p:nvPr/>
        </p:nvGrpSpPr>
        <p:grpSpPr>
          <a:xfrm>
            <a:off x="567360" y="3463231"/>
            <a:ext cx="16835827" cy="2612341"/>
            <a:chOff x="567360" y="3463231"/>
            <a:chExt cx="16835827" cy="2612341"/>
          </a:xfrm>
        </p:grpSpPr>
        <p:sp>
          <p:nvSpPr>
            <p:cNvPr id="13" name="TextBox 12">
              <a:extLst>
                <a:ext uri="{FF2B5EF4-FFF2-40B4-BE49-F238E27FC236}">
                  <a16:creationId xmlns:a16="http://schemas.microsoft.com/office/drawing/2014/main" id="{A9D71A19-7999-E7CF-8221-5F35B204536F}"/>
                </a:ext>
              </a:extLst>
            </p:cNvPr>
            <p:cNvSpPr txBox="1"/>
            <p:nvPr/>
          </p:nvSpPr>
          <p:spPr>
            <a:xfrm>
              <a:off x="692688" y="4306626"/>
              <a:ext cx="16710499" cy="1768946"/>
            </a:xfrm>
            <a:prstGeom prst="rect">
              <a:avLst/>
            </a:prstGeom>
            <a:noFill/>
          </p:spPr>
          <p:txBody>
            <a:bodyPr wrap="square">
              <a:spAutoFit/>
            </a:bodyPr>
            <a:lstStyle/>
            <a:p>
              <a:pPr marL="914400" marR="0" lvl="1" indent="-457200" algn="l" defTabSz="914400" rtl="0" eaLnBrk="1" fontAlgn="auto" latinLnBrk="0" hangingPunct="1">
                <a:lnSpc>
                  <a:spcPct val="120000"/>
                </a:lnSpc>
                <a:spcBef>
                  <a:spcPts val="0"/>
                </a:spcBef>
                <a:spcAft>
                  <a:spcPts val="600"/>
                </a:spcAft>
                <a:buClr>
                  <a:srgbClr val="009999"/>
                </a:buClr>
                <a:buSzPct val="100000"/>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Identify geographic units with reported </a:t>
              </a:r>
              <a:r>
                <a:rPr lang="en-GB" sz="2800" b="1" dirty="0">
                  <a:solidFill>
                    <a:srgbClr val="009999"/>
                  </a:solidFill>
                  <a:latin typeface="Atkinson Hyperlegible Bold" panose="020B0604020202020204" charset="0"/>
                </a:rPr>
                <a:t>cholera outbreaks</a:t>
              </a:r>
            </a:p>
            <a:p>
              <a:pPr marL="914400" marR="0" lvl="1" indent="-457200" algn="l" defTabSz="914400" rtl="0" eaLnBrk="1" fontAlgn="auto" latinLnBrk="0" hangingPunct="1">
                <a:lnSpc>
                  <a:spcPct val="120000"/>
                </a:lnSpc>
                <a:spcBef>
                  <a:spcPts val="0"/>
                </a:spcBef>
                <a:spcAft>
                  <a:spcPts val="600"/>
                </a:spcAft>
                <a:buClr>
                  <a:srgbClr val="009999"/>
                </a:buClr>
                <a:buSzPct val="100000"/>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Identify </a:t>
              </a:r>
              <a:r>
                <a:rPr lang="en-GB" sz="2800" b="1" dirty="0">
                  <a:solidFill>
                    <a:srgbClr val="009999"/>
                  </a:solidFill>
                  <a:latin typeface="Atkinson Hyperlegible Bold" panose="020B0604020202020204" charset="0"/>
                </a:rPr>
                <a:t>vulnerability factors </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and </a:t>
              </a:r>
              <a:r>
                <a:rPr lang="en-GB" sz="2800" b="1" dirty="0">
                  <a:solidFill>
                    <a:srgbClr val="009999"/>
                  </a:solidFill>
                  <a:latin typeface="Atkinson Hyperlegible Bold" panose="020B0604020202020204" charset="0"/>
                </a:rPr>
                <a:t>measurable indicators</a:t>
              </a:r>
            </a:p>
            <a:p>
              <a:pPr marL="914400" marR="0" lvl="1" indent="-457200" algn="l" defTabSz="914400" rtl="0" eaLnBrk="1" fontAlgn="auto" latinLnBrk="0" hangingPunct="1">
                <a:lnSpc>
                  <a:spcPct val="120000"/>
                </a:lnSpc>
                <a:spcBef>
                  <a:spcPts val="0"/>
                </a:spcBef>
                <a:spcAft>
                  <a:spcPts val="1800"/>
                </a:spcAft>
                <a:buClr>
                  <a:srgbClr val="009999"/>
                </a:buClr>
                <a:buSzPct val="100000"/>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Capture the presence of vulnerability factors in the </a:t>
              </a:r>
              <a:r>
                <a:rPr lang="en-GB" sz="2800" b="1" dirty="0">
                  <a:solidFill>
                    <a:srgbClr val="009999"/>
                  </a:solidFill>
                  <a:latin typeface="Atkinson Hyperlegible Bold" panose="020B0604020202020204" charset="0"/>
                </a:rPr>
                <a:t>vulnerability index</a:t>
              </a:r>
            </a:p>
          </p:txBody>
        </p:sp>
        <p:sp>
          <p:nvSpPr>
            <p:cNvPr id="2" name="Rectangle: Rounded Corners 1">
              <a:extLst>
                <a:ext uri="{FF2B5EF4-FFF2-40B4-BE49-F238E27FC236}">
                  <a16:creationId xmlns:a16="http://schemas.microsoft.com/office/drawing/2014/main" id="{DC3920C6-5E79-ED5E-88CC-B13D49E160EB}"/>
                </a:ext>
              </a:extLst>
            </p:cNvPr>
            <p:cNvSpPr/>
            <p:nvPr/>
          </p:nvSpPr>
          <p:spPr>
            <a:xfrm>
              <a:off x="567360" y="3463231"/>
              <a:ext cx="16139490" cy="760218"/>
            </a:xfrm>
            <a:prstGeom prst="roundRect">
              <a:avLst/>
            </a:prstGeom>
            <a:solidFill>
              <a:srgbClr val="4DB1A9"/>
            </a:solidFill>
            <a:ln>
              <a:solidFill>
                <a:srgbClr val="4CAF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GB" sz="30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rPr>
                <a:t>Data driven phase</a:t>
              </a:r>
              <a:endParaRPr lang="en-US" sz="3000" dirty="0">
                <a:solidFill>
                  <a:schemeClr val="bg1"/>
                </a:solidFill>
                <a:latin typeface="Cavolini" panose="03000502040302020204" pitchFamily="66" charset="0"/>
                <a:cs typeface="Cavolini" panose="03000502040302020204" pitchFamily="66" charset="0"/>
              </a:endParaRPr>
            </a:p>
          </p:txBody>
        </p:sp>
      </p:grpSp>
      <p:grpSp>
        <p:nvGrpSpPr>
          <p:cNvPr id="16" name="Group 15">
            <a:extLst>
              <a:ext uri="{FF2B5EF4-FFF2-40B4-BE49-F238E27FC236}">
                <a16:creationId xmlns:a16="http://schemas.microsoft.com/office/drawing/2014/main" id="{10688A7C-69BF-F1DA-C40C-ABFC5584AE3C}"/>
              </a:ext>
            </a:extLst>
          </p:cNvPr>
          <p:cNvGrpSpPr/>
          <p:nvPr/>
        </p:nvGrpSpPr>
        <p:grpSpPr>
          <a:xfrm>
            <a:off x="567360" y="6158749"/>
            <a:ext cx="18098280" cy="3312450"/>
            <a:chOff x="567360" y="6158749"/>
            <a:chExt cx="18098280" cy="3312450"/>
          </a:xfrm>
        </p:grpSpPr>
        <p:sp>
          <p:nvSpPr>
            <p:cNvPr id="14" name="TextBox 13">
              <a:extLst>
                <a:ext uri="{FF2B5EF4-FFF2-40B4-BE49-F238E27FC236}">
                  <a16:creationId xmlns:a16="http://schemas.microsoft.com/office/drawing/2014/main" id="{BD2D2E32-A1B0-B240-DF1F-3FC6C56027FA}"/>
                </a:ext>
              </a:extLst>
            </p:cNvPr>
            <p:cNvSpPr txBox="1"/>
            <p:nvPr/>
          </p:nvSpPr>
          <p:spPr>
            <a:xfrm>
              <a:off x="834840" y="6538858"/>
              <a:ext cx="17830800" cy="2932341"/>
            </a:xfrm>
            <a:prstGeom prst="rect">
              <a:avLst/>
            </a:prstGeom>
            <a:noFill/>
          </p:spPr>
          <p:txBody>
            <a:bodyPr wrap="square" rtlCol="0">
              <a:spAutoFit/>
            </a:bodyPr>
            <a:lstStyle/>
            <a:p>
              <a:pPr marL="0" marR="0" lvl="1" algn="l" defTabSz="914400" rtl="0" eaLnBrk="1" fontAlgn="auto" latinLnBrk="0" hangingPunct="1">
                <a:lnSpc>
                  <a:spcPct val="100000"/>
                </a:lnSpc>
                <a:spcBef>
                  <a:spcPts val="0"/>
                </a:spcBef>
                <a:spcAft>
                  <a:spcPts val="600"/>
                </a:spcAft>
                <a:buClrTx/>
                <a:buSzPct val="100000"/>
                <a:tabLst/>
                <a:defRPr/>
              </a:pPr>
              <a:endParaRPr lang="en-GB" sz="3200" b="1" noProof="0" dirty="0">
                <a:solidFill>
                  <a:srgbClr val="009999"/>
                </a:solidFill>
                <a:latin typeface="Congenial" panose="02000503040000020004" pitchFamily="2" charset="0"/>
              </a:endParaRPr>
            </a:p>
            <a:p>
              <a:pPr marL="914400" lvl="1" indent="-457200">
                <a:lnSpc>
                  <a:spcPct val="120000"/>
                </a:lnSpc>
                <a:spcAft>
                  <a:spcPts val="600"/>
                </a:spcAft>
                <a:buClr>
                  <a:srgbClr val="009999"/>
                </a:buClr>
                <a:buSzPct val="100000"/>
                <a:buFont typeface="Arial" panose="020B0604020202020204" pitchFamily="34" charset="0"/>
                <a:buChar char="•"/>
                <a:defRPr/>
              </a:pPr>
              <a:r>
                <a:rPr lang="en-GB" sz="2800" dirty="0">
                  <a:solidFill>
                    <a:prstClr val="black"/>
                  </a:solidFill>
                  <a:latin typeface="Atkinson Hyperlegible"/>
                </a:rPr>
                <a:t>Stakeholders agree on a </a:t>
              </a:r>
              <a:r>
                <a:rPr lang="en-GB" sz="2800" b="1" dirty="0">
                  <a:solidFill>
                    <a:srgbClr val="009999"/>
                  </a:solidFill>
                  <a:latin typeface="Atkinson Hyperlegible Bold" panose="020B0604020202020204" charset="0"/>
                </a:rPr>
                <a:t>vulnerability index threshold </a:t>
              </a:r>
            </a:p>
            <a:p>
              <a:pPr marL="914400" marR="0" lvl="1" indent="-457200" algn="l" defTabSz="914400" rtl="0" eaLnBrk="1" fontAlgn="auto" latinLnBrk="0" hangingPunct="1">
                <a:lnSpc>
                  <a:spcPct val="120000"/>
                </a:lnSpc>
                <a:spcBef>
                  <a:spcPts val="0"/>
                </a:spcBef>
                <a:spcAft>
                  <a:spcPts val="600"/>
                </a:spcAft>
                <a:buClr>
                  <a:srgbClr val="009999"/>
                </a:buClr>
                <a:buSzPct val="100000"/>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PAMIs are geo units </a:t>
              </a:r>
            </a:p>
            <a:p>
              <a:pPr marL="1828800" lvl="3" indent="-457200">
                <a:lnSpc>
                  <a:spcPct val="120000"/>
                </a:lnSpc>
                <a:spcAft>
                  <a:spcPts val="600"/>
                </a:spcAft>
                <a:buClr>
                  <a:srgbClr val="009999"/>
                </a:buClr>
                <a:buSzPct val="100000"/>
                <a:buFont typeface="Courier New" panose="02070309020205020404" pitchFamily="49" charset="0"/>
                <a:buChar char="o"/>
                <a:defRPr/>
              </a:pPr>
              <a:r>
                <a:rPr lang="en-GB" sz="2800" dirty="0">
                  <a:solidFill>
                    <a:prstClr val="black"/>
                  </a:solidFill>
                  <a:latin typeface="Atkinson Hyperlegible"/>
                </a:rPr>
                <a:t>W</a:t>
              </a:r>
              <a:r>
                <a:rPr kumimoji="0" lang="en-GB" sz="2800" b="0" i="0" u="none" strike="noStrike" kern="1200" cap="none" spc="0" normalizeH="0" baseline="0" noProof="0" dirty="0" err="1">
                  <a:ln>
                    <a:noFill/>
                  </a:ln>
                  <a:solidFill>
                    <a:prstClr val="black"/>
                  </a:solidFill>
                  <a:effectLst/>
                  <a:uLnTx/>
                  <a:uFillTx/>
                  <a:latin typeface="Atkinson Hyperlegible"/>
                  <a:ea typeface="+mn-ea"/>
                  <a:cs typeface="+mn-cs"/>
                </a:rPr>
                <a:t>ith</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 confirmed </a:t>
              </a:r>
              <a:r>
                <a:rPr lang="en-GB" sz="2800" b="1" dirty="0">
                  <a:solidFill>
                    <a:srgbClr val="009999"/>
                  </a:solidFill>
                  <a:latin typeface="Atkinson Hyperlegible Bold" panose="020B0604020202020204" charset="0"/>
                </a:rPr>
                <a:t>cholera outbreaks </a:t>
              </a: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in recent years or </a:t>
              </a:r>
            </a:p>
            <a:p>
              <a:pPr marL="1828800" lvl="3" indent="-457200">
                <a:lnSpc>
                  <a:spcPct val="120000"/>
                </a:lnSpc>
                <a:spcAft>
                  <a:spcPts val="600"/>
                </a:spcAft>
                <a:buClr>
                  <a:srgbClr val="009999"/>
                </a:buClr>
                <a:buSzPct val="100000"/>
                <a:buFont typeface="Courier New" panose="02070309020205020404" pitchFamily="49" charset="0"/>
                <a:buChar char="o"/>
                <a:defRPr/>
              </a:pPr>
              <a:r>
                <a:rPr kumimoji="0" lang="en-GB" sz="2800" b="0" i="0" u="none" strike="noStrike" kern="1200" cap="none" spc="0" normalizeH="0" baseline="0" noProof="0" dirty="0">
                  <a:ln>
                    <a:noFill/>
                  </a:ln>
                  <a:solidFill>
                    <a:prstClr val="black"/>
                  </a:solidFill>
                  <a:effectLst/>
                  <a:uLnTx/>
                  <a:uFillTx/>
                  <a:latin typeface="Atkinson Hyperlegible"/>
                  <a:ea typeface="+mn-ea"/>
                  <a:cs typeface="+mn-cs"/>
                </a:rPr>
                <a:t>With a vulnerability index </a:t>
              </a:r>
              <a:r>
                <a:rPr lang="en-GB" sz="2800" b="1" dirty="0">
                  <a:solidFill>
                    <a:srgbClr val="009999"/>
                  </a:solidFill>
                  <a:latin typeface="Atkinson Hyperlegible Bold" panose="020B0604020202020204" charset="0"/>
                </a:rPr>
                <a:t>above the selected threshold</a:t>
              </a:r>
            </a:p>
          </p:txBody>
        </p:sp>
        <p:sp>
          <p:nvSpPr>
            <p:cNvPr id="7" name="Rectangle: Rounded Corners 6">
              <a:extLst>
                <a:ext uri="{FF2B5EF4-FFF2-40B4-BE49-F238E27FC236}">
                  <a16:creationId xmlns:a16="http://schemas.microsoft.com/office/drawing/2014/main" id="{133E061A-586C-7E01-3F18-790CDA7F011D}"/>
                </a:ext>
              </a:extLst>
            </p:cNvPr>
            <p:cNvSpPr/>
            <p:nvPr/>
          </p:nvSpPr>
          <p:spPr>
            <a:xfrm>
              <a:off x="567360" y="6158749"/>
              <a:ext cx="16139490" cy="760218"/>
            </a:xfrm>
            <a:prstGeom prst="roundRect">
              <a:avLst/>
            </a:prstGeom>
            <a:solidFill>
              <a:srgbClr val="4DB1A9"/>
            </a:solidFill>
            <a:ln>
              <a:solidFill>
                <a:srgbClr val="4CAF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GB" sz="3000" b="1" i="0" u="none" strike="noStrike" kern="1200" cap="none" spc="0" normalizeH="0" baseline="0" noProof="0" dirty="0">
                  <a:ln>
                    <a:noFill/>
                  </a:ln>
                  <a:solidFill>
                    <a:schemeClr val="bg1"/>
                  </a:solidFill>
                  <a:effectLst/>
                  <a:uLnTx/>
                  <a:uFillTx/>
                  <a:latin typeface="Cavolini" panose="03000502040302020204" pitchFamily="66" charset="0"/>
                  <a:cs typeface="Cavolini" panose="03000502040302020204" pitchFamily="66" charset="0"/>
                </a:rPr>
                <a:t>Decision-making phase</a:t>
              </a:r>
              <a:endParaRPr lang="en-US" sz="3000" dirty="0">
                <a:solidFill>
                  <a:schemeClr val="bg1"/>
                </a:solidFill>
                <a:latin typeface="Cavolini" panose="03000502040302020204" pitchFamily="66" charset="0"/>
                <a:cs typeface="Cavolini" panose="03000502040302020204" pitchFamily="66" charset="0"/>
              </a:endParaRPr>
            </a:p>
          </p:txBody>
        </p:sp>
      </p:grpSp>
      <p:sp>
        <p:nvSpPr>
          <p:cNvPr id="17" name="Slide Number Placeholder 16">
            <a:extLst>
              <a:ext uri="{FF2B5EF4-FFF2-40B4-BE49-F238E27FC236}">
                <a16:creationId xmlns:a16="http://schemas.microsoft.com/office/drawing/2014/main" id="{CE1148BC-E017-A53B-BF47-3A7B0757DC07}"/>
              </a:ext>
            </a:extLst>
          </p:cNvPr>
          <p:cNvSpPr>
            <a:spLocks noGrp="1"/>
          </p:cNvSpPr>
          <p:nvPr>
            <p:ph type="sldNum" sz="quarter" idx="12"/>
          </p:nvPr>
        </p:nvSpPr>
        <p:spPr>
          <a:xfrm>
            <a:off x="15411739" y="9609546"/>
            <a:ext cx="2133600" cy="365125"/>
          </a:xfrm>
        </p:spPr>
        <p:txBody>
          <a:bodyPr/>
          <a:lstStyle/>
          <a:p>
            <a:fld id="{B6F15528-21DE-4FAA-801E-634DDDAF4B2B}" type="slidenum">
              <a:rPr lang="en-US" smtClean="0"/>
              <a:pPr/>
              <a:t>27</a:t>
            </a:fld>
            <a:endParaRPr lang="en-US" dirty="0"/>
          </a:p>
        </p:txBody>
      </p:sp>
    </p:spTree>
    <p:extLst>
      <p:ext uri="{BB962C8B-B14F-4D97-AF65-F5344CB8AC3E}">
        <p14:creationId xmlns:p14="http://schemas.microsoft.com/office/powerpoint/2010/main" val="892742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DBA051-DEE7-BCB0-8DB2-BF0E6F3803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6005" y="1399742"/>
            <a:ext cx="7455989" cy="7487515"/>
          </a:xfrm>
          <a:prstGeom prst="rect">
            <a:avLst/>
          </a:prstGeom>
        </p:spPr>
      </p:pic>
      <p:sp>
        <p:nvSpPr>
          <p:cNvPr id="3" name="Slide Number Placeholder 2">
            <a:extLst>
              <a:ext uri="{FF2B5EF4-FFF2-40B4-BE49-F238E27FC236}">
                <a16:creationId xmlns:a16="http://schemas.microsoft.com/office/drawing/2014/main" id="{E2EE111E-D2D0-BAB3-35C2-EF508B506D34}"/>
              </a:ext>
            </a:extLst>
          </p:cNvPr>
          <p:cNvSpPr>
            <a:spLocks noGrp="1"/>
          </p:cNvSpPr>
          <p:nvPr>
            <p:ph type="sldNum" sz="quarter" idx="12"/>
          </p:nvPr>
        </p:nvSpPr>
        <p:spPr>
          <a:xfrm>
            <a:off x="13421738" y="9515071"/>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28</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75360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05853" y="-1050587"/>
            <a:ext cx="9849853"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60155" y="244744"/>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3" name="TextBox 2">
            <a:extLst>
              <a:ext uri="{FF2B5EF4-FFF2-40B4-BE49-F238E27FC236}">
                <a16:creationId xmlns:a16="http://schemas.microsoft.com/office/drawing/2014/main" id="{B48F4DB3-9067-B35E-DC8B-8498CDCAFC3E}"/>
              </a:ext>
            </a:extLst>
          </p:cNvPr>
          <p:cNvSpPr txBox="1"/>
          <p:nvPr/>
        </p:nvSpPr>
        <p:spPr>
          <a:xfrm>
            <a:off x="4811790" y="3635542"/>
            <a:ext cx="13335000" cy="3635804"/>
          </a:xfrm>
          <a:prstGeom prst="rect">
            <a:avLst/>
          </a:prstGeom>
          <a:noFill/>
        </p:spPr>
        <p:txBody>
          <a:bodyPr wrap="square">
            <a:spAutoFit/>
          </a:bodyPr>
          <a:lstStyle/>
          <a:p>
            <a:pPr marL="457200" indent="-457200">
              <a:lnSpc>
                <a:spcPct val="107000"/>
              </a:lnSpc>
              <a:spcAft>
                <a:spcPts val="2400"/>
              </a:spcAft>
              <a:buBlip>
                <a:blip r:embed="rId3"/>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Which geo units are always PAMIs for cholera elimination?</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Geographic units with Internally Displaced People (IDP)</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Geographic units where a confirmed cholera outbreak was reported in recent years </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Geographic units with high population growth</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Geographic units with limited access to health care</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GB"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909DE83-C784-F0B1-16CA-E7CA6A78B5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237" y="2881312"/>
            <a:ext cx="4610100" cy="4524375"/>
          </a:xfrm>
          <a:prstGeom prst="rect">
            <a:avLst/>
          </a:prstGeom>
        </p:spPr>
      </p:pic>
      <p:sp>
        <p:nvSpPr>
          <p:cNvPr id="4" name="Slide Number Placeholder 3">
            <a:extLst>
              <a:ext uri="{FF2B5EF4-FFF2-40B4-BE49-F238E27FC236}">
                <a16:creationId xmlns:a16="http://schemas.microsoft.com/office/drawing/2014/main" id="{93605887-F5DE-7ED6-EF03-3DB2D13B648B}"/>
              </a:ext>
            </a:extLst>
          </p:cNvPr>
          <p:cNvSpPr>
            <a:spLocks noGrp="1"/>
          </p:cNvSpPr>
          <p:nvPr>
            <p:ph type="sldNum" sz="quarter" idx="12"/>
          </p:nvPr>
        </p:nvSpPr>
        <p:spPr>
          <a:xfrm>
            <a:off x="13463757" y="9561535"/>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29</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0534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D4BA1A4-9BFB-8E6F-F803-8297ECAA74C0}"/>
              </a:ext>
            </a:extLst>
          </p:cNvPr>
          <p:cNvGrpSpPr/>
          <p:nvPr/>
        </p:nvGrpSpPr>
        <p:grpSpPr>
          <a:xfrm>
            <a:off x="1477743" y="2896957"/>
            <a:ext cx="15332513" cy="5178106"/>
            <a:chOff x="1716405" y="2842947"/>
            <a:chExt cx="15332513" cy="5178106"/>
          </a:xfrm>
        </p:grpSpPr>
        <p:sp>
          <p:nvSpPr>
            <p:cNvPr id="20" name="Rectangle 19">
              <a:extLst>
                <a:ext uri="{FF2B5EF4-FFF2-40B4-BE49-F238E27FC236}">
                  <a16:creationId xmlns:a16="http://schemas.microsoft.com/office/drawing/2014/main" id="{6BAB5282-636C-49C9-8906-400122A811EC}"/>
                </a:ext>
              </a:extLst>
            </p:cNvPr>
            <p:cNvSpPr/>
            <p:nvPr/>
          </p:nvSpPr>
          <p:spPr>
            <a:xfrm>
              <a:off x="2667030" y="3641558"/>
              <a:ext cx="13182570" cy="3673642"/>
            </a:xfrm>
            <a:prstGeom prst="rect">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1716405" y="2842948"/>
              <a:ext cx="1443990" cy="5178105"/>
            </a:xfrm>
            <a:prstGeom prst="rect">
              <a:avLst/>
            </a:prstGeom>
            <a:solidFill>
              <a:srgbClr val="4DB1A9"/>
            </a:solidFill>
            <a:ln>
              <a:solidFill>
                <a:srgbClr val="4DB1A9"/>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19" name="Rectangle 18">
              <a:extLst>
                <a:ext uri="{FF2B5EF4-FFF2-40B4-BE49-F238E27FC236}">
                  <a16:creationId xmlns:a16="http://schemas.microsoft.com/office/drawing/2014/main" id="{742F53D3-095C-BEA1-9969-10B381A87CB3}"/>
                </a:ext>
              </a:extLst>
            </p:cNvPr>
            <p:cNvSpPr/>
            <p:nvPr/>
          </p:nvSpPr>
          <p:spPr>
            <a:xfrm>
              <a:off x="15604928" y="2842947"/>
              <a:ext cx="1443990" cy="5178106"/>
            </a:xfrm>
            <a:prstGeom prst="rect">
              <a:avLst/>
            </a:prstGeom>
            <a:solidFill>
              <a:srgbClr val="4DB1A9"/>
            </a:solidFill>
            <a:ln>
              <a:solidFill>
                <a:srgbClr val="4DB1A9"/>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grpSp>
      <p:sp>
        <p:nvSpPr>
          <p:cNvPr id="21" name="TextBox 20">
            <a:extLst>
              <a:ext uri="{FF2B5EF4-FFF2-40B4-BE49-F238E27FC236}">
                <a16:creationId xmlns:a16="http://schemas.microsoft.com/office/drawing/2014/main" id="{F0819B31-1A4C-E4E2-2809-5FC874398A98}"/>
              </a:ext>
            </a:extLst>
          </p:cNvPr>
          <p:cNvSpPr txBox="1"/>
          <p:nvPr/>
        </p:nvSpPr>
        <p:spPr>
          <a:xfrm>
            <a:off x="3095291" y="4042025"/>
            <a:ext cx="13115306" cy="2887970"/>
          </a:xfrm>
          <a:prstGeom prst="rect">
            <a:avLst/>
          </a:prstGeom>
          <a:noFill/>
        </p:spPr>
        <p:txBody>
          <a:bodyPr wrap="square" rtlCol="0">
            <a:spAutoFit/>
          </a:bodyPr>
          <a:lstStyle/>
          <a:p>
            <a:pPr marL="457200" lvl="0" indent="-457200">
              <a:lnSpc>
                <a:spcPts val="3163"/>
              </a:lnSpc>
              <a:spcBef>
                <a:spcPts val="600"/>
              </a:spcBef>
              <a:spcAft>
                <a:spcPts val="2400"/>
              </a:spcAft>
              <a:buBlip>
                <a:blip r:embed="rId3"/>
              </a:buBlip>
              <a:defRPr/>
            </a:pPr>
            <a:r>
              <a:rPr lang="en-US" sz="2800" dirty="0">
                <a:solidFill>
                  <a:srgbClr val="2A1720"/>
                </a:solidFill>
                <a:latin typeface="Atkinson Hyperlegible" panose="020B0604020202020204" charset="0"/>
                <a:ea typeface="Atkinson Hyperlegible Bold"/>
                <a:cs typeface="Atkinson Hyperlegible Bold"/>
                <a:sym typeface="Atkinson Hyperlegible Bold"/>
              </a:rPr>
              <a:t>How the </a:t>
            </a:r>
            <a:r>
              <a:rPr lang="en-US" sz="2800" dirty="0">
                <a:solidFill>
                  <a:srgbClr val="009999"/>
                </a:solidFill>
                <a:latin typeface="Atkinson Hyperlegible Bold" panose="020B0604020202020204" charset="0"/>
                <a:ea typeface="Atkinson Hyperlegible Bold"/>
                <a:cs typeface="Atkinson Hyperlegible Bold"/>
                <a:sym typeface="Atkinson Hyperlegible Bold"/>
              </a:rPr>
              <a:t>vulnerability index is calculated</a:t>
            </a:r>
          </a:p>
          <a:p>
            <a:pPr marL="457200" lvl="0" indent="-457200">
              <a:lnSpc>
                <a:spcPts val="3163"/>
              </a:lnSpc>
              <a:spcBef>
                <a:spcPts val="600"/>
              </a:spcBef>
              <a:spcAft>
                <a:spcPts val="2400"/>
              </a:spcAft>
              <a:buBlip>
                <a:blip r:embed="rId3"/>
              </a:buBlip>
              <a:defRPr/>
            </a:pPr>
            <a:r>
              <a:rPr lang="en-US" sz="2800" dirty="0">
                <a:solidFill>
                  <a:srgbClr val="2A1720"/>
                </a:solidFill>
                <a:latin typeface="Atkinson Hyperlegible" panose="020B0604020202020204" charset="0"/>
                <a:ea typeface="Atkinson Hyperlegible Bold"/>
                <a:cs typeface="Atkinson Hyperlegible Bold"/>
                <a:sym typeface="Atkinson Hyperlegible Bold"/>
              </a:rPr>
              <a:t>How the </a:t>
            </a:r>
            <a:r>
              <a:rPr lang="en-US" sz="2800" dirty="0">
                <a:solidFill>
                  <a:srgbClr val="009999"/>
                </a:solidFill>
                <a:latin typeface="Atkinson Hyperlegible Bold" panose="020B0604020202020204" charset="0"/>
                <a:ea typeface="Atkinson Hyperlegible Bold"/>
                <a:cs typeface="Atkinson Hyperlegible Bold"/>
                <a:sym typeface="Atkinson Hyperlegible Bold"/>
              </a:rPr>
              <a:t>vulnerability index guides decision-making</a:t>
            </a:r>
            <a:endParaRPr lang="en-US" sz="2800" dirty="0">
              <a:solidFill>
                <a:srgbClr val="2A1720"/>
              </a:solidFill>
              <a:latin typeface="Atkinson Hyperlegible" panose="020B0604020202020204" charset="0"/>
              <a:ea typeface="Atkinson Hyperlegible Bold"/>
              <a:cs typeface="Atkinson Hyperlegible Bold"/>
              <a:sym typeface="Atkinson Hyperlegible Bold"/>
            </a:endParaRPr>
          </a:p>
          <a:p>
            <a:pPr marL="457200" indent="-457200">
              <a:lnSpc>
                <a:spcPts val="3163"/>
              </a:lnSpc>
              <a:spcBef>
                <a:spcPts val="600"/>
              </a:spcBef>
              <a:spcAft>
                <a:spcPts val="2400"/>
              </a:spcAft>
              <a:buBlip>
                <a:blip r:embed="rId3"/>
              </a:buBlip>
              <a:defRPr/>
            </a:pPr>
            <a:r>
              <a:rPr lang="en-US" sz="2800" dirty="0">
                <a:solidFill>
                  <a:srgbClr val="2A1720"/>
                </a:solidFill>
                <a:latin typeface="Atkinson Hyperlegible" panose="020B0604020202020204" charset="0"/>
                <a:ea typeface="Atkinson Hyperlegible Bold"/>
                <a:cs typeface="Atkinson Hyperlegible Bold"/>
                <a:sym typeface="Atkinson Hyperlegible Bold"/>
              </a:rPr>
              <a:t>How the final list of PAMIs is determined at the </a:t>
            </a:r>
            <a:r>
              <a:rPr lang="en-US" sz="2800" dirty="0">
                <a:solidFill>
                  <a:srgbClr val="009999"/>
                </a:solidFill>
                <a:latin typeface="Atkinson Hyperlegible Bold" panose="020B0604020202020204" charset="0"/>
                <a:ea typeface="Atkinson Hyperlegible Bold"/>
                <a:cs typeface="Atkinson Hyperlegible Bold"/>
                <a:sym typeface="Atkinson Hyperlegible Bold"/>
              </a:rPr>
              <a:t>stakeholder validation</a:t>
            </a:r>
            <a:r>
              <a:rPr lang="en-US" sz="2800" dirty="0">
                <a:solidFill>
                  <a:srgbClr val="2A1720"/>
                </a:solidFill>
                <a:latin typeface="Atkinson Hyperlegible" panose="020B0604020202020204" charset="0"/>
                <a:ea typeface="Atkinson Hyperlegible Bold"/>
                <a:cs typeface="Atkinson Hyperlegible Bold"/>
                <a:sym typeface="Atkinson Hyperlegible Bold"/>
              </a:rPr>
              <a:t> </a:t>
            </a:r>
          </a:p>
          <a:p>
            <a:pPr marL="457200" lvl="0" indent="-457200">
              <a:lnSpc>
                <a:spcPts val="3163"/>
              </a:lnSpc>
              <a:spcBef>
                <a:spcPts val="600"/>
              </a:spcBef>
              <a:spcAft>
                <a:spcPts val="2400"/>
              </a:spcAft>
              <a:buBlip>
                <a:blip r:embed="rId3"/>
              </a:buBlip>
              <a:defRPr/>
            </a:pPr>
            <a:r>
              <a:rPr lang="en-US" sz="2800" dirty="0">
                <a:solidFill>
                  <a:srgbClr val="009999"/>
                </a:solidFill>
                <a:latin typeface="Atkinson Hyperlegible Bold" panose="020B0604020202020204" charset="0"/>
                <a:ea typeface="Atkinson Hyperlegible Bold"/>
                <a:cs typeface="Atkinson Hyperlegible Bold"/>
                <a:sym typeface="Atkinson Hyperlegible Bold"/>
              </a:rPr>
              <a:t>Next steps </a:t>
            </a:r>
            <a:r>
              <a:rPr lang="en-US" sz="2800" dirty="0">
                <a:solidFill>
                  <a:srgbClr val="2A1720"/>
                </a:solidFill>
                <a:latin typeface="Atkinson Hyperlegible" panose="020B0604020202020204" charset="0"/>
                <a:ea typeface="Atkinson Hyperlegible Bold"/>
                <a:cs typeface="Atkinson Hyperlegible Bold"/>
                <a:sym typeface="Atkinson Hyperlegible Bold"/>
              </a:rPr>
              <a:t>following the stakeholder validation</a:t>
            </a:r>
            <a:endParaRPr lang="en-US" sz="2800" dirty="0">
              <a:solidFill>
                <a:srgbClr val="009999"/>
              </a:solidFill>
              <a:latin typeface="Atkinson Hyperlegible Bold" panose="020B0604020202020204" charset="0"/>
              <a:ea typeface="Atkinson Hyperlegible Bold"/>
              <a:cs typeface="Atkinson Hyperlegible Bold"/>
              <a:sym typeface="Atkinson Hyperlegible Bold"/>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737937" y="-1432486"/>
            <a:ext cx="10042358"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627741" y="482009"/>
            <a:ext cx="10264848" cy="602088"/>
          </a:xfrm>
          <a:prstGeom prst="rect">
            <a:avLst/>
          </a:prstGeom>
        </p:spPr>
        <p:txBody>
          <a:bodyPr wrap="square" lIns="0" tIns="0" rIns="0" bIns="0" rtlCol="0" anchor="t">
            <a:spAutoFit/>
          </a:bodyPr>
          <a:lstStyle/>
          <a:p>
            <a:pPr algn="l">
              <a:lnSpc>
                <a:spcPts val="4519"/>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What will you learn?</a:t>
            </a:r>
          </a:p>
        </p:txBody>
      </p:sp>
      <p:sp>
        <p:nvSpPr>
          <p:cNvPr id="8" name="Slide Number Placeholder 7">
            <a:extLst>
              <a:ext uri="{FF2B5EF4-FFF2-40B4-BE49-F238E27FC236}">
                <a16:creationId xmlns:a16="http://schemas.microsoft.com/office/drawing/2014/main" id="{6E27C985-5B78-6A25-20F0-B5410AE722DC}"/>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3</a:t>
            </a:fld>
            <a:endParaRPr lang="en-US" sz="12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866274" y="-1050587"/>
            <a:ext cx="10010274"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19204" y="243295"/>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 – </a:t>
            </a:r>
            <a:r>
              <a:rPr lang="en-GB" sz="4400" b="1" dirty="0">
                <a:solidFill>
                  <a:srgbClr val="FFFFFF"/>
                </a:solidFill>
                <a:latin typeface="Cavolini" panose="03000502040302020204" pitchFamily="66" charset="0"/>
                <a:cs typeface="Cavolini" panose="03000502040302020204" pitchFamily="66" charset="0"/>
                <a:sym typeface="Atkinson Hyperlegible Bold"/>
              </a:rPr>
              <a:t>A</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nswer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37" y="3718806"/>
            <a:ext cx="4740442" cy="4098685"/>
          </a:xfrm>
          <a:prstGeom prst="rect">
            <a:avLst/>
          </a:prstGeom>
        </p:spPr>
      </p:pic>
      <p:sp>
        <p:nvSpPr>
          <p:cNvPr id="2" name="TextBox 1">
            <a:extLst>
              <a:ext uri="{FF2B5EF4-FFF2-40B4-BE49-F238E27FC236}">
                <a16:creationId xmlns:a16="http://schemas.microsoft.com/office/drawing/2014/main" id="{FB326FF6-6CB2-3AD5-A8E2-99530744A430}"/>
              </a:ext>
            </a:extLst>
          </p:cNvPr>
          <p:cNvSpPr txBox="1"/>
          <p:nvPr/>
        </p:nvSpPr>
        <p:spPr>
          <a:xfrm>
            <a:off x="4072949" y="4303838"/>
            <a:ext cx="15191874" cy="3481915"/>
          </a:xfrm>
          <a:prstGeom prst="rect">
            <a:avLst/>
          </a:prstGeom>
          <a:noFill/>
        </p:spPr>
        <p:txBody>
          <a:bodyPr wrap="square">
            <a:spAutoFit/>
          </a:bodyPr>
          <a:lstStyle/>
          <a:p>
            <a:pPr marL="457200" indent="-457200">
              <a:lnSpc>
                <a:spcPct val="107000"/>
              </a:lnSpc>
              <a:spcAft>
                <a:spcPts val="1200"/>
              </a:spcAft>
              <a:buBlip>
                <a:blip r:embed="rId4"/>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Which geo units are always considered for cholera elimination?</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Geographic units with Internally Displaced People (IDP)</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Arial" panose="020B0604020202020204" pitchFamily="34" charset="0"/>
              </a:rPr>
              <a:t>Geographic units where a confirmed cholera outbreak was reported in recent years </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Geographic units with high population growth</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Geographic units with limited access to health care</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GB"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954AEB9-2813-B17A-C636-1B0181D123FB}"/>
              </a:ext>
            </a:extLst>
          </p:cNvPr>
          <p:cNvSpPr>
            <a:spLocks noGrp="1"/>
          </p:cNvSpPr>
          <p:nvPr>
            <p:ph type="sldNum" sz="quarter" idx="12"/>
          </p:nvPr>
        </p:nvSpPr>
        <p:spPr>
          <a:xfrm>
            <a:off x="13522806" y="9496017"/>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30</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76145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21895" y="-1050587"/>
            <a:ext cx="9865895"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97025" y="19927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5562600" y="2968552"/>
            <a:ext cx="11490158" cy="4339137"/>
          </a:xfrm>
          <a:prstGeom prst="rect">
            <a:avLst/>
          </a:prstGeom>
          <a:noFill/>
        </p:spPr>
        <p:txBody>
          <a:bodyPr wrap="square">
            <a:spAutoFit/>
          </a:bodyPr>
          <a:lstStyle/>
          <a:p>
            <a:pPr marL="457200" indent="-457200">
              <a:lnSpc>
                <a:spcPct val="107000"/>
              </a:lnSpc>
              <a:spcAft>
                <a:spcPts val="2400"/>
              </a:spcAft>
              <a:buBlip>
                <a:blip r:embed="rId3"/>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How is vulnerability to cholera assessed to identify PAMIs for cholera elimination?</a:t>
            </a:r>
            <a:endParaRPr kumimoji="0" lang="en-US" sz="2800" b="0"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endParaRP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Presence of factors increasing the risk of onset of a cholera outbreak</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Occurrence of confirmed cholera outbreak in recent years </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Level of access to safely managed drinking water below the target of the sustainable development goals</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Presence of factors increasing the risk of introduction of cholera, onset of a cholera outbreak, or spread of a cholera outbreak</a:t>
            </a:r>
          </a:p>
        </p:txBody>
      </p:sp>
      <p:pic>
        <p:nvPicPr>
          <p:cNvPr id="6" name="Picture 5">
            <a:extLst>
              <a:ext uri="{FF2B5EF4-FFF2-40B4-BE49-F238E27FC236}">
                <a16:creationId xmlns:a16="http://schemas.microsoft.com/office/drawing/2014/main" id="{D042FEBD-748D-8490-C268-352249E9DF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751" y="2706394"/>
            <a:ext cx="4610100" cy="4524375"/>
          </a:xfrm>
          <a:prstGeom prst="rect">
            <a:avLst/>
          </a:prstGeom>
        </p:spPr>
      </p:pic>
      <p:sp>
        <p:nvSpPr>
          <p:cNvPr id="8" name="Slide Number Placeholder 7">
            <a:extLst>
              <a:ext uri="{FF2B5EF4-FFF2-40B4-BE49-F238E27FC236}">
                <a16:creationId xmlns:a16="http://schemas.microsoft.com/office/drawing/2014/main" id="{34B9CECA-BD06-8824-DEEE-24B7A1F73C90}"/>
              </a:ext>
            </a:extLst>
          </p:cNvPr>
          <p:cNvSpPr>
            <a:spLocks noGrp="1"/>
          </p:cNvSpPr>
          <p:nvPr>
            <p:ph type="sldNum" sz="quarter" idx="12"/>
          </p:nvPr>
        </p:nvSpPr>
        <p:spPr>
          <a:xfrm>
            <a:off x="13324462" y="9530455"/>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31</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31434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866274" y="-1050587"/>
            <a:ext cx="10010274"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780293" y="243295"/>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 – </a:t>
            </a:r>
            <a:r>
              <a:rPr lang="en-GB" sz="4400" b="1" dirty="0">
                <a:solidFill>
                  <a:srgbClr val="FFFFFF"/>
                </a:solidFill>
                <a:latin typeface="Cavolini" panose="03000502040302020204" pitchFamily="66" charset="0"/>
                <a:cs typeface="Cavolini" panose="03000502040302020204" pitchFamily="66" charset="0"/>
                <a:sym typeface="Atkinson Hyperlegible Bold"/>
              </a:rPr>
              <a:t>A</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nswer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14700"/>
            <a:ext cx="5276850" cy="4562475"/>
          </a:xfrm>
          <a:prstGeom prst="rect">
            <a:avLst/>
          </a:prstGeom>
        </p:spPr>
      </p:pic>
      <p:sp>
        <p:nvSpPr>
          <p:cNvPr id="2" name="TextBox 1">
            <a:extLst>
              <a:ext uri="{FF2B5EF4-FFF2-40B4-BE49-F238E27FC236}">
                <a16:creationId xmlns:a16="http://schemas.microsoft.com/office/drawing/2014/main" id="{5475F95C-1CDA-CAE2-A127-A056C1DF08F2}"/>
              </a:ext>
            </a:extLst>
          </p:cNvPr>
          <p:cNvSpPr txBox="1"/>
          <p:nvPr/>
        </p:nvSpPr>
        <p:spPr>
          <a:xfrm>
            <a:off x="5276850" y="3197031"/>
            <a:ext cx="11401851" cy="4953087"/>
          </a:xfrm>
          <a:prstGeom prst="rect">
            <a:avLst/>
          </a:prstGeom>
          <a:noFill/>
        </p:spPr>
        <p:txBody>
          <a:bodyPr wrap="square">
            <a:spAutoFit/>
          </a:bodyPr>
          <a:lstStyle/>
          <a:p>
            <a:pPr marL="457200" indent="-457200">
              <a:lnSpc>
                <a:spcPct val="107000"/>
              </a:lnSpc>
              <a:spcAft>
                <a:spcPts val="2400"/>
              </a:spcAft>
              <a:buBlip>
                <a:blip r:embed="rId4"/>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How is vulnerability to cholera assessed to identify PAMIs for cholera elimination?</a:t>
            </a:r>
            <a:endParaRPr kumimoji="0" lang="en-US" sz="2800" b="0"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endParaRP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Presence of factors increasing the risk of onset of a cholera outbreak</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Occurrence of confirmed cholera outbreak in recent years </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Level of access to safely managed drinking water below the target of the sustainable development goals</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Arial" panose="020B0604020202020204" pitchFamily="34" charset="0"/>
              </a:rPr>
              <a:t>Presence of factors increasing the risk of introduction of cholera, onset of a cholera outbreak, or spread of a cholera outbreak</a:t>
            </a:r>
          </a:p>
          <a:p>
            <a:pPr marL="914400" lvl="1">
              <a:lnSpc>
                <a:spcPct val="107000"/>
              </a:lnSpc>
              <a:defRPr/>
            </a:pPr>
            <a:r>
              <a:rPr kumimoji="0" lang="en-GB"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endParaRPr kumimoji="0" lang="en-US" sz="28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F386E46-E877-92EB-44B9-C48B68BBB63E}"/>
              </a:ext>
            </a:extLst>
          </p:cNvPr>
          <p:cNvSpPr>
            <a:spLocks noGrp="1"/>
          </p:cNvSpPr>
          <p:nvPr>
            <p:ph type="sldNum" sz="quarter" idx="12"/>
          </p:nvPr>
        </p:nvSpPr>
        <p:spPr>
          <a:xfrm>
            <a:off x="13483895" y="9539688"/>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32</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02009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689811" y="-1050587"/>
            <a:ext cx="9833811"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901429" y="19927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4691514" y="3554889"/>
            <a:ext cx="13459326" cy="3757119"/>
          </a:xfrm>
          <a:prstGeom prst="rect">
            <a:avLst/>
          </a:prstGeom>
          <a:noFill/>
        </p:spPr>
        <p:txBody>
          <a:bodyPr wrap="square">
            <a:spAutoFit/>
          </a:bodyPr>
          <a:lstStyle/>
          <a:p>
            <a:pPr marL="457200" indent="-457200">
              <a:lnSpc>
                <a:spcPct val="107000"/>
              </a:lnSpc>
              <a:spcAft>
                <a:spcPts val="2400"/>
              </a:spcAft>
              <a:buBlip>
                <a:blip r:embed="rId3"/>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What is the objective of the stakeholder validation for PAMI identification? </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Stakeholder validation of the distribution of resources across all regions for eliminating cholera </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Stakeholder decision on a threshold for the vulnerability index</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Stakeholder validation of preparedness plans for all cholera prevention and control pillars</a:t>
            </a:r>
          </a:p>
        </p:txBody>
      </p:sp>
      <p:pic>
        <p:nvPicPr>
          <p:cNvPr id="3" name="Picture 2">
            <a:extLst>
              <a:ext uri="{FF2B5EF4-FFF2-40B4-BE49-F238E27FC236}">
                <a16:creationId xmlns:a16="http://schemas.microsoft.com/office/drawing/2014/main" id="{C7C1E6AA-04E1-B549-222B-F8A45E8495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27" y="2940748"/>
            <a:ext cx="4610100" cy="4524375"/>
          </a:xfrm>
          <a:prstGeom prst="rect">
            <a:avLst/>
          </a:prstGeom>
        </p:spPr>
      </p:pic>
      <p:sp>
        <p:nvSpPr>
          <p:cNvPr id="8" name="Slide Number Placeholder 7">
            <a:extLst>
              <a:ext uri="{FF2B5EF4-FFF2-40B4-BE49-F238E27FC236}">
                <a16:creationId xmlns:a16="http://schemas.microsoft.com/office/drawing/2014/main" id="{6B06DE61-AE57-BAC5-4938-1338068416FC}"/>
              </a:ext>
            </a:extLst>
          </p:cNvPr>
          <p:cNvSpPr>
            <a:spLocks noGrp="1"/>
          </p:cNvSpPr>
          <p:nvPr>
            <p:ph type="sldNum" sz="quarter" idx="12"/>
          </p:nvPr>
        </p:nvSpPr>
        <p:spPr>
          <a:xfrm>
            <a:off x="13605031" y="9485118"/>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33</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02826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05853" y="-1050587"/>
            <a:ext cx="9849853"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8659" y="24329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 – </a:t>
            </a:r>
            <a:r>
              <a:rPr lang="en-GB" sz="4400" b="1" dirty="0">
                <a:solidFill>
                  <a:srgbClr val="FFFFFF"/>
                </a:solidFill>
                <a:latin typeface="Cavolini" panose="03000502040302020204" pitchFamily="66" charset="0"/>
                <a:cs typeface="Cavolini" panose="03000502040302020204" pitchFamily="66" charset="0"/>
                <a:sym typeface="Atkinson Hyperlegible Bold"/>
              </a:rPr>
              <a:t>A</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nswer</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589" y="3225087"/>
            <a:ext cx="5276850" cy="4562475"/>
          </a:xfrm>
          <a:prstGeom prst="rect">
            <a:avLst/>
          </a:prstGeom>
        </p:spPr>
      </p:pic>
      <p:sp>
        <p:nvSpPr>
          <p:cNvPr id="3" name="TextBox 2">
            <a:extLst>
              <a:ext uri="{FF2B5EF4-FFF2-40B4-BE49-F238E27FC236}">
                <a16:creationId xmlns:a16="http://schemas.microsoft.com/office/drawing/2014/main" id="{832635F5-01BD-CEFE-F7EF-8FAE456D9B42}"/>
              </a:ext>
            </a:extLst>
          </p:cNvPr>
          <p:cNvSpPr txBox="1"/>
          <p:nvPr/>
        </p:nvSpPr>
        <p:spPr>
          <a:xfrm>
            <a:off x="4572000" y="3858278"/>
            <a:ext cx="13363074" cy="3757119"/>
          </a:xfrm>
          <a:prstGeom prst="rect">
            <a:avLst/>
          </a:prstGeom>
          <a:noFill/>
        </p:spPr>
        <p:txBody>
          <a:bodyPr wrap="square">
            <a:spAutoFit/>
          </a:bodyPr>
          <a:lstStyle/>
          <a:p>
            <a:pPr marL="457200" indent="-457200">
              <a:lnSpc>
                <a:spcPct val="107000"/>
              </a:lnSpc>
              <a:spcAft>
                <a:spcPts val="2400"/>
              </a:spcAft>
              <a:buBlip>
                <a:blip r:embed="rId4"/>
              </a:buBlip>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Calibri" panose="020F0502020204030204" pitchFamily="34" charset="0"/>
                <a:cs typeface="Cavolini" panose="03000502040302020204" pitchFamily="66" charset="0"/>
              </a:rPr>
              <a:t>What is the objective of the stakeholder validation for PAMI identification? </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Stakeholders validation of the distribution of resources across all regions for eliminating cholera </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srgbClr val="009999"/>
                </a:solidFill>
                <a:effectLst/>
                <a:uLnTx/>
                <a:uFillTx/>
                <a:latin typeface="Atkinson Hyperlegible Bold" panose="020B0604020202020204" charset="0"/>
                <a:ea typeface="Calibri" panose="020F0502020204030204" pitchFamily="34" charset="0"/>
                <a:cs typeface="Arial" panose="020B0604020202020204" pitchFamily="34" charset="0"/>
              </a:rPr>
              <a:t>Stakeholders decision on a threshold for the vulnerability index</a:t>
            </a:r>
          </a:p>
          <a:p>
            <a:pPr marL="914400" lvl="1" indent="-457200">
              <a:lnSpc>
                <a:spcPct val="107000"/>
              </a:lnSpc>
              <a:spcAft>
                <a:spcPts val="1200"/>
              </a:spcAft>
              <a:buFontTx/>
              <a:buAutoNum type="alphaLcParenR"/>
              <a:defRPr/>
            </a:pPr>
            <a:r>
              <a:rPr kumimoji="0" lang="en-US" sz="2600" b="0" i="0" u="none" strike="noStrike" kern="100" cap="none" spc="0" normalizeH="0" baseline="0" noProof="0" dirty="0">
                <a:ln>
                  <a:noFill/>
                </a:ln>
                <a:solidFill>
                  <a:schemeClr val="bg1">
                    <a:lumMod val="85000"/>
                  </a:schemeClr>
                </a:solidFill>
                <a:effectLst/>
                <a:uLnTx/>
                <a:uFillTx/>
                <a:latin typeface="Atkinson Hyperlegible" panose="020B0604020202020204" charset="0"/>
                <a:ea typeface="Calibri" panose="020F0502020204030204" pitchFamily="34" charset="0"/>
                <a:cs typeface="Arial" panose="020B0604020202020204" pitchFamily="34" charset="0"/>
              </a:rPr>
              <a:t>Stakeholders validation of preparedness plans for all cholera prevention and control pillars</a:t>
            </a:r>
          </a:p>
        </p:txBody>
      </p:sp>
      <p:sp>
        <p:nvSpPr>
          <p:cNvPr id="4" name="Slide Number Placeholder 3">
            <a:extLst>
              <a:ext uri="{FF2B5EF4-FFF2-40B4-BE49-F238E27FC236}">
                <a16:creationId xmlns:a16="http://schemas.microsoft.com/office/drawing/2014/main" id="{CC9E10F0-F9BA-93DA-0D75-D28AF633CBBD}"/>
              </a:ext>
            </a:extLst>
          </p:cNvPr>
          <p:cNvSpPr>
            <a:spLocks noGrp="1"/>
          </p:cNvSpPr>
          <p:nvPr>
            <p:ph type="sldNum" sz="quarter" idx="12"/>
          </p:nvPr>
        </p:nvSpPr>
        <p:spPr>
          <a:xfrm>
            <a:off x="13343917" y="9496016"/>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34</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1903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B363F-519D-18F9-68CA-17266397C8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3412" y="1634512"/>
            <a:ext cx="7201176" cy="7017976"/>
          </a:xfrm>
          <a:prstGeom prst="rect">
            <a:avLst/>
          </a:prstGeom>
        </p:spPr>
      </p:pic>
      <p:sp>
        <p:nvSpPr>
          <p:cNvPr id="4" name="Slide Number Placeholder 3">
            <a:extLst>
              <a:ext uri="{FF2B5EF4-FFF2-40B4-BE49-F238E27FC236}">
                <a16:creationId xmlns:a16="http://schemas.microsoft.com/office/drawing/2014/main" id="{4D24BFE8-5EB8-457E-7588-E82586E6998E}"/>
              </a:ext>
            </a:extLst>
          </p:cNvPr>
          <p:cNvSpPr>
            <a:spLocks noGrp="1"/>
          </p:cNvSpPr>
          <p:nvPr>
            <p:ph type="sldNum" sz="quarter" idx="12"/>
          </p:nvPr>
        </p:nvSpPr>
        <p:spPr>
          <a:xfrm>
            <a:off x="13363372" y="9515071"/>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35</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9894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A74E382B-691B-65D4-7479-5E0B4DC765E3}"/>
              </a:ext>
            </a:extLst>
          </p:cNvPr>
          <p:cNvSpPr/>
          <p:nvPr/>
        </p:nvSpPr>
        <p:spPr>
          <a:xfrm>
            <a:off x="2226440" y="3944560"/>
            <a:ext cx="14408266" cy="1241006"/>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545430" y="-1865911"/>
            <a:ext cx="10603829" cy="3271196"/>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505568" y="564559"/>
            <a:ext cx="11477443"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PAMIs for cholera elimination</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1" name="TextBox 10">
            <a:extLst>
              <a:ext uri="{FF2B5EF4-FFF2-40B4-BE49-F238E27FC236}">
                <a16:creationId xmlns:a16="http://schemas.microsoft.com/office/drawing/2014/main" id="{B8A3D311-15AB-C44E-13DA-AE6F607D5690}"/>
              </a:ext>
            </a:extLst>
          </p:cNvPr>
          <p:cNvSpPr txBox="1"/>
          <p:nvPr/>
        </p:nvSpPr>
        <p:spPr>
          <a:xfrm>
            <a:off x="1772121" y="2192049"/>
            <a:ext cx="11769094" cy="584775"/>
          </a:xfrm>
          <a:prstGeom prst="rect">
            <a:avLst/>
          </a:prstGeom>
          <a:noFill/>
        </p:spPr>
        <p:txBody>
          <a:bodyPr wrap="square">
            <a:spAutoFit/>
          </a:bodyPr>
          <a:lstStyle/>
          <a:p>
            <a:pPr marL="457200" indent="-457200">
              <a:spcAft>
                <a:spcPts val="2400"/>
              </a:spcAft>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Identification of PAMIs for cholera elimination</a:t>
            </a:r>
          </a:p>
        </p:txBody>
      </p:sp>
      <p:sp>
        <p:nvSpPr>
          <p:cNvPr id="16" name="TextBox 15">
            <a:extLst>
              <a:ext uri="{FF2B5EF4-FFF2-40B4-BE49-F238E27FC236}">
                <a16:creationId xmlns:a16="http://schemas.microsoft.com/office/drawing/2014/main" id="{61A0D200-E796-EC4F-E443-377604B6846B}"/>
              </a:ext>
            </a:extLst>
          </p:cNvPr>
          <p:cNvSpPr txBox="1"/>
          <p:nvPr/>
        </p:nvSpPr>
        <p:spPr>
          <a:xfrm>
            <a:off x="2226440" y="6953169"/>
            <a:ext cx="9373975" cy="1692771"/>
          </a:xfrm>
          <a:prstGeom prst="rect">
            <a:avLst/>
          </a:prstGeom>
          <a:noFill/>
        </p:spPr>
        <p:txBody>
          <a:bodyPr wrap="square">
            <a:spAutoFit/>
          </a:bodyPr>
          <a:lstStyle/>
          <a:p>
            <a:pPr marL="457200" indent="-457200">
              <a:spcAft>
                <a:spcPts val="1200"/>
              </a:spcAft>
              <a:buClr>
                <a:srgbClr val="009999"/>
              </a:buClr>
              <a:buSzPct val="150000"/>
              <a:buFont typeface="Arial" panose="020B0604020202020204" pitchFamily="34" charset="0"/>
              <a:buChar char="•"/>
            </a:pPr>
            <a:r>
              <a:rPr lang="en-US" sz="2800" dirty="0">
                <a:latin typeface="Atkinson Hyperlegible Bold" panose="020B0604020202020204" charset="0"/>
              </a:rPr>
              <a:t>Other countries</a:t>
            </a:r>
          </a:p>
          <a:p>
            <a:pPr marL="914400" lvl="1" indent="-457200">
              <a:spcAft>
                <a:spcPts val="1200"/>
              </a:spcAft>
              <a:buClr>
                <a:srgbClr val="009999"/>
              </a:buClr>
              <a:buSzPct val="150000"/>
              <a:buFont typeface="Courier New" panose="02070309020205020404" pitchFamily="49" charset="0"/>
              <a:buChar char="o"/>
            </a:pPr>
            <a:r>
              <a:rPr lang="en-US" sz="2800" dirty="0">
                <a:latin typeface="Atkinson Hyperlegible" panose="020B0604020202020204" charset="0"/>
              </a:rPr>
              <a:t>Identify </a:t>
            </a:r>
            <a:r>
              <a:rPr lang="en-US" sz="2800" dirty="0">
                <a:latin typeface="Atkinson Hyperlegible Bold" panose="020B0604020202020204" charset="0"/>
              </a:rPr>
              <a:t>PAMIs for cholera control</a:t>
            </a:r>
          </a:p>
          <a:p>
            <a:pPr marL="914400" lvl="1" indent="-457200">
              <a:spcAft>
                <a:spcPts val="1200"/>
              </a:spcAft>
              <a:buClr>
                <a:srgbClr val="009999"/>
              </a:buClr>
              <a:buSzPct val="150000"/>
              <a:buFont typeface="Courier New" panose="02070309020205020404" pitchFamily="49" charset="0"/>
              <a:buChar char="o"/>
            </a:pPr>
            <a:r>
              <a:rPr lang="en-US" sz="2800" dirty="0">
                <a:latin typeface="Atkinson Hyperlegible" panose="020B0604020202020204" charset="0"/>
              </a:rPr>
              <a:t>Develop an NCP to control cholera</a:t>
            </a:r>
            <a:endParaRPr lang="en-US" sz="2800" dirty="0">
              <a:latin typeface="Atkinson Hyperlegible Bold" panose="020B0604020202020204" charset="0"/>
            </a:endParaRPr>
          </a:p>
        </p:txBody>
      </p:sp>
      <p:sp>
        <p:nvSpPr>
          <p:cNvPr id="18" name="TextBox 17">
            <a:extLst>
              <a:ext uri="{FF2B5EF4-FFF2-40B4-BE49-F238E27FC236}">
                <a16:creationId xmlns:a16="http://schemas.microsoft.com/office/drawing/2014/main" id="{F43C703A-36B2-629B-38C1-E0CBA0F1DF8F}"/>
              </a:ext>
            </a:extLst>
          </p:cNvPr>
          <p:cNvSpPr txBox="1"/>
          <p:nvPr/>
        </p:nvSpPr>
        <p:spPr>
          <a:xfrm>
            <a:off x="2226440" y="4326452"/>
            <a:ext cx="14408266" cy="523220"/>
          </a:xfrm>
          <a:prstGeom prst="rect">
            <a:avLst/>
          </a:prstGeom>
          <a:noFill/>
        </p:spPr>
        <p:txBody>
          <a:bodyPr wrap="square">
            <a:spAutoFit/>
          </a:bodyPr>
          <a:lstStyle/>
          <a:p>
            <a:pPr algn="ctr"/>
            <a:r>
              <a:rPr lang="en-US" sz="2800" dirty="0">
                <a:latin typeface="ADLaM Display" panose="02010000000000000000" pitchFamily="2" charset="0"/>
                <a:ea typeface="ADLaM Display" panose="02010000000000000000" pitchFamily="2" charset="0"/>
                <a:cs typeface="ADLaM Display" panose="02010000000000000000" pitchFamily="2" charset="0"/>
              </a:rPr>
              <a:t>Countries where &lt; 5% of the geographic units reported cholera in the past 5 years</a:t>
            </a:r>
          </a:p>
        </p:txBody>
      </p:sp>
      <p:sp>
        <p:nvSpPr>
          <p:cNvPr id="13" name="TextBox 12">
            <a:extLst>
              <a:ext uri="{FF2B5EF4-FFF2-40B4-BE49-F238E27FC236}">
                <a16:creationId xmlns:a16="http://schemas.microsoft.com/office/drawing/2014/main" id="{C02FF2B6-2F77-3D53-A8A4-5FC64137B662}"/>
              </a:ext>
            </a:extLst>
          </p:cNvPr>
          <p:cNvSpPr txBox="1"/>
          <p:nvPr/>
        </p:nvSpPr>
        <p:spPr>
          <a:xfrm>
            <a:off x="1772121" y="5514972"/>
            <a:ext cx="13387668" cy="523220"/>
          </a:xfrm>
          <a:prstGeom prst="rect">
            <a:avLst/>
          </a:prstGeom>
          <a:noFill/>
        </p:spPr>
        <p:txBody>
          <a:bodyPr wrap="square">
            <a:spAutoFit/>
          </a:bodyPr>
          <a:lstStyle/>
          <a:p>
            <a:pPr marL="914400" lvl="1" indent="-457200">
              <a:spcAft>
                <a:spcPts val="600"/>
              </a:spcAft>
              <a:buClr>
                <a:srgbClr val="009999"/>
              </a:buClr>
              <a:buSzPct val="150000"/>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To target spatially an NCP to </a:t>
            </a:r>
            <a:r>
              <a:rPr lang="en-US" sz="2800" dirty="0">
                <a:solidFill>
                  <a:srgbClr val="009999"/>
                </a:solidFill>
                <a:latin typeface="Atkinson Hyperlegible Bold" panose="020B0604020202020204" charset="0"/>
              </a:rPr>
              <a:t>eliminate cholera in a sustainable manner</a:t>
            </a:r>
          </a:p>
        </p:txBody>
      </p:sp>
      <p:sp>
        <p:nvSpPr>
          <p:cNvPr id="20" name="TextBox 19">
            <a:extLst>
              <a:ext uri="{FF2B5EF4-FFF2-40B4-BE49-F238E27FC236}">
                <a16:creationId xmlns:a16="http://schemas.microsoft.com/office/drawing/2014/main" id="{034034BA-E530-312F-70D7-29C27CD960CB}"/>
              </a:ext>
            </a:extLst>
          </p:cNvPr>
          <p:cNvSpPr txBox="1"/>
          <p:nvPr/>
        </p:nvSpPr>
        <p:spPr>
          <a:xfrm>
            <a:off x="1758289" y="3196939"/>
            <a:ext cx="11782926" cy="523220"/>
          </a:xfrm>
          <a:prstGeom prst="rect">
            <a:avLst/>
          </a:prstGeom>
          <a:noFill/>
        </p:spPr>
        <p:txBody>
          <a:bodyPr wrap="square">
            <a:spAutoFit/>
          </a:bodyPr>
          <a:lstStyle/>
          <a:p>
            <a:pPr marL="914400" lvl="1" indent="-457200">
              <a:spcAft>
                <a:spcPts val="600"/>
              </a:spcAft>
              <a:buClr>
                <a:srgbClr val="009999"/>
              </a:buClr>
              <a:buSzPct val="150000"/>
              <a:buFont typeface="Arial" panose="020B0604020202020204" pitchFamily="34" charset="0"/>
              <a:buChar char="•"/>
              <a:defRPr/>
            </a:pPr>
            <a:r>
              <a:rPr lang="en-US" sz="2800" dirty="0">
                <a:solidFill>
                  <a:prstClr val="black"/>
                </a:solidFill>
                <a:latin typeface="Atkinson Hyperlegible" panose="020B0604020202020204" charset="0"/>
              </a:rPr>
              <a:t>For countries with </a:t>
            </a:r>
            <a:r>
              <a:rPr lang="en-US" sz="2800" dirty="0">
                <a:solidFill>
                  <a:prstClr val="black"/>
                </a:solidFill>
                <a:latin typeface="Atkinson Hyperlegible Bold" panose="020B0604020202020204" charset="0"/>
              </a:rPr>
              <a:t>no to low </a:t>
            </a:r>
            <a:r>
              <a:rPr lang="en-US" sz="2800" dirty="0">
                <a:solidFill>
                  <a:prstClr val="black"/>
                </a:solidFill>
                <a:latin typeface="Atkinson Hyperlegible" panose="020B0604020202020204" charset="0"/>
              </a:rPr>
              <a:t>cholera transmission</a:t>
            </a:r>
          </a:p>
        </p:txBody>
      </p:sp>
      <p:grpSp>
        <p:nvGrpSpPr>
          <p:cNvPr id="10" name="Group 9">
            <a:extLst>
              <a:ext uri="{FF2B5EF4-FFF2-40B4-BE49-F238E27FC236}">
                <a16:creationId xmlns:a16="http://schemas.microsoft.com/office/drawing/2014/main" id="{4EF5312B-E797-E08C-584C-F3AE5C422D85}"/>
              </a:ext>
            </a:extLst>
          </p:cNvPr>
          <p:cNvGrpSpPr/>
          <p:nvPr/>
        </p:nvGrpSpPr>
        <p:grpSpPr>
          <a:xfrm>
            <a:off x="11153273" y="6389962"/>
            <a:ext cx="5930488" cy="3521309"/>
            <a:chOff x="11153273" y="6389962"/>
            <a:chExt cx="5930488" cy="3521309"/>
          </a:xfrm>
        </p:grpSpPr>
        <p:sp>
          <p:nvSpPr>
            <p:cNvPr id="7" name="TextBox 6">
              <a:extLst>
                <a:ext uri="{FF2B5EF4-FFF2-40B4-BE49-F238E27FC236}">
                  <a16:creationId xmlns:a16="http://schemas.microsoft.com/office/drawing/2014/main" id="{F0DA82F4-EBFB-05D9-2590-DAF99E5BD380}"/>
                </a:ext>
              </a:extLst>
            </p:cNvPr>
            <p:cNvSpPr txBox="1"/>
            <p:nvPr/>
          </p:nvSpPr>
          <p:spPr>
            <a:xfrm>
              <a:off x="11600415" y="9533610"/>
              <a:ext cx="5483346" cy="377661"/>
            </a:xfrm>
            <a:prstGeom prst="rect">
              <a:avLst/>
            </a:prstGeom>
            <a:noFill/>
          </p:spPr>
          <p:txBody>
            <a:bodyPr wrap="square">
              <a:spAutoFit/>
            </a:bodyPr>
            <a:lstStyle/>
            <a:p>
              <a:r>
                <a:rPr lang="en-US" sz="1800" dirty="0">
                  <a:latin typeface="Congenial" panose="02000503040000020004" pitchFamily="2" charset="0"/>
                </a:rPr>
                <a:t>https://tinyurl.com/</a:t>
              </a:r>
              <a:r>
                <a:rPr lang="en-US" sz="1800" dirty="0" err="1">
                  <a:latin typeface="Congenial" panose="02000503040000020004" pitchFamily="2" charset="0"/>
                </a:rPr>
                <a:t>coursePAMIcontrol</a:t>
              </a:r>
              <a:endParaRPr lang="en-US" sz="1800" dirty="0">
                <a:latin typeface="Congenial" panose="02000503040000020004" pitchFamily="2" charset="0"/>
              </a:endParaRPr>
            </a:p>
          </p:txBody>
        </p:sp>
        <p:pic>
          <p:nvPicPr>
            <p:cNvPr id="9" name="Picture 8">
              <a:extLst>
                <a:ext uri="{FF2B5EF4-FFF2-40B4-BE49-F238E27FC236}">
                  <a16:creationId xmlns:a16="http://schemas.microsoft.com/office/drawing/2014/main" id="{E6074C68-0BE7-315D-ABAB-D4D75E1F57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53273" y="6389962"/>
              <a:ext cx="5348628" cy="3008603"/>
            </a:xfrm>
            <a:prstGeom prst="rect">
              <a:avLst/>
            </a:prstGeom>
          </p:spPr>
        </p:pic>
      </p:grpSp>
      <p:sp>
        <p:nvSpPr>
          <p:cNvPr id="8" name="Slide Number Placeholder 7">
            <a:extLst>
              <a:ext uri="{FF2B5EF4-FFF2-40B4-BE49-F238E27FC236}">
                <a16:creationId xmlns:a16="http://schemas.microsoft.com/office/drawing/2014/main" id="{641296F0-0E2F-CF6D-C04E-B653A4F01322}"/>
              </a:ext>
            </a:extLst>
          </p:cNvPr>
          <p:cNvSpPr>
            <a:spLocks noGrp="1"/>
          </p:cNvSpPr>
          <p:nvPr>
            <p:ph type="sldNum" sz="quarter" idx="7"/>
          </p:nvPr>
        </p:nvSpPr>
        <p:spPr>
          <a:xfrm>
            <a:off x="13279655" y="9684838"/>
            <a:ext cx="4206240" cy="184666"/>
          </a:xfrm>
        </p:spPr>
        <p:txBody>
          <a:bodyPr/>
          <a:lstStyle/>
          <a:p>
            <a:fld id="{B6F15528-21DE-4FAA-801E-634DDDAF4B2B}" type="slidenum">
              <a:rPr lang="en-US" sz="1200" smtClean="0"/>
              <a:t>4</a:t>
            </a:fld>
            <a:endParaRPr lang="en-US" sz="1200" dirty="0"/>
          </a:p>
        </p:txBody>
      </p:sp>
    </p:spTree>
    <p:extLst>
      <p:ext uri="{BB962C8B-B14F-4D97-AF65-F5344CB8AC3E}">
        <p14:creationId xmlns:p14="http://schemas.microsoft.com/office/powerpoint/2010/main" val="2242695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1331495" y="-2009228"/>
            <a:ext cx="15183682" cy="3460999"/>
            <a:chOff x="0" y="-47625"/>
            <a:chExt cx="1570977" cy="29952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570977" cy="25189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51317" y="451403"/>
            <a:ext cx="13898537"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PAMIs for cholera </a:t>
            </a: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elimination</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 </a:t>
            </a: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O</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verview</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9" name="Rectangle: Rounded Corners 18">
            <a:extLst>
              <a:ext uri="{FF2B5EF4-FFF2-40B4-BE49-F238E27FC236}">
                <a16:creationId xmlns:a16="http://schemas.microsoft.com/office/drawing/2014/main" id="{0A84B53F-9949-D5FF-15BA-04BC8949770D}"/>
              </a:ext>
            </a:extLst>
          </p:cNvPr>
          <p:cNvSpPr/>
          <p:nvPr/>
        </p:nvSpPr>
        <p:spPr>
          <a:xfrm>
            <a:off x="1596408" y="2222470"/>
            <a:ext cx="14919942" cy="946195"/>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4AE94D96-AB3C-A054-7207-70E4E3837B8B}"/>
              </a:ext>
            </a:extLst>
          </p:cNvPr>
          <p:cNvSpPr txBox="1"/>
          <p:nvPr/>
        </p:nvSpPr>
        <p:spPr>
          <a:xfrm>
            <a:off x="1596408" y="2433956"/>
            <a:ext cx="14919942" cy="5298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PAMIs for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elimination</a:t>
            </a:r>
            <a:r>
              <a:rPr kumimoji="0" lang="en-US" sz="28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are the geographic units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most vulnerable </a:t>
            </a:r>
            <a:r>
              <a:rPr kumimoji="0" lang="en-US"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to </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cholera</a:t>
            </a:r>
          </a:p>
        </p:txBody>
      </p:sp>
      <p:grpSp>
        <p:nvGrpSpPr>
          <p:cNvPr id="7" name="Group 6">
            <a:extLst>
              <a:ext uri="{FF2B5EF4-FFF2-40B4-BE49-F238E27FC236}">
                <a16:creationId xmlns:a16="http://schemas.microsoft.com/office/drawing/2014/main" id="{E5C253FD-37F8-39DE-6F95-EB5D2C1AC765}"/>
              </a:ext>
            </a:extLst>
          </p:cNvPr>
          <p:cNvGrpSpPr/>
          <p:nvPr/>
        </p:nvGrpSpPr>
        <p:grpSpPr>
          <a:xfrm>
            <a:off x="1596408" y="3572411"/>
            <a:ext cx="8229600" cy="6263186"/>
            <a:chOff x="1596408" y="3572411"/>
            <a:chExt cx="8229600" cy="6263186"/>
          </a:xfrm>
        </p:grpSpPr>
        <p:sp>
          <p:nvSpPr>
            <p:cNvPr id="9" name="Rectangle 8">
              <a:extLst>
                <a:ext uri="{FF2B5EF4-FFF2-40B4-BE49-F238E27FC236}">
                  <a16:creationId xmlns:a16="http://schemas.microsoft.com/office/drawing/2014/main" id="{6F1F3E43-BE2C-5DF9-0387-6F803C687A1E}"/>
                </a:ext>
              </a:extLst>
            </p:cNvPr>
            <p:cNvSpPr/>
            <p:nvPr/>
          </p:nvSpPr>
          <p:spPr>
            <a:xfrm>
              <a:off x="1596408" y="5143499"/>
              <a:ext cx="7568797" cy="4692098"/>
            </a:xfrm>
            <a:custGeom>
              <a:avLst/>
              <a:gdLst>
                <a:gd name="connsiteX0" fmla="*/ 0 w 7568797"/>
                <a:gd name="connsiteY0" fmla="*/ 0 h 4692098"/>
                <a:gd name="connsiteX1" fmla="*/ 839448 w 7568797"/>
                <a:gd name="connsiteY1" fmla="*/ 0 h 4692098"/>
                <a:gd name="connsiteX2" fmla="*/ 1603209 w 7568797"/>
                <a:gd name="connsiteY2" fmla="*/ 0 h 4692098"/>
                <a:gd name="connsiteX3" fmla="*/ 2064217 w 7568797"/>
                <a:gd name="connsiteY3" fmla="*/ 0 h 4692098"/>
                <a:gd name="connsiteX4" fmla="*/ 2903666 w 7568797"/>
                <a:gd name="connsiteY4" fmla="*/ 0 h 4692098"/>
                <a:gd name="connsiteX5" fmla="*/ 3667426 w 7568797"/>
                <a:gd name="connsiteY5" fmla="*/ 0 h 4692098"/>
                <a:gd name="connsiteX6" fmla="*/ 4279811 w 7568797"/>
                <a:gd name="connsiteY6" fmla="*/ 0 h 4692098"/>
                <a:gd name="connsiteX7" fmla="*/ 4740819 w 7568797"/>
                <a:gd name="connsiteY7" fmla="*/ 0 h 4692098"/>
                <a:gd name="connsiteX8" fmla="*/ 5580268 w 7568797"/>
                <a:gd name="connsiteY8" fmla="*/ 0 h 4692098"/>
                <a:gd name="connsiteX9" fmla="*/ 6192652 w 7568797"/>
                <a:gd name="connsiteY9" fmla="*/ 0 h 4692098"/>
                <a:gd name="connsiteX10" fmla="*/ 7568797 w 7568797"/>
                <a:gd name="connsiteY10" fmla="*/ 0 h 4692098"/>
                <a:gd name="connsiteX11" fmla="*/ 7568797 w 7568797"/>
                <a:gd name="connsiteY11" fmla="*/ 576458 h 4692098"/>
                <a:gd name="connsiteX12" fmla="*/ 7568797 w 7568797"/>
                <a:gd name="connsiteY12" fmla="*/ 1199836 h 4692098"/>
                <a:gd name="connsiteX13" fmla="*/ 7568797 w 7568797"/>
                <a:gd name="connsiteY13" fmla="*/ 1823215 h 4692098"/>
                <a:gd name="connsiteX14" fmla="*/ 7568797 w 7568797"/>
                <a:gd name="connsiteY14" fmla="*/ 2446594 h 4692098"/>
                <a:gd name="connsiteX15" fmla="*/ 7568797 w 7568797"/>
                <a:gd name="connsiteY15" fmla="*/ 3069973 h 4692098"/>
                <a:gd name="connsiteX16" fmla="*/ 7568797 w 7568797"/>
                <a:gd name="connsiteY16" fmla="*/ 3787193 h 4692098"/>
                <a:gd name="connsiteX17" fmla="*/ 7568797 w 7568797"/>
                <a:gd name="connsiteY17" fmla="*/ 4692098 h 4692098"/>
                <a:gd name="connsiteX18" fmla="*/ 6805037 w 7568797"/>
                <a:gd name="connsiteY18" fmla="*/ 4692098 h 4692098"/>
                <a:gd name="connsiteX19" fmla="*/ 6041276 w 7568797"/>
                <a:gd name="connsiteY19" fmla="*/ 4692098 h 4692098"/>
                <a:gd name="connsiteX20" fmla="*/ 5277516 w 7568797"/>
                <a:gd name="connsiteY20" fmla="*/ 4692098 h 4692098"/>
                <a:gd name="connsiteX21" fmla="*/ 4816507 w 7568797"/>
                <a:gd name="connsiteY21" fmla="*/ 4692098 h 4692098"/>
                <a:gd name="connsiteX22" fmla="*/ 4052747 w 7568797"/>
                <a:gd name="connsiteY22" fmla="*/ 4692098 h 4692098"/>
                <a:gd name="connsiteX23" fmla="*/ 3364674 w 7568797"/>
                <a:gd name="connsiteY23" fmla="*/ 4692098 h 4692098"/>
                <a:gd name="connsiteX24" fmla="*/ 2525226 w 7568797"/>
                <a:gd name="connsiteY24" fmla="*/ 4692098 h 4692098"/>
                <a:gd name="connsiteX25" fmla="*/ 1761465 w 7568797"/>
                <a:gd name="connsiteY25" fmla="*/ 4692098 h 4692098"/>
                <a:gd name="connsiteX26" fmla="*/ 1073393 w 7568797"/>
                <a:gd name="connsiteY26" fmla="*/ 4692098 h 4692098"/>
                <a:gd name="connsiteX27" fmla="*/ 0 w 7568797"/>
                <a:gd name="connsiteY27" fmla="*/ 4692098 h 4692098"/>
                <a:gd name="connsiteX28" fmla="*/ 0 w 7568797"/>
                <a:gd name="connsiteY28" fmla="*/ 4021798 h 4692098"/>
                <a:gd name="connsiteX29" fmla="*/ 0 w 7568797"/>
                <a:gd name="connsiteY29" fmla="*/ 3398420 h 4692098"/>
                <a:gd name="connsiteX30" fmla="*/ 0 w 7568797"/>
                <a:gd name="connsiteY30" fmla="*/ 2634278 h 4692098"/>
                <a:gd name="connsiteX31" fmla="*/ 0 w 7568797"/>
                <a:gd name="connsiteY31" fmla="*/ 1870136 h 4692098"/>
                <a:gd name="connsiteX32" fmla="*/ 0 w 7568797"/>
                <a:gd name="connsiteY32" fmla="*/ 1340599 h 4692098"/>
                <a:gd name="connsiteX33" fmla="*/ 0 w 7568797"/>
                <a:gd name="connsiteY33" fmla="*/ 717221 h 4692098"/>
                <a:gd name="connsiteX34" fmla="*/ 0 w 7568797"/>
                <a:gd name="connsiteY34" fmla="*/ 0 h 469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568797" h="4692098" extrusionOk="0">
                  <a:moveTo>
                    <a:pt x="0" y="0"/>
                  </a:moveTo>
                  <a:cubicBezTo>
                    <a:pt x="385112" y="-23129"/>
                    <a:pt x="453230" y="-5257"/>
                    <a:pt x="839448" y="0"/>
                  </a:cubicBezTo>
                  <a:cubicBezTo>
                    <a:pt x="1225666" y="5257"/>
                    <a:pt x="1373725" y="-8704"/>
                    <a:pt x="1603209" y="0"/>
                  </a:cubicBezTo>
                  <a:cubicBezTo>
                    <a:pt x="1832693" y="8704"/>
                    <a:pt x="1901413" y="-17573"/>
                    <a:pt x="2064217" y="0"/>
                  </a:cubicBezTo>
                  <a:cubicBezTo>
                    <a:pt x="2227021" y="17573"/>
                    <a:pt x="2703447" y="14403"/>
                    <a:pt x="2903666" y="0"/>
                  </a:cubicBezTo>
                  <a:cubicBezTo>
                    <a:pt x="3103885" y="-14403"/>
                    <a:pt x="3488469" y="10322"/>
                    <a:pt x="3667426" y="0"/>
                  </a:cubicBezTo>
                  <a:cubicBezTo>
                    <a:pt x="3846383" y="-10322"/>
                    <a:pt x="3986768" y="28298"/>
                    <a:pt x="4279811" y="0"/>
                  </a:cubicBezTo>
                  <a:cubicBezTo>
                    <a:pt x="4572854" y="-28298"/>
                    <a:pt x="4578054" y="-9269"/>
                    <a:pt x="4740819" y="0"/>
                  </a:cubicBezTo>
                  <a:cubicBezTo>
                    <a:pt x="4903584" y="9269"/>
                    <a:pt x="5253606" y="13588"/>
                    <a:pt x="5580268" y="0"/>
                  </a:cubicBezTo>
                  <a:cubicBezTo>
                    <a:pt x="5906930" y="-13588"/>
                    <a:pt x="6016627" y="-19714"/>
                    <a:pt x="6192652" y="0"/>
                  </a:cubicBezTo>
                  <a:cubicBezTo>
                    <a:pt x="6368677" y="19714"/>
                    <a:pt x="7166466" y="48592"/>
                    <a:pt x="7568797" y="0"/>
                  </a:cubicBezTo>
                  <a:cubicBezTo>
                    <a:pt x="7557607" y="157278"/>
                    <a:pt x="7554973" y="360850"/>
                    <a:pt x="7568797" y="576458"/>
                  </a:cubicBezTo>
                  <a:cubicBezTo>
                    <a:pt x="7582621" y="792066"/>
                    <a:pt x="7563258" y="1070516"/>
                    <a:pt x="7568797" y="1199836"/>
                  </a:cubicBezTo>
                  <a:cubicBezTo>
                    <a:pt x="7574336" y="1329156"/>
                    <a:pt x="7558843" y="1526111"/>
                    <a:pt x="7568797" y="1823215"/>
                  </a:cubicBezTo>
                  <a:cubicBezTo>
                    <a:pt x="7578751" y="2120319"/>
                    <a:pt x="7554850" y="2159592"/>
                    <a:pt x="7568797" y="2446594"/>
                  </a:cubicBezTo>
                  <a:cubicBezTo>
                    <a:pt x="7582744" y="2733596"/>
                    <a:pt x="7550705" y="2803919"/>
                    <a:pt x="7568797" y="3069973"/>
                  </a:cubicBezTo>
                  <a:cubicBezTo>
                    <a:pt x="7586889" y="3336027"/>
                    <a:pt x="7555955" y="3631824"/>
                    <a:pt x="7568797" y="3787193"/>
                  </a:cubicBezTo>
                  <a:cubicBezTo>
                    <a:pt x="7581639" y="3942562"/>
                    <a:pt x="7589206" y="4461671"/>
                    <a:pt x="7568797" y="4692098"/>
                  </a:cubicBezTo>
                  <a:cubicBezTo>
                    <a:pt x="7302561" y="4714590"/>
                    <a:pt x="6969063" y="4712186"/>
                    <a:pt x="6805037" y="4692098"/>
                  </a:cubicBezTo>
                  <a:cubicBezTo>
                    <a:pt x="6641011" y="4672010"/>
                    <a:pt x="6287313" y="4727826"/>
                    <a:pt x="6041276" y="4692098"/>
                  </a:cubicBezTo>
                  <a:cubicBezTo>
                    <a:pt x="5795239" y="4656370"/>
                    <a:pt x="5464388" y="4717650"/>
                    <a:pt x="5277516" y="4692098"/>
                  </a:cubicBezTo>
                  <a:cubicBezTo>
                    <a:pt x="5090644" y="4666546"/>
                    <a:pt x="4999355" y="4714618"/>
                    <a:pt x="4816507" y="4692098"/>
                  </a:cubicBezTo>
                  <a:cubicBezTo>
                    <a:pt x="4633659" y="4669578"/>
                    <a:pt x="4391775" y="4660265"/>
                    <a:pt x="4052747" y="4692098"/>
                  </a:cubicBezTo>
                  <a:cubicBezTo>
                    <a:pt x="3713719" y="4723931"/>
                    <a:pt x="3634012" y="4662650"/>
                    <a:pt x="3364674" y="4692098"/>
                  </a:cubicBezTo>
                  <a:cubicBezTo>
                    <a:pt x="3095336" y="4721546"/>
                    <a:pt x="2694614" y="4732622"/>
                    <a:pt x="2525226" y="4692098"/>
                  </a:cubicBezTo>
                  <a:cubicBezTo>
                    <a:pt x="2355838" y="4651574"/>
                    <a:pt x="2120273" y="4681703"/>
                    <a:pt x="1761465" y="4692098"/>
                  </a:cubicBezTo>
                  <a:cubicBezTo>
                    <a:pt x="1402657" y="4702493"/>
                    <a:pt x="1238827" y="4683790"/>
                    <a:pt x="1073393" y="4692098"/>
                  </a:cubicBezTo>
                  <a:cubicBezTo>
                    <a:pt x="907959" y="4700406"/>
                    <a:pt x="326100" y="4731706"/>
                    <a:pt x="0" y="4692098"/>
                  </a:cubicBezTo>
                  <a:cubicBezTo>
                    <a:pt x="-20323" y="4438654"/>
                    <a:pt x="-7595" y="4159672"/>
                    <a:pt x="0" y="4021798"/>
                  </a:cubicBezTo>
                  <a:cubicBezTo>
                    <a:pt x="7595" y="3883924"/>
                    <a:pt x="-8704" y="3611242"/>
                    <a:pt x="0" y="3398420"/>
                  </a:cubicBezTo>
                  <a:cubicBezTo>
                    <a:pt x="8704" y="3185598"/>
                    <a:pt x="33140" y="2913508"/>
                    <a:pt x="0" y="2634278"/>
                  </a:cubicBezTo>
                  <a:cubicBezTo>
                    <a:pt x="-33140" y="2355048"/>
                    <a:pt x="15141" y="2246160"/>
                    <a:pt x="0" y="1870136"/>
                  </a:cubicBezTo>
                  <a:cubicBezTo>
                    <a:pt x="-15141" y="1494112"/>
                    <a:pt x="-13952" y="1474386"/>
                    <a:pt x="0" y="1340599"/>
                  </a:cubicBezTo>
                  <a:cubicBezTo>
                    <a:pt x="13952" y="1206812"/>
                    <a:pt x="-27651" y="985347"/>
                    <a:pt x="0" y="717221"/>
                  </a:cubicBezTo>
                  <a:cubicBezTo>
                    <a:pt x="27651" y="449095"/>
                    <a:pt x="-9920" y="168393"/>
                    <a:pt x="0" y="0"/>
                  </a:cubicBezTo>
                  <a:close/>
                </a:path>
              </a:pathLst>
            </a:custGeom>
            <a:noFill/>
            <a:ln w="76200">
              <a:solidFill>
                <a:srgbClr val="4CAFA7"/>
              </a:solidFill>
              <a:extLst>
                <a:ext uri="{C807C97D-BFC1-408E-A445-0C87EB9F89A2}">
                  <ask:lineSketchStyleProps xmlns:ask="http://schemas.microsoft.com/office/drawing/2018/sketchyshapes" sd="380398545">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4061E2E1-DD55-67DD-A343-15756AAE1979}"/>
                </a:ext>
              </a:extLst>
            </p:cNvPr>
            <p:cNvSpPr txBox="1"/>
            <p:nvPr/>
          </p:nvSpPr>
          <p:spPr>
            <a:xfrm>
              <a:off x="1933759" y="5904117"/>
              <a:ext cx="6549842" cy="2400657"/>
            </a:xfrm>
            <a:prstGeom prst="rect">
              <a:avLst/>
            </a:prstGeom>
            <a:noFill/>
          </p:spPr>
          <p:txBody>
            <a:bodyPr wrap="square" rtlCol="0">
              <a:spAutoFit/>
            </a:bodyPr>
            <a:lstStyle/>
            <a:p>
              <a:pPr marL="571500" marR="0" lvl="0" indent="-571500" algn="l" defTabSz="1371600" rtl="0" eaLnBrk="1" fontAlgn="auto" latinLnBrk="0" hangingPunct="1">
                <a:lnSpc>
                  <a:spcPct val="100000"/>
                </a:lnSpc>
                <a:spcBef>
                  <a:spcPts val="0"/>
                </a:spcBef>
                <a:spcAft>
                  <a:spcPts val="2400"/>
                </a:spcAft>
                <a:buClr>
                  <a:srgbClr val="009999"/>
                </a:buClr>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All geographic units are scored according to a </a:t>
              </a:r>
              <a:r>
                <a:rPr lang="en-US" sz="2600" dirty="0">
                  <a:solidFill>
                    <a:srgbClr val="009999"/>
                  </a:solidFill>
                  <a:latin typeface="Atkinson Hyperlegible Bold" panose="020B0604020202020204" charset="0"/>
                </a:rPr>
                <a:t>vulnerability</a:t>
              </a:r>
              <a:r>
                <a:rPr kumimoji="0" lang="en-US" sz="26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index</a:t>
              </a:r>
            </a:p>
            <a:p>
              <a:pPr marL="571500" marR="0" lvl="0" indent="-571500" algn="l" defTabSz="1371600" rtl="0" eaLnBrk="1" fontAlgn="auto" latinLnBrk="0" hangingPunct="1">
                <a:lnSpc>
                  <a:spcPct val="100000"/>
                </a:lnSpc>
                <a:spcBef>
                  <a:spcPts val="0"/>
                </a:spcBef>
                <a:spcAft>
                  <a:spcPts val="2400"/>
                </a:spcAft>
                <a:buClr>
                  <a:srgbClr val="009999"/>
                </a:buClr>
                <a:buSzTx/>
                <a:buFont typeface="Arial" panose="020B0604020202020204" pitchFamily="34" charset="0"/>
                <a:buChar char="•"/>
                <a:tabLst/>
                <a:defRPr/>
              </a:pPr>
              <a:r>
                <a:rPr kumimoji="0" lang="fr-FR" sz="26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Guides </a:t>
              </a:r>
              <a:r>
                <a:rPr kumimoji="0" lang="fr-FR" sz="26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objective </a:t>
              </a:r>
              <a:r>
                <a:rPr kumimoji="0" lang="fr-FR" sz="26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decision</a:t>
              </a:r>
              <a:r>
                <a:rPr kumimoji="0" lang="fr-FR" sz="26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a:t>
              </a:r>
              <a:r>
                <a:rPr kumimoji="0" lang="fr-FR" sz="26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making</a:t>
              </a:r>
              <a:r>
                <a:rPr kumimoji="0" lang="fr-FR" sz="26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rPr>
                <a:t> </a:t>
              </a:r>
              <a:r>
                <a:rPr kumimoji="0" lang="fr-FR" sz="26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to </a:t>
              </a:r>
              <a:r>
                <a:rPr kumimoji="0" lang="fr-FR" sz="2600" b="0" i="0" u="none" strike="noStrike" kern="1200" cap="none" spc="0" normalizeH="0" baseline="0" noProof="0" dirty="0" err="1">
                  <a:ln>
                    <a:noFill/>
                  </a:ln>
                  <a:solidFill>
                    <a:prstClr val="black">
                      <a:lumMod val="95000"/>
                      <a:lumOff val="5000"/>
                    </a:prstClr>
                  </a:solidFill>
                  <a:effectLst/>
                  <a:uLnTx/>
                  <a:uFillTx/>
                  <a:latin typeface="Atkinson Hyperlegible" panose="020B0604020202020204" charset="0"/>
                  <a:ea typeface="+mn-ea"/>
                  <a:cs typeface="+mn-cs"/>
                </a:rPr>
                <a:t>prioritize</a:t>
              </a:r>
              <a:r>
                <a:rPr kumimoji="0" lang="fr-FR" sz="26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 mos</a:t>
              </a:r>
              <a:r>
                <a:rPr lang="fr-FR" sz="2600" dirty="0">
                  <a:solidFill>
                    <a:prstClr val="black">
                      <a:lumMod val="95000"/>
                      <a:lumOff val="5000"/>
                    </a:prstClr>
                  </a:solidFill>
                  <a:latin typeface="Atkinson Hyperlegible" panose="020B0604020202020204" charset="0"/>
                </a:rPr>
                <a:t>t </a:t>
              </a:r>
              <a:r>
                <a:rPr lang="fr-FR" sz="2600" dirty="0" err="1">
                  <a:solidFill>
                    <a:prstClr val="black">
                      <a:lumMod val="95000"/>
                      <a:lumOff val="5000"/>
                    </a:prstClr>
                  </a:solidFill>
                  <a:latin typeface="Atkinson Hyperlegible" panose="020B0604020202020204" charset="0"/>
                </a:rPr>
                <a:t>vulnerable</a:t>
              </a:r>
              <a:r>
                <a:rPr lang="fr-FR" sz="2600" dirty="0">
                  <a:solidFill>
                    <a:prstClr val="black">
                      <a:lumMod val="95000"/>
                      <a:lumOff val="5000"/>
                    </a:prstClr>
                  </a:solidFill>
                  <a:latin typeface="Atkinson Hyperlegible" panose="020B0604020202020204" charset="0"/>
                </a:rPr>
                <a:t> </a:t>
              </a:r>
              <a:r>
                <a:rPr kumimoji="0" lang="fr-FR" sz="2600" b="0" i="0" u="none" strike="noStrike" kern="1200" cap="none" spc="0" normalizeH="0" baseline="0" noProof="0" dirty="0" err="1">
                  <a:ln>
                    <a:noFill/>
                  </a:ln>
                  <a:solidFill>
                    <a:prstClr val="black">
                      <a:lumMod val="95000"/>
                      <a:lumOff val="5000"/>
                    </a:prstClr>
                  </a:solidFill>
                  <a:effectLst/>
                  <a:uLnTx/>
                  <a:uFillTx/>
                  <a:latin typeface="Atkinson Hyperlegible" panose="020B0604020202020204" charset="0"/>
                  <a:ea typeface="+mn-ea"/>
                  <a:cs typeface="+mn-cs"/>
                </a:rPr>
                <a:t>geographic</a:t>
              </a:r>
              <a:r>
                <a:rPr kumimoji="0" lang="fr-FR" sz="26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 </a:t>
              </a:r>
              <a:r>
                <a:rPr kumimoji="0" lang="fr-FR" sz="2600" b="0" i="0" u="none" strike="noStrike" kern="1200" cap="none" spc="0" normalizeH="0" baseline="0" noProof="0" dirty="0" err="1">
                  <a:ln>
                    <a:noFill/>
                  </a:ln>
                  <a:solidFill>
                    <a:prstClr val="black">
                      <a:lumMod val="95000"/>
                      <a:lumOff val="5000"/>
                    </a:prstClr>
                  </a:solidFill>
                  <a:effectLst/>
                  <a:uLnTx/>
                  <a:uFillTx/>
                  <a:latin typeface="Atkinson Hyperlegible" panose="020B0604020202020204" charset="0"/>
                  <a:ea typeface="+mn-ea"/>
                  <a:cs typeface="+mn-cs"/>
                </a:rPr>
                <a:t>units</a:t>
              </a:r>
              <a:endParaRPr kumimoji="0" lang="fr-FR" sz="26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endParaRPr>
            </a:p>
          </p:txBody>
        </p:sp>
        <p:sp>
          <p:nvSpPr>
            <p:cNvPr id="11" name="Arrow: Pentagon 10">
              <a:extLst>
                <a:ext uri="{FF2B5EF4-FFF2-40B4-BE49-F238E27FC236}">
                  <a16:creationId xmlns:a16="http://schemas.microsoft.com/office/drawing/2014/main" id="{21AE3147-53F3-1FFC-C752-0C4289555FDB}"/>
                </a:ext>
              </a:extLst>
            </p:cNvPr>
            <p:cNvSpPr/>
            <p:nvPr/>
          </p:nvSpPr>
          <p:spPr>
            <a:xfrm>
              <a:off x="1596408" y="3572411"/>
              <a:ext cx="8229600" cy="1439032"/>
            </a:xfrm>
            <a:prstGeom prst="homePlate">
              <a:avLst/>
            </a:prstGeom>
            <a:solidFill>
              <a:srgbClr val="4CAFA7"/>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Data-</a:t>
              </a:r>
              <a:r>
                <a:rPr kumimoji="0" lang="fr-FR" sz="3200" b="1" i="0" u="none" strike="noStrike" kern="1200" cap="none" spc="0" normalizeH="0" baseline="0" noProof="0" dirty="0" err="1">
                  <a:ln>
                    <a:noFill/>
                  </a:ln>
                  <a:solidFill>
                    <a:prstClr val="white"/>
                  </a:solidFill>
                  <a:effectLst/>
                  <a:uLnTx/>
                  <a:uFillTx/>
                  <a:latin typeface="Cavolini" panose="03000502040302020204" pitchFamily="66" charset="0"/>
                  <a:cs typeface="Cavolini" panose="03000502040302020204" pitchFamily="66" charset="0"/>
                </a:rPr>
                <a:t>driven</a:t>
              </a:r>
              <a:r>
                <a:rPr kumimoji="0" lang="fr-FR" sz="32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 phase</a:t>
              </a:r>
            </a:p>
          </p:txBody>
        </p:sp>
      </p:grpSp>
      <p:grpSp>
        <p:nvGrpSpPr>
          <p:cNvPr id="12" name="Group 11">
            <a:extLst>
              <a:ext uri="{FF2B5EF4-FFF2-40B4-BE49-F238E27FC236}">
                <a16:creationId xmlns:a16="http://schemas.microsoft.com/office/drawing/2014/main" id="{6A69993B-599A-34E6-4C8D-7BA2A6E51C76}"/>
              </a:ext>
            </a:extLst>
          </p:cNvPr>
          <p:cNvGrpSpPr/>
          <p:nvPr/>
        </p:nvGrpSpPr>
        <p:grpSpPr>
          <a:xfrm>
            <a:off x="9165205" y="3575835"/>
            <a:ext cx="8001000" cy="6259762"/>
            <a:chOff x="9165205" y="3575835"/>
            <a:chExt cx="8001000" cy="6259762"/>
          </a:xfrm>
        </p:grpSpPr>
        <p:sp>
          <p:nvSpPr>
            <p:cNvPr id="8" name="Rectangle 7">
              <a:extLst>
                <a:ext uri="{FF2B5EF4-FFF2-40B4-BE49-F238E27FC236}">
                  <a16:creationId xmlns:a16="http://schemas.microsoft.com/office/drawing/2014/main" id="{E813C60B-D568-0C0C-5782-D566E940DF4E}"/>
                </a:ext>
              </a:extLst>
            </p:cNvPr>
            <p:cNvSpPr/>
            <p:nvPr/>
          </p:nvSpPr>
          <p:spPr>
            <a:xfrm>
              <a:off x="9291434" y="5143499"/>
              <a:ext cx="7267664" cy="4692098"/>
            </a:xfrm>
            <a:custGeom>
              <a:avLst/>
              <a:gdLst>
                <a:gd name="connsiteX0" fmla="*/ 0 w 7267664"/>
                <a:gd name="connsiteY0" fmla="*/ 0 h 4692098"/>
                <a:gd name="connsiteX1" fmla="*/ 515343 w 7267664"/>
                <a:gd name="connsiteY1" fmla="*/ 0 h 4692098"/>
                <a:gd name="connsiteX2" fmla="*/ 1176040 w 7267664"/>
                <a:gd name="connsiteY2" fmla="*/ 0 h 4692098"/>
                <a:gd name="connsiteX3" fmla="*/ 1982090 w 7267664"/>
                <a:gd name="connsiteY3" fmla="*/ 0 h 4692098"/>
                <a:gd name="connsiteX4" fmla="*/ 2642787 w 7267664"/>
                <a:gd name="connsiteY4" fmla="*/ 0 h 4692098"/>
                <a:gd name="connsiteX5" fmla="*/ 3158130 w 7267664"/>
                <a:gd name="connsiteY5" fmla="*/ 0 h 4692098"/>
                <a:gd name="connsiteX6" fmla="*/ 3818827 w 7267664"/>
                <a:gd name="connsiteY6" fmla="*/ 0 h 4692098"/>
                <a:gd name="connsiteX7" fmla="*/ 4261494 w 7267664"/>
                <a:gd name="connsiteY7" fmla="*/ 0 h 4692098"/>
                <a:gd name="connsiteX8" fmla="*/ 4704161 w 7267664"/>
                <a:gd name="connsiteY8" fmla="*/ 0 h 4692098"/>
                <a:gd name="connsiteX9" fmla="*/ 5219504 w 7267664"/>
                <a:gd name="connsiteY9" fmla="*/ 0 h 4692098"/>
                <a:gd name="connsiteX10" fmla="*/ 5807524 w 7267664"/>
                <a:gd name="connsiteY10" fmla="*/ 0 h 4692098"/>
                <a:gd name="connsiteX11" fmla="*/ 6395544 w 7267664"/>
                <a:gd name="connsiteY11" fmla="*/ 0 h 4692098"/>
                <a:gd name="connsiteX12" fmla="*/ 7267664 w 7267664"/>
                <a:gd name="connsiteY12" fmla="*/ 0 h 4692098"/>
                <a:gd name="connsiteX13" fmla="*/ 7267664 w 7267664"/>
                <a:gd name="connsiteY13" fmla="*/ 717221 h 4692098"/>
                <a:gd name="connsiteX14" fmla="*/ 7267664 w 7267664"/>
                <a:gd name="connsiteY14" fmla="*/ 1434441 h 4692098"/>
                <a:gd name="connsiteX15" fmla="*/ 7267664 w 7267664"/>
                <a:gd name="connsiteY15" fmla="*/ 2104741 h 4692098"/>
                <a:gd name="connsiteX16" fmla="*/ 7267664 w 7267664"/>
                <a:gd name="connsiteY16" fmla="*/ 2821962 h 4692098"/>
                <a:gd name="connsiteX17" fmla="*/ 7267664 w 7267664"/>
                <a:gd name="connsiteY17" fmla="*/ 3586103 h 4692098"/>
                <a:gd name="connsiteX18" fmla="*/ 7267664 w 7267664"/>
                <a:gd name="connsiteY18" fmla="*/ 4692098 h 4692098"/>
                <a:gd name="connsiteX19" fmla="*/ 6534291 w 7267664"/>
                <a:gd name="connsiteY19" fmla="*/ 4692098 h 4692098"/>
                <a:gd name="connsiteX20" fmla="*/ 6018947 w 7267664"/>
                <a:gd name="connsiteY20" fmla="*/ 4692098 h 4692098"/>
                <a:gd name="connsiteX21" fmla="*/ 5212897 w 7267664"/>
                <a:gd name="connsiteY21" fmla="*/ 4692098 h 4692098"/>
                <a:gd name="connsiteX22" fmla="*/ 4624877 w 7267664"/>
                <a:gd name="connsiteY22" fmla="*/ 4692098 h 4692098"/>
                <a:gd name="connsiteX23" fmla="*/ 4182210 w 7267664"/>
                <a:gd name="connsiteY23" fmla="*/ 4692098 h 4692098"/>
                <a:gd name="connsiteX24" fmla="*/ 3521514 w 7267664"/>
                <a:gd name="connsiteY24" fmla="*/ 4692098 h 4692098"/>
                <a:gd name="connsiteX25" fmla="*/ 2933493 w 7267664"/>
                <a:gd name="connsiteY25" fmla="*/ 4692098 h 4692098"/>
                <a:gd name="connsiteX26" fmla="*/ 2345473 w 7267664"/>
                <a:gd name="connsiteY26" fmla="*/ 4692098 h 4692098"/>
                <a:gd name="connsiteX27" fmla="*/ 1684777 w 7267664"/>
                <a:gd name="connsiteY27" fmla="*/ 4692098 h 4692098"/>
                <a:gd name="connsiteX28" fmla="*/ 951403 w 7267664"/>
                <a:gd name="connsiteY28" fmla="*/ 4692098 h 4692098"/>
                <a:gd name="connsiteX29" fmla="*/ 0 w 7267664"/>
                <a:gd name="connsiteY29" fmla="*/ 4692098 h 4692098"/>
                <a:gd name="connsiteX30" fmla="*/ 0 w 7267664"/>
                <a:gd name="connsiteY30" fmla="*/ 3974877 h 4692098"/>
                <a:gd name="connsiteX31" fmla="*/ 0 w 7267664"/>
                <a:gd name="connsiteY31" fmla="*/ 3257657 h 4692098"/>
                <a:gd name="connsiteX32" fmla="*/ 0 w 7267664"/>
                <a:gd name="connsiteY32" fmla="*/ 2587357 h 4692098"/>
                <a:gd name="connsiteX33" fmla="*/ 0 w 7267664"/>
                <a:gd name="connsiteY33" fmla="*/ 1870136 h 4692098"/>
                <a:gd name="connsiteX34" fmla="*/ 0 w 7267664"/>
                <a:gd name="connsiteY34" fmla="*/ 1152916 h 4692098"/>
                <a:gd name="connsiteX35" fmla="*/ 0 w 7267664"/>
                <a:gd name="connsiteY35" fmla="*/ 0 h 469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267664" h="4692098" extrusionOk="0">
                  <a:moveTo>
                    <a:pt x="0" y="0"/>
                  </a:moveTo>
                  <a:cubicBezTo>
                    <a:pt x="172899" y="21412"/>
                    <a:pt x="344214" y="3422"/>
                    <a:pt x="515343" y="0"/>
                  </a:cubicBezTo>
                  <a:cubicBezTo>
                    <a:pt x="686472" y="-3422"/>
                    <a:pt x="960600" y="19503"/>
                    <a:pt x="1176040" y="0"/>
                  </a:cubicBezTo>
                  <a:cubicBezTo>
                    <a:pt x="1391480" y="-19503"/>
                    <a:pt x="1739162" y="-5147"/>
                    <a:pt x="1982090" y="0"/>
                  </a:cubicBezTo>
                  <a:cubicBezTo>
                    <a:pt x="2225018" y="5147"/>
                    <a:pt x="2406348" y="28944"/>
                    <a:pt x="2642787" y="0"/>
                  </a:cubicBezTo>
                  <a:cubicBezTo>
                    <a:pt x="2879226" y="-28944"/>
                    <a:pt x="2961954" y="-20131"/>
                    <a:pt x="3158130" y="0"/>
                  </a:cubicBezTo>
                  <a:cubicBezTo>
                    <a:pt x="3354306" y="20131"/>
                    <a:pt x="3489896" y="-4555"/>
                    <a:pt x="3818827" y="0"/>
                  </a:cubicBezTo>
                  <a:cubicBezTo>
                    <a:pt x="4147758" y="4555"/>
                    <a:pt x="4044994" y="2390"/>
                    <a:pt x="4261494" y="0"/>
                  </a:cubicBezTo>
                  <a:cubicBezTo>
                    <a:pt x="4477994" y="-2390"/>
                    <a:pt x="4502144" y="18834"/>
                    <a:pt x="4704161" y="0"/>
                  </a:cubicBezTo>
                  <a:cubicBezTo>
                    <a:pt x="4906178" y="-18834"/>
                    <a:pt x="5103349" y="-22548"/>
                    <a:pt x="5219504" y="0"/>
                  </a:cubicBezTo>
                  <a:cubicBezTo>
                    <a:pt x="5335659" y="22548"/>
                    <a:pt x="5519849" y="12028"/>
                    <a:pt x="5807524" y="0"/>
                  </a:cubicBezTo>
                  <a:cubicBezTo>
                    <a:pt x="6095199" y="-12028"/>
                    <a:pt x="6269592" y="9161"/>
                    <a:pt x="6395544" y="0"/>
                  </a:cubicBezTo>
                  <a:cubicBezTo>
                    <a:pt x="6521496" y="-9161"/>
                    <a:pt x="6915354" y="-42129"/>
                    <a:pt x="7267664" y="0"/>
                  </a:cubicBezTo>
                  <a:cubicBezTo>
                    <a:pt x="7249323" y="312219"/>
                    <a:pt x="7242086" y="458640"/>
                    <a:pt x="7267664" y="717221"/>
                  </a:cubicBezTo>
                  <a:cubicBezTo>
                    <a:pt x="7293242" y="975802"/>
                    <a:pt x="7258309" y="1212308"/>
                    <a:pt x="7267664" y="1434441"/>
                  </a:cubicBezTo>
                  <a:cubicBezTo>
                    <a:pt x="7277019" y="1656574"/>
                    <a:pt x="7264915" y="1967775"/>
                    <a:pt x="7267664" y="2104741"/>
                  </a:cubicBezTo>
                  <a:cubicBezTo>
                    <a:pt x="7270413" y="2241707"/>
                    <a:pt x="7272437" y="2506593"/>
                    <a:pt x="7267664" y="2821962"/>
                  </a:cubicBezTo>
                  <a:cubicBezTo>
                    <a:pt x="7262891" y="3137331"/>
                    <a:pt x="7236027" y="3261291"/>
                    <a:pt x="7267664" y="3586103"/>
                  </a:cubicBezTo>
                  <a:cubicBezTo>
                    <a:pt x="7299301" y="3910915"/>
                    <a:pt x="7269451" y="4285512"/>
                    <a:pt x="7267664" y="4692098"/>
                  </a:cubicBezTo>
                  <a:cubicBezTo>
                    <a:pt x="7093157" y="4713569"/>
                    <a:pt x="6745604" y="4712508"/>
                    <a:pt x="6534291" y="4692098"/>
                  </a:cubicBezTo>
                  <a:cubicBezTo>
                    <a:pt x="6322978" y="4671688"/>
                    <a:pt x="6138382" y="4688679"/>
                    <a:pt x="6018947" y="4692098"/>
                  </a:cubicBezTo>
                  <a:cubicBezTo>
                    <a:pt x="5899512" y="4695517"/>
                    <a:pt x="5515695" y="4682829"/>
                    <a:pt x="5212897" y="4692098"/>
                  </a:cubicBezTo>
                  <a:cubicBezTo>
                    <a:pt x="4910099" y="4701368"/>
                    <a:pt x="4844031" y="4705488"/>
                    <a:pt x="4624877" y="4692098"/>
                  </a:cubicBezTo>
                  <a:cubicBezTo>
                    <a:pt x="4405723" y="4678708"/>
                    <a:pt x="4327594" y="4683426"/>
                    <a:pt x="4182210" y="4692098"/>
                  </a:cubicBezTo>
                  <a:cubicBezTo>
                    <a:pt x="4036826" y="4700770"/>
                    <a:pt x="3777533" y="4691110"/>
                    <a:pt x="3521514" y="4692098"/>
                  </a:cubicBezTo>
                  <a:cubicBezTo>
                    <a:pt x="3265495" y="4693086"/>
                    <a:pt x="3208051" y="4715528"/>
                    <a:pt x="2933493" y="4692098"/>
                  </a:cubicBezTo>
                  <a:cubicBezTo>
                    <a:pt x="2658935" y="4668668"/>
                    <a:pt x="2490327" y="4719990"/>
                    <a:pt x="2345473" y="4692098"/>
                  </a:cubicBezTo>
                  <a:cubicBezTo>
                    <a:pt x="2200619" y="4664206"/>
                    <a:pt x="1934861" y="4703618"/>
                    <a:pt x="1684777" y="4692098"/>
                  </a:cubicBezTo>
                  <a:cubicBezTo>
                    <a:pt x="1434693" y="4680578"/>
                    <a:pt x="1211357" y="4703883"/>
                    <a:pt x="951403" y="4692098"/>
                  </a:cubicBezTo>
                  <a:cubicBezTo>
                    <a:pt x="691449" y="4680313"/>
                    <a:pt x="239330" y="4662605"/>
                    <a:pt x="0" y="4692098"/>
                  </a:cubicBezTo>
                  <a:cubicBezTo>
                    <a:pt x="-15143" y="4483056"/>
                    <a:pt x="-11166" y="4307417"/>
                    <a:pt x="0" y="3974877"/>
                  </a:cubicBezTo>
                  <a:cubicBezTo>
                    <a:pt x="11166" y="3642337"/>
                    <a:pt x="22542" y="3528453"/>
                    <a:pt x="0" y="3257657"/>
                  </a:cubicBezTo>
                  <a:cubicBezTo>
                    <a:pt x="-22542" y="2986861"/>
                    <a:pt x="-23273" y="2911625"/>
                    <a:pt x="0" y="2587357"/>
                  </a:cubicBezTo>
                  <a:cubicBezTo>
                    <a:pt x="23273" y="2263089"/>
                    <a:pt x="-2097" y="2181658"/>
                    <a:pt x="0" y="1870136"/>
                  </a:cubicBezTo>
                  <a:cubicBezTo>
                    <a:pt x="2097" y="1558614"/>
                    <a:pt x="26005" y="1357428"/>
                    <a:pt x="0" y="1152916"/>
                  </a:cubicBezTo>
                  <a:cubicBezTo>
                    <a:pt x="-26005" y="948404"/>
                    <a:pt x="-42299" y="361872"/>
                    <a:pt x="0" y="0"/>
                  </a:cubicBezTo>
                  <a:close/>
                </a:path>
              </a:pathLst>
            </a:custGeom>
            <a:noFill/>
            <a:ln w="76200">
              <a:solidFill>
                <a:srgbClr val="4DB1A9"/>
              </a:solidFill>
              <a:extLst>
                <a:ext uri="{C807C97D-BFC1-408E-A445-0C87EB9F89A2}">
                  <ask:lineSketchStyleProps xmlns:ask="http://schemas.microsoft.com/office/drawing/2018/sketchyshapes" sd="1002274933">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GB"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TextBox 14">
              <a:extLst>
                <a:ext uri="{FF2B5EF4-FFF2-40B4-BE49-F238E27FC236}">
                  <a16:creationId xmlns:a16="http://schemas.microsoft.com/office/drawing/2014/main" id="{A5FEC918-EAA7-8644-9337-3229EB46D2B6}"/>
                </a:ext>
              </a:extLst>
            </p:cNvPr>
            <p:cNvSpPr txBox="1"/>
            <p:nvPr/>
          </p:nvSpPr>
          <p:spPr>
            <a:xfrm>
              <a:off x="9417662" y="5415189"/>
              <a:ext cx="7141436" cy="2554545"/>
            </a:xfrm>
            <a:prstGeom prst="rect">
              <a:avLst/>
            </a:prstGeom>
            <a:noFill/>
          </p:spPr>
          <p:txBody>
            <a:bodyPr wrap="square" rtlCol="0">
              <a:spAutoFit/>
            </a:bodyPr>
            <a:lstStyle/>
            <a:p>
              <a:pPr marL="571500" marR="0" lvl="0" indent="-571500" algn="l" defTabSz="13716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Stakeholders from:</a:t>
              </a:r>
            </a:p>
            <a:p>
              <a:pPr marL="1028700" marR="0" lvl="1" indent="-571500" algn="l" defTabSz="1371600" rtl="0" eaLnBrk="1" fontAlgn="auto" latinLnBrk="0" hangingPunct="1">
                <a:lnSpc>
                  <a:spcPct val="100000"/>
                </a:lnSpc>
                <a:spcBef>
                  <a:spcPts val="0"/>
                </a:spcBef>
                <a:spcAft>
                  <a:spcPts val="0"/>
                </a:spcAft>
                <a:buClr>
                  <a:srgbClr val="009999"/>
                </a:buClr>
                <a:buSzTx/>
                <a:buFont typeface="Courier New" panose="02070309020205020404" pitchFamily="49" charset="0"/>
                <a:buChar char="o"/>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Multiple sectors </a:t>
              </a:r>
            </a:p>
            <a:p>
              <a:pPr marL="1028700" marR="0" lvl="1" indent="-571500" algn="l" defTabSz="1371600" rtl="0" eaLnBrk="1" fontAlgn="auto" latinLnBrk="0" hangingPunct="1">
                <a:lnSpc>
                  <a:spcPct val="100000"/>
                </a:lnSpc>
                <a:spcBef>
                  <a:spcPts val="0"/>
                </a:spcBef>
                <a:spcAft>
                  <a:spcPts val="0"/>
                </a:spcAft>
                <a:buClr>
                  <a:srgbClr val="009999"/>
                </a:buClr>
                <a:buSzTx/>
                <a:buFont typeface="Courier New" panose="02070309020205020404" pitchFamily="49" charset="0"/>
                <a:buChar char="o"/>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Multiple levels </a:t>
              </a:r>
            </a:p>
            <a:p>
              <a:pPr marL="1028700" marR="0" lvl="1" indent="-571500" algn="l" defTabSz="1371600" rtl="0" eaLnBrk="1" fontAlgn="auto" latinLnBrk="0" hangingPunct="1">
                <a:lnSpc>
                  <a:spcPct val="100000"/>
                </a:lnSpc>
                <a:spcBef>
                  <a:spcPts val="0"/>
                </a:spcBef>
                <a:spcAft>
                  <a:spcPts val="1200"/>
                </a:spcAft>
                <a:buClr>
                  <a:srgbClr val="009999"/>
                </a:buClr>
                <a:buSzTx/>
                <a:buFont typeface="Courier New" panose="02070309020205020404" pitchFamily="49" charset="0"/>
                <a:buChar char="o"/>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Multiple organizations</a:t>
              </a:r>
            </a:p>
            <a:p>
              <a:pPr marL="457200" marR="0" lvl="0" indent="-457200" algn="l" defTabSz="1371600"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en-GB" sz="26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Decide based on </a:t>
              </a:r>
              <a:r>
                <a:rPr kumimoji="0" lang="en-GB" sz="26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consensus </a:t>
              </a:r>
              <a:r>
                <a:rPr kumimoji="0" lang="en-GB" sz="26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rPr>
                <a:t>on a vulnerability index </a:t>
              </a:r>
              <a:r>
                <a:rPr kumimoji="0" lang="en-GB" sz="26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threshold</a:t>
              </a:r>
              <a:endParaRPr kumimoji="0" lang="en-GB" sz="26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endParaRPr>
            </a:p>
          </p:txBody>
        </p:sp>
        <p:sp>
          <p:nvSpPr>
            <p:cNvPr id="13" name="Arrow: Chevron 12">
              <a:extLst>
                <a:ext uri="{FF2B5EF4-FFF2-40B4-BE49-F238E27FC236}">
                  <a16:creationId xmlns:a16="http://schemas.microsoft.com/office/drawing/2014/main" id="{BC89F165-2A60-E832-6746-F763F95057F6}"/>
                </a:ext>
              </a:extLst>
            </p:cNvPr>
            <p:cNvSpPr/>
            <p:nvPr/>
          </p:nvSpPr>
          <p:spPr>
            <a:xfrm>
              <a:off x="9165205" y="3575835"/>
              <a:ext cx="8001000" cy="1435608"/>
            </a:xfrm>
            <a:prstGeom prst="chevron">
              <a:avLst/>
            </a:prstGeom>
            <a:solidFill>
              <a:srgbClr val="4DB1A9"/>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en-GB" sz="3200" b="1" dirty="0">
                  <a:solidFill>
                    <a:prstClr val="white"/>
                  </a:solidFill>
                  <a:latin typeface="Cavolini" panose="03000502040302020204" pitchFamily="66" charset="0"/>
                  <a:cs typeface="Cavolini" panose="03000502040302020204" pitchFamily="66" charset="0"/>
                </a:rPr>
                <a:t>Decision-making phase </a:t>
              </a:r>
            </a:p>
          </p:txBody>
        </p:sp>
      </p:grpSp>
      <p:sp>
        <p:nvSpPr>
          <p:cNvPr id="18" name="Rectangle 17">
            <a:extLst>
              <a:ext uri="{FF2B5EF4-FFF2-40B4-BE49-F238E27FC236}">
                <a16:creationId xmlns:a16="http://schemas.microsoft.com/office/drawing/2014/main" id="{FEC70C0C-C035-C991-30AF-08E41B032D28}"/>
              </a:ext>
            </a:extLst>
          </p:cNvPr>
          <p:cNvSpPr/>
          <p:nvPr/>
        </p:nvSpPr>
        <p:spPr>
          <a:xfrm>
            <a:off x="16559098" y="3506383"/>
            <a:ext cx="1061992" cy="15710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FDBECD5A-3792-2F63-2CFB-4A16F1C27F76}"/>
              </a:ext>
            </a:extLst>
          </p:cNvPr>
          <p:cNvSpPr txBox="1"/>
          <p:nvPr/>
        </p:nvSpPr>
        <p:spPr>
          <a:xfrm>
            <a:off x="9086577" y="8056280"/>
            <a:ext cx="7267664" cy="1692771"/>
          </a:xfrm>
          <a:prstGeom prst="rect">
            <a:avLst/>
          </a:prstGeom>
          <a:noFill/>
        </p:spPr>
        <p:txBody>
          <a:bodyPr wrap="square">
            <a:spAutoFit/>
          </a:bodyPr>
          <a:lstStyle/>
          <a:p>
            <a:pPr marL="800100" marR="0" lvl="1" indent="-342900" algn="l" defTabSz="1371600" rtl="0" eaLnBrk="1" fontAlgn="auto" latinLnBrk="0" hangingPunct="1">
              <a:lnSpc>
                <a:spcPct val="100000"/>
              </a:lnSpc>
              <a:spcBef>
                <a:spcPts val="0"/>
              </a:spcBef>
              <a:spcAft>
                <a:spcPts val="1200"/>
              </a:spcAft>
              <a:buClr>
                <a:srgbClr val="009999"/>
              </a:buClr>
              <a:buSzTx/>
              <a:buFontTx/>
              <a:buBlip>
                <a:blip r:embed="rId3"/>
              </a:buBlip>
              <a:tabLst/>
              <a:defRPr/>
            </a:pPr>
            <a:r>
              <a:rPr kumimoji="0" lang="en-GB" sz="2600" b="1" i="0" u="none" strike="noStrike" kern="1200" cap="none" spc="0" normalizeH="0" baseline="0" noProof="0" dirty="0">
                <a:ln>
                  <a:noFill/>
                </a:ln>
                <a:solidFill>
                  <a:srgbClr val="009999"/>
                </a:solidFill>
                <a:effectLst/>
                <a:uLnTx/>
                <a:uFillTx/>
                <a:latin typeface="Cavolini" panose="03000502040302020204" pitchFamily="66" charset="0"/>
                <a:cs typeface="Cavolini" panose="03000502040302020204" pitchFamily="66" charset="0"/>
              </a:rPr>
              <a:t>All geographic units with cholera outbreaks in recent years and those with a vulnerability index ≥ threshold are PAMIs</a:t>
            </a:r>
          </a:p>
        </p:txBody>
      </p:sp>
      <p:sp>
        <p:nvSpPr>
          <p:cNvPr id="10" name="Slide Number Placeholder 9">
            <a:extLst>
              <a:ext uri="{FF2B5EF4-FFF2-40B4-BE49-F238E27FC236}">
                <a16:creationId xmlns:a16="http://schemas.microsoft.com/office/drawing/2014/main" id="{AFB8A2D7-DAC2-06E8-74B0-93A051C7A4B3}"/>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5</a:t>
            </a:fld>
            <a:endParaRPr lang="en-US" sz="1200" dirty="0"/>
          </a:p>
        </p:txBody>
      </p:sp>
    </p:spTree>
    <p:extLst>
      <p:ext uri="{BB962C8B-B14F-4D97-AF65-F5344CB8AC3E}">
        <p14:creationId xmlns:p14="http://schemas.microsoft.com/office/powerpoint/2010/main" val="888294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40A242-A933-381C-165D-2E2CF7D8B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6" name="TextBox 5">
            <a:extLst>
              <a:ext uri="{FF2B5EF4-FFF2-40B4-BE49-F238E27FC236}">
                <a16:creationId xmlns:a16="http://schemas.microsoft.com/office/drawing/2014/main" id="{5E2955A0-83DC-2F4C-EBD5-C2BBDA6BB1DA}"/>
              </a:ext>
            </a:extLst>
          </p:cNvPr>
          <p:cNvSpPr txBox="1"/>
          <p:nvPr/>
        </p:nvSpPr>
        <p:spPr>
          <a:xfrm>
            <a:off x="15673137" y="9942634"/>
            <a:ext cx="2614863" cy="338554"/>
          </a:xfrm>
          <a:prstGeom prst="rect">
            <a:avLst/>
          </a:prstGeom>
          <a:solidFill>
            <a:srgbClr val="BBE2E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lumMod val="65000"/>
                    <a:lumOff val="35000"/>
                  </a:schemeClr>
                </a:solidFill>
                <a:latin typeface="Calibri"/>
                <a:ea typeface="Calibri"/>
                <a:cs typeface="Arial"/>
              </a:rPr>
              <a:t>Photo adapted from:</a:t>
            </a:r>
            <a:r>
              <a:rPr kumimoji="0" lang="en-GB" sz="1600" b="0" i="0" u="none" strike="noStrike" kern="1200" cap="none" spc="0" normalizeH="0" baseline="0" noProof="0" dirty="0">
                <a:ln>
                  <a:noFill/>
                </a:ln>
                <a:solidFill>
                  <a:schemeClr val="tx1">
                    <a:lumMod val="65000"/>
                    <a:lumOff val="35000"/>
                  </a:schemeClr>
                </a:solidFill>
                <a:effectLst/>
                <a:uLnTx/>
                <a:uFillTx/>
                <a:latin typeface="Calibri"/>
                <a:ea typeface="Calibri"/>
                <a:cs typeface="Arial"/>
              </a:rPr>
              <a:t> WHO</a:t>
            </a:r>
            <a:endParaRPr kumimoji="0" lang="en-GB" sz="1600" b="0" i="0" u="none" strike="noStrike" kern="1200" cap="none" spc="0" normalizeH="0" baseline="0" noProof="0" dirty="0">
              <a:ln>
                <a:noFill/>
              </a:ln>
              <a:solidFill>
                <a:schemeClr val="tx1">
                  <a:lumMod val="65000"/>
                  <a:lumOff val="35000"/>
                </a:schemeClr>
              </a:solidFill>
              <a:effectLst/>
              <a:uLnTx/>
              <a:uFillTx/>
              <a:latin typeface="Aptos" panose="02110004020202020204"/>
              <a:ea typeface="Calibri"/>
              <a:cs typeface="Arial"/>
            </a:endParaRPr>
          </a:p>
        </p:txBody>
      </p:sp>
      <p:sp>
        <p:nvSpPr>
          <p:cNvPr id="7" name="Rectangle: Diagonal Corners Rounded 6">
            <a:extLst>
              <a:ext uri="{FF2B5EF4-FFF2-40B4-BE49-F238E27FC236}">
                <a16:creationId xmlns:a16="http://schemas.microsoft.com/office/drawing/2014/main" id="{EB2826A3-5734-1810-7902-5882240879CB}"/>
              </a:ext>
            </a:extLst>
          </p:cNvPr>
          <p:cNvSpPr/>
          <p:nvPr/>
        </p:nvSpPr>
        <p:spPr>
          <a:xfrm>
            <a:off x="1" y="3745662"/>
            <a:ext cx="6464968" cy="2548646"/>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69">
              <a:spcAft>
                <a:spcPts val="1200"/>
              </a:spcAft>
              <a:defRPr/>
            </a:pPr>
            <a:r>
              <a:rPr lang="fr-FR" sz="4800" b="1" dirty="0">
                <a:solidFill>
                  <a:prstClr val="white"/>
                </a:solidFill>
                <a:latin typeface="Cavolini" panose="03000502040302020204" pitchFamily="66" charset="0"/>
                <a:cs typeface="Cavolini" panose="03000502040302020204" pitchFamily="66" charset="0"/>
              </a:rPr>
              <a:t>Data </a:t>
            </a:r>
            <a:r>
              <a:rPr lang="fr-FR" sz="4800" b="1" dirty="0" err="1">
                <a:solidFill>
                  <a:prstClr val="white"/>
                </a:solidFill>
                <a:latin typeface="Cavolini" panose="03000502040302020204" pitchFamily="66" charset="0"/>
                <a:cs typeface="Cavolini" panose="03000502040302020204" pitchFamily="66" charset="0"/>
              </a:rPr>
              <a:t>driven</a:t>
            </a:r>
            <a:r>
              <a:rPr lang="fr-FR" sz="4800" b="1" dirty="0">
                <a:solidFill>
                  <a:prstClr val="white"/>
                </a:solidFill>
                <a:latin typeface="Cavolini" panose="03000502040302020204" pitchFamily="66" charset="0"/>
                <a:cs typeface="Cavolini" panose="03000502040302020204" pitchFamily="66" charset="0"/>
              </a:rPr>
              <a:t> phase</a:t>
            </a:r>
          </a:p>
          <a:p>
            <a:pPr algn="ctr" defTabSz="1371669">
              <a:spcAft>
                <a:spcPts val="1200"/>
              </a:spcAft>
              <a:defRPr/>
            </a:pPr>
            <a:r>
              <a:rPr lang="fr-FR" sz="4000" b="1" dirty="0">
                <a:solidFill>
                  <a:prstClr val="white"/>
                </a:solidFill>
                <a:latin typeface="Cavolini" panose="03000502040302020204" pitchFamily="66" charset="0"/>
                <a:cs typeface="Cavolini" panose="03000502040302020204" pitchFamily="66" charset="0"/>
              </a:rPr>
              <a:t>Calculation of the vulnerability index</a:t>
            </a:r>
            <a:endParaRPr lang="en-GB" sz="4000" b="1" dirty="0">
              <a:solidFill>
                <a:prstClr val="white"/>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520317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2DB03F4A-056F-5185-CB74-9E8F5004ED4B}"/>
              </a:ext>
            </a:extLst>
          </p:cNvPr>
          <p:cNvSpPr/>
          <p:nvPr/>
        </p:nvSpPr>
        <p:spPr>
          <a:xfrm>
            <a:off x="1771650" y="2175728"/>
            <a:ext cx="14744700" cy="2367413"/>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717959A1-52EF-A33C-AE82-458F0395A1A7}"/>
              </a:ext>
            </a:extLst>
          </p:cNvPr>
          <p:cNvGrpSpPr/>
          <p:nvPr/>
        </p:nvGrpSpPr>
        <p:grpSpPr>
          <a:xfrm>
            <a:off x="-797668" y="-2009227"/>
            <a:ext cx="11089531" cy="3351332"/>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85618" y="438993"/>
            <a:ext cx="10747665"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A</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ssessment</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of  vulnerability</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7" name="TextBox 6">
            <a:extLst>
              <a:ext uri="{FF2B5EF4-FFF2-40B4-BE49-F238E27FC236}">
                <a16:creationId xmlns:a16="http://schemas.microsoft.com/office/drawing/2014/main" id="{6FB3958F-E35F-0CC3-D57F-96C382DD5F97}"/>
              </a:ext>
            </a:extLst>
          </p:cNvPr>
          <p:cNvSpPr txBox="1"/>
          <p:nvPr/>
        </p:nvSpPr>
        <p:spPr>
          <a:xfrm>
            <a:off x="1771650" y="5788385"/>
            <a:ext cx="15444982" cy="233910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Tx/>
              <a:buSzTx/>
              <a:buFontTx/>
              <a:buBlip>
                <a:blip r:embed="rId3"/>
              </a:buBlip>
              <a:tabLst/>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Geographic s</a:t>
            </a: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cale of the assessement</a:t>
            </a:r>
          </a:p>
          <a:p>
            <a:pPr marL="914400" lvl="1" indent="-457200">
              <a:spcAft>
                <a:spcPts val="1200"/>
              </a:spcAft>
              <a:buClr>
                <a:srgbClr val="009999"/>
              </a:buClr>
              <a:buFont typeface="Arial" panose="020B0604020202020204" pitchFamily="34" charset="0"/>
              <a:buChar char="•"/>
            </a:pPr>
            <a:r>
              <a:rPr lang="en-US" sz="2800" dirty="0">
                <a:solidFill>
                  <a:schemeClr val="tx1">
                    <a:lumMod val="95000"/>
                    <a:lumOff val="5000"/>
                  </a:schemeClr>
                </a:solidFill>
                <a:latin typeface="Atkinson Hyperlegible" panose="020B0604020202020204" charset="0"/>
              </a:rPr>
              <a:t>Most appropriate geographic level to implement the NCP</a:t>
            </a:r>
          </a:p>
          <a:p>
            <a:pPr marL="914400" lvl="1" indent="-457200">
              <a:spcAft>
                <a:spcPts val="1200"/>
              </a:spcAft>
              <a:buClr>
                <a:srgbClr val="009999"/>
              </a:buClr>
              <a:buFont typeface="Arial" panose="020B0604020202020204" pitchFamily="34" charset="0"/>
              <a:buChar char="•"/>
            </a:pPr>
            <a:r>
              <a:rPr lang="en-US" sz="2800" dirty="0">
                <a:solidFill>
                  <a:schemeClr val="tx1">
                    <a:lumMod val="95000"/>
                    <a:lumOff val="5000"/>
                  </a:schemeClr>
                </a:solidFill>
                <a:latin typeface="Atkinson Hyperlegible" panose="020B0604020202020204" charset="0"/>
              </a:rPr>
              <a:t>Country-specific</a:t>
            </a:r>
          </a:p>
          <a:p>
            <a:pPr marL="914400" lvl="1" indent="-457200">
              <a:spcAft>
                <a:spcPts val="1200"/>
              </a:spcAft>
              <a:buClr>
                <a:srgbClr val="009999"/>
              </a:buClr>
              <a:buFont typeface="Arial" panose="020B0604020202020204" pitchFamily="34" charset="0"/>
              <a:buChar char="•"/>
            </a:pPr>
            <a:r>
              <a:rPr lang="en-US" sz="2800" dirty="0">
                <a:solidFill>
                  <a:schemeClr val="tx1">
                    <a:lumMod val="95000"/>
                    <a:lumOff val="5000"/>
                  </a:schemeClr>
                </a:solidFill>
                <a:latin typeface="Atkinson Hyperlegible" panose="020B0604020202020204" charset="0"/>
              </a:rPr>
              <a:t>Typically, administrative level 2 or administrative level 3</a:t>
            </a:r>
          </a:p>
        </p:txBody>
      </p:sp>
      <p:sp>
        <p:nvSpPr>
          <p:cNvPr id="12" name="TextBox 11">
            <a:extLst>
              <a:ext uri="{FF2B5EF4-FFF2-40B4-BE49-F238E27FC236}">
                <a16:creationId xmlns:a16="http://schemas.microsoft.com/office/drawing/2014/main" id="{002FFAEC-E6AC-0ECA-393E-8479A78FC4A0}"/>
              </a:ext>
            </a:extLst>
          </p:cNvPr>
          <p:cNvSpPr txBox="1"/>
          <p:nvPr/>
        </p:nvSpPr>
        <p:spPr>
          <a:xfrm>
            <a:off x="2186149" y="2569216"/>
            <a:ext cx="14330202" cy="169277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1200"/>
              </a:spcAft>
              <a:buClr>
                <a:srgbClr val="119C94"/>
              </a:buClr>
              <a:buSzTx/>
              <a:tabLst/>
              <a:defRPr/>
            </a:pPr>
            <a:r>
              <a:rPr lang="en-GB" sz="28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rPr>
              <a:t>Vulnerability to cholera </a:t>
            </a:r>
            <a:r>
              <a:rPr kumimoji="0" lang="en-GB" sz="280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is</a:t>
            </a:r>
            <a:r>
              <a:rPr kumimoji="0" lang="en-GB" sz="2800" i="0" u="none" strike="noStrike" kern="1200" cap="none" spc="0" normalizeH="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 assessed with:</a:t>
            </a:r>
          </a:p>
          <a:p>
            <a:pPr marL="457200" marR="0" lvl="0" indent="-457200" algn="l" defTabSz="914400" rtl="0" eaLnBrk="1" fontAlgn="auto" latinLnBrk="0" hangingPunct="1">
              <a:lnSpc>
                <a:spcPct val="100000"/>
              </a:lnSpc>
              <a:spcBef>
                <a:spcPts val="0"/>
              </a:spcBef>
              <a:spcAft>
                <a:spcPts val="1200"/>
              </a:spcAft>
              <a:buClr>
                <a:srgbClr val="119C94"/>
              </a:buClr>
              <a:buSzTx/>
              <a:buFont typeface="Arial" panose="020B0604020202020204" pitchFamily="34" charset="0"/>
              <a:buChar char="•"/>
              <a:tabLst/>
              <a:defRPr/>
            </a:pP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Occurrence of confirmed </a:t>
            </a: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cholera outbreaks </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in recent </a:t>
            </a:r>
            <a:r>
              <a:rPr lang="en-GB" sz="2800" noProof="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years </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past 5 years)</a:t>
            </a:r>
          </a:p>
          <a:p>
            <a:pPr marL="457200" marR="0" lvl="0" indent="-457200" algn="l" defTabSz="914400" rtl="0" eaLnBrk="1" fontAlgn="auto" latinLnBrk="0" hangingPunct="1">
              <a:lnSpc>
                <a:spcPct val="100000"/>
              </a:lnSpc>
              <a:spcBef>
                <a:spcPts val="0"/>
              </a:spcBef>
              <a:spcAft>
                <a:spcPts val="1200"/>
              </a:spcAft>
              <a:buClr>
                <a:srgbClr val="119C94"/>
              </a:buClr>
              <a:buSzTx/>
              <a:buFont typeface="Arial" panose="020B0604020202020204" pitchFamily="34" charset="0"/>
              <a:buChar char="•"/>
              <a:tabLst/>
              <a:defRPr/>
            </a:pPr>
            <a:r>
              <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Presence of vulnerability factors </a:t>
            </a:r>
            <a:r>
              <a:rPr lang="en-GB"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increasing the risk of cholera outbreaks</a:t>
            </a:r>
            <a:endParaRPr lang="en-GB" sz="2800" dirty="0">
              <a:solidFill>
                <a:srgbClr val="119C94"/>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8" name="Slide Number Placeholder 7">
            <a:extLst>
              <a:ext uri="{FF2B5EF4-FFF2-40B4-BE49-F238E27FC236}">
                <a16:creationId xmlns:a16="http://schemas.microsoft.com/office/drawing/2014/main" id="{1CACB772-58AD-37CB-2858-47289840A7A0}"/>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7</a:t>
            </a:fld>
            <a:endParaRPr lang="en-US" sz="1200" dirty="0"/>
          </a:p>
        </p:txBody>
      </p:sp>
    </p:spTree>
    <p:extLst>
      <p:ext uri="{BB962C8B-B14F-4D97-AF65-F5344CB8AC3E}">
        <p14:creationId xmlns:p14="http://schemas.microsoft.com/office/powerpoint/2010/main" val="2284060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8240AC83-D17A-D6F1-94C8-9AB5AB9BF504}"/>
              </a:ext>
            </a:extLst>
          </p:cNvPr>
          <p:cNvSpPr/>
          <p:nvPr/>
        </p:nvSpPr>
        <p:spPr>
          <a:xfrm>
            <a:off x="613612" y="1046459"/>
            <a:ext cx="1317458" cy="15571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Aptos" panose="02110004020202020204"/>
            </a:endParaRPr>
          </a:p>
        </p:txBody>
      </p:sp>
      <p:cxnSp>
        <p:nvCxnSpPr>
          <p:cNvPr id="16" name="Straight Arrow Connector 15">
            <a:extLst>
              <a:ext uri="{FF2B5EF4-FFF2-40B4-BE49-F238E27FC236}">
                <a16:creationId xmlns:a16="http://schemas.microsoft.com/office/drawing/2014/main" id="{814D05C0-2506-FFD3-48B9-0D05E5461C6C}"/>
              </a:ext>
            </a:extLst>
          </p:cNvPr>
          <p:cNvCxnSpPr>
            <a:cxnSpLocks/>
            <a:endCxn id="13" idx="0"/>
          </p:cNvCxnSpPr>
          <p:nvPr/>
        </p:nvCxnSpPr>
        <p:spPr>
          <a:xfrm>
            <a:off x="12530044" y="5364140"/>
            <a:ext cx="137036" cy="309630"/>
          </a:xfrm>
          <a:prstGeom prst="straightConnector1">
            <a:avLst/>
          </a:prstGeom>
          <a:solidFill>
            <a:srgbClr val="FBE4D5"/>
          </a:solidFill>
          <a:ln w="15875" cap="flat" cmpd="sng" algn="ctr">
            <a:solidFill>
              <a:sysClr val="window" lastClr="FFFFFF"/>
            </a:solidFill>
            <a:prstDash val="solid"/>
          </a:ln>
          <a:effectLst/>
        </p:spPr>
      </p:cxnSp>
      <p:grpSp>
        <p:nvGrpSpPr>
          <p:cNvPr id="12" name="Group 11">
            <a:extLst>
              <a:ext uri="{FF2B5EF4-FFF2-40B4-BE49-F238E27FC236}">
                <a16:creationId xmlns:a16="http://schemas.microsoft.com/office/drawing/2014/main" id="{A424AA6B-3A4B-7510-A3EB-3A8EE8223097}"/>
              </a:ext>
            </a:extLst>
          </p:cNvPr>
          <p:cNvGrpSpPr/>
          <p:nvPr/>
        </p:nvGrpSpPr>
        <p:grpSpPr>
          <a:xfrm>
            <a:off x="15286858" y="6919785"/>
            <a:ext cx="2747687" cy="2227823"/>
            <a:chOff x="15286858" y="6919785"/>
            <a:chExt cx="2747687" cy="2227823"/>
          </a:xfrm>
        </p:grpSpPr>
        <p:cxnSp>
          <p:nvCxnSpPr>
            <p:cNvPr id="17" name="Straight Arrow Connector 16">
              <a:extLst>
                <a:ext uri="{FF2B5EF4-FFF2-40B4-BE49-F238E27FC236}">
                  <a16:creationId xmlns:a16="http://schemas.microsoft.com/office/drawing/2014/main" id="{21AE9565-FA9F-9754-37E3-E460D5F8A10C}"/>
                </a:ext>
              </a:extLst>
            </p:cNvPr>
            <p:cNvCxnSpPr>
              <a:cxnSpLocks/>
            </p:cNvCxnSpPr>
            <p:nvPr/>
          </p:nvCxnSpPr>
          <p:spPr>
            <a:xfrm>
              <a:off x="16687020" y="7761433"/>
              <a:ext cx="0" cy="590303"/>
            </a:xfrm>
            <a:prstGeom prst="straightConnector1">
              <a:avLst/>
            </a:prstGeom>
            <a:noFill/>
            <a:ln w="57150" cap="flat" cmpd="sng" algn="ctr">
              <a:solidFill>
                <a:srgbClr val="119C94"/>
              </a:solidFill>
              <a:prstDash val="solid"/>
              <a:tailEnd type="triangle" w="lg" len="lg"/>
            </a:ln>
            <a:effectLst/>
          </p:spPr>
        </p:cxnSp>
        <p:sp>
          <p:nvSpPr>
            <p:cNvPr id="27" name="Rectangle 26">
              <a:extLst>
                <a:ext uri="{FF2B5EF4-FFF2-40B4-BE49-F238E27FC236}">
                  <a16:creationId xmlns:a16="http://schemas.microsoft.com/office/drawing/2014/main" id="{8C2C5502-E7E5-6624-6BE0-99EBD13A5867}"/>
                </a:ext>
              </a:extLst>
            </p:cNvPr>
            <p:cNvSpPr/>
            <p:nvPr/>
          </p:nvSpPr>
          <p:spPr>
            <a:xfrm>
              <a:off x="15313806" y="8367827"/>
              <a:ext cx="2720739" cy="779781"/>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fr-FR" sz="2800" dirty="0">
                  <a:solidFill>
                    <a:prstClr val="black">
                      <a:lumMod val="95000"/>
                      <a:lumOff val="5000"/>
                    </a:prstClr>
                  </a:solidFill>
                  <a:latin typeface="ADLaM Display" panose="02010000000000000000" pitchFamily="2" charset="0"/>
                  <a:ea typeface="ADLaM Display" panose="02010000000000000000" pitchFamily="2" charset="0"/>
                  <a:cs typeface="ADLaM Display" panose="02010000000000000000" pitchFamily="2" charset="0"/>
                </a:rPr>
                <a:t>Not PAMIs</a:t>
              </a:r>
            </a:p>
          </p:txBody>
        </p:sp>
        <p:sp>
          <p:nvSpPr>
            <p:cNvPr id="28" name="TextBox 27">
              <a:extLst>
                <a:ext uri="{FF2B5EF4-FFF2-40B4-BE49-F238E27FC236}">
                  <a16:creationId xmlns:a16="http://schemas.microsoft.com/office/drawing/2014/main" id="{1A3E84EC-242C-FFD1-CAD0-D76071E27C50}"/>
                </a:ext>
              </a:extLst>
            </p:cNvPr>
            <p:cNvSpPr txBox="1"/>
            <p:nvPr/>
          </p:nvSpPr>
          <p:spPr>
            <a:xfrm>
              <a:off x="16161669" y="7283046"/>
              <a:ext cx="1050701" cy="478387"/>
            </a:xfrm>
            <a:prstGeom prst="rect">
              <a:avLst/>
            </a:prstGeom>
            <a:solidFill>
              <a:schemeClr val="bg1">
                <a:lumMod val="75000"/>
              </a:schemeClr>
            </a:solidFill>
          </p:spPr>
          <p:txBody>
            <a:bodyPr wrap="square" lIns="54000" tIns="54000" rIns="54000" bIns="54000" rtlCol="0" anchor="ctr" anchorCtr="0">
              <a:spAutoFit/>
            </a:bodyPr>
            <a:lstStyle>
              <a:defPPr>
                <a:defRPr lang="en-US"/>
              </a:defPPr>
              <a:lvl1pPr algn="ctr">
                <a:defRPr sz="1600">
                  <a:latin typeface="Arial" panose="020B0604020202020204" pitchFamily="34" charset="0"/>
                  <a:cs typeface="Arial" panose="020B0604020202020204" pitchFamily="34" charset="0"/>
                </a:defRPr>
              </a:lvl1pPr>
            </a:lstStyle>
            <a:p>
              <a:pPr defTabSz="457200">
                <a:defRPr/>
              </a:pPr>
              <a:r>
                <a:rPr lang="fr-FR" sz="2400" b="1" kern="0" dirty="0">
                  <a:solidFill>
                    <a:srgbClr val="414142"/>
                  </a:solidFill>
                  <a:latin typeface="Congenial" panose="02000503040000020004" pitchFamily="2" charset="0"/>
                </a:rPr>
                <a:t>No</a:t>
              </a:r>
            </a:p>
          </p:txBody>
        </p:sp>
        <p:cxnSp>
          <p:nvCxnSpPr>
            <p:cNvPr id="29" name="Connector: Elbow 28">
              <a:extLst>
                <a:ext uri="{FF2B5EF4-FFF2-40B4-BE49-F238E27FC236}">
                  <a16:creationId xmlns:a16="http://schemas.microsoft.com/office/drawing/2014/main" id="{B1665DB7-FC32-3C03-685D-99826347110A}"/>
                </a:ext>
              </a:extLst>
            </p:cNvPr>
            <p:cNvCxnSpPr>
              <a:cxnSpLocks/>
              <a:stCxn id="13" idx="3"/>
              <a:endCxn id="28" idx="0"/>
            </p:cNvCxnSpPr>
            <p:nvPr/>
          </p:nvCxnSpPr>
          <p:spPr>
            <a:xfrm>
              <a:off x="15286858" y="6919785"/>
              <a:ext cx="1400162" cy="363261"/>
            </a:xfrm>
            <a:prstGeom prst="bentConnector2">
              <a:avLst/>
            </a:prstGeom>
            <a:noFill/>
            <a:ln w="57150" cap="flat" cmpd="sng" algn="ctr">
              <a:solidFill>
                <a:srgbClr val="119C94"/>
              </a:solidFill>
              <a:prstDash val="solid"/>
              <a:tailEnd type="triangle" w="lg" len="lg"/>
            </a:ln>
            <a:effectLst/>
          </p:spPr>
        </p:cxnSp>
      </p:grpSp>
      <p:sp>
        <p:nvSpPr>
          <p:cNvPr id="23" name="TextBox 22">
            <a:extLst>
              <a:ext uri="{FF2B5EF4-FFF2-40B4-BE49-F238E27FC236}">
                <a16:creationId xmlns:a16="http://schemas.microsoft.com/office/drawing/2014/main" id="{EC4A1C4C-4100-4428-CB8E-FF05E0C09EC1}"/>
              </a:ext>
            </a:extLst>
          </p:cNvPr>
          <p:cNvSpPr txBox="1"/>
          <p:nvPr/>
        </p:nvSpPr>
        <p:spPr>
          <a:xfrm>
            <a:off x="360038" y="261629"/>
            <a:ext cx="11435723" cy="738664"/>
          </a:xfrm>
          <a:prstGeom prst="rect">
            <a:avLst/>
          </a:prstGeom>
          <a:noFill/>
        </p:spPr>
        <p:txBody>
          <a:bodyPr wrap="square">
            <a:spAutoFit/>
          </a:bodyPr>
          <a:lstStyle/>
          <a:p>
            <a:pPr defTabSz="1371600">
              <a:defRPr/>
            </a:pPr>
            <a:r>
              <a:rPr lang="en-GB" sz="4200">
                <a:solidFill>
                  <a:prstClr val="white"/>
                </a:solidFill>
                <a:latin typeface="Atkinson Hyperlegible Bold" pitchFamily="2" charset="0"/>
              </a:rPr>
              <a:t>Final list of PAMIs for cholera elimination</a:t>
            </a:r>
          </a:p>
        </p:txBody>
      </p:sp>
      <p:grpSp>
        <p:nvGrpSpPr>
          <p:cNvPr id="7" name="Group 6">
            <a:extLst>
              <a:ext uri="{FF2B5EF4-FFF2-40B4-BE49-F238E27FC236}">
                <a16:creationId xmlns:a16="http://schemas.microsoft.com/office/drawing/2014/main" id="{7A018AA7-3C6F-106F-F0F3-5FC6351CA35E}"/>
              </a:ext>
            </a:extLst>
          </p:cNvPr>
          <p:cNvGrpSpPr/>
          <p:nvPr/>
        </p:nvGrpSpPr>
        <p:grpSpPr>
          <a:xfrm>
            <a:off x="1009922" y="2372145"/>
            <a:ext cx="9565395" cy="6775463"/>
            <a:chOff x="1009922" y="2372145"/>
            <a:chExt cx="9565395" cy="6775463"/>
          </a:xfrm>
        </p:grpSpPr>
        <p:cxnSp>
          <p:nvCxnSpPr>
            <p:cNvPr id="10" name="Straight Connector 9">
              <a:extLst>
                <a:ext uri="{FF2B5EF4-FFF2-40B4-BE49-F238E27FC236}">
                  <a16:creationId xmlns:a16="http://schemas.microsoft.com/office/drawing/2014/main" id="{9F9A34F9-B63C-3F15-5C67-823FC79F5190}"/>
                </a:ext>
              </a:extLst>
            </p:cNvPr>
            <p:cNvCxnSpPr>
              <a:cxnSpLocks/>
            </p:cNvCxnSpPr>
            <p:nvPr/>
          </p:nvCxnSpPr>
          <p:spPr>
            <a:xfrm flipH="1">
              <a:off x="3210684" y="4757691"/>
              <a:ext cx="1215266" cy="0"/>
            </a:xfrm>
            <a:prstGeom prst="line">
              <a:avLst/>
            </a:prstGeom>
            <a:noFill/>
            <a:ln w="57150" cap="flat" cmpd="sng" algn="ctr">
              <a:solidFill>
                <a:srgbClr val="119C94"/>
              </a:solidFill>
              <a:prstDash val="solid"/>
              <a:tailEnd type="triangle" w="lg" len="lg"/>
            </a:ln>
            <a:effectLst/>
          </p:spPr>
        </p:cxnSp>
        <p:sp>
          <p:nvSpPr>
            <p:cNvPr id="4" name="Flowchart: Decision 3">
              <a:extLst>
                <a:ext uri="{FF2B5EF4-FFF2-40B4-BE49-F238E27FC236}">
                  <a16:creationId xmlns:a16="http://schemas.microsoft.com/office/drawing/2014/main" id="{F44950D2-E1F3-ECDD-153A-30709BCBD245}"/>
                </a:ext>
              </a:extLst>
            </p:cNvPr>
            <p:cNvSpPr/>
            <p:nvPr/>
          </p:nvSpPr>
          <p:spPr>
            <a:xfrm>
              <a:off x="4270613" y="3816329"/>
              <a:ext cx="5776689" cy="1882724"/>
            </a:xfrm>
            <a:prstGeom prst="flowChartDecision">
              <a:avLst/>
            </a:prstGeom>
            <a:solidFill>
              <a:srgbClr val="F9ECD5"/>
            </a:solidFill>
            <a:ln w="15875" cap="flat" cmpd="sng" algn="ctr">
              <a:solidFill>
                <a:srgbClr val="F9ECD5"/>
              </a:solidFill>
              <a:prstDash val="solid"/>
            </a:ln>
            <a:effectLst/>
          </p:spPr>
          <p:txBody>
            <a:bodyPr rtlCol="0" anchor="ctr"/>
            <a:lstStyle/>
            <a:p>
              <a:pPr algn="ctr" defTabSz="1371600"/>
              <a:r>
                <a:rPr lang="en-US" sz="2300" kern="0" dirty="0">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Confirmed cholera outbreak(s) in ≥ the past 5 years</a:t>
              </a:r>
              <a:endParaRPr lang="fr-FR" sz="2300" kern="0" dirty="0">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5" name="Rectangle: Rounded Corners 4">
              <a:extLst>
                <a:ext uri="{FF2B5EF4-FFF2-40B4-BE49-F238E27FC236}">
                  <a16:creationId xmlns:a16="http://schemas.microsoft.com/office/drawing/2014/main" id="{B160F095-1DF0-32D6-D524-ED4A594F78FC}"/>
                </a:ext>
              </a:extLst>
            </p:cNvPr>
            <p:cNvSpPr/>
            <p:nvPr/>
          </p:nvSpPr>
          <p:spPr>
            <a:xfrm>
              <a:off x="3837569" y="2372145"/>
              <a:ext cx="6737748" cy="791750"/>
            </a:xfrm>
            <a:prstGeom prst="roundRect">
              <a:avLst/>
            </a:prstGeom>
            <a:solidFill>
              <a:srgbClr val="4DB1A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685800">
                <a:spcBef>
                  <a:spcPts val="900"/>
                </a:spcBef>
                <a:spcAft>
                  <a:spcPts val="900"/>
                </a:spcAft>
                <a:defRPr/>
              </a:pPr>
              <a:r>
                <a:rPr lang="en-GB" sz="2800" kern="0" dirty="0">
                  <a:solidFill>
                    <a:prstClr val="white"/>
                  </a:solidFill>
                  <a:latin typeface="ADLaM Display" panose="02010000000000000000" pitchFamily="2" charset="0"/>
                  <a:ea typeface="ADLaM Display" panose="02010000000000000000" pitchFamily="2" charset="0"/>
                  <a:cs typeface="ADLaM Display" panose="02010000000000000000" pitchFamily="2" charset="0"/>
                </a:rPr>
                <a:t>Geo units</a:t>
              </a:r>
            </a:p>
          </p:txBody>
        </p:sp>
        <p:cxnSp>
          <p:nvCxnSpPr>
            <p:cNvPr id="6" name="Straight Arrow Connector 5">
              <a:extLst>
                <a:ext uri="{FF2B5EF4-FFF2-40B4-BE49-F238E27FC236}">
                  <a16:creationId xmlns:a16="http://schemas.microsoft.com/office/drawing/2014/main" id="{9A5278DC-60BC-497E-6289-9ACEBCBDC84A}"/>
                </a:ext>
              </a:extLst>
            </p:cNvPr>
            <p:cNvCxnSpPr>
              <a:cxnSpLocks/>
            </p:cNvCxnSpPr>
            <p:nvPr/>
          </p:nvCxnSpPr>
          <p:spPr>
            <a:xfrm>
              <a:off x="7158960" y="3150284"/>
              <a:ext cx="0" cy="666045"/>
            </a:xfrm>
            <a:prstGeom prst="straightConnector1">
              <a:avLst/>
            </a:prstGeom>
            <a:noFill/>
            <a:ln w="57150" cap="flat" cmpd="sng" algn="ctr">
              <a:solidFill>
                <a:srgbClr val="119C94"/>
              </a:solidFill>
              <a:prstDash val="solid"/>
              <a:tailEnd type="triangle" w="lg" len="lg"/>
            </a:ln>
            <a:effectLst/>
          </p:spPr>
        </p:cxnSp>
        <p:sp>
          <p:nvSpPr>
            <p:cNvPr id="9" name="Rectangle 8">
              <a:extLst>
                <a:ext uri="{FF2B5EF4-FFF2-40B4-BE49-F238E27FC236}">
                  <a16:creationId xmlns:a16="http://schemas.microsoft.com/office/drawing/2014/main" id="{C3153413-3FC0-ED54-E7CE-F2B10DD4C25B}"/>
                </a:ext>
              </a:extLst>
            </p:cNvPr>
            <p:cNvSpPr/>
            <p:nvPr/>
          </p:nvSpPr>
          <p:spPr>
            <a:xfrm>
              <a:off x="1009922" y="8391084"/>
              <a:ext cx="7549125" cy="756524"/>
            </a:xfrm>
            <a:prstGeom prst="rect">
              <a:avLst/>
            </a:prstGeom>
            <a:solidFill>
              <a:srgbClr val="4DB1A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685800">
                <a:spcBef>
                  <a:spcPts val="900"/>
                </a:spcBef>
                <a:spcAft>
                  <a:spcPts val="900"/>
                </a:spcAft>
                <a:defRPr/>
              </a:pPr>
              <a:r>
                <a:rPr lang="fr-FR" sz="2800" kern="0" dirty="0">
                  <a:solidFill>
                    <a:prstClr val="white"/>
                  </a:solidFill>
                  <a:latin typeface="ADLaM Display" panose="02010000000000000000" pitchFamily="2" charset="0"/>
                  <a:ea typeface="ADLaM Display" panose="02010000000000000000" pitchFamily="2" charset="0"/>
                  <a:cs typeface="ADLaM Display" panose="02010000000000000000" pitchFamily="2" charset="0"/>
                </a:rPr>
                <a:t>PAMIs</a:t>
              </a:r>
            </a:p>
          </p:txBody>
        </p:sp>
        <p:cxnSp>
          <p:nvCxnSpPr>
            <p:cNvPr id="11" name="Straight Arrow Connector 10">
              <a:extLst>
                <a:ext uri="{FF2B5EF4-FFF2-40B4-BE49-F238E27FC236}">
                  <a16:creationId xmlns:a16="http://schemas.microsoft.com/office/drawing/2014/main" id="{8956F5FB-5432-A59C-4926-9A65CC5BA63F}"/>
                </a:ext>
              </a:extLst>
            </p:cNvPr>
            <p:cNvCxnSpPr>
              <a:cxnSpLocks/>
            </p:cNvCxnSpPr>
            <p:nvPr/>
          </p:nvCxnSpPr>
          <p:spPr>
            <a:xfrm>
              <a:off x="2682731" y="4953639"/>
              <a:ext cx="0" cy="3437445"/>
            </a:xfrm>
            <a:prstGeom prst="straightConnector1">
              <a:avLst/>
            </a:prstGeom>
            <a:noFill/>
            <a:ln w="57150" cap="flat" cmpd="sng" algn="ctr">
              <a:solidFill>
                <a:srgbClr val="119C94"/>
              </a:solidFill>
              <a:prstDash val="solid"/>
              <a:tailEnd type="triangle" w="lg" len="lg"/>
            </a:ln>
            <a:effectLst/>
          </p:spPr>
        </p:cxnSp>
        <p:sp>
          <p:nvSpPr>
            <p:cNvPr id="24" name="TextBox 23">
              <a:extLst>
                <a:ext uri="{FF2B5EF4-FFF2-40B4-BE49-F238E27FC236}">
                  <a16:creationId xmlns:a16="http://schemas.microsoft.com/office/drawing/2014/main" id="{1842C21B-5D03-D633-EDE1-E0A0DAD9B90B}"/>
                </a:ext>
              </a:extLst>
            </p:cNvPr>
            <p:cNvSpPr txBox="1"/>
            <p:nvPr/>
          </p:nvSpPr>
          <p:spPr>
            <a:xfrm>
              <a:off x="2338736" y="4594482"/>
              <a:ext cx="880180" cy="442035"/>
            </a:xfrm>
            <a:prstGeom prst="rect">
              <a:avLst/>
            </a:prstGeom>
            <a:solidFill>
              <a:srgbClr val="F9ECD5"/>
            </a:solidFill>
          </p:spPr>
          <p:txBody>
            <a:bodyPr wrap="square" lIns="36000" tIns="36000" rIns="36000" bIns="36000" rtlCol="0" anchor="ctr" anchorCtr="0">
              <a:spAutoFit/>
            </a:bodyPr>
            <a:lstStyle>
              <a:defPPr>
                <a:defRPr lang="en-US"/>
              </a:defPPr>
              <a:lvl1pPr algn="ctr">
                <a:defRPr>
                  <a:latin typeface="Arial" panose="020B0604020202020204" pitchFamily="34" charset="0"/>
                  <a:cs typeface="Arial" panose="020B0604020202020204" pitchFamily="34" charset="0"/>
                </a:defRPr>
              </a:lvl1pPr>
            </a:lstStyle>
            <a:p>
              <a:pPr marL="0" marR="0" lvl="0" indent="0" algn="ctr" defTabSz="457200" eaLnBrk="1" fontAlgn="auto" latinLnBrk="0" hangingPunct="1">
                <a:lnSpc>
                  <a:spcPct val="100000"/>
                </a:lnSpc>
                <a:spcBef>
                  <a:spcPts val="0"/>
                </a:spcBef>
                <a:spcAft>
                  <a:spcPts val="0"/>
                </a:spcAft>
                <a:buClrTx/>
                <a:buSzTx/>
                <a:buFontTx/>
                <a:buNone/>
                <a:tabLst/>
                <a:defRPr/>
              </a:pPr>
              <a:r>
                <a:rPr lang="fr-FR" sz="2400" b="1" kern="0" dirty="0">
                  <a:solidFill>
                    <a:schemeClr val="bg2">
                      <a:lumMod val="25000"/>
                    </a:schemeClr>
                  </a:solidFill>
                  <a:latin typeface="Congenial" panose="02000503040000020004" pitchFamily="2" charset="0"/>
                  <a:cs typeface="+mn-cs"/>
                </a:rPr>
                <a:t>Ye</a:t>
              </a:r>
              <a:r>
                <a:rPr kumimoji="0" lang="fr-FR" sz="2400" b="1" i="0" u="none" strike="noStrike" kern="0" cap="none" spc="0" normalizeH="0" baseline="0" noProof="0" dirty="0">
                  <a:ln>
                    <a:noFill/>
                  </a:ln>
                  <a:solidFill>
                    <a:srgbClr val="414142"/>
                  </a:solidFill>
                  <a:effectLst/>
                  <a:uLnTx/>
                  <a:uFillTx/>
                  <a:latin typeface="Congenial" panose="02000503040000020004" pitchFamily="2" charset="0"/>
                </a:rPr>
                <a:t>s</a:t>
              </a:r>
            </a:p>
          </p:txBody>
        </p:sp>
      </p:grpSp>
      <p:grpSp>
        <p:nvGrpSpPr>
          <p:cNvPr id="34" name="Group 4">
            <a:extLst>
              <a:ext uri="{FF2B5EF4-FFF2-40B4-BE49-F238E27FC236}">
                <a16:creationId xmlns:a16="http://schemas.microsoft.com/office/drawing/2014/main" id="{B354DF0A-8E83-AF93-8A2F-11F479CFED0A}"/>
              </a:ext>
            </a:extLst>
          </p:cNvPr>
          <p:cNvGrpSpPr/>
          <p:nvPr/>
        </p:nvGrpSpPr>
        <p:grpSpPr>
          <a:xfrm>
            <a:off x="-457197" y="-2056757"/>
            <a:ext cx="9601197" cy="3452527"/>
            <a:chOff x="-21467" y="-47625"/>
            <a:chExt cx="1033752" cy="282691"/>
          </a:xfrm>
          <a:scene3d>
            <a:camera prst="orthographicFront">
              <a:rot lat="0" lon="0" rev="0"/>
            </a:camera>
            <a:lightRig rig="balanced" dir="t">
              <a:rot lat="0" lon="0" rev="8700000"/>
            </a:lightRig>
          </a:scene3d>
        </p:grpSpPr>
        <p:sp>
          <p:nvSpPr>
            <p:cNvPr id="36" name="Freeform 5">
              <a:extLst>
                <a:ext uri="{FF2B5EF4-FFF2-40B4-BE49-F238E27FC236}">
                  <a16:creationId xmlns:a16="http://schemas.microsoft.com/office/drawing/2014/main" id="{F11C8471-4825-87BC-6298-F013C86ECD9C}"/>
                </a:ext>
              </a:extLst>
            </p:cNvPr>
            <p:cNvSpPr/>
            <p:nvPr/>
          </p:nvSpPr>
          <p:spPr>
            <a:xfrm>
              <a:off x="-21467"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TextBox 6">
              <a:extLst>
                <a:ext uri="{FF2B5EF4-FFF2-40B4-BE49-F238E27FC236}">
                  <a16:creationId xmlns:a16="http://schemas.microsoft.com/office/drawing/2014/main" id="{15D8BB88-C5F6-157A-591A-19D7D7DE60FE}"/>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TextBox 7">
            <a:extLst>
              <a:ext uri="{FF2B5EF4-FFF2-40B4-BE49-F238E27FC236}">
                <a16:creationId xmlns:a16="http://schemas.microsoft.com/office/drawing/2014/main" id="{6C7C54E5-0E2E-904D-74F8-97851652184A}"/>
              </a:ext>
            </a:extLst>
          </p:cNvPr>
          <p:cNvSpPr txBox="1"/>
          <p:nvPr/>
        </p:nvSpPr>
        <p:spPr>
          <a:xfrm>
            <a:off x="914401" y="483367"/>
            <a:ext cx="9584282"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fr-FR"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L</a:t>
            </a:r>
            <a:r>
              <a:rPr kumimoji="0" lang="fr-FR"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ist</a:t>
            </a: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 of PAMIs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grpSp>
        <p:nvGrpSpPr>
          <p:cNvPr id="14" name="Group 13">
            <a:extLst>
              <a:ext uri="{FF2B5EF4-FFF2-40B4-BE49-F238E27FC236}">
                <a16:creationId xmlns:a16="http://schemas.microsoft.com/office/drawing/2014/main" id="{38FEE21B-32F4-9DCD-B07B-3496785A6CDA}"/>
              </a:ext>
            </a:extLst>
          </p:cNvPr>
          <p:cNvGrpSpPr/>
          <p:nvPr/>
        </p:nvGrpSpPr>
        <p:grpSpPr>
          <a:xfrm>
            <a:off x="6947389" y="4480826"/>
            <a:ext cx="8339469" cy="3900153"/>
            <a:chOff x="6947389" y="4480826"/>
            <a:chExt cx="8339469" cy="3900153"/>
          </a:xfrm>
        </p:grpSpPr>
        <p:grpSp>
          <p:nvGrpSpPr>
            <p:cNvPr id="8" name="Group 7">
              <a:extLst>
                <a:ext uri="{FF2B5EF4-FFF2-40B4-BE49-F238E27FC236}">
                  <a16:creationId xmlns:a16="http://schemas.microsoft.com/office/drawing/2014/main" id="{2A620B07-2F9A-9AB1-7596-35F0B9CFAE9D}"/>
                </a:ext>
              </a:extLst>
            </p:cNvPr>
            <p:cNvGrpSpPr/>
            <p:nvPr/>
          </p:nvGrpSpPr>
          <p:grpSpPr>
            <a:xfrm>
              <a:off x="6947389" y="4480826"/>
              <a:ext cx="8339469" cy="3900153"/>
              <a:chOff x="6947389" y="4480826"/>
              <a:chExt cx="8339469" cy="3900153"/>
            </a:xfrm>
          </p:grpSpPr>
          <p:cxnSp>
            <p:nvCxnSpPr>
              <p:cNvPr id="2" name="Straight Connector 1">
                <a:extLst>
                  <a:ext uri="{FF2B5EF4-FFF2-40B4-BE49-F238E27FC236}">
                    <a16:creationId xmlns:a16="http://schemas.microsoft.com/office/drawing/2014/main" id="{5D8211B8-7EB9-C1FD-1718-2D427773E9A9}"/>
                  </a:ext>
                </a:extLst>
              </p:cNvPr>
              <p:cNvCxnSpPr>
                <a:cxnSpLocks/>
              </p:cNvCxnSpPr>
              <p:nvPr/>
            </p:nvCxnSpPr>
            <p:spPr>
              <a:xfrm>
                <a:off x="9931400" y="4757691"/>
                <a:ext cx="2179697" cy="0"/>
              </a:xfrm>
              <a:prstGeom prst="line">
                <a:avLst/>
              </a:prstGeom>
              <a:noFill/>
              <a:ln w="57150" cap="flat" cmpd="sng" algn="ctr">
                <a:solidFill>
                  <a:srgbClr val="119C94"/>
                </a:solidFill>
                <a:prstDash val="solid"/>
                <a:tailEnd type="triangle" w="lg" len="lg"/>
              </a:ln>
              <a:effectLst/>
            </p:spPr>
          </p:cxnSp>
          <p:cxnSp>
            <p:nvCxnSpPr>
              <p:cNvPr id="20" name="Straight Connector 19">
                <a:extLst>
                  <a:ext uri="{FF2B5EF4-FFF2-40B4-BE49-F238E27FC236}">
                    <a16:creationId xmlns:a16="http://schemas.microsoft.com/office/drawing/2014/main" id="{7B9F927E-03FF-9AEA-8D7F-22290410DF19}"/>
                  </a:ext>
                </a:extLst>
              </p:cNvPr>
              <p:cNvCxnSpPr>
                <a:cxnSpLocks/>
                <a:endCxn id="31" idx="3"/>
              </p:cNvCxnSpPr>
              <p:nvPr/>
            </p:nvCxnSpPr>
            <p:spPr>
              <a:xfrm flipH="1" flipV="1">
                <a:off x="7827569" y="6906038"/>
                <a:ext cx="2446731" cy="13747"/>
              </a:xfrm>
              <a:prstGeom prst="line">
                <a:avLst/>
              </a:prstGeom>
              <a:noFill/>
              <a:ln w="57150" cap="flat" cmpd="sng" algn="ctr">
                <a:solidFill>
                  <a:srgbClr val="119C94"/>
                </a:solidFill>
                <a:prstDash val="solid"/>
                <a:tailEnd type="triangle" w="lg" len="lg"/>
              </a:ln>
              <a:effectLst/>
            </p:spPr>
          </p:cxnSp>
          <p:sp>
            <p:nvSpPr>
              <p:cNvPr id="13" name="Flowchart: Decision 12">
                <a:extLst>
                  <a:ext uri="{FF2B5EF4-FFF2-40B4-BE49-F238E27FC236}">
                    <a16:creationId xmlns:a16="http://schemas.microsoft.com/office/drawing/2014/main" id="{42486686-BB63-E9E4-DD52-3920137EBC5C}"/>
                  </a:ext>
                </a:extLst>
              </p:cNvPr>
              <p:cNvSpPr/>
              <p:nvPr/>
            </p:nvSpPr>
            <p:spPr>
              <a:xfrm>
                <a:off x="10047302" y="5673770"/>
                <a:ext cx="5239556" cy="2492030"/>
              </a:xfrm>
              <a:prstGeom prst="flowChartDecision">
                <a:avLst/>
              </a:prstGeom>
              <a:solidFill>
                <a:srgbClr val="F9ECD5"/>
              </a:solidFill>
              <a:ln w="15875" cap="flat" cmpd="sng" algn="ctr">
                <a:solidFill>
                  <a:srgbClr val="F9ECD5"/>
                </a:solidFill>
                <a:prstDash val="solid"/>
              </a:ln>
              <a:effectLst/>
            </p:spPr>
            <p:txBody>
              <a:bodyPr rtlCol="0" anchor="ctr"/>
              <a:lstStyle/>
              <a:p>
                <a:pPr algn="ctr" defTabSz="1371600"/>
                <a:r>
                  <a:rPr lang="en-US" sz="2300" kern="0" dirty="0">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Vulnerability Index ≥ country-specific threshold</a:t>
                </a:r>
                <a:endParaRPr lang="fr-FR" sz="2300" kern="0" dirty="0">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cxnSp>
            <p:nvCxnSpPr>
              <p:cNvPr id="21" name="Straight Arrow Connector 20">
                <a:extLst>
                  <a:ext uri="{FF2B5EF4-FFF2-40B4-BE49-F238E27FC236}">
                    <a16:creationId xmlns:a16="http://schemas.microsoft.com/office/drawing/2014/main" id="{9B08E1AA-3340-8D18-B8D6-00AE79B4288E}"/>
                  </a:ext>
                </a:extLst>
              </p:cNvPr>
              <p:cNvCxnSpPr>
                <a:cxnSpLocks/>
              </p:cNvCxnSpPr>
              <p:nvPr/>
            </p:nvCxnSpPr>
            <p:spPr>
              <a:xfrm>
                <a:off x="7370560" y="7084314"/>
                <a:ext cx="2" cy="1296665"/>
              </a:xfrm>
              <a:prstGeom prst="straightConnector1">
                <a:avLst/>
              </a:prstGeom>
              <a:noFill/>
              <a:ln w="57150" cap="flat" cmpd="sng" algn="ctr">
                <a:solidFill>
                  <a:srgbClr val="119C94"/>
                </a:solidFill>
                <a:prstDash val="solid"/>
                <a:tailEnd type="triangle" w="lg" len="lg"/>
              </a:ln>
              <a:effectLst/>
            </p:spPr>
          </p:cxnSp>
          <p:sp>
            <p:nvSpPr>
              <p:cNvPr id="25" name="TextBox 24">
                <a:extLst>
                  <a:ext uri="{FF2B5EF4-FFF2-40B4-BE49-F238E27FC236}">
                    <a16:creationId xmlns:a16="http://schemas.microsoft.com/office/drawing/2014/main" id="{4C046513-D03B-439F-DD53-337ED3E7B759}"/>
                  </a:ext>
                </a:extLst>
              </p:cNvPr>
              <p:cNvSpPr txBox="1"/>
              <p:nvPr/>
            </p:nvSpPr>
            <p:spPr>
              <a:xfrm>
                <a:off x="12141923" y="4480826"/>
                <a:ext cx="989047" cy="442035"/>
              </a:xfrm>
              <a:prstGeom prst="rect">
                <a:avLst/>
              </a:prstGeom>
              <a:solidFill>
                <a:schemeClr val="bg1">
                  <a:lumMod val="75000"/>
                </a:schemeClr>
              </a:solidFill>
            </p:spPr>
            <p:txBody>
              <a:bodyPr wrap="square" lIns="36000" tIns="36000" rIns="36000" bIns="36000" rtlCol="0" anchor="ctr" anchorCtr="0">
                <a:spAutoFit/>
              </a:bodyPr>
              <a:lstStyle>
                <a:defPPr>
                  <a:defRPr lang="en-US"/>
                </a:defPPr>
                <a:lvl1pPr algn="ctr">
                  <a:defRPr sz="1600">
                    <a:latin typeface="Arial" panose="020B0604020202020204" pitchFamily="34" charset="0"/>
                    <a:cs typeface="Arial" panose="020B0604020202020204" pitchFamily="34" charset="0"/>
                  </a:defRPr>
                </a:lvl1p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414142"/>
                    </a:solidFill>
                    <a:effectLst/>
                    <a:uLnTx/>
                    <a:uFillTx/>
                    <a:latin typeface="Congenial" panose="02000503040000020004" pitchFamily="2" charset="0"/>
                  </a:rPr>
                  <a:t>No</a:t>
                </a:r>
              </a:p>
            </p:txBody>
          </p:sp>
          <p:sp>
            <p:nvSpPr>
              <p:cNvPr id="31" name="TextBox 30">
                <a:extLst>
                  <a:ext uri="{FF2B5EF4-FFF2-40B4-BE49-F238E27FC236}">
                    <a16:creationId xmlns:a16="http://schemas.microsoft.com/office/drawing/2014/main" id="{B010C079-6DA8-667D-6E62-BD92928582CC}"/>
                  </a:ext>
                </a:extLst>
              </p:cNvPr>
              <p:cNvSpPr txBox="1"/>
              <p:nvPr/>
            </p:nvSpPr>
            <p:spPr>
              <a:xfrm>
                <a:off x="6947389" y="6685020"/>
                <a:ext cx="880180" cy="442035"/>
              </a:xfrm>
              <a:prstGeom prst="rect">
                <a:avLst/>
              </a:prstGeom>
              <a:solidFill>
                <a:srgbClr val="F9ECD5"/>
              </a:solidFill>
            </p:spPr>
            <p:txBody>
              <a:bodyPr wrap="square" lIns="36000" tIns="36000" rIns="36000" bIns="36000" rtlCol="0" anchor="ctr" anchorCtr="0">
                <a:spAutoFit/>
              </a:bodyPr>
              <a:lstStyle>
                <a:defPPr>
                  <a:defRPr lang="en-US"/>
                </a:defPPr>
                <a:lvl1pPr algn="ctr">
                  <a:defRPr>
                    <a:latin typeface="Arial" panose="020B0604020202020204" pitchFamily="34" charset="0"/>
                    <a:cs typeface="Arial" panose="020B0604020202020204" pitchFamily="34" charset="0"/>
                  </a:defRPr>
                </a:lvl1p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rgbClr val="414142"/>
                    </a:solidFill>
                    <a:effectLst/>
                    <a:uLnTx/>
                    <a:uFillTx/>
                    <a:latin typeface="Congenial" panose="02000503040000020004" pitchFamily="2" charset="0"/>
                  </a:rPr>
                  <a:t>Yes</a:t>
                </a:r>
              </a:p>
            </p:txBody>
          </p:sp>
        </p:grpSp>
        <p:cxnSp>
          <p:nvCxnSpPr>
            <p:cNvPr id="38" name="Straight Arrow Connector 37">
              <a:extLst>
                <a:ext uri="{FF2B5EF4-FFF2-40B4-BE49-F238E27FC236}">
                  <a16:creationId xmlns:a16="http://schemas.microsoft.com/office/drawing/2014/main" id="{5515489D-1980-5918-252E-6D71A40B19CF}"/>
                </a:ext>
              </a:extLst>
            </p:cNvPr>
            <p:cNvCxnSpPr>
              <a:cxnSpLocks/>
              <a:stCxn id="25" idx="2"/>
              <a:endCxn id="13" idx="0"/>
            </p:cNvCxnSpPr>
            <p:nvPr/>
          </p:nvCxnSpPr>
          <p:spPr>
            <a:xfrm>
              <a:off x="12636447" y="4922861"/>
              <a:ext cx="30633" cy="750909"/>
            </a:xfrm>
            <a:prstGeom prst="straightConnector1">
              <a:avLst/>
            </a:prstGeom>
            <a:noFill/>
            <a:ln w="57150" cap="flat" cmpd="sng" algn="ctr">
              <a:solidFill>
                <a:srgbClr val="119C94"/>
              </a:solidFill>
              <a:prstDash val="solid"/>
              <a:tailEnd type="triangle" w="lg" len="lg"/>
            </a:ln>
            <a:effectLst/>
          </p:spPr>
        </p:cxnSp>
      </p:grpSp>
      <p:sp>
        <p:nvSpPr>
          <p:cNvPr id="15" name="Slide Number Placeholder 14">
            <a:extLst>
              <a:ext uri="{FF2B5EF4-FFF2-40B4-BE49-F238E27FC236}">
                <a16:creationId xmlns:a16="http://schemas.microsoft.com/office/drawing/2014/main" id="{B50C83B9-7C2F-D00B-BBE6-C9E60445ACFA}"/>
              </a:ext>
            </a:extLst>
          </p:cNvPr>
          <p:cNvSpPr>
            <a:spLocks noGrp="1"/>
          </p:cNvSpPr>
          <p:nvPr>
            <p:ph type="sldNum" sz="quarter" idx="12"/>
          </p:nvPr>
        </p:nvSpPr>
        <p:spPr>
          <a:xfrm>
            <a:off x="13256406" y="9480158"/>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8</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8605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717959A1-52EF-A33C-AE82-458F0395A1A7}"/>
              </a:ext>
            </a:extLst>
          </p:cNvPr>
          <p:cNvGrpSpPr/>
          <p:nvPr/>
        </p:nvGrpSpPr>
        <p:grpSpPr>
          <a:xfrm>
            <a:off x="-889000" y="-1822990"/>
            <a:ext cx="11861799" cy="3337673"/>
            <a:chOff x="0" y="-47625"/>
            <a:chExt cx="1033752" cy="282691"/>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071DFDA3-6E63-DA4E-F72C-B3CFB259CAF6}"/>
                </a:ext>
              </a:extLst>
            </p:cNvPr>
            <p:cNvSpPr/>
            <p:nvPr/>
          </p:nvSpPr>
          <p:spPr>
            <a:xfrm>
              <a:off x="0" y="0"/>
              <a:ext cx="1033752"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652E32B-8FA7-2C35-8C6A-1561D72FF06C}"/>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C76E0F1B-3B95-F50F-F17F-A7612D3CCB67}"/>
              </a:ext>
            </a:extLst>
          </p:cNvPr>
          <p:cNvSpPr txBox="1"/>
          <p:nvPr/>
        </p:nvSpPr>
        <p:spPr>
          <a:xfrm>
            <a:off x="785618" y="486362"/>
            <a:ext cx="10747665"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fr-FR"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Occurrence of cholera outbreaks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8" name="Rectangle: Rounded Corners 17">
            <a:extLst>
              <a:ext uri="{FF2B5EF4-FFF2-40B4-BE49-F238E27FC236}">
                <a16:creationId xmlns:a16="http://schemas.microsoft.com/office/drawing/2014/main" id="{BD759610-D814-A014-678A-9E55D591AFC7}"/>
              </a:ext>
            </a:extLst>
          </p:cNvPr>
          <p:cNvSpPr/>
          <p:nvPr/>
        </p:nvSpPr>
        <p:spPr>
          <a:xfrm>
            <a:off x="1828800" y="2212653"/>
            <a:ext cx="14706600" cy="1491378"/>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66DD7252-C69F-5AE3-79EB-B07EA1DCEBA9}"/>
              </a:ext>
            </a:extLst>
          </p:cNvPr>
          <p:cNvSpPr txBox="1"/>
          <p:nvPr/>
        </p:nvSpPr>
        <p:spPr>
          <a:xfrm>
            <a:off x="1828800" y="2481288"/>
            <a:ext cx="14630400" cy="1031051"/>
          </a:xfrm>
          <a:prstGeom prst="rect">
            <a:avLst/>
          </a:prstGeom>
          <a:noFill/>
        </p:spPr>
        <p:txBody>
          <a:bodyPr wrap="square" rtlCol="0">
            <a:spAutoFit/>
          </a:bodyPr>
          <a:lstStyle/>
          <a:p>
            <a:pPr algn="ctr">
              <a:spcAft>
                <a:spcPts val="600"/>
              </a:spcAft>
            </a:pPr>
            <a:r>
              <a:rPr lang="fr-FR" sz="2800" dirty="0">
                <a:latin typeface="ADLaM Display" panose="02010000000000000000" pitchFamily="2" charset="0"/>
                <a:ea typeface="ADLaM Display" panose="02010000000000000000" pitchFamily="2" charset="0"/>
                <a:cs typeface="ADLaM Display" panose="02010000000000000000" pitchFamily="2" charset="0"/>
              </a:rPr>
              <a:t>If a </a:t>
            </a:r>
            <a:r>
              <a:rPr lang="fr-FR" sz="2800" dirty="0" err="1">
                <a:latin typeface="ADLaM Display" panose="02010000000000000000" pitchFamily="2" charset="0"/>
                <a:ea typeface="ADLaM Display" panose="02010000000000000000" pitchFamily="2" charset="0"/>
                <a:cs typeface="ADLaM Display" panose="02010000000000000000" pitchFamily="2" charset="0"/>
              </a:rPr>
              <a:t>confirmed</a:t>
            </a:r>
            <a:r>
              <a:rPr lang="fr-FR" sz="2800" dirty="0">
                <a:latin typeface="ADLaM Display" panose="02010000000000000000" pitchFamily="2" charset="0"/>
                <a:ea typeface="ADLaM Display" panose="02010000000000000000" pitchFamily="2" charset="0"/>
                <a:cs typeface="ADLaM Display" panose="02010000000000000000" pitchFamily="2" charset="0"/>
              </a:rPr>
              <a:t>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cholera outbreak </a:t>
            </a:r>
            <a:r>
              <a:rPr lang="fr-FR" sz="2800" dirty="0" err="1">
                <a:latin typeface="ADLaM Display" panose="02010000000000000000" pitchFamily="2" charset="0"/>
                <a:ea typeface="ADLaM Display" panose="02010000000000000000" pitchFamily="2" charset="0"/>
                <a:cs typeface="ADLaM Display" panose="02010000000000000000" pitchFamily="2" charset="0"/>
              </a:rPr>
              <a:t>was</a:t>
            </a:r>
            <a:r>
              <a:rPr lang="fr-FR" sz="2800" dirty="0">
                <a:latin typeface="ADLaM Display" panose="02010000000000000000" pitchFamily="2" charset="0"/>
                <a:ea typeface="ADLaM Display" panose="02010000000000000000" pitchFamily="2" charset="0"/>
                <a:cs typeface="ADLaM Display" panose="02010000000000000000" pitchFamily="2" charset="0"/>
              </a:rPr>
              <a:t> reported in a </a:t>
            </a:r>
            <a:r>
              <a:rPr lang="fr-FR" sz="2800" dirty="0" err="1">
                <a:latin typeface="ADLaM Display" panose="02010000000000000000" pitchFamily="2" charset="0"/>
                <a:ea typeface="ADLaM Display" panose="02010000000000000000" pitchFamily="2" charset="0"/>
                <a:cs typeface="ADLaM Display" panose="02010000000000000000" pitchFamily="2" charset="0"/>
              </a:rPr>
              <a:t>geo</a:t>
            </a:r>
            <a:r>
              <a:rPr lang="fr-FR" sz="2800" dirty="0">
                <a:latin typeface="ADLaM Display" panose="02010000000000000000" pitchFamily="2" charset="0"/>
                <a:ea typeface="ADLaM Display" panose="02010000000000000000" pitchFamily="2" charset="0"/>
                <a:cs typeface="ADLaM Display" panose="02010000000000000000" pitchFamily="2" charset="0"/>
              </a:rPr>
              <a:t> unit in </a:t>
            </a:r>
            <a:r>
              <a:rPr lang="fr-FR" sz="2800" dirty="0" err="1">
                <a:latin typeface="ADLaM Display" panose="02010000000000000000" pitchFamily="2" charset="0"/>
                <a:ea typeface="ADLaM Display" panose="02010000000000000000" pitchFamily="2" charset="0"/>
                <a:cs typeface="ADLaM Display" panose="02010000000000000000" pitchFamily="2" charset="0"/>
              </a:rPr>
              <a:t>recent</a:t>
            </a:r>
            <a:endParaRPr lang="fr-FR" sz="2800" dirty="0">
              <a:latin typeface="ADLaM Display" panose="02010000000000000000" pitchFamily="2" charset="0"/>
              <a:ea typeface="ADLaM Display" panose="02010000000000000000" pitchFamily="2" charset="0"/>
              <a:cs typeface="ADLaM Display" panose="02010000000000000000" pitchFamily="2" charset="0"/>
            </a:endParaRPr>
          </a:p>
          <a:p>
            <a:pPr algn="ctr">
              <a:spcAft>
                <a:spcPts val="600"/>
              </a:spcAft>
            </a:pPr>
            <a:r>
              <a:rPr lang="fr-FR" sz="2800" dirty="0">
                <a:latin typeface="ADLaM Display" panose="02010000000000000000" pitchFamily="2" charset="0"/>
                <a:ea typeface="ADLaM Display" panose="02010000000000000000" pitchFamily="2" charset="0"/>
                <a:cs typeface="ADLaM Display" panose="02010000000000000000" pitchFamily="2" charset="0"/>
              </a:rPr>
              <a:t> years, </a:t>
            </a:r>
            <a:r>
              <a:rPr lang="fr-FR" sz="2800" dirty="0" err="1">
                <a:latin typeface="ADLaM Display" panose="02010000000000000000" pitchFamily="2" charset="0"/>
                <a:ea typeface="ADLaM Display" panose="02010000000000000000" pitchFamily="2" charset="0"/>
                <a:cs typeface="ADLaM Display" panose="02010000000000000000" pitchFamily="2" charset="0"/>
              </a:rPr>
              <a:t>this</a:t>
            </a:r>
            <a:r>
              <a:rPr lang="fr-FR" sz="2800" dirty="0">
                <a:latin typeface="ADLaM Display" panose="02010000000000000000" pitchFamily="2" charset="0"/>
                <a:ea typeface="ADLaM Display" panose="02010000000000000000" pitchFamily="2" charset="0"/>
                <a:cs typeface="ADLaM Display" panose="02010000000000000000" pitchFamily="2" charset="0"/>
              </a:rPr>
              <a:t> </a:t>
            </a:r>
            <a:r>
              <a:rPr lang="fr-FR" sz="2800" dirty="0" err="1">
                <a:latin typeface="ADLaM Display" panose="02010000000000000000" pitchFamily="2" charset="0"/>
                <a:ea typeface="ADLaM Display" panose="02010000000000000000" pitchFamily="2" charset="0"/>
                <a:cs typeface="ADLaM Display" panose="02010000000000000000" pitchFamily="2" charset="0"/>
              </a:rPr>
              <a:t>geo</a:t>
            </a:r>
            <a:r>
              <a:rPr lang="fr-FR" sz="2800" dirty="0">
                <a:latin typeface="ADLaM Display" panose="02010000000000000000" pitchFamily="2" charset="0"/>
                <a:ea typeface="ADLaM Display" panose="02010000000000000000" pitchFamily="2" charset="0"/>
                <a:cs typeface="ADLaM Display" panose="02010000000000000000" pitchFamily="2" charset="0"/>
              </a:rPr>
              <a:t> unit is </a:t>
            </a:r>
            <a:r>
              <a:rPr lang="fr-FR" sz="2800" dirty="0" err="1">
                <a:latin typeface="ADLaM Display" panose="02010000000000000000" pitchFamily="2" charset="0"/>
                <a:ea typeface="ADLaM Display" panose="02010000000000000000" pitchFamily="2" charset="0"/>
                <a:cs typeface="ADLaM Display" panose="02010000000000000000" pitchFamily="2" charset="0"/>
              </a:rPr>
              <a:t>vulnerable</a:t>
            </a:r>
            <a:r>
              <a:rPr lang="fr-FR" sz="2800" dirty="0">
                <a:latin typeface="ADLaM Display" panose="02010000000000000000" pitchFamily="2" charset="0"/>
                <a:ea typeface="ADLaM Display" panose="02010000000000000000" pitchFamily="2" charset="0"/>
                <a:cs typeface="ADLaM Display" panose="02010000000000000000" pitchFamily="2" charset="0"/>
              </a:rPr>
              <a:t> to cholera: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it</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is a PAMI for elimination</a:t>
            </a:r>
            <a:endParaRPr lang="en-GB"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1" name="TextBox 10">
            <a:extLst>
              <a:ext uri="{FF2B5EF4-FFF2-40B4-BE49-F238E27FC236}">
                <a16:creationId xmlns:a16="http://schemas.microsoft.com/office/drawing/2014/main" id="{BC2ACB9F-1FC4-BDBB-88F2-307CB6B8699E}"/>
              </a:ext>
            </a:extLst>
          </p:cNvPr>
          <p:cNvSpPr txBox="1"/>
          <p:nvPr/>
        </p:nvSpPr>
        <p:spPr>
          <a:xfrm>
            <a:off x="1747157" y="4402002"/>
            <a:ext cx="16078200" cy="2970044"/>
          </a:xfrm>
          <a:prstGeom prst="rect">
            <a:avLst/>
          </a:prstGeom>
          <a:noFill/>
        </p:spPr>
        <p:txBody>
          <a:bodyPr wrap="square" rtlCol="0">
            <a:spAutoFit/>
          </a:bodyPr>
          <a:lstStyle/>
          <a:p>
            <a:pPr marL="457200" indent="-457200">
              <a:spcAft>
                <a:spcPts val="1800"/>
              </a:spcAft>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Definitions</a:t>
            </a:r>
          </a:p>
          <a:p>
            <a:pPr marL="914400" lvl="1" indent="-457200">
              <a:buClr>
                <a:srgbClr val="009999"/>
              </a:buClr>
              <a:buFont typeface="Arial" panose="020B0604020202020204" pitchFamily="34" charset="0"/>
              <a:buChar char="•"/>
            </a:pPr>
            <a:r>
              <a:rPr lang="en-US" sz="2800" b="1" dirty="0">
                <a:solidFill>
                  <a:srgbClr val="009999"/>
                </a:solidFill>
                <a:latin typeface="Atkinson Hyperlegible"/>
              </a:rPr>
              <a:t>Confirmed </a:t>
            </a:r>
            <a:r>
              <a:rPr lang="en-US" sz="2800" b="1" dirty="0">
                <a:solidFill>
                  <a:srgbClr val="009999"/>
                </a:solidFill>
                <a:latin typeface="Atkinson Hyperlegible" panose="020B0604020202020204" charset="0"/>
              </a:rPr>
              <a:t>cholera outbreak</a:t>
            </a:r>
          </a:p>
          <a:p>
            <a:pPr lvl="2"/>
            <a:r>
              <a:rPr lang="en-US" sz="2800" dirty="0">
                <a:solidFill>
                  <a:prstClr val="black">
                    <a:lumMod val="95000"/>
                    <a:lumOff val="5000"/>
                  </a:prstClr>
                </a:solidFill>
                <a:latin typeface="Atkinson Hyperlegible" panose="020B0604020202020204" charset="0"/>
              </a:rPr>
              <a:t>At least one locally acquired confirmed cholera case reported in the geo unit </a:t>
            </a:r>
          </a:p>
          <a:p>
            <a:pPr lvl="1"/>
            <a:endParaRPr lang="en-US" sz="2800" dirty="0">
              <a:solidFill>
                <a:prstClr val="black">
                  <a:lumMod val="95000"/>
                  <a:lumOff val="5000"/>
                </a:prstClr>
              </a:solidFill>
              <a:latin typeface="Atkinson Hyperlegible" panose="020B0604020202020204" charset="0"/>
            </a:endParaRPr>
          </a:p>
          <a:p>
            <a:pPr marL="914400" lvl="1" indent="-457200">
              <a:buClr>
                <a:srgbClr val="009999"/>
              </a:buClr>
              <a:buFont typeface="Arial" panose="020B0604020202020204" pitchFamily="34" charset="0"/>
              <a:buChar char="•"/>
            </a:pPr>
            <a:r>
              <a:rPr lang="en-US" sz="2800" b="1" dirty="0">
                <a:solidFill>
                  <a:srgbClr val="009999"/>
                </a:solidFill>
                <a:latin typeface="Atkinson Hyperlegible" panose="020B0604020202020204" charset="0"/>
              </a:rPr>
              <a:t>Locally acquired cholera case</a:t>
            </a:r>
          </a:p>
          <a:p>
            <a:pPr lvl="2"/>
            <a:r>
              <a:rPr lang="en-US" sz="2800" dirty="0">
                <a:solidFill>
                  <a:prstClr val="black">
                    <a:lumMod val="95000"/>
                    <a:lumOff val="5000"/>
                  </a:prstClr>
                </a:solidFill>
                <a:latin typeface="Atkinson Hyperlegible" panose="020B0604020202020204" charset="0"/>
              </a:rPr>
              <a:t>Infection acquired in the geo unit considered</a:t>
            </a:r>
            <a:endParaRPr lang="en-US" sz="2800" dirty="0">
              <a:solidFill>
                <a:prstClr val="black"/>
              </a:solidFill>
              <a:latin typeface="Atkinson Hyperlegible"/>
            </a:endParaRPr>
          </a:p>
        </p:txBody>
      </p:sp>
      <p:sp>
        <p:nvSpPr>
          <p:cNvPr id="8" name="TextBox 7">
            <a:extLst>
              <a:ext uri="{FF2B5EF4-FFF2-40B4-BE49-F238E27FC236}">
                <a16:creationId xmlns:a16="http://schemas.microsoft.com/office/drawing/2014/main" id="{C0299587-6EE8-921F-49D2-944FB3DCC632}"/>
              </a:ext>
            </a:extLst>
          </p:cNvPr>
          <p:cNvSpPr txBox="1"/>
          <p:nvPr/>
        </p:nvSpPr>
        <p:spPr>
          <a:xfrm>
            <a:off x="1747157" y="7941042"/>
            <a:ext cx="14788243" cy="1246495"/>
          </a:xfrm>
          <a:prstGeom prst="rect">
            <a:avLst/>
          </a:prstGeom>
          <a:noFill/>
        </p:spPr>
        <p:txBody>
          <a:bodyPr wrap="square" rtlCol="0">
            <a:spAutoFit/>
          </a:bodyPr>
          <a:lstStyle/>
          <a:p>
            <a:pPr marL="457200" indent="-457200">
              <a:spcAft>
                <a:spcPts val="1800"/>
              </a:spcAft>
              <a:buBlip>
                <a:blip r:embed="rId3"/>
              </a:buBlip>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Assessment of the occurrence of outbreaks</a:t>
            </a:r>
          </a:p>
          <a:p>
            <a:pPr marL="914400" lvl="1" indent="-457200">
              <a:buClr>
                <a:srgbClr val="009999"/>
              </a:buClr>
              <a:buFont typeface="Arial" panose="020B0604020202020204" pitchFamily="34" charset="0"/>
              <a:buChar char="•"/>
            </a:pPr>
            <a:r>
              <a:rPr lang="en-US" sz="2800" dirty="0">
                <a:solidFill>
                  <a:prstClr val="black"/>
                </a:solidFill>
                <a:latin typeface="Atkinson Hyperlegible"/>
              </a:rPr>
              <a:t>Performed for </a:t>
            </a:r>
            <a:r>
              <a:rPr lang="en-US" sz="2800" dirty="0">
                <a:solidFill>
                  <a:srgbClr val="009999"/>
                </a:solidFill>
                <a:latin typeface="Atkinson Hyperlegible Bold" panose="020B0604020202020204" charset="0"/>
              </a:rPr>
              <a:t>at least the past 5 years </a:t>
            </a:r>
            <a:r>
              <a:rPr lang="en-US" sz="2800" dirty="0">
                <a:solidFill>
                  <a:prstClr val="black"/>
                </a:solidFill>
                <a:latin typeface="Atkinson Hyperlegible"/>
              </a:rPr>
              <a:t>with retrospective surveillance data</a:t>
            </a:r>
          </a:p>
        </p:txBody>
      </p:sp>
      <p:sp>
        <p:nvSpPr>
          <p:cNvPr id="7" name="Slide Number Placeholder 6">
            <a:extLst>
              <a:ext uri="{FF2B5EF4-FFF2-40B4-BE49-F238E27FC236}">
                <a16:creationId xmlns:a16="http://schemas.microsoft.com/office/drawing/2014/main" id="{468DE20D-569E-87B8-F629-A2034D2EEBCC}"/>
              </a:ext>
            </a:extLst>
          </p:cNvPr>
          <p:cNvSpPr>
            <a:spLocks noGrp="1"/>
          </p:cNvSpPr>
          <p:nvPr>
            <p:ph type="sldNum" sz="quarter" idx="7"/>
          </p:nvPr>
        </p:nvSpPr>
        <p:spPr>
          <a:xfrm>
            <a:off x="13263613" y="9664200"/>
            <a:ext cx="4206240" cy="184666"/>
          </a:xfrm>
        </p:spPr>
        <p:txBody>
          <a:bodyPr/>
          <a:lstStyle/>
          <a:p>
            <a:fld id="{B6F15528-21DE-4FAA-801E-634DDDAF4B2B}" type="slidenum">
              <a:rPr lang="en-US" sz="1200" smtClean="0"/>
              <a:t>9</a:t>
            </a:fld>
            <a:endParaRPr lang="en-US" sz="1200" dirty="0"/>
          </a:p>
        </p:txBody>
      </p:sp>
    </p:spTree>
    <p:extLst>
      <p:ext uri="{BB962C8B-B14F-4D97-AF65-F5344CB8AC3E}">
        <p14:creationId xmlns:p14="http://schemas.microsoft.com/office/powerpoint/2010/main" val="934252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b3de2de-4ca2-4ad1-8c6e-008e70a43a87" xsi:nil="true"/>
    <lcf76f155ced4ddcb4097134ff3c332f xmlns="0225443d-76f0-4d33-b010-b7398fa8165d">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A4313FB-2993-4D74-ABF3-16B9ACBA13B5}">
  <ds:schemaRefs>
    <ds:schemaRef ds:uri="http://schemas.microsoft.com/office/2006/metadata/properties"/>
    <ds:schemaRef ds:uri="http://schemas.microsoft.com/office/infopath/2007/PartnerControls"/>
    <ds:schemaRef ds:uri="6b3de2de-4ca2-4ad1-8c6e-008e70a43a87"/>
    <ds:schemaRef ds:uri="0225443d-76f0-4d33-b010-b7398fa8165d"/>
  </ds:schemaRefs>
</ds:datastoreItem>
</file>

<file path=customXml/itemProps2.xml><?xml version="1.0" encoding="utf-8"?>
<ds:datastoreItem xmlns:ds="http://schemas.openxmlformats.org/officeDocument/2006/customXml" ds:itemID="{89960B5B-56B8-4E96-B013-CADF8E0440E6}">
  <ds:schemaRefs>
    <ds:schemaRef ds:uri="http://schemas.microsoft.com/sharepoint/v3/contenttype/forms"/>
  </ds:schemaRefs>
</ds:datastoreItem>
</file>

<file path=customXml/itemProps3.xml><?xml version="1.0" encoding="utf-8"?>
<ds:datastoreItem xmlns:ds="http://schemas.openxmlformats.org/officeDocument/2006/customXml" ds:itemID="{07747819-9EAF-493C-819F-A930C3CB3F8E}"/>
</file>

<file path=docProps/app.xml><?xml version="1.0" encoding="utf-8"?>
<Properties xmlns="http://schemas.openxmlformats.org/officeDocument/2006/extended-properties" xmlns:vt="http://schemas.openxmlformats.org/officeDocument/2006/docPropsVTypes">
  <TotalTime>690</TotalTime>
  <Words>4911</Words>
  <Application>Microsoft Office PowerPoint</Application>
  <PresentationFormat>Custom</PresentationFormat>
  <Paragraphs>437</Paragraphs>
  <Slides>35</Slides>
  <Notes>35</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35</vt:i4>
      </vt:variant>
    </vt:vector>
  </HeadingPairs>
  <TitlesOfParts>
    <vt:vector size="49" baseType="lpstr">
      <vt:lpstr>Aptos Display</vt:lpstr>
      <vt:lpstr>Atkinson Hyperlegible</vt:lpstr>
      <vt:lpstr>ADLaM Display</vt:lpstr>
      <vt:lpstr>Calibri</vt:lpstr>
      <vt:lpstr>Cavolini</vt:lpstr>
      <vt:lpstr>Atkinson Hyperlegible Bold</vt:lpstr>
      <vt:lpstr>Congenial</vt:lpstr>
      <vt:lpstr>Tw Cen MT</vt:lpstr>
      <vt:lpstr>Aptos</vt:lpstr>
      <vt:lpstr>Courier New</vt:lpstr>
      <vt:lpstr>Arial</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5 (Presentation)</dc:title>
  <dc:creator>DOMINGUEZ, Morgane</dc:creator>
  <cp:lastModifiedBy>Jason SOFFE</cp:lastModifiedBy>
  <cp:revision>4</cp:revision>
  <dcterms:created xsi:type="dcterms:W3CDTF">2006-08-16T00:00:00Z</dcterms:created>
  <dcterms:modified xsi:type="dcterms:W3CDTF">2025-02-21T13:58:33Z</dcterms:modified>
  <dc:identifier>DAGL23tQiNw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y fmtid="{D5CDD505-2E9C-101B-9397-08002B2CF9AE}" pid="3" name="MediaServiceImageTags">
    <vt:lpwstr/>
  </property>
</Properties>
</file>