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 id="2147483666" r:id="rId4"/>
    <p:sldMasterId id="2147483672" r:id="rId5"/>
  </p:sldMasterIdLst>
  <p:notesMasterIdLst>
    <p:notesMasterId r:id="rId30"/>
  </p:notesMasterIdLst>
  <p:sldIdLst>
    <p:sldId id="850" r:id="rId6"/>
    <p:sldId id="2147474634" r:id="rId7"/>
    <p:sldId id="854" r:id="rId8"/>
    <p:sldId id="2147474701" r:id="rId9"/>
    <p:sldId id="2147474718" r:id="rId10"/>
    <p:sldId id="2147474730" r:id="rId11"/>
    <p:sldId id="2147474711" r:id="rId12"/>
    <p:sldId id="2147474712" r:id="rId13"/>
    <p:sldId id="2147474702" r:id="rId14"/>
    <p:sldId id="2147474703" r:id="rId15"/>
    <p:sldId id="2147474731" r:id="rId16"/>
    <p:sldId id="2147474707" r:id="rId17"/>
    <p:sldId id="2147474708" r:id="rId18"/>
    <p:sldId id="2147474717" r:id="rId19"/>
    <p:sldId id="2147474709" r:id="rId20"/>
    <p:sldId id="2147474720" r:id="rId21"/>
    <p:sldId id="2147474615" r:id="rId22"/>
    <p:sldId id="2147474607" r:id="rId23"/>
    <p:sldId id="2147474610" r:id="rId24"/>
    <p:sldId id="2147474611" r:id="rId25"/>
    <p:sldId id="2147474612" r:id="rId26"/>
    <p:sldId id="2147474614" r:id="rId27"/>
    <p:sldId id="2147474613" r:id="rId28"/>
    <p:sldId id="2147474632" r:id="rId29"/>
  </p:sldIdLst>
  <p:sldSz cx="18288000" cy="10287000"/>
  <p:notesSz cx="6858000" cy="9144000"/>
  <p:embeddedFontLst>
    <p:embeddedFont>
      <p:font typeface="ADLaM Display" panose="02010000000000000000" pitchFamily="2" charset="0"/>
      <p:regular r:id="rId31"/>
    </p:embeddedFont>
    <p:embeddedFont>
      <p:font typeface="Atkinson Hyperlegible" panose="020B0604020202020204" charset="0"/>
      <p:regular r:id="rId32"/>
    </p:embeddedFont>
    <p:embeddedFont>
      <p:font typeface="Atkinson Hyperlegible Bold" panose="020B0604020202020204" charset="0"/>
      <p:regular r:id="rId33"/>
    </p:embeddedFont>
    <p:embeddedFont>
      <p:font typeface="Cavolini" panose="03000502040302020204" pitchFamily="66"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112"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152C9E-3B93-F27F-D873-86BF787F77A1}" name="ゲスト ユーザー" initials="ゲユ" userId="S::urn:spo:anon#c2e9f3011d9ed145efe7a5cb73cc7f5267c078b428054a34e577c2c26ab40bf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B1A9"/>
    <a:srgbClr val="009999"/>
    <a:srgbClr val="F7A30D"/>
    <a:srgbClr val="BB821B"/>
    <a:srgbClr val="F9ECD5"/>
    <a:srgbClr val="FEF7EC"/>
    <a:srgbClr val="F9C056"/>
    <a:srgbClr val="C5E6E8"/>
    <a:srgbClr val="BBE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985EE5-5D3E-469D-AEC2-50D933BC86BC}" v="125" dt="2025-02-18T17:31:24.4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8" autoAdjust="0"/>
    <p:restoredTop sz="62618" autoAdjust="0"/>
  </p:normalViewPr>
  <p:slideViewPr>
    <p:cSldViewPr>
      <p:cViewPr>
        <p:scale>
          <a:sx n="33" d="100"/>
          <a:sy n="33" d="100"/>
        </p:scale>
        <p:origin x="1128" y="16"/>
      </p:cViewPr>
      <p:guideLst>
        <p:guide orient="horz" pos="5112"/>
        <p:guide pos="2880"/>
      </p:guideLst>
    </p:cSldViewPr>
  </p:slideViewPr>
  <p:outlineViewPr>
    <p:cViewPr>
      <p:scale>
        <a:sx n="33" d="100"/>
        <a:sy n="33" d="100"/>
      </p:scale>
      <p:origin x="0" y="0"/>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font" Target="fonts/font4.fntdata"/><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45" Type="http://schemas.openxmlformats.org/officeDocument/2006/relationships/customXml" Target="../customXml/item3.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microsoft.com/office/2018/10/relationships/authors" Target="authors.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A9985EE5-5D3E-469D-AEC2-50D933BC86BC}"/>
    <pc:docChg chg="custSel modSld">
      <pc:chgData name="DOMINGUEZ, Morgane" userId="d29c428e-ee62-4017-a838-521138d5b01c" providerId="ADAL" clId="{A9985EE5-5D3E-469D-AEC2-50D933BC86BC}" dt="2025-02-18T17:36:36.676" v="221"/>
      <pc:docMkLst>
        <pc:docMk/>
      </pc:docMkLst>
      <pc:sldChg chg="addSp delSp modSp mod modTransition delAnim modNotesTx">
        <pc:chgData name="DOMINGUEZ, Morgane" userId="d29c428e-ee62-4017-a838-521138d5b01c" providerId="ADAL" clId="{A9985EE5-5D3E-469D-AEC2-50D933BC86BC}" dt="2025-02-18T17:34:34.732" v="198"/>
        <pc:sldMkLst>
          <pc:docMk/>
          <pc:sldMk cId="3811128158" sldId="850"/>
        </pc:sldMkLst>
        <pc:spChg chg="del">
          <ac:chgData name="DOMINGUEZ, Morgane" userId="d29c428e-ee62-4017-a838-521138d5b01c" providerId="ADAL" clId="{A9985EE5-5D3E-469D-AEC2-50D933BC86BC}" dt="2025-02-18T17:30:28.208" v="149" actId="478"/>
          <ac:spMkLst>
            <pc:docMk/>
            <pc:sldMk cId="3811128158" sldId="850"/>
            <ac:spMk id="2" creationId="{61BDCD6A-7349-1D10-DDF6-476FD34EA1EB}"/>
          </ac:spMkLst>
        </pc:spChg>
        <pc:picChg chg="del">
          <ac:chgData name="DOMINGUEZ, Morgane" userId="d29c428e-ee62-4017-a838-521138d5b01c" providerId="ADAL" clId="{A9985EE5-5D3E-469D-AEC2-50D933BC86BC}" dt="2025-02-18T17:25:55.808" v="0" actId="478"/>
          <ac:picMkLst>
            <pc:docMk/>
            <pc:sldMk cId="3811128158" sldId="850"/>
            <ac:picMk id="3" creationId="{D70DEA5E-4487-86BA-2DA1-D4FABD3A8EF5}"/>
          </ac:picMkLst>
        </pc:picChg>
        <pc:picChg chg="add mod">
          <ac:chgData name="DOMINGUEZ, Morgane" userId="d29c428e-ee62-4017-a838-521138d5b01c" providerId="ADAL" clId="{A9985EE5-5D3E-469D-AEC2-50D933BC86BC}" dt="2025-02-18T17:30:29.629" v="150"/>
          <ac:picMkLst>
            <pc:docMk/>
            <pc:sldMk cId="3811128158" sldId="850"/>
            <ac:picMk id="4" creationId="{D1A947F7-A5F3-E7A2-77A2-D307A2075623}"/>
          </ac:picMkLst>
        </pc:picChg>
        <pc:picChg chg="del">
          <ac:chgData name="DOMINGUEZ, Morgane" userId="d29c428e-ee62-4017-a838-521138d5b01c" providerId="ADAL" clId="{A9985EE5-5D3E-469D-AEC2-50D933BC86BC}" dt="2025-02-18T17:30:25.783" v="148" actId="21"/>
          <ac:picMkLst>
            <pc:docMk/>
            <pc:sldMk cId="3811128158" sldId="850"/>
            <ac:picMk id="5" creationId="{D1A947F7-A5F3-E7A2-77A2-D307A2075623}"/>
          </ac:picMkLst>
        </pc:picChg>
      </pc:sldChg>
      <pc:sldChg chg="delSp modSp mod modTransition delAnim modAnim modNotesTx">
        <pc:chgData name="DOMINGUEZ, Morgane" userId="d29c428e-ee62-4017-a838-521138d5b01c" providerId="ADAL" clId="{A9985EE5-5D3E-469D-AEC2-50D933BC86BC}" dt="2025-02-18T17:34:43.696" v="200"/>
        <pc:sldMkLst>
          <pc:docMk/>
          <pc:sldMk cId="0" sldId="854"/>
        </pc:sldMkLst>
        <pc:spChg chg="mod">
          <ac:chgData name="DOMINGUEZ, Morgane" userId="d29c428e-ee62-4017-a838-521138d5b01c" providerId="ADAL" clId="{A9985EE5-5D3E-469D-AEC2-50D933BC86BC}" dt="2025-02-18T17:30:42.186" v="154" actId="255"/>
          <ac:spMkLst>
            <pc:docMk/>
            <pc:sldMk cId="0" sldId="854"/>
            <ac:spMk id="9" creationId="{AC686C7B-E96B-8557-C482-666480668A5C}"/>
          </ac:spMkLst>
        </pc:spChg>
        <pc:picChg chg="del">
          <ac:chgData name="DOMINGUEZ, Morgane" userId="d29c428e-ee62-4017-a838-521138d5b01c" providerId="ADAL" clId="{A9985EE5-5D3E-469D-AEC2-50D933BC86BC}" dt="2025-02-18T17:26:00.599" v="2" actId="478"/>
          <ac:picMkLst>
            <pc:docMk/>
            <pc:sldMk cId="0" sldId="854"/>
            <ac:picMk id="8" creationId="{566D559A-D55B-AF66-8A96-25D00CA7B2D8}"/>
          </ac:picMkLst>
        </pc:picChg>
      </pc:sldChg>
      <pc:sldChg chg="delSp modSp mod modTransition delAnim modAnim modNotesTx">
        <pc:chgData name="DOMINGUEZ, Morgane" userId="d29c428e-ee62-4017-a838-521138d5b01c" providerId="ADAL" clId="{A9985EE5-5D3E-469D-AEC2-50D933BC86BC}" dt="2025-02-18T17:36:08.653" v="215"/>
        <pc:sldMkLst>
          <pc:docMk/>
          <pc:sldMk cId="2760534912" sldId="2147474607"/>
        </pc:sldMkLst>
        <pc:spChg chg="del">
          <ac:chgData name="DOMINGUEZ, Morgane" userId="d29c428e-ee62-4017-a838-521138d5b01c" providerId="ADAL" clId="{A9985EE5-5D3E-469D-AEC2-50D933BC86BC}" dt="2025-02-18T17:27:02.801" v="64" actId="478"/>
          <ac:spMkLst>
            <pc:docMk/>
            <pc:sldMk cId="2760534912" sldId="2147474607"/>
            <ac:spMk id="2" creationId="{4B54ECDB-1F87-ACC8-8AA0-E35657B10ECA}"/>
          </ac:spMkLst>
        </pc:spChg>
        <pc:spChg chg="del">
          <ac:chgData name="DOMINGUEZ, Morgane" userId="d29c428e-ee62-4017-a838-521138d5b01c" providerId="ADAL" clId="{A9985EE5-5D3E-469D-AEC2-50D933BC86BC}" dt="2025-02-18T17:27:02.068" v="63" actId="478"/>
          <ac:spMkLst>
            <pc:docMk/>
            <pc:sldMk cId="2760534912" sldId="2147474607"/>
            <ac:spMk id="4" creationId="{EB6CB57A-623A-454E-93F9-2EAD6DD70DD3}"/>
          </ac:spMkLst>
        </pc:spChg>
        <pc:spChg chg="mod">
          <ac:chgData name="DOMINGUEZ, Morgane" userId="d29c428e-ee62-4017-a838-521138d5b01c" providerId="ADAL" clId="{A9985EE5-5D3E-469D-AEC2-50D933BC86BC}" dt="2025-02-18T17:32:45.499" v="179" actId="1076"/>
          <ac:spMkLst>
            <pc:docMk/>
            <pc:sldMk cId="2760534912" sldId="2147474607"/>
            <ac:spMk id="7" creationId="{3459B55F-CE80-631C-4CD8-BEF3A8820A20}"/>
          </ac:spMkLst>
        </pc:spChg>
        <pc:picChg chg="del">
          <ac:chgData name="DOMINGUEZ, Morgane" userId="d29c428e-ee62-4017-a838-521138d5b01c" providerId="ADAL" clId="{A9985EE5-5D3E-469D-AEC2-50D933BC86BC}" dt="2025-02-18T17:26:58.010" v="59" actId="478"/>
          <ac:picMkLst>
            <pc:docMk/>
            <pc:sldMk cId="2760534912" sldId="2147474607"/>
            <ac:picMk id="6" creationId="{5CD01A08-DF0B-FEC7-8DE3-00B78D51EF1C}"/>
          </ac:picMkLst>
        </pc:picChg>
      </pc:sldChg>
      <pc:sldChg chg="delSp modSp mod modTransition delAnim modNotesTx">
        <pc:chgData name="DOMINGUEZ, Morgane" userId="d29c428e-ee62-4017-a838-521138d5b01c" providerId="ADAL" clId="{A9985EE5-5D3E-469D-AEC2-50D933BC86BC}" dt="2025-02-18T17:36:13.293" v="216"/>
        <pc:sldMkLst>
          <pc:docMk/>
          <pc:sldMk cId="2157614585" sldId="2147474610"/>
        </pc:sldMkLst>
        <pc:spChg chg="mod">
          <ac:chgData name="DOMINGUEZ, Morgane" userId="d29c428e-ee62-4017-a838-521138d5b01c" providerId="ADAL" clId="{A9985EE5-5D3E-469D-AEC2-50D933BC86BC}" dt="2025-02-18T17:32:57.077" v="182" actId="1076"/>
          <ac:spMkLst>
            <pc:docMk/>
            <pc:sldMk cId="2157614585" sldId="2147474610"/>
            <ac:spMk id="4" creationId="{9CC247CE-C8D3-4626-DB8E-564D5547EA01}"/>
          </ac:spMkLst>
        </pc:spChg>
        <pc:picChg chg="del">
          <ac:chgData name="DOMINGUEZ, Morgane" userId="d29c428e-ee62-4017-a838-521138d5b01c" providerId="ADAL" clId="{A9985EE5-5D3E-469D-AEC2-50D933BC86BC}" dt="2025-02-18T17:27:05.061" v="65" actId="478"/>
          <ac:picMkLst>
            <pc:docMk/>
            <pc:sldMk cId="2157614585" sldId="2147474610"/>
            <ac:picMk id="3" creationId="{6E5BCCC6-463D-CC50-B05F-260154399BF3}"/>
          </ac:picMkLst>
        </pc:picChg>
      </pc:sldChg>
      <pc:sldChg chg="delSp modSp mod modTransition delAnim modNotesTx">
        <pc:chgData name="DOMINGUEZ, Morgane" userId="d29c428e-ee62-4017-a838-521138d5b01c" providerId="ADAL" clId="{A9985EE5-5D3E-469D-AEC2-50D933BC86BC}" dt="2025-02-18T17:36:17.742" v="217"/>
        <pc:sldMkLst>
          <pc:docMk/>
          <pc:sldMk cId="1163143416" sldId="2147474611"/>
        </pc:sldMkLst>
        <pc:spChg chg="del">
          <ac:chgData name="DOMINGUEZ, Morgane" userId="d29c428e-ee62-4017-a838-521138d5b01c" providerId="ADAL" clId="{A9985EE5-5D3E-469D-AEC2-50D933BC86BC}" dt="2025-02-18T17:27:08.423" v="66" actId="478"/>
          <ac:spMkLst>
            <pc:docMk/>
            <pc:sldMk cId="1163143416" sldId="2147474611"/>
            <ac:spMk id="3" creationId="{68FE91DC-2DB4-E492-EAEE-8A661B17D10C}"/>
          </ac:spMkLst>
        </pc:spChg>
        <pc:spChg chg="del">
          <ac:chgData name="DOMINGUEZ, Morgane" userId="d29c428e-ee62-4017-a838-521138d5b01c" providerId="ADAL" clId="{A9985EE5-5D3E-469D-AEC2-50D933BC86BC}" dt="2025-02-18T17:27:08.423" v="66" actId="478"/>
          <ac:spMkLst>
            <pc:docMk/>
            <pc:sldMk cId="1163143416" sldId="2147474611"/>
            <ac:spMk id="4" creationId="{49B34DA5-140A-6350-1E7D-2272D3D4D353}"/>
          </ac:spMkLst>
        </pc:spChg>
        <pc:spChg chg="mod">
          <ac:chgData name="DOMINGUEZ, Morgane" userId="d29c428e-ee62-4017-a838-521138d5b01c" providerId="ADAL" clId="{A9985EE5-5D3E-469D-AEC2-50D933BC86BC}" dt="2025-02-18T17:33:07.769" v="185" actId="1076"/>
          <ac:spMkLst>
            <pc:docMk/>
            <pc:sldMk cId="1163143416" sldId="2147474611"/>
            <ac:spMk id="8" creationId="{D74B14DF-645A-56C7-3ADF-0AC1A0F86EB8}"/>
          </ac:spMkLst>
        </pc:spChg>
        <pc:picChg chg="del">
          <ac:chgData name="DOMINGUEZ, Morgane" userId="d29c428e-ee62-4017-a838-521138d5b01c" providerId="ADAL" clId="{A9985EE5-5D3E-469D-AEC2-50D933BC86BC}" dt="2025-02-18T17:27:09.488" v="67" actId="478"/>
          <ac:picMkLst>
            <pc:docMk/>
            <pc:sldMk cId="1163143416" sldId="2147474611"/>
            <ac:picMk id="7" creationId="{FB1F0DED-38B7-7FA9-E397-2787FF97BC14}"/>
          </ac:picMkLst>
        </pc:picChg>
      </pc:sldChg>
      <pc:sldChg chg="delSp modSp mod modTransition delAnim modNotesTx">
        <pc:chgData name="DOMINGUEZ, Morgane" userId="d29c428e-ee62-4017-a838-521138d5b01c" providerId="ADAL" clId="{A9985EE5-5D3E-469D-AEC2-50D933BC86BC}" dt="2025-02-18T17:36:22.804" v="218"/>
        <pc:sldMkLst>
          <pc:docMk/>
          <pc:sldMk cId="4230200921" sldId="2147474612"/>
        </pc:sldMkLst>
        <pc:spChg chg="mod">
          <ac:chgData name="DOMINGUEZ, Morgane" userId="d29c428e-ee62-4017-a838-521138d5b01c" providerId="ADAL" clId="{A9985EE5-5D3E-469D-AEC2-50D933BC86BC}" dt="2025-02-18T17:33:17.607" v="188" actId="1076"/>
          <ac:spMkLst>
            <pc:docMk/>
            <pc:sldMk cId="4230200921" sldId="2147474612"/>
            <ac:spMk id="4" creationId="{A0FD65B6-2BBE-A6BD-006A-9186878E671F}"/>
          </ac:spMkLst>
        </pc:spChg>
        <pc:picChg chg="del">
          <ac:chgData name="DOMINGUEZ, Morgane" userId="d29c428e-ee62-4017-a838-521138d5b01c" providerId="ADAL" clId="{A9985EE5-5D3E-469D-AEC2-50D933BC86BC}" dt="2025-02-18T17:27:12.327" v="68" actId="478"/>
          <ac:picMkLst>
            <pc:docMk/>
            <pc:sldMk cId="4230200921" sldId="2147474612"/>
            <ac:picMk id="3" creationId="{8604542B-C21A-13B1-EBA1-5818F66820BB}"/>
          </ac:picMkLst>
        </pc:picChg>
      </pc:sldChg>
      <pc:sldChg chg="delSp modSp mod modTransition delAnim modNotesTx">
        <pc:chgData name="DOMINGUEZ, Morgane" userId="d29c428e-ee62-4017-a838-521138d5b01c" providerId="ADAL" clId="{A9985EE5-5D3E-469D-AEC2-50D933BC86BC}" dt="2025-02-18T17:36:32.020" v="220"/>
        <pc:sldMkLst>
          <pc:docMk/>
          <pc:sldMk cId="3750282615" sldId="2147474613"/>
        </pc:sldMkLst>
        <pc:spChg chg="mod">
          <ac:chgData name="DOMINGUEZ, Morgane" userId="d29c428e-ee62-4017-a838-521138d5b01c" providerId="ADAL" clId="{A9985EE5-5D3E-469D-AEC2-50D933BC86BC}" dt="2025-02-18T17:33:38.686" v="194" actId="1076"/>
          <ac:spMkLst>
            <pc:docMk/>
            <pc:sldMk cId="3750282615" sldId="2147474613"/>
            <ac:spMk id="4" creationId="{89E03556-88F1-AF3A-7CE8-857131EC2DD2}"/>
          </ac:spMkLst>
        </pc:spChg>
        <pc:picChg chg="del">
          <ac:chgData name="DOMINGUEZ, Morgane" userId="d29c428e-ee62-4017-a838-521138d5b01c" providerId="ADAL" clId="{A9985EE5-5D3E-469D-AEC2-50D933BC86BC}" dt="2025-02-18T17:27:20.031" v="71" actId="478"/>
          <ac:picMkLst>
            <pc:docMk/>
            <pc:sldMk cId="3750282615" sldId="2147474613"/>
            <ac:picMk id="3" creationId="{859F60C1-ABC4-C7DB-38DA-89C5A681314C}"/>
          </ac:picMkLst>
        </pc:picChg>
      </pc:sldChg>
      <pc:sldChg chg="delSp modSp mod modTransition delAnim modNotesTx">
        <pc:chgData name="DOMINGUEZ, Morgane" userId="d29c428e-ee62-4017-a838-521138d5b01c" providerId="ADAL" clId="{A9985EE5-5D3E-469D-AEC2-50D933BC86BC}" dt="2025-02-18T17:36:27.260" v="219"/>
        <pc:sldMkLst>
          <pc:docMk/>
          <pc:sldMk cId="121190327" sldId="2147474614"/>
        </pc:sldMkLst>
        <pc:spChg chg="del">
          <ac:chgData name="DOMINGUEZ, Morgane" userId="d29c428e-ee62-4017-a838-521138d5b01c" providerId="ADAL" clId="{A9985EE5-5D3E-469D-AEC2-50D933BC86BC}" dt="2025-02-18T17:27:14.841" v="69" actId="478"/>
          <ac:spMkLst>
            <pc:docMk/>
            <pc:sldMk cId="121190327" sldId="2147474614"/>
            <ac:spMk id="4" creationId="{9655FFCB-24AF-330E-FF53-28F8F9428DFA}"/>
          </ac:spMkLst>
        </pc:spChg>
        <pc:spChg chg="del">
          <ac:chgData name="DOMINGUEZ, Morgane" userId="d29c428e-ee62-4017-a838-521138d5b01c" providerId="ADAL" clId="{A9985EE5-5D3E-469D-AEC2-50D933BC86BC}" dt="2025-02-18T17:27:14.841" v="69" actId="478"/>
          <ac:spMkLst>
            <pc:docMk/>
            <pc:sldMk cId="121190327" sldId="2147474614"/>
            <ac:spMk id="6" creationId="{C27309B7-765A-F9D0-1442-B8C0887C8571}"/>
          </ac:spMkLst>
        </pc:spChg>
        <pc:spChg chg="mod">
          <ac:chgData name="DOMINGUEZ, Morgane" userId="d29c428e-ee62-4017-a838-521138d5b01c" providerId="ADAL" clId="{A9985EE5-5D3E-469D-AEC2-50D933BC86BC}" dt="2025-02-18T17:33:26.864" v="191" actId="1076"/>
          <ac:spMkLst>
            <pc:docMk/>
            <pc:sldMk cId="121190327" sldId="2147474614"/>
            <ac:spMk id="8" creationId="{0D56FB73-E12A-E2EF-E62C-970CC4F1E74F}"/>
          </ac:spMkLst>
        </pc:spChg>
        <pc:picChg chg="del">
          <ac:chgData name="DOMINGUEZ, Morgane" userId="d29c428e-ee62-4017-a838-521138d5b01c" providerId="ADAL" clId="{A9985EE5-5D3E-469D-AEC2-50D933BC86BC}" dt="2025-02-18T17:27:16.992" v="70" actId="478"/>
          <ac:picMkLst>
            <pc:docMk/>
            <pc:sldMk cId="121190327" sldId="2147474614"/>
            <ac:picMk id="7" creationId="{39D8AF9E-53A1-2A43-F6DB-CD9A34B75BBC}"/>
          </ac:picMkLst>
        </pc:picChg>
      </pc:sldChg>
      <pc:sldChg chg="delSp modSp mod modTransition delAnim modNotesTx">
        <pc:chgData name="DOMINGUEZ, Morgane" userId="d29c428e-ee62-4017-a838-521138d5b01c" providerId="ADAL" clId="{A9985EE5-5D3E-469D-AEC2-50D933BC86BC}" dt="2025-02-18T17:36:03.473" v="214"/>
        <pc:sldMkLst>
          <pc:docMk/>
          <pc:sldMk cId="4257536088" sldId="2147474615"/>
        </pc:sldMkLst>
        <pc:spChg chg="mod">
          <ac:chgData name="DOMINGUEZ, Morgane" userId="d29c428e-ee62-4017-a838-521138d5b01c" providerId="ADAL" clId="{A9985EE5-5D3E-469D-AEC2-50D933BC86BC}" dt="2025-02-18T17:32:34.010" v="176" actId="1076"/>
          <ac:spMkLst>
            <pc:docMk/>
            <pc:sldMk cId="4257536088" sldId="2147474615"/>
            <ac:spMk id="3" creationId="{45E441A8-4705-5E65-BE1D-AA9E6191A17A}"/>
          </ac:spMkLst>
        </pc:spChg>
        <pc:picChg chg="del">
          <ac:chgData name="DOMINGUEZ, Morgane" userId="d29c428e-ee62-4017-a838-521138d5b01c" providerId="ADAL" clId="{A9985EE5-5D3E-469D-AEC2-50D933BC86BC}" dt="2025-02-18T17:26:55.850" v="58" actId="478"/>
          <ac:picMkLst>
            <pc:docMk/>
            <pc:sldMk cId="4257536088" sldId="2147474615"/>
            <ac:picMk id="2" creationId="{AEA873A4-3DCE-755A-58DE-0A1707C0412D}"/>
          </ac:picMkLst>
        </pc:picChg>
      </pc:sldChg>
      <pc:sldChg chg="delSp modSp mod modTransition delAnim modNotesTx">
        <pc:chgData name="DOMINGUEZ, Morgane" userId="d29c428e-ee62-4017-a838-521138d5b01c" providerId="ADAL" clId="{A9985EE5-5D3E-469D-AEC2-50D933BC86BC}" dt="2025-02-18T17:36:36.676" v="221"/>
        <pc:sldMkLst>
          <pc:docMk/>
          <pc:sldMk cId="2849894684" sldId="2147474632"/>
        </pc:sldMkLst>
        <pc:spChg chg="mod">
          <ac:chgData name="DOMINGUEZ, Morgane" userId="d29c428e-ee62-4017-a838-521138d5b01c" providerId="ADAL" clId="{A9985EE5-5D3E-469D-AEC2-50D933BC86BC}" dt="2025-02-18T17:33:50.125" v="197" actId="1076"/>
          <ac:spMkLst>
            <pc:docMk/>
            <pc:sldMk cId="2849894684" sldId="2147474632"/>
            <ac:spMk id="4" creationId="{31AD24E3-B121-BB83-4558-4762175B3CC0}"/>
          </ac:spMkLst>
        </pc:spChg>
        <pc:picChg chg="del">
          <ac:chgData name="DOMINGUEZ, Morgane" userId="d29c428e-ee62-4017-a838-521138d5b01c" providerId="ADAL" clId="{A9985EE5-5D3E-469D-AEC2-50D933BC86BC}" dt="2025-02-18T17:27:24.299" v="72" actId="478"/>
          <ac:picMkLst>
            <pc:docMk/>
            <pc:sldMk cId="2849894684" sldId="2147474632"/>
            <ac:picMk id="3" creationId="{321EEA3F-7382-F3EE-189F-8E842AE12C9C}"/>
          </ac:picMkLst>
        </pc:picChg>
      </pc:sldChg>
      <pc:sldChg chg="addSp delSp modSp mod modTransition delAnim modNotesTx">
        <pc:chgData name="DOMINGUEZ, Morgane" userId="d29c428e-ee62-4017-a838-521138d5b01c" providerId="ADAL" clId="{A9985EE5-5D3E-469D-AEC2-50D933BC86BC}" dt="2025-02-18T17:34:39.157" v="199"/>
        <pc:sldMkLst>
          <pc:docMk/>
          <pc:sldMk cId="674776575" sldId="2147474634"/>
        </pc:sldMkLst>
        <pc:spChg chg="del">
          <ac:chgData name="DOMINGUEZ, Morgane" userId="d29c428e-ee62-4017-a838-521138d5b01c" providerId="ADAL" clId="{A9985EE5-5D3E-469D-AEC2-50D933BC86BC}" dt="2025-02-18T17:30:34.347" v="152" actId="478"/>
          <ac:spMkLst>
            <pc:docMk/>
            <pc:sldMk cId="674776575" sldId="2147474634"/>
            <ac:spMk id="2" creationId="{A7234897-110B-95C7-D02A-8BF8B7F4E1DF}"/>
          </ac:spMkLst>
        </pc:spChg>
        <pc:picChg chg="add mod">
          <ac:chgData name="DOMINGUEZ, Morgane" userId="d29c428e-ee62-4017-a838-521138d5b01c" providerId="ADAL" clId="{A9985EE5-5D3E-469D-AEC2-50D933BC86BC}" dt="2025-02-18T17:30:35.928" v="153"/>
          <ac:picMkLst>
            <pc:docMk/>
            <pc:sldMk cId="674776575" sldId="2147474634"/>
            <ac:picMk id="3" creationId="{483FBFC0-0DD6-DC88-326F-14BDD69A4000}"/>
          </ac:picMkLst>
        </pc:picChg>
        <pc:picChg chg="del">
          <ac:chgData name="DOMINGUEZ, Morgane" userId="d29c428e-ee62-4017-a838-521138d5b01c" providerId="ADAL" clId="{A9985EE5-5D3E-469D-AEC2-50D933BC86BC}" dt="2025-02-18T17:25:58.214" v="1" actId="478"/>
          <ac:picMkLst>
            <pc:docMk/>
            <pc:sldMk cId="674776575" sldId="2147474634"/>
            <ac:picMk id="4" creationId="{0FE1631C-17B3-B5BC-5B2E-FD6FC646033A}"/>
          </ac:picMkLst>
        </pc:picChg>
        <pc:picChg chg="del">
          <ac:chgData name="DOMINGUEZ, Morgane" userId="d29c428e-ee62-4017-a838-521138d5b01c" providerId="ADAL" clId="{A9985EE5-5D3E-469D-AEC2-50D933BC86BC}" dt="2025-02-18T17:30:32.636" v="151" actId="21"/>
          <ac:picMkLst>
            <pc:docMk/>
            <pc:sldMk cId="674776575" sldId="2147474634"/>
            <ac:picMk id="5" creationId="{483FBFC0-0DD6-DC88-326F-14BDD69A4000}"/>
          </ac:picMkLst>
        </pc:picChg>
      </pc:sldChg>
      <pc:sldChg chg="addSp delSp modSp mod modTransition delAnim modNotesTx">
        <pc:chgData name="DOMINGUEZ, Morgane" userId="d29c428e-ee62-4017-a838-521138d5b01c" providerId="ADAL" clId="{A9985EE5-5D3E-469D-AEC2-50D933BC86BC}" dt="2025-02-18T17:34:48.790" v="201"/>
        <pc:sldMkLst>
          <pc:docMk/>
          <pc:sldMk cId="2878462573" sldId="2147474701"/>
        </pc:sldMkLst>
        <pc:spChg chg="del">
          <ac:chgData name="DOMINGUEZ, Morgane" userId="d29c428e-ee62-4017-a838-521138d5b01c" providerId="ADAL" clId="{A9985EE5-5D3E-469D-AEC2-50D933BC86BC}" dt="2025-02-18T17:30:48.048" v="156" actId="478"/>
          <ac:spMkLst>
            <pc:docMk/>
            <pc:sldMk cId="2878462573" sldId="2147474701"/>
            <ac:spMk id="2" creationId="{F40A7FD7-8232-A62D-9E1B-B916D9D07B81}"/>
          </ac:spMkLst>
        </pc:spChg>
        <pc:picChg chg="add mod ord">
          <ac:chgData name="DOMINGUEZ, Morgane" userId="d29c428e-ee62-4017-a838-521138d5b01c" providerId="ADAL" clId="{A9985EE5-5D3E-469D-AEC2-50D933BC86BC}" dt="2025-02-18T17:30:50.839" v="158" actId="167"/>
          <ac:picMkLst>
            <pc:docMk/>
            <pc:sldMk cId="2878462573" sldId="2147474701"/>
            <ac:picMk id="4" creationId="{F018DA7A-2185-3AE0-CCE1-D67936143DE1}"/>
          </ac:picMkLst>
        </pc:picChg>
        <pc:picChg chg="del">
          <ac:chgData name="DOMINGUEZ, Morgane" userId="d29c428e-ee62-4017-a838-521138d5b01c" providerId="ADAL" clId="{A9985EE5-5D3E-469D-AEC2-50D933BC86BC}" dt="2025-02-18T17:30:44.885" v="155" actId="21"/>
          <ac:picMkLst>
            <pc:docMk/>
            <pc:sldMk cId="2878462573" sldId="2147474701"/>
            <ac:picMk id="6" creationId="{F018DA7A-2185-3AE0-CCE1-D67936143DE1}"/>
          </ac:picMkLst>
        </pc:picChg>
        <pc:picChg chg="del">
          <ac:chgData name="DOMINGUEZ, Morgane" userId="d29c428e-ee62-4017-a838-521138d5b01c" providerId="ADAL" clId="{A9985EE5-5D3E-469D-AEC2-50D933BC86BC}" dt="2025-02-18T17:26:04.819" v="8" actId="478"/>
          <ac:picMkLst>
            <pc:docMk/>
            <pc:sldMk cId="2878462573" sldId="2147474701"/>
            <ac:picMk id="7" creationId="{3E524B67-A1CA-496E-879C-588EAC4EB5F8}"/>
          </ac:picMkLst>
        </pc:picChg>
      </pc:sldChg>
      <pc:sldChg chg="delSp modSp mod modTransition delAnim modNotesTx">
        <pc:chgData name="DOMINGUEZ, Morgane" userId="d29c428e-ee62-4017-a838-521138d5b01c" providerId="ADAL" clId="{A9985EE5-5D3E-469D-AEC2-50D933BC86BC}" dt="2025-02-18T17:35:17.391" v="206"/>
        <pc:sldMkLst>
          <pc:docMk/>
          <pc:sldMk cId="785834503" sldId="2147474702"/>
        </pc:sldMkLst>
        <pc:spChg chg="del mod">
          <ac:chgData name="DOMINGUEZ, Morgane" userId="d29c428e-ee62-4017-a838-521138d5b01c" providerId="ADAL" clId="{A9985EE5-5D3E-469D-AEC2-50D933BC86BC}" dt="2025-02-18T17:31:38.342" v="166" actId="478"/>
          <ac:spMkLst>
            <pc:docMk/>
            <pc:sldMk cId="785834503" sldId="2147474702"/>
            <ac:spMk id="3" creationId="{AE99BFF0-53D4-627F-2E17-23AB46326310}"/>
          </ac:spMkLst>
        </pc:spChg>
        <pc:picChg chg="del">
          <ac:chgData name="DOMINGUEZ, Morgane" userId="d29c428e-ee62-4017-a838-521138d5b01c" providerId="ADAL" clId="{A9985EE5-5D3E-469D-AEC2-50D933BC86BC}" dt="2025-02-18T17:26:25.264" v="29" actId="478"/>
          <ac:picMkLst>
            <pc:docMk/>
            <pc:sldMk cId="785834503" sldId="2147474702"/>
            <ac:picMk id="2" creationId="{DE4623B0-C928-145F-D9A3-64A7AD440A92}"/>
          </ac:picMkLst>
        </pc:picChg>
      </pc:sldChg>
      <pc:sldChg chg="delSp modSp mod modTransition delAnim modAnim modNotesTx">
        <pc:chgData name="DOMINGUEZ, Morgane" userId="d29c428e-ee62-4017-a838-521138d5b01c" providerId="ADAL" clId="{A9985EE5-5D3E-469D-AEC2-50D933BC86BC}" dt="2025-02-18T17:35:22.986" v="207"/>
        <pc:sldMkLst>
          <pc:docMk/>
          <pc:sldMk cId="1291572292" sldId="2147474703"/>
        </pc:sldMkLst>
        <pc:spChg chg="mod">
          <ac:chgData name="DOMINGUEZ, Morgane" userId="d29c428e-ee62-4017-a838-521138d5b01c" providerId="ADAL" clId="{A9985EE5-5D3E-469D-AEC2-50D933BC86BC}" dt="2025-02-18T17:31:43.984" v="167" actId="255"/>
          <ac:spMkLst>
            <pc:docMk/>
            <pc:sldMk cId="1291572292" sldId="2147474703"/>
            <ac:spMk id="7" creationId="{3E9586DE-6D0B-ECEE-F1D5-A5F1C4FE82B8}"/>
          </ac:spMkLst>
        </pc:spChg>
        <pc:picChg chg="del">
          <ac:chgData name="DOMINGUEZ, Morgane" userId="d29c428e-ee62-4017-a838-521138d5b01c" providerId="ADAL" clId="{A9985EE5-5D3E-469D-AEC2-50D933BC86BC}" dt="2025-02-18T17:26:27.623" v="30" actId="478"/>
          <ac:picMkLst>
            <pc:docMk/>
            <pc:sldMk cId="1291572292" sldId="2147474703"/>
            <ac:picMk id="2" creationId="{60250C33-34D4-6D80-E034-4B65D977DF92}"/>
          </ac:picMkLst>
        </pc:picChg>
      </pc:sldChg>
      <pc:sldChg chg="delSp modSp mod modTransition delAnim modAnim modNotesTx">
        <pc:chgData name="DOMINGUEZ, Morgane" userId="d29c428e-ee62-4017-a838-521138d5b01c" providerId="ADAL" clId="{A9985EE5-5D3E-469D-AEC2-50D933BC86BC}" dt="2025-02-18T17:35:35.413" v="209"/>
        <pc:sldMkLst>
          <pc:docMk/>
          <pc:sldMk cId="407944621" sldId="2147474707"/>
        </pc:sldMkLst>
        <pc:spChg chg="mod">
          <ac:chgData name="DOMINGUEZ, Morgane" userId="d29c428e-ee62-4017-a838-521138d5b01c" providerId="ADAL" clId="{A9985EE5-5D3E-469D-AEC2-50D933BC86BC}" dt="2025-02-18T17:31:55.206" v="169" actId="255"/>
          <ac:spMkLst>
            <pc:docMk/>
            <pc:sldMk cId="407944621" sldId="2147474707"/>
            <ac:spMk id="11" creationId="{226F2BDD-1DA4-11AD-2DE4-53385CC96CF7}"/>
          </ac:spMkLst>
        </pc:spChg>
        <pc:picChg chg="del">
          <ac:chgData name="DOMINGUEZ, Morgane" userId="d29c428e-ee62-4017-a838-521138d5b01c" providerId="ADAL" clId="{A9985EE5-5D3E-469D-AEC2-50D933BC86BC}" dt="2025-02-18T17:26:35.046" v="36" actId="478"/>
          <ac:picMkLst>
            <pc:docMk/>
            <pc:sldMk cId="407944621" sldId="2147474707"/>
            <ac:picMk id="2" creationId="{4793EF89-52FB-666E-3E33-616F03B9A06F}"/>
          </ac:picMkLst>
        </pc:picChg>
      </pc:sldChg>
      <pc:sldChg chg="delSp modSp mod modTransition delAnim modAnim modNotesTx">
        <pc:chgData name="DOMINGUEZ, Morgane" userId="d29c428e-ee62-4017-a838-521138d5b01c" providerId="ADAL" clId="{A9985EE5-5D3E-469D-AEC2-50D933BC86BC}" dt="2025-02-18T17:35:40.601" v="210"/>
        <pc:sldMkLst>
          <pc:docMk/>
          <pc:sldMk cId="307023535" sldId="2147474708"/>
        </pc:sldMkLst>
        <pc:spChg chg="mod">
          <ac:chgData name="DOMINGUEZ, Morgane" userId="d29c428e-ee62-4017-a838-521138d5b01c" providerId="ADAL" clId="{A9985EE5-5D3E-469D-AEC2-50D933BC86BC}" dt="2025-02-18T17:32:00.979" v="170" actId="255"/>
          <ac:spMkLst>
            <pc:docMk/>
            <pc:sldMk cId="307023535" sldId="2147474708"/>
            <ac:spMk id="11" creationId="{157214C0-85CB-FE4C-C4F1-419071FE51DD}"/>
          </ac:spMkLst>
        </pc:spChg>
        <pc:picChg chg="del">
          <ac:chgData name="DOMINGUEZ, Morgane" userId="d29c428e-ee62-4017-a838-521138d5b01c" providerId="ADAL" clId="{A9985EE5-5D3E-469D-AEC2-50D933BC86BC}" dt="2025-02-18T17:26:38.286" v="39" actId="478"/>
          <ac:picMkLst>
            <pc:docMk/>
            <pc:sldMk cId="307023535" sldId="2147474708"/>
            <ac:picMk id="2" creationId="{420C9B13-413F-A01F-8687-476DBF257C0D}"/>
          </ac:picMkLst>
        </pc:picChg>
      </pc:sldChg>
      <pc:sldChg chg="delSp modSp mod modTransition delAnim modAnim modNotesTx">
        <pc:chgData name="DOMINGUEZ, Morgane" userId="d29c428e-ee62-4017-a838-521138d5b01c" providerId="ADAL" clId="{A9985EE5-5D3E-469D-AEC2-50D933BC86BC}" dt="2025-02-18T17:35:51.208" v="212"/>
        <pc:sldMkLst>
          <pc:docMk/>
          <pc:sldMk cId="1482537405" sldId="2147474709"/>
        </pc:sldMkLst>
        <pc:spChg chg="mod">
          <ac:chgData name="DOMINGUEZ, Morgane" userId="d29c428e-ee62-4017-a838-521138d5b01c" providerId="ADAL" clId="{A9985EE5-5D3E-469D-AEC2-50D933BC86BC}" dt="2025-02-18T17:32:11.940" v="172" actId="255"/>
          <ac:spMkLst>
            <pc:docMk/>
            <pc:sldMk cId="1482537405" sldId="2147474709"/>
            <ac:spMk id="2" creationId="{3980D19F-8AA6-965E-153B-8D068DA7F849}"/>
          </ac:spMkLst>
        </pc:spChg>
        <pc:picChg chg="del">
          <ac:chgData name="DOMINGUEZ, Morgane" userId="d29c428e-ee62-4017-a838-521138d5b01c" providerId="ADAL" clId="{A9985EE5-5D3E-469D-AEC2-50D933BC86BC}" dt="2025-02-18T17:26:46.323" v="49" actId="478"/>
          <ac:picMkLst>
            <pc:docMk/>
            <pc:sldMk cId="1482537405" sldId="2147474709"/>
            <ac:picMk id="8" creationId="{ABDE65F2-7D6C-2F13-68B4-DC6BBFA38398}"/>
          </ac:picMkLst>
        </pc:picChg>
      </pc:sldChg>
      <pc:sldChg chg="delSp modSp mod modTransition delAnim modNotesTx">
        <pc:chgData name="DOMINGUEZ, Morgane" userId="d29c428e-ee62-4017-a838-521138d5b01c" providerId="ADAL" clId="{A9985EE5-5D3E-469D-AEC2-50D933BC86BC}" dt="2025-02-18T17:35:07.466" v="204"/>
        <pc:sldMkLst>
          <pc:docMk/>
          <pc:sldMk cId="527739641" sldId="2147474711"/>
        </pc:sldMkLst>
        <pc:spChg chg="mod">
          <ac:chgData name="DOMINGUEZ, Morgane" userId="d29c428e-ee62-4017-a838-521138d5b01c" providerId="ADAL" clId="{A9985EE5-5D3E-469D-AEC2-50D933BC86BC}" dt="2025-02-18T17:31:16.083" v="161" actId="255"/>
          <ac:spMkLst>
            <pc:docMk/>
            <pc:sldMk cId="527739641" sldId="2147474711"/>
            <ac:spMk id="2" creationId="{CA0BBE10-EFFD-516E-F1E9-87A916F77CB9}"/>
          </ac:spMkLst>
        </pc:spChg>
        <pc:picChg chg="del">
          <ac:chgData name="DOMINGUEZ, Morgane" userId="d29c428e-ee62-4017-a838-521138d5b01c" providerId="ADAL" clId="{A9985EE5-5D3E-469D-AEC2-50D933BC86BC}" dt="2025-02-18T17:26:15.688" v="16" actId="478"/>
          <ac:picMkLst>
            <pc:docMk/>
            <pc:sldMk cId="527739641" sldId="2147474711"/>
            <ac:picMk id="7" creationId="{FFC579CD-6D9F-BA3D-A57F-B649E230183B}"/>
          </ac:picMkLst>
        </pc:picChg>
      </pc:sldChg>
      <pc:sldChg chg="delSp modSp mod modTransition delAnim modAnim modNotesTx">
        <pc:chgData name="DOMINGUEZ, Morgane" userId="d29c428e-ee62-4017-a838-521138d5b01c" providerId="ADAL" clId="{A9985EE5-5D3E-469D-AEC2-50D933BC86BC}" dt="2025-02-18T17:35:12.581" v="205"/>
        <pc:sldMkLst>
          <pc:docMk/>
          <pc:sldMk cId="1733732752" sldId="2147474712"/>
        </pc:sldMkLst>
        <pc:spChg chg="mod">
          <ac:chgData name="DOMINGUEZ, Morgane" userId="d29c428e-ee62-4017-a838-521138d5b01c" providerId="ADAL" clId="{A9985EE5-5D3E-469D-AEC2-50D933BC86BC}" dt="2025-02-18T17:31:24.473" v="162" actId="20577"/>
          <ac:spMkLst>
            <pc:docMk/>
            <pc:sldMk cId="1733732752" sldId="2147474712"/>
            <ac:spMk id="7" creationId="{5BB3E5F7-B0E0-F0F0-B7F8-3A701D7DF0D3}"/>
          </ac:spMkLst>
        </pc:spChg>
        <pc:spChg chg="mod">
          <ac:chgData name="DOMINGUEZ, Morgane" userId="d29c428e-ee62-4017-a838-521138d5b01c" providerId="ADAL" clId="{A9985EE5-5D3E-469D-AEC2-50D933BC86BC}" dt="2025-02-18T17:31:31.220" v="164" actId="255"/>
          <ac:spMkLst>
            <pc:docMk/>
            <pc:sldMk cId="1733732752" sldId="2147474712"/>
            <ac:spMk id="9" creationId="{198FCB47-2A81-417B-4505-975C960F8472}"/>
          </ac:spMkLst>
        </pc:spChg>
        <pc:picChg chg="del">
          <ac:chgData name="DOMINGUEZ, Morgane" userId="d29c428e-ee62-4017-a838-521138d5b01c" providerId="ADAL" clId="{A9985EE5-5D3E-469D-AEC2-50D933BC86BC}" dt="2025-02-18T17:26:19.230" v="17" actId="478"/>
          <ac:picMkLst>
            <pc:docMk/>
            <pc:sldMk cId="1733732752" sldId="2147474712"/>
            <ac:picMk id="2" creationId="{35A07674-C4A8-AA68-E453-D60FE1C24E39}"/>
          </ac:picMkLst>
        </pc:picChg>
      </pc:sldChg>
      <pc:sldChg chg="delSp modSp mod modTransition delAnim modAnim modNotesTx">
        <pc:chgData name="DOMINGUEZ, Morgane" userId="d29c428e-ee62-4017-a838-521138d5b01c" providerId="ADAL" clId="{A9985EE5-5D3E-469D-AEC2-50D933BC86BC}" dt="2025-02-18T17:35:46.634" v="211"/>
        <pc:sldMkLst>
          <pc:docMk/>
          <pc:sldMk cId="4286730106" sldId="2147474717"/>
        </pc:sldMkLst>
        <pc:spChg chg="mod">
          <ac:chgData name="DOMINGUEZ, Morgane" userId="d29c428e-ee62-4017-a838-521138d5b01c" providerId="ADAL" clId="{A9985EE5-5D3E-469D-AEC2-50D933BC86BC}" dt="2025-02-18T17:32:05.613" v="171" actId="255"/>
          <ac:spMkLst>
            <pc:docMk/>
            <pc:sldMk cId="4286730106" sldId="2147474717"/>
            <ac:spMk id="10" creationId="{CE1D5371-E3FD-224C-E318-D4D92A0CF87F}"/>
          </ac:spMkLst>
        </pc:spChg>
        <pc:picChg chg="del">
          <ac:chgData name="DOMINGUEZ, Morgane" userId="d29c428e-ee62-4017-a838-521138d5b01c" providerId="ADAL" clId="{A9985EE5-5D3E-469D-AEC2-50D933BC86BC}" dt="2025-02-18T17:26:43.197" v="46" actId="478"/>
          <ac:picMkLst>
            <pc:docMk/>
            <pc:sldMk cId="4286730106" sldId="2147474717"/>
            <ac:picMk id="2" creationId="{45250C7A-8AA7-03EC-CA74-D835F1537E79}"/>
          </ac:picMkLst>
        </pc:picChg>
      </pc:sldChg>
      <pc:sldChg chg="delSp modSp mod modTransition delAnim modAnim modNotesTx">
        <pc:chgData name="DOMINGUEZ, Morgane" userId="d29c428e-ee62-4017-a838-521138d5b01c" providerId="ADAL" clId="{A9985EE5-5D3E-469D-AEC2-50D933BC86BC}" dt="2025-02-18T17:34:54.218" v="202"/>
        <pc:sldMkLst>
          <pc:docMk/>
          <pc:sldMk cId="3725266001" sldId="2147474718"/>
        </pc:sldMkLst>
        <pc:spChg chg="mod">
          <ac:chgData name="DOMINGUEZ, Morgane" userId="d29c428e-ee62-4017-a838-521138d5b01c" providerId="ADAL" clId="{A9985EE5-5D3E-469D-AEC2-50D933BC86BC}" dt="2025-02-18T17:30:57.083" v="159" actId="255"/>
          <ac:spMkLst>
            <pc:docMk/>
            <pc:sldMk cId="3725266001" sldId="2147474718"/>
            <ac:spMk id="2" creationId="{BC9A01AC-FA65-38DD-BA4C-67727C20F918}"/>
          </ac:spMkLst>
        </pc:spChg>
        <pc:picChg chg="del">
          <ac:chgData name="DOMINGUEZ, Morgane" userId="d29c428e-ee62-4017-a838-521138d5b01c" providerId="ADAL" clId="{A9985EE5-5D3E-469D-AEC2-50D933BC86BC}" dt="2025-02-18T17:26:07.187" v="9" actId="478"/>
          <ac:picMkLst>
            <pc:docMk/>
            <pc:sldMk cId="3725266001" sldId="2147474718"/>
            <ac:picMk id="8" creationId="{CE105F0D-4FBA-2D3B-FD3C-1E8172E041C7}"/>
          </ac:picMkLst>
        </pc:picChg>
      </pc:sldChg>
      <pc:sldChg chg="delSp modSp mod modTransition delAnim modAnim modNotesTx">
        <pc:chgData name="DOMINGUEZ, Morgane" userId="d29c428e-ee62-4017-a838-521138d5b01c" providerId="ADAL" clId="{A9985EE5-5D3E-469D-AEC2-50D933BC86BC}" dt="2025-02-18T17:35:58.453" v="213"/>
        <pc:sldMkLst>
          <pc:docMk/>
          <pc:sldMk cId="2005779571" sldId="2147474720"/>
        </pc:sldMkLst>
        <pc:spChg chg="mod">
          <ac:chgData name="DOMINGUEZ, Morgane" userId="d29c428e-ee62-4017-a838-521138d5b01c" providerId="ADAL" clId="{A9985EE5-5D3E-469D-AEC2-50D933BC86BC}" dt="2025-02-18T17:32:18.968" v="173" actId="1076"/>
          <ac:spMkLst>
            <pc:docMk/>
            <pc:sldMk cId="2005779571" sldId="2147474720"/>
            <ac:spMk id="7" creationId="{95A53A0A-DCB9-2557-F536-CE143E97587A}"/>
          </ac:spMkLst>
        </pc:spChg>
        <pc:picChg chg="del">
          <ac:chgData name="DOMINGUEZ, Morgane" userId="d29c428e-ee62-4017-a838-521138d5b01c" providerId="ADAL" clId="{A9985EE5-5D3E-469D-AEC2-50D933BC86BC}" dt="2025-02-18T17:26:50.504" v="52" actId="478"/>
          <ac:picMkLst>
            <pc:docMk/>
            <pc:sldMk cId="2005779571" sldId="2147474720"/>
            <ac:picMk id="12" creationId="{0251643C-4376-5332-A3D7-82D3B5396E3D}"/>
          </ac:picMkLst>
        </pc:picChg>
      </pc:sldChg>
      <pc:sldChg chg="delSp modSp mod modTransition delAnim modAnim modNotesTx">
        <pc:chgData name="DOMINGUEZ, Morgane" userId="d29c428e-ee62-4017-a838-521138d5b01c" providerId="ADAL" clId="{A9985EE5-5D3E-469D-AEC2-50D933BC86BC}" dt="2025-02-18T17:35:01.338" v="203"/>
        <pc:sldMkLst>
          <pc:docMk/>
          <pc:sldMk cId="1277887194" sldId="2147474730"/>
        </pc:sldMkLst>
        <pc:spChg chg="mod">
          <ac:chgData name="DOMINGUEZ, Morgane" userId="d29c428e-ee62-4017-a838-521138d5b01c" providerId="ADAL" clId="{A9985EE5-5D3E-469D-AEC2-50D933BC86BC}" dt="2025-02-18T17:31:07.951" v="160" actId="255"/>
          <ac:spMkLst>
            <pc:docMk/>
            <pc:sldMk cId="1277887194" sldId="2147474730"/>
            <ac:spMk id="3" creationId="{432D9495-6515-5EAA-9BE7-AF31538FB7B2}"/>
          </ac:spMkLst>
        </pc:spChg>
        <pc:picChg chg="del">
          <ac:chgData name="DOMINGUEZ, Morgane" userId="d29c428e-ee62-4017-a838-521138d5b01c" providerId="ADAL" clId="{A9985EE5-5D3E-469D-AEC2-50D933BC86BC}" dt="2025-02-18T17:26:11.937" v="11" actId="478"/>
          <ac:picMkLst>
            <pc:docMk/>
            <pc:sldMk cId="1277887194" sldId="2147474730"/>
            <ac:picMk id="2" creationId="{B5A9703C-D901-E5A0-4203-B8A421E0122D}"/>
          </ac:picMkLst>
        </pc:picChg>
      </pc:sldChg>
      <pc:sldChg chg="delSp modSp mod modTransition delAnim modAnim modNotesTx">
        <pc:chgData name="DOMINGUEZ, Morgane" userId="d29c428e-ee62-4017-a838-521138d5b01c" providerId="ADAL" clId="{A9985EE5-5D3E-469D-AEC2-50D933BC86BC}" dt="2025-02-18T17:35:29.646" v="208"/>
        <pc:sldMkLst>
          <pc:docMk/>
          <pc:sldMk cId="1816137704" sldId="2147474731"/>
        </pc:sldMkLst>
        <pc:spChg chg="mod">
          <ac:chgData name="DOMINGUEZ, Morgane" userId="d29c428e-ee62-4017-a838-521138d5b01c" providerId="ADAL" clId="{A9985EE5-5D3E-469D-AEC2-50D933BC86BC}" dt="2025-02-18T17:31:49.293" v="168" actId="255"/>
          <ac:spMkLst>
            <pc:docMk/>
            <pc:sldMk cId="1816137704" sldId="2147474731"/>
            <ac:spMk id="7" creationId="{13AF507F-2382-FDCF-57BE-C0C6737315D3}"/>
          </ac:spMkLst>
        </pc:spChg>
        <pc:picChg chg="del">
          <ac:chgData name="DOMINGUEZ, Morgane" userId="d29c428e-ee62-4017-a838-521138d5b01c" providerId="ADAL" clId="{A9985EE5-5D3E-469D-AEC2-50D933BC86BC}" dt="2025-02-18T17:26:30.795" v="32" actId="478"/>
          <ac:picMkLst>
            <pc:docMk/>
            <pc:sldMk cId="1816137704" sldId="2147474731"/>
            <ac:picMk id="2" creationId="{DD741806-5B9D-5A17-68C4-40392F7E252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GTFCCsecretariat@who.in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Welcome to Module 5 of the GTFCC online course on the identification of PAMIs for cholera control.</a:t>
            </a:r>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1501654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GTFCC PAMI reviews are independent technical reviews.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They are performed upon request of National Authorities by experts of the GTFCC using standard criteria.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They aim to determine whether PAMI identification was performed in accordance with the GTFCC PAMI method and to ensure that deviations from this method, if any, have reasonable technical justifications.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479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identification of PAMIs is of critical importance to target effective and efficient multisectoral strategies to control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GTFCC PAMI reviews are an opportunity for countries to receive independent technical feedback as well as practical and constructive advice and recommendations.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offered to countries in a spirit of partnership against cholera in order to support countries in maximizing the effectiveness and efficiency of their NCP.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feedback and recommendations provided through GTFCC PAMI reviews are not prescriptive; they are for the country consideration.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311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GTFCC supports all countries equally. Therefore, any country that identified PAMIs is welcome to request a review.</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for countries which consider implementing preventive OCV or submitting their NCP for GTFCC endorsement, GTFCC PAMI reviews are formally mandatory.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Other countries are warmly encouraged to request a review as well, although this is not mandatory for them.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650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GTFCC PAMI review should be requested as soon as the documentation of PAMI identification is completed, before planning interventions in PAMIs. That way, it is easier for countries to take into account any feedback or recommendations arising from the review.</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is how the process looks like.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soon as documenting PAMI identification is completed, countries request a GTFCC PAMI review. Country stakeholders consider the feedback and any recommendation arising from the review. They make adjustments accordingly as needed, and may then submit updated material for a second round of review. When the list of PAMIs has been refined and consolidated as needed, countries then move to designing intervention strategies in PAMIs.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237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request a GTFCC PAMI review, simply contact the GTFCC Secretariat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GTFCCsecretariat@who.int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Attach to your request your PAMI identification report, the filled PAMI Excel tool, the final list of PAMIs, and a map of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may provide this material in your national language; it is not mandatory to provide it in English.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359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receive the outcome of the review within about 30 days in the form of a report.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are encouraged to consider the GTFCC feedback and recommendations to refine the list of PAMIs accordingly in consultation with multisectoral stakeholders.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may submit the updated material for a second round of review.</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also use this report as documentary evidence to support your application for preventive OCV and to support your request for GTFCC endorsement of your NCP.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614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are the important points to remember.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Documenting PAMI identification near real time provides insights to identify potential issues and correct them throughout the process to improve the outcomes of PAMI identification.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GTFCC template report is available, use it to prepare a comprehensive report on PAMI identification.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Upon request, the GTFCC performs PAMI reviews to support countries in maximizing the effectiveness and efficiency of their multisectoral strategies to control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recommended to request a PAMI review before planning interventions in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PAMI reviews are mandatory for countries which consider submitting their NCP for GTFCC endorsement or implementing preventive OCV.</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16</a:t>
            </a:fld>
            <a:endParaRPr lang="en-US"/>
          </a:p>
        </p:txBody>
      </p:sp>
    </p:spTree>
    <p:extLst>
      <p:ext uri="{BB962C8B-B14F-4D97-AF65-F5344CB8AC3E}">
        <p14:creationId xmlns:p14="http://schemas.microsoft.com/office/powerpoint/2010/main" val="2665440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completing this module, we encourage you to take a short quiz. There are three questions in this quiz.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1. When is it preferable to initiate the documentation of PAMI identification?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Once PAMI identification is completed so that all components are solidified.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As soon as PAMI identification is initiated to document the process near real time.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It is preferable to initiate the documentation of PAMI identification as soon as PAMI identification is initiated in order to document the process near real time.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module, we will walk you through how to document PAMI identification, and why to go through an external review of PAMI identification.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3401998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Which countries can benefit from a GTFCC PAMI review?</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Only countries considering implementing preventive OCV and/or submitting their NCP for GTFCC endorsement can benefit from a GTFCC PAMI review.</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GTFCC PAMI reviews are offered to any country that has identified PAMIs.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Any country that has identified PAMIs can benefit from a GTFCC PAMI review.</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3. This is the last question. When is it preferable to request a GTFCC PAMI review?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Rapidly after PAMI identification is completed before planning interventions in PAMIs to facilitate any finetuning in the list of PAMIs as relevant.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At the same time as an NCP is submitted for GTFCC endorsement so that all review steps are combined into one.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a. It is recommended to request a GTFCC PAMI review rapidly after PAMI identification is completed before planning interventions in PAMIs in order to facilitate any finetuning in the list of PAMIs as relevant.</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the last module of the GTFCC online course on the identification of PAMIs for cholera control. Thank you for completing this course. We hope that you found it useful. </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24</a:t>
            </a:fld>
            <a:endParaRPr lang="en-US"/>
          </a:p>
        </p:txBody>
      </p:sp>
    </p:spTree>
    <p:extLst>
      <p:ext uri="{BB962C8B-B14F-4D97-AF65-F5344CB8AC3E}">
        <p14:creationId xmlns:p14="http://schemas.microsoft.com/office/powerpoint/2010/main" val="2383792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be able to:</a:t>
            </a:r>
          </a:p>
          <a:p>
            <a:pPr marL="342900" marR="0" lvl="0" indent="-342900">
              <a:lnSpc>
                <a:spcPct val="106000"/>
              </a:lnSpc>
              <a:spcBef>
                <a:spcPts val="0"/>
              </a:spcBef>
              <a:spcAft>
                <a:spcPts val="0"/>
              </a:spcAft>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Explain the benefits of a thorough documentation of PAMI identification;</a:t>
            </a:r>
          </a:p>
          <a:p>
            <a:pPr marL="342900" marR="0" lvl="0" indent="-342900">
              <a:lnSpc>
                <a:spcPct val="106000"/>
              </a:lnSpc>
              <a:spcBef>
                <a:spcPts val="0"/>
              </a:spcBef>
              <a:spcAft>
                <a:spcPts val="0"/>
              </a:spcAft>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Describe when to document PAMI identification,;</a:t>
            </a:r>
          </a:p>
          <a:p>
            <a:pPr marL="342900" marR="0" lvl="0" indent="-342900">
              <a:lnSpc>
                <a:spcPct val="106000"/>
              </a:lnSpc>
              <a:spcBef>
                <a:spcPts val="0"/>
              </a:spcBef>
              <a:spcAft>
                <a:spcPts val="0"/>
              </a:spcAft>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Explain the benefits for countries of GTFCC PAMI reviews;</a:t>
            </a:r>
          </a:p>
          <a:p>
            <a:pPr marL="342900" marR="0" lvl="0" indent="-342900">
              <a:lnSpc>
                <a:spcPct val="106000"/>
              </a:lnSpc>
              <a:spcBef>
                <a:spcPts val="0"/>
              </a:spcBef>
              <a:spcAft>
                <a:spcPts val="0"/>
              </a:spcAft>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Describe when and how to request a GTFCC PAMI review.</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4164757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start with the documentation of PAMI identification.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4</a:t>
            </a:fld>
            <a:endParaRPr lang="en-US"/>
          </a:p>
        </p:txBody>
      </p:sp>
    </p:spTree>
    <p:extLst>
      <p:ext uri="{BB962C8B-B14F-4D97-AF65-F5344CB8AC3E}">
        <p14:creationId xmlns:p14="http://schemas.microsoft.com/office/powerpoint/2010/main" val="2824548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key benefits in documenting PAMI identification.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preparation of the documentation is an opportunity to take a step back and reflect in a critical manner on what has been done or is being done. If any potential weakness or gap is identified, it can then be corrected.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comprehensive documentation is also essential for traceability. As part of the documentation process, the method used, the decisions made and the justifications for these decisions are recorded. This is particularly useful for future reference.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494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recommended approach to document PAMI identification is to do it near real time as opposed to documenting it on completion. This offers major benefits.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First, documenting each step while it is being undertaken allows for near real time improvement as needed. If the documentation is only initiated at the end of PAMI identification, any weakness or gap revealed through the documentation process would be much more difficult to correct.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documenting each step near real time avoid losing sight of important information.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Overall, it is recommended to initiate the documentation of PAMI identification right from the beginning and to finalize it rapidly after the stakeholder validation.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34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 documentation on PAMI identification should include at a minimum:</a:t>
            </a:r>
          </a:p>
          <a:p>
            <a:pPr marL="742950" marR="0" lvl="1" indent="-285750">
              <a:lnSpc>
                <a:spcPct val="106000"/>
              </a:lnSpc>
              <a:spcBef>
                <a:spcPts val="0"/>
              </a:spcBef>
              <a:spcAft>
                <a:spcPts val="80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 report on PAMI identification,</a:t>
            </a:r>
          </a:p>
          <a:p>
            <a:pPr marL="742950" marR="0" lvl="1" indent="-285750">
              <a:lnSpc>
                <a:spcPct val="106000"/>
              </a:lnSpc>
              <a:spcBef>
                <a:spcPts val="0"/>
              </a:spcBef>
              <a:spcAft>
                <a:spcPts val="80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 filled PAMI Excel tool,</a:t>
            </a:r>
          </a:p>
          <a:p>
            <a:pPr marL="742950" marR="0" lvl="1" indent="-285750">
              <a:lnSpc>
                <a:spcPct val="106000"/>
              </a:lnSpc>
              <a:spcBef>
                <a:spcPts val="0"/>
              </a:spcBef>
              <a:spcAft>
                <a:spcPts val="80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 map showing PAMIs based on their priority index and any additional PAMIs based on vulnerability factors - if applicable in your country.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872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prepare a comprehensive report on PAMI identification, we encourage you to follow the outline of the GTFCC template report. You can access this template by scanning this QR code.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Overall, this template report corresponds to a checklist to make sure all critical points are addressed including the methods such as characteristics of the dataset, calculation of the priority index, organization of the stakeholder validation, and the outcomes of PAMI identification such as the priority index threshold selected and the rationale for selecting this threshold, the list of PAMIs based on priority index,  the list of additional PAMIs based on vulnerability factors (if applicable in your country), and lastly, the final list of PAMIs.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915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look into external reviews of PAMI identification, also called “GTFCC PAMI reviews”.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9</a:t>
            </a:fld>
            <a:endParaRPr lang="en-US"/>
          </a:p>
        </p:txBody>
      </p:sp>
    </p:spTree>
    <p:extLst>
      <p:ext uri="{BB962C8B-B14F-4D97-AF65-F5344CB8AC3E}">
        <p14:creationId xmlns:p14="http://schemas.microsoft.com/office/powerpoint/2010/main" val="4057396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2CF956-9302-4AFA-B1CF-71938F178AEF}"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3231B-B2BB-4CF9-BBEF-2ED4EB9DCBBD}"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47161C-30FF-4DCC-9DB5-16911F6A2013}"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3FD6BB1-0CCC-4C03-BF35-7EF1D19F265C}" type="datetime1">
              <a:rPr lang="en-GB" smtClean="0"/>
              <a:t>18/02/2025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B992CE3-BDC6-48D0-A9EF-60B3920B6967}" type="datetime1">
              <a:rPr lang="en-GB" smtClean="0"/>
              <a:t>18/02/2025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676CD0C4-DC47-475B-A7B0-074F6B6D4CAE}" type="datetime1">
              <a:rPr lang="en-GB" smtClean="0"/>
              <a:t>18/02/2025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0B3E2B63-C1CE-4C1E-9F38-860FFC824B4C}" type="datetime1">
              <a:rPr lang="en-GB" smtClean="0"/>
              <a:t>18/02/2025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03350AE-22BB-4F18-894E-15A6438ABF84}" type="datetime1">
              <a:rPr lang="en-GB" smtClean="0"/>
              <a:t>18/02/2025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B8182A86-3DCB-4F71-8769-89F50BD68F47}" type="datetime1">
              <a:rPr lang="en-GB" smtClean="0"/>
              <a:t>18/02/2025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BF95119-4E00-48D2-8E2F-F264784C3B43}"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2B1378A-82E3-4AC4-9472-9DBB033B577E}"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499516-6A5D-48E6-875E-80BE8EDAAD25}"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507695E-B8B9-4B56-86CD-B994B818278D}"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46670EF6-FA87-4437-9F54-0474E3E7E216}"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4A6C7ED-F3CE-4678-BBF6-AD95888A3D81}"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1229329-EBA2-479D-9342-CCBFBF42F099}"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A1E0135-2F09-45E2-AACA-95CAAFCF10E8}"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08B0DC70-A91A-44AF-BA9B-7750A0DBD594}" type="datetime1">
              <a:rPr lang="en-GB" smtClean="0"/>
              <a:t>18/02/2025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DA2A1DC9-B03A-46C1-84EC-1E0956AD716C}" type="datetime1">
              <a:rPr lang="en-GB" smtClean="0"/>
              <a:t>18/02/2025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FBBC1DEB-666F-4B72-B54B-FB7DF42A861F}" type="datetime1">
              <a:rPr lang="en-GB" smtClean="0"/>
              <a:t>18/02/2025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223DD641-D7B7-40A5-8BC5-F7157A1CA9BC}" type="datetime1">
              <a:rPr lang="en-GB" smtClean="0"/>
              <a:t>18/02/2025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FE4E5822-2F1A-443D-9F89-551419B25562}" type="datetime1">
              <a:rPr lang="en-GB" smtClean="0"/>
              <a:t>18/02/2025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A686E0-6A5F-4D14-B298-E305E46C6EBA}"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1575A1C4-BAEF-4BFC-86F5-20EBDB92A308}" type="datetime1">
              <a:rPr lang="en-GB" smtClean="0"/>
              <a:t>18/02/2025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98AB4F79-6F17-4F24-AC6B-35047CD65B01}" type="datetime1">
              <a:rPr lang="en-GB" smtClean="0"/>
              <a:t>18/02/2025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635F2A81-5DC6-49EC-B4B9-8252C652A5D8}" type="datetime1">
              <a:rPr lang="en-GB" smtClean="0"/>
              <a:t>18/02/2025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295555BF-1BEF-4594-AA6A-CB3531943B95}" type="datetime1">
              <a:rPr lang="en-GB" smtClean="0"/>
              <a:t>18/02/2025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E4DBCE-A054-42FD-99F1-3ECC2062B547}"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FC87AB-32A8-4BDE-A9DA-649D528B91E9}" type="datetime1">
              <a:rPr lang="en-GB" smtClean="0"/>
              <a:t>18/02/2025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191487-6BC4-40A0-A759-4DCF54362A57}" type="datetime1">
              <a:rPr lang="en-GB" smtClean="0"/>
              <a:t>18/02/2025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2C6EAC-AE29-4D0D-8BFF-BB414030D1C5}" type="datetime1">
              <a:rPr lang="en-GB" smtClean="0"/>
              <a:t>18/02/2025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43774B-9690-4DD0-A248-C59CA46901B0}"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9D7C-0D6E-47A0-ABD9-0130011C0355}"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A48A48-3A56-4D5E-A665-1882CDFA3069}" type="datetime1">
              <a:rPr lang="en-GB" smtClean="0"/>
              <a:t>18/02/2025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9906773B-1740-4C3E-B43D-B59747BC60D2}" type="datetime1">
              <a:rPr lang="en-GB" smtClean="0"/>
              <a:t>18/02/2025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E78EEE0-C9F9-4136-AB90-EC4F1CF988D9}" type="datetime1">
              <a:rPr lang="en-GB" smtClean="0"/>
              <a:t>18/02/2025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mailto:GTFCCsecretariat@who.in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A947F7-A5F3-E7A2-77A2-D307A2075623}"/>
              </a:ext>
            </a:extLst>
          </p:cNvPr>
          <p:cNvPicPr>
            <a:picLocks noChangeAspect="1"/>
          </p:cNvPicPr>
          <p:nvPr/>
        </p:nvPicPr>
        <p:blipFill>
          <a:blip r:embed="rId3"/>
          <a:stretch>
            <a:fillRect/>
          </a:stretch>
        </p:blipFill>
        <p:spPr>
          <a:xfrm>
            <a:off x="-76200" y="0"/>
            <a:ext cx="18364200" cy="10287000"/>
          </a:xfrm>
          <a:prstGeom prst="rect">
            <a:avLst/>
          </a:prstGeom>
        </p:spPr>
      </p:pic>
    </p:spTree>
    <p:extLst>
      <p:ext uri="{BB962C8B-B14F-4D97-AF65-F5344CB8AC3E}">
        <p14:creationId xmlns:p14="http://schemas.microsoft.com/office/powerpoint/2010/main" val="38111281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2000" y="-1382727"/>
            <a:ext cx="110489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4913" y="451620"/>
            <a:ext cx="10179287"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are GTFCC PAMI reviews?</a:t>
            </a:r>
          </a:p>
        </p:txBody>
      </p:sp>
      <p:sp>
        <p:nvSpPr>
          <p:cNvPr id="8" name="Freeform 4">
            <a:extLst>
              <a:ext uri="{FF2B5EF4-FFF2-40B4-BE49-F238E27FC236}">
                <a16:creationId xmlns:a16="http://schemas.microsoft.com/office/drawing/2014/main" id="{AD43346C-6C64-A2F6-34BA-C17875A1187C}"/>
              </a:ext>
            </a:extLst>
          </p:cNvPr>
          <p:cNvSpPr/>
          <p:nvPr/>
        </p:nvSpPr>
        <p:spPr>
          <a:xfrm>
            <a:off x="1262975" y="3113599"/>
            <a:ext cx="15925800" cy="531578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 name="TextBox 8">
            <a:extLst>
              <a:ext uri="{FF2B5EF4-FFF2-40B4-BE49-F238E27FC236}">
                <a16:creationId xmlns:a16="http://schemas.microsoft.com/office/drawing/2014/main" id="{48D26717-FB34-61DF-81F4-9200D45E0197}"/>
              </a:ext>
            </a:extLst>
          </p:cNvPr>
          <p:cNvSpPr txBox="1"/>
          <p:nvPr/>
        </p:nvSpPr>
        <p:spPr>
          <a:xfrm>
            <a:off x="1262975" y="3755556"/>
            <a:ext cx="15316200" cy="2339102"/>
          </a:xfrm>
          <a:prstGeom prst="rect">
            <a:avLst/>
          </a:prstGeom>
          <a:noFill/>
        </p:spPr>
        <p:txBody>
          <a:bodyPr wrap="square" rtlCol="0">
            <a:spAutoFit/>
          </a:bodyPr>
          <a:lstStyle/>
          <a:p>
            <a:pPr lvl="1">
              <a:spcAft>
                <a:spcPts val="1200"/>
              </a:spcAft>
              <a:buClr>
                <a:srgbClr val="009999"/>
              </a:buClr>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Independent technical reviews</a:t>
            </a:r>
          </a:p>
          <a:p>
            <a:pPr marL="1371600" lvl="2" indent="-457200">
              <a:spcAft>
                <a:spcPts val="12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Upon </a:t>
            </a:r>
            <a:r>
              <a:rPr lang="en-US" sz="2800" dirty="0">
                <a:solidFill>
                  <a:prstClr val="black"/>
                </a:solidFill>
                <a:latin typeface="Atkinson Hyperlegible Bold" panose="020B0604020202020204" charset="0"/>
              </a:rPr>
              <a:t>request of National Authorities </a:t>
            </a:r>
          </a:p>
          <a:p>
            <a:pPr marL="1371600" lvl="2" indent="-457200">
              <a:spcAft>
                <a:spcPts val="12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By </a:t>
            </a:r>
            <a:r>
              <a:rPr lang="en-US" sz="2800" dirty="0">
                <a:solidFill>
                  <a:prstClr val="black"/>
                </a:solidFill>
                <a:latin typeface="Atkinson Hyperlegible Bold" panose="020B0604020202020204" charset="0"/>
              </a:rPr>
              <a:t>experts of the GTFCC</a:t>
            </a:r>
            <a:endParaRPr lang="en-US" sz="2800" dirty="0">
              <a:solidFill>
                <a:prstClr val="black"/>
              </a:solidFill>
              <a:latin typeface="Atkinson Hyperlegible" panose="020B0604020202020204" charset="0"/>
            </a:endParaRPr>
          </a:p>
          <a:p>
            <a:pPr marL="1371600" lvl="2" indent="-457200">
              <a:spcAft>
                <a:spcPts val="12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Using </a:t>
            </a:r>
            <a:r>
              <a:rPr lang="en-US" sz="2800" dirty="0">
                <a:solidFill>
                  <a:prstClr val="black"/>
                </a:solidFill>
                <a:latin typeface="Atkinson Hyperlegible Bold" panose="020B0604020202020204" charset="0"/>
              </a:rPr>
              <a:t>standard criteria </a:t>
            </a:r>
          </a:p>
        </p:txBody>
      </p:sp>
      <p:sp>
        <p:nvSpPr>
          <p:cNvPr id="12" name="TextBox 11">
            <a:extLst>
              <a:ext uri="{FF2B5EF4-FFF2-40B4-BE49-F238E27FC236}">
                <a16:creationId xmlns:a16="http://schemas.microsoft.com/office/drawing/2014/main" id="{82EF79A8-2BFB-4049-7BB5-8D28331FD99D}"/>
              </a:ext>
            </a:extLst>
          </p:cNvPr>
          <p:cNvSpPr txBox="1"/>
          <p:nvPr/>
        </p:nvSpPr>
        <p:spPr>
          <a:xfrm>
            <a:off x="1262974" y="6094658"/>
            <a:ext cx="15577225" cy="1692771"/>
          </a:xfrm>
          <a:prstGeom prst="rect">
            <a:avLst/>
          </a:prstGeom>
          <a:noFill/>
        </p:spPr>
        <p:txBody>
          <a:bodyPr wrap="square">
            <a:spAutoFit/>
          </a:bodyPr>
          <a:lstStyle/>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To determine whether:</a:t>
            </a:r>
          </a:p>
          <a:p>
            <a:pPr marL="1371600" marR="0" lvl="2" indent="-457200" algn="l" defTabSz="914400" rtl="0" eaLnBrk="1" fontAlgn="auto" latinLnBrk="0" hangingPunct="1">
              <a:lnSpc>
                <a:spcPct val="100000"/>
              </a:lnSpc>
              <a:spcBef>
                <a:spcPts val="0"/>
              </a:spcBef>
              <a:spcAft>
                <a:spcPts val="1200"/>
              </a:spcAft>
              <a:buClr>
                <a:srgbClr val="009999"/>
              </a:buClr>
              <a:buSzTx/>
              <a:buFontTx/>
              <a:buBlip>
                <a:blip r:embed="rId3"/>
              </a:buBlip>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PAMI identification was performed in accordance with the GTFCC PAMI method </a:t>
            </a:r>
          </a:p>
          <a:p>
            <a:pPr marL="1371600" marR="0" lvl="2" indent="-457200" algn="l" defTabSz="914400" rtl="0" eaLnBrk="1" fontAlgn="auto" latinLnBrk="0" hangingPunct="1">
              <a:lnSpc>
                <a:spcPct val="100000"/>
              </a:lnSpc>
              <a:spcBef>
                <a:spcPts val="0"/>
              </a:spcBef>
              <a:spcAft>
                <a:spcPts val="1200"/>
              </a:spcAft>
              <a:buClr>
                <a:srgbClr val="009999"/>
              </a:buClr>
              <a:buSzTx/>
              <a:buFontTx/>
              <a:buBlip>
                <a:blip r:embed="rId3"/>
              </a:buBlip>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Any deviations from this method have reasonable technical justifications</a:t>
            </a:r>
          </a:p>
        </p:txBody>
      </p:sp>
      <p:sp>
        <p:nvSpPr>
          <p:cNvPr id="7" name="Slide Number Placeholder 6">
            <a:extLst>
              <a:ext uri="{FF2B5EF4-FFF2-40B4-BE49-F238E27FC236}">
                <a16:creationId xmlns:a16="http://schemas.microsoft.com/office/drawing/2014/main" id="{3E9586DE-6D0B-ECEE-F1D5-A5F1C4FE82B8}"/>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10</a:t>
            </a:fld>
            <a:endParaRPr lang="en-US" sz="1200" dirty="0"/>
          </a:p>
        </p:txBody>
      </p:sp>
    </p:spTree>
    <p:extLst>
      <p:ext uri="{BB962C8B-B14F-4D97-AF65-F5344CB8AC3E}">
        <p14:creationId xmlns:p14="http://schemas.microsoft.com/office/powerpoint/2010/main" val="1291572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2000" y="-1382727"/>
            <a:ext cx="112013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313831" y="598152"/>
            <a:ext cx="1515296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B</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enefits</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of GTFCC PAMI reviews</a:t>
            </a:r>
          </a:p>
        </p:txBody>
      </p:sp>
      <p:sp>
        <p:nvSpPr>
          <p:cNvPr id="9" name="TextBox 8">
            <a:extLst>
              <a:ext uri="{FF2B5EF4-FFF2-40B4-BE49-F238E27FC236}">
                <a16:creationId xmlns:a16="http://schemas.microsoft.com/office/drawing/2014/main" id="{E602CCDB-E066-7BA3-122E-85F65A656BCF}"/>
              </a:ext>
            </a:extLst>
          </p:cNvPr>
          <p:cNvSpPr txBox="1"/>
          <p:nvPr/>
        </p:nvSpPr>
        <p:spPr>
          <a:xfrm>
            <a:off x="3899854" y="3098282"/>
            <a:ext cx="12787946"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The identification of PAMIs is to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target strategies to </a:t>
            </a:r>
            <a:r>
              <a:rPr lang="en-US" sz="2800" noProof="0" dirty="0">
                <a:solidFill>
                  <a:srgbClr val="009999"/>
                </a:solidFill>
                <a:latin typeface="Atkinson Hyperlegible Bold" panose="020B0604020202020204" charset="0"/>
              </a:rPr>
              <a:t>control</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cholera</a:t>
            </a:r>
          </a:p>
        </p:txBody>
      </p:sp>
      <p:sp>
        <p:nvSpPr>
          <p:cNvPr id="12" name="TextBox 11">
            <a:extLst>
              <a:ext uri="{FF2B5EF4-FFF2-40B4-BE49-F238E27FC236}">
                <a16:creationId xmlns:a16="http://schemas.microsoft.com/office/drawing/2014/main" id="{1D8542AC-2D87-0AAE-84B8-D00D0721350E}"/>
              </a:ext>
            </a:extLst>
          </p:cNvPr>
          <p:cNvSpPr txBox="1"/>
          <p:nvPr/>
        </p:nvSpPr>
        <p:spPr>
          <a:xfrm>
            <a:off x="3924777" y="8267700"/>
            <a:ext cx="15468600"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Feedback and recommendations are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not prescriptive</a:t>
            </a:r>
          </a:p>
        </p:txBody>
      </p:sp>
      <p:sp>
        <p:nvSpPr>
          <p:cNvPr id="10" name="TextBox 9">
            <a:extLst>
              <a:ext uri="{FF2B5EF4-FFF2-40B4-BE49-F238E27FC236}">
                <a16:creationId xmlns:a16="http://schemas.microsoft.com/office/drawing/2014/main" id="{76F82B71-5891-D294-0CE7-1770AB7FC629}"/>
              </a:ext>
            </a:extLst>
          </p:cNvPr>
          <p:cNvSpPr txBox="1"/>
          <p:nvPr/>
        </p:nvSpPr>
        <p:spPr>
          <a:xfrm>
            <a:off x="3922552" y="6666995"/>
            <a:ext cx="13626830" cy="95410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In a spirit of partnership against cholera, to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support countries in maximizing the effectiveness and efficiency of their NCP</a:t>
            </a:r>
          </a:p>
        </p:txBody>
      </p:sp>
      <p:grpSp>
        <p:nvGrpSpPr>
          <p:cNvPr id="14" name="Group 13">
            <a:extLst>
              <a:ext uri="{FF2B5EF4-FFF2-40B4-BE49-F238E27FC236}">
                <a16:creationId xmlns:a16="http://schemas.microsoft.com/office/drawing/2014/main" id="{C3F0AE9E-972A-1C8F-B786-925DEDC51CA5}"/>
              </a:ext>
            </a:extLst>
          </p:cNvPr>
          <p:cNvGrpSpPr/>
          <p:nvPr/>
        </p:nvGrpSpPr>
        <p:grpSpPr>
          <a:xfrm>
            <a:off x="313831" y="4127764"/>
            <a:ext cx="17220843" cy="3234505"/>
            <a:chOff x="313831" y="4127764"/>
            <a:chExt cx="17220843" cy="3234505"/>
          </a:xfrm>
        </p:grpSpPr>
        <p:sp>
          <p:nvSpPr>
            <p:cNvPr id="8" name="Freeform 4">
              <a:extLst>
                <a:ext uri="{FF2B5EF4-FFF2-40B4-BE49-F238E27FC236}">
                  <a16:creationId xmlns:a16="http://schemas.microsoft.com/office/drawing/2014/main" id="{56CE590C-1253-8F84-1C92-0C9578EC8F43}"/>
                </a:ext>
              </a:extLst>
            </p:cNvPr>
            <p:cNvSpPr/>
            <p:nvPr/>
          </p:nvSpPr>
          <p:spPr>
            <a:xfrm>
              <a:off x="4555065" y="4917968"/>
              <a:ext cx="10911731" cy="1332976"/>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1" name="TextBox 10">
              <a:extLst>
                <a:ext uri="{FF2B5EF4-FFF2-40B4-BE49-F238E27FC236}">
                  <a16:creationId xmlns:a16="http://schemas.microsoft.com/office/drawing/2014/main" id="{88FA5EE9-4232-15FE-8F6F-00FCFD7B0A16}"/>
                </a:ext>
              </a:extLst>
            </p:cNvPr>
            <p:cNvSpPr txBox="1"/>
            <p:nvPr/>
          </p:nvSpPr>
          <p:spPr>
            <a:xfrm>
              <a:off x="3907844" y="4221933"/>
              <a:ext cx="13626830"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GTFCC PAMI reviews are an opportunity for countries to receive</a:t>
              </a:r>
            </a:p>
          </p:txBody>
        </p:sp>
        <p:pic>
          <p:nvPicPr>
            <p:cNvPr id="16" name="Picture 15">
              <a:extLst>
                <a:ext uri="{FF2B5EF4-FFF2-40B4-BE49-F238E27FC236}">
                  <a16:creationId xmlns:a16="http://schemas.microsoft.com/office/drawing/2014/main" id="{4667E414-7605-5028-85ED-5F857B3972E8}"/>
                </a:ext>
              </a:extLst>
            </p:cNvPr>
            <p:cNvPicPr>
              <a:picLocks noChangeAspect="1"/>
            </p:cNvPicPr>
            <p:nvPr/>
          </p:nvPicPr>
          <p:blipFill>
            <a:blip r:embed="rId4"/>
            <a:stretch>
              <a:fillRect/>
            </a:stretch>
          </p:blipFill>
          <p:spPr>
            <a:xfrm>
              <a:off x="313831" y="4127764"/>
              <a:ext cx="3439871" cy="3234505"/>
            </a:xfrm>
            <a:prstGeom prst="rect">
              <a:avLst/>
            </a:prstGeom>
          </p:spPr>
        </p:pic>
        <p:sp>
          <p:nvSpPr>
            <p:cNvPr id="13" name="TextBox 12">
              <a:extLst>
                <a:ext uri="{FF2B5EF4-FFF2-40B4-BE49-F238E27FC236}">
                  <a16:creationId xmlns:a16="http://schemas.microsoft.com/office/drawing/2014/main" id="{DC433F75-8DB3-0676-1FE5-4377F86D95D8}"/>
                </a:ext>
              </a:extLst>
            </p:cNvPr>
            <p:cNvSpPr txBox="1"/>
            <p:nvPr/>
          </p:nvSpPr>
          <p:spPr>
            <a:xfrm>
              <a:off x="4191001" y="5030458"/>
              <a:ext cx="11294535" cy="1107996"/>
            </a:xfrm>
            <a:prstGeom prst="rect">
              <a:avLst/>
            </a:prstGeom>
            <a:noFill/>
          </p:spPr>
          <p:txBody>
            <a:bodyPr wrap="square" rtlCol="0">
              <a:spAutoFit/>
            </a:bodyPr>
            <a:lstStyle/>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ndependent</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technical feedback</a:t>
              </a:r>
            </a:p>
            <a:p>
              <a:pPr marL="1371600" marR="0" lvl="2" indent="-457200" algn="l" defTabSz="914400" rtl="0" eaLnBrk="1" fontAlgn="auto" latinLnBrk="0" hangingPunct="1">
                <a:lnSpc>
                  <a:spcPct val="100000"/>
                </a:lnSpc>
                <a:spcBef>
                  <a:spcPts val="0"/>
                </a:spcBef>
                <a:spcAft>
                  <a:spcPts val="2400"/>
                </a:spcAft>
                <a:buClr>
                  <a:srgbClr val="009999"/>
                </a:buClr>
                <a:buSzTx/>
                <a:buFont typeface="Arial" panose="020B0604020202020204" pitchFamily="34" charset="0"/>
                <a:buChar char="•"/>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ractical</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and constructive advice and recommendations</a:t>
              </a:r>
              <a:endParaRPr kumimoji="0" lang="en-US" sz="1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7" name="Slide Number Placeholder 6">
            <a:extLst>
              <a:ext uri="{FF2B5EF4-FFF2-40B4-BE49-F238E27FC236}">
                <a16:creationId xmlns:a16="http://schemas.microsoft.com/office/drawing/2014/main" id="{13AF507F-2382-FDCF-57BE-C0C6737315D3}"/>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11</a:t>
            </a:fld>
            <a:endParaRPr lang="en-US" sz="1200" dirty="0"/>
          </a:p>
        </p:txBody>
      </p:sp>
    </p:spTree>
    <p:extLst>
      <p:ext uri="{BB962C8B-B14F-4D97-AF65-F5344CB8AC3E}">
        <p14:creationId xmlns:p14="http://schemas.microsoft.com/office/powerpoint/2010/main" val="1816137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199" y="-1382727"/>
            <a:ext cx="99822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44676" y="451620"/>
            <a:ext cx="13433324"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Countries</a:t>
            </a:r>
          </a:p>
        </p:txBody>
      </p:sp>
      <p:sp>
        <p:nvSpPr>
          <p:cNvPr id="7" name="Freeform 4">
            <a:extLst>
              <a:ext uri="{FF2B5EF4-FFF2-40B4-BE49-F238E27FC236}">
                <a16:creationId xmlns:a16="http://schemas.microsoft.com/office/drawing/2014/main" id="{ABEE93AD-9627-22B1-477D-B5515B8BEC83}"/>
              </a:ext>
            </a:extLst>
          </p:cNvPr>
          <p:cNvSpPr/>
          <p:nvPr/>
        </p:nvSpPr>
        <p:spPr>
          <a:xfrm>
            <a:off x="1728281" y="2266112"/>
            <a:ext cx="14630400" cy="151963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9" name="TextBox 8">
            <a:extLst>
              <a:ext uri="{FF2B5EF4-FFF2-40B4-BE49-F238E27FC236}">
                <a16:creationId xmlns:a16="http://schemas.microsoft.com/office/drawing/2014/main" id="{4E1AAF29-D0CA-D744-7026-D12909D3C50E}"/>
              </a:ext>
            </a:extLst>
          </p:cNvPr>
          <p:cNvSpPr txBox="1"/>
          <p:nvPr/>
        </p:nvSpPr>
        <p:spPr>
          <a:xfrm>
            <a:off x="818543" y="2534624"/>
            <a:ext cx="16602276" cy="1384995"/>
          </a:xfrm>
          <a:prstGeom prst="rect">
            <a:avLst/>
          </a:prstGeom>
          <a:noFill/>
        </p:spPr>
        <p:txBody>
          <a:bodyPr wrap="square" rtlCol="0">
            <a:spAutoFit/>
          </a:bodyPr>
          <a:lstStyle/>
          <a:p>
            <a:pPr marR="0" lvl="1" algn="ctr" defTabSz="914400" rtl="0" eaLnBrk="1" fontAlgn="auto" latinLnBrk="0" hangingPunct="1">
              <a:lnSpc>
                <a:spcPct val="100000"/>
              </a:lnSpc>
              <a:spcBef>
                <a:spcPts val="0"/>
              </a:spcBef>
              <a:spcAft>
                <a:spcPts val="1200"/>
              </a:spcAft>
              <a:buClr>
                <a:srgbClr val="009999"/>
              </a:buClr>
              <a:buSzTx/>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The GTFCC supports all countries equally.</a:t>
            </a:r>
          </a:p>
          <a:p>
            <a:pPr marR="0" lvl="1" algn="ctr" defTabSz="914400" rtl="0" eaLnBrk="1" fontAlgn="auto" latinLnBrk="0" hangingPunct="1">
              <a:lnSpc>
                <a:spcPct val="100000"/>
              </a:lnSpc>
              <a:spcBef>
                <a:spcPts val="0"/>
              </a:spcBef>
              <a:spcAft>
                <a:spcPts val="0"/>
              </a:spcAft>
              <a:buClr>
                <a:srgbClr val="009999"/>
              </a:buClr>
              <a:buSzTx/>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Any country that identified PAMIs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is welcome to request a GTFCC PAMI review</a:t>
            </a:r>
          </a:p>
          <a:p>
            <a:pPr algn="ctr"/>
            <a:endParaRPr lang="en-US" dirty="0"/>
          </a:p>
        </p:txBody>
      </p:sp>
      <p:sp>
        <p:nvSpPr>
          <p:cNvPr id="16" name="TextBox 15">
            <a:extLst>
              <a:ext uri="{FF2B5EF4-FFF2-40B4-BE49-F238E27FC236}">
                <a16:creationId xmlns:a16="http://schemas.microsoft.com/office/drawing/2014/main" id="{F98C3B74-3C8E-6BF0-80B2-29243FE0468F}"/>
              </a:ext>
            </a:extLst>
          </p:cNvPr>
          <p:cNvSpPr txBox="1"/>
          <p:nvPr/>
        </p:nvSpPr>
        <p:spPr>
          <a:xfrm>
            <a:off x="3962400" y="7956304"/>
            <a:ext cx="15240000" cy="523220"/>
          </a:xfrm>
          <a:prstGeom prst="rect">
            <a:avLst/>
          </a:prstGeom>
          <a:noFill/>
        </p:spPr>
        <p:txBody>
          <a:bodyPr wrap="square" rtlCol="0">
            <a:spAutoFit/>
          </a:bodyPr>
          <a:lstStyle/>
          <a:p>
            <a:pPr marL="457200" indent="-457200">
              <a:spcAft>
                <a:spcPts val="1800"/>
              </a:spcAft>
              <a:buBlip>
                <a:blip r:embed="rId3"/>
              </a:buBlip>
            </a:pPr>
            <a:r>
              <a:rPr lang="en-US" sz="2800" dirty="0">
                <a:latin typeface="Atkinson Hyperlegible" panose="020B0604020202020204" charset="0"/>
              </a:rPr>
              <a:t>Other countries are </a:t>
            </a:r>
            <a:r>
              <a:rPr lang="en-US" sz="2800" dirty="0">
                <a:solidFill>
                  <a:srgbClr val="009999"/>
                </a:solidFill>
                <a:latin typeface="Atkinson Hyperlegible Bold" panose="020B0604020202020204" charset="0"/>
              </a:rPr>
              <a:t>encouraged</a:t>
            </a:r>
            <a:r>
              <a:rPr lang="en-US" sz="2800" dirty="0">
                <a:latin typeface="Atkinson Hyperlegible" panose="020B0604020202020204" charset="0"/>
              </a:rPr>
              <a:t> to request a GTFCC PAMI review</a:t>
            </a:r>
          </a:p>
        </p:txBody>
      </p:sp>
      <p:grpSp>
        <p:nvGrpSpPr>
          <p:cNvPr id="10" name="Group 9">
            <a:extLst>
              <a:ext uri="{FF2B5EF4-FFF2-40B4-BE49-F238E27FC236}">
                <a16:creationId xmlns:a16="http://schemas.microsoft.com/office/drawing/2014/main" id="{8E5C0219-0596-FB1F-EB1A-8CB692D30016}"/>
              </a:ext>
            </a:extLst>
          </p:cNvPr>
          <p:cNvGrpSpPr/>
          <p:nvPr/>
        </p:nvGrpSpPr>
        <p:grpSpPr>
          <a:xfrm>
            <a:off x="533400" y="5145437"/>
            <a:ext cx="16887419" cy="3036960"/>
            <a:chOff x="533400" y="5145437"/>
            <a:chExt cx="16887419" cy="3036960"/>
          </a:xfrm>
        </p:grpSpPr>
        <p:sp>
          <p:nvSpPr>
            <p:cNvPr id="15" name="TextBox 14">
              <a:extLst>
                <a:ext uri="{FF2B5EF4-FFF2-40B4-BE49-F238E27FC236}">
                  <a16:creationId xmlns:a16="http://schemas.microsoft.com/office/drawing/2014/main" id="{E9F34D1C-8296-5D47-9029-2305F8CA59DD}"/>
                </a:ext>
              </a:extLst>
            </p:cNvPr>
            <p:cNvSpPr txBox="1"/>
            <p:nvPr/>
          </p:nvSpPr>
          <p:spPr>
            <a:xfrm>
              <a:off x="3962400" y="5145437"/>
              <a:ext cx="13458419" cy="1846659"/>
            </a:xfrm>
            <a:prstGeom prst="rect">
              <a:avLst/>
            </a:prstGeom>
            <a:noFill/>
          </p:spPr>
          <p:txBody>
            <a:bodyPr wrap="square" rtlCol="0">
              <a:spAutoFit/>
            </a:bodyPr>
            <a:lstStyle/>
            <a:p>
              <a:pPr marL="457200" indent="-457200">
                <a:spcAft>
                  <a:spcPts val="1800"/>
                </a:spcAft>
                <a:buBlip>
                  <a:blip r:embed="rId3"/>
                </a:buBlip>
              </a:pPr>
              <a:r>
                <a:rPr lang="en-US" sz="2800" dirty="0">
                  <a:latin typeface="Atkinson Hyperlegible" panose="020B0604020202020204" charset="0"/>
                </a:rPr>
                <a:t>GTFCC PAMI reviews are </a:t>
              </a:r>
              <a:r>
                <a:rPr lang="en-US" sz="2800" dirty="0">
                  <a:solidFill>
                    <a:srgbClr val="009999"/>
                  </a:solidFill>
                  <a:latin typeface="Atkinson Hyperlegible Bold" panose="020B0604020202020204" charset="0"/>
                </a:rPr>
                <a:t>mandatory </a:t>
              </a:r>
              <a:r>
                <a:rPr lang="en-US" sz="2800" dirty="0">
                  <a:latin typeface="Atkinson Hyperlegible" panose="020B0604020202020204" charset="0"/>
                </a:rPr>
                <a:t>for any country which considers:</a:t>
              </a:r>
            </a:p>
            <a:p>
              <a:pPr marL="914400" lvl="1" indent="-457200">
                <a:spcAft>
                  <a:spcPts val="1800"/>
                </a:spcAft>
                <a:buClr>
                  <a:srgbClr val="009999"/>
                </a:buClr>
                <a:buFont typeface="Arial" panose="020B0604020202020204" pitchFamily="34" charset="0"/>
                <a:buChar char="•"/>
              </a:pPr>
              <a:r>
                <a:rPr lang="en-US" sz="2800" dirty="0">
                  <a:latin typeface="Atkinson Hyperlegible" panose="020B0604020202020204" charset="0"/>
                </a:rPr>
                <a:t>Implementing </a:t>
              </a:r>
              <a:r>
                <a:rPr lang="en-US" sz="2800" dirty="0">
                  <a:solidFill>
                    <a:schemeClr val="tx1">
                      <a:lumMod val="85000"/>
                      <a:lumOff val="15000"/>
                    </a:schemeClr>
                  </a:solidFill>
                  <a:latin typeface="Atkinson Hyperlegible Bold" panose="020B0604020202020204" charset="0"/>
                </a:rPr>
                <a:t>preventive OCV </a:t>
              </a:r>
            </a:p>
            <a:p>
              <a:pPr marL="914400" lvl="1" indent="-457200">
                <a:spcAft>
                  <a:spcPts val="1800"/>
                </a:spcAft>
                <a:buClr>
                  <a:srgbClr val="009999"/>
                </a:buClr>
                <a:buFont typeface="Arial" panose="020B0604020202020204" pitchFamily="34" charset="0"/>
                <a:buChar char="•"/>
              </a:pPr>
              <a:r>
                <a:rPr lang="en-US" sz="2800" dirty="0">
                  <a:latin typeface="Atkinson Hyperlegible" panose="020B0604020202020204" charset="0"/>
                </a:rPr>
                <a:t>Submitting its </a:t>
              </a:r>
              <a:r>
                <a:rPr lang="en-US" sz="2800" dirty="0">
                  <a:latin typeface="Atkinson Hyperlegible Bold" panose="020B0604020202020204" charset="0"/>
                </a:rPr>
                <a:t>NCP for GTFCC endorsement</a:t>
              </a:r>
            </a:p>
          </p:txBody>
        </p:sp>
        <p:pic>
          <p:nvPicPr>
            <p:cNvPr id="8" name="Picture 7">
              <a:extLst>
                <a:ext uri="{FF2B5EF4-FFF2-40B4-BE49-F238E27FC236}">
                  <a16:creationId xmlns:a16="http://schemas.microsoft.com/office/drawing/2014/main" id="{EF7A354C-F670-7E77-203D-BD830803B66D}"/>
                </a:ext>
              </a:extLst>
            </p:cNvPr>
            <p:cNvPicPr>
              <a:picLocks noChangeAspect="1"/>
            </p:cNvPicPr>
            <p:nvPr/>
          </p:nvPicPr>
          <p:blipFill>
            <a:blip r:embed="rId4"/>
            <a:stretch>
              <a:fillRect/>
            </a:stretch>
          </p:blipFill>
          <p:spPr>
            <a:xfrm>
              <a:off x="533400" y="5242163"/>
              <a:ext cx="3070124" cy="2940234"/>
            </a:xfrm>
            <a:prstGeom prst="rect">
              <a:avLst/>
            </a:prstGeom>
          </p:spPr>
        </p:pic>
      </p:grpSp>
      <p:sp>
        <p:nvSpPr>
          <p:cNvPr id="11" name="Slide Number Placeholder 10">
            <a:extLst>
              <a:ext uri="{FF2B5EF4-FFF2-40B4-BE49-F238E27FC236}">
                <a16:creationId xmlns:a16="http://schemas.microsoft.com/office/drawing/2014/main" id="{226F2BDD-1DA4-11AD-2DE4-53385CC96CF7}"/>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12</a:t>
            </a:fld>
            <a:endParaRPr lang="en-US" sz="1200" dirty="0"/>
          </a:p>
        </p:txBody>
      </p:sp>
    </p:spTree>
    <p:extLst>
      <p:ext uri="{BB962C8B-B14F-4D97-AF65-F5344CB8AC3E}">
        <p14:creationId xmlns:p14="http://schemas.microsoft.com/office/powerpoint/2010/main" val="407944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Freeform 4">
            <a:extLst>
              <a:ext uri="{FF2B5EF4-FFF2-40B4-BE49-F238E27FC236}">
                <a16:creationId xmlns:a16="http://schemas.microsoft.com/office/drawing/2014/main" id="{94B40ACC-FA99-FF38-381E-DBDD3C41065A}"/>
              </a:ext>
            </a:extLst>
          </p:cNvPr>
          <p:cNvSpPr/>
          <p:nvPr/>
        </p:nvSpPr>
        <p:spPr>
          <a:xfrm>
            <a:off x="1752600" y="1857444"/>
            <a:ext cx="14706600" cy="138780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403289" y="-1382727"/>
            <a:ext cx="954728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18445" y="451620"/>
            <a:ext cx="1040675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When to request a </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review?</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0F461FF9-7F2B-2FD0-6565-3DE44A54E04B}"/>
              </a:ext>
            </a:extLst>
          </p:cNvPr>
          <p:cNvSpPr txBox="1"/>
          <p:nvPr/>
        </p:nvSpPr>
        <p:spPr>
          <a:xfrm>
            <a:off x="1752599" y="2116372"/>
            <a:ext cx="14892867" cy="1005403"/>
          </a:xfrm>
          <a:prstGeom prst="rect">
            <a:avLst/>
          </a:prstGeom>
          <a:noFill/>
        </p:spPr>
        <p:txBody>
          <a:bodyPr wrap="square" rtlCol="0">
            <a:spAutoFit/>
          </a:bodyPr>
          <a:lstStyle/>
          <a:p>
            <a:pPr marL="0" marR="0" lvl="1" algn="ctr" defTabSz="914400" rtl="0" eaLnBrk="1" fontAlgn="auto" latinLnBrk="0" hangingPunct="1">
              <a:lnSpc>
                <a:spcPct val="100000"/>
              </a:lnSpc>
              <a:spcBef>
                <a:spcPts val="0"/>
              </a:spcBef>
              <a:spcAft>
                <a:spcPts val="400"/>
              </a:spcAft>
              <a:buClr>
                <a:srgbClr val="009999"/>
              </a:buClr>
              <a:buSzTx/>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Request a review as soon as the documentation of PAMI identification is completed</a:t>
            </a:r>
          </a:p>
          <a:p>
            <a:pPr marL="0" marR="0" lvl="1" algn="ctr" defTabSz="914400" rtl="0" eaLnBrk="1" fontAlgn="auto" latinLnBrk="0" hangingPunct="1">
              <a:lnSpc>
                <a:spcPct val="100000"/>
              </a:lnSpc>
              <a:spcBef>
                <a:spcPts val="0"/>
              </a:spcBef>
              <a:spcAft>
                <a:spcPts val="1800"/>
              </a:spcAft>
              <a:buClr>
                <a:srgbClr val="009999"/>
              </a:buClr>
              <a:buSzTx/>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Before planning interventions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in PAMIs</a:t>
            </a:r>
          </a:p>
        </p:txBody>
      </p:sp>
      <p:sp>
        <p:nvSpPr>
          <p:cNvPr id="9" name="Rectangle 8">
            <a:extLst>
              <a:ext uri="{FF2B5EF4-FFF2-40B4-BE49-F238E27FC236}">
                <a16:creationId xmlns:a16="http://schemas.microsoft.com/office/drawing/2014/main" id="{58CD1683-E43D-8639-6B82-892D0A726A8C}"/>
              </a:ext>
            </a:extLst>
          </p:cNvPr>
          <p:cNvSpPr/>
          <p:nvPr/>
        </p:nvSpPr>
        <p:spPr>
          <a:xfrm>
            <a:off x="1143000" y="6057801"/>
            <a:ext cx="3298372" cy="1676400"/>
          </a:xfrm>
          <a:prstGeom prst="rect">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Atkinson Hyperlegible Bold" panose="020B0604020202020204" charset="0"/>
              </a:rPr>
              <a:t>Country completes PAMI identification up to documentation</a:t>
            </a:r>
          </a:p>
        </p:txBody>
      </p:sp>
      <p:grpSp>
        <p:nvGrpSpPr>
          <p:cNvPr id="7" name="Group 6">
            <a:extLst>
              <a:ext uri="{FF2B5EF4-FFF2-40B4-BE49-F238E27FC236}">
                <a16:creationId xmlns:a16="http://schemas.microsoft.com/office/drawing/2014/main" id="{B9B2632B-7B7C-E504-47AA-6DB0004E427A}"/>
              </a:ext>
            </a:extLst>
          </p:cNvPr>
          <p:cNvGrpSpPr/>
          <p:nvPr/>
        </p:nvGrpSpPr>
        <p:grpSpPr>
          <a:xfrm>
            <a:off x="4648200" y="6064152"/>
            <a:ext cx="6651172" cy="1663699"/>
            <a:chOff x="4572000" y="6286500"/>
            <a:chExt cx="6651172" cy="1663699"/>
          </a:xfrm>
        </p:grpSpPr>
        <p:sp>
          <p:nvSpPr>
            <p:cNvPr id="12" name="Rectangle 11">
              <a:extLst>
                <a:ext uri="{FF2B5EF4-FFF2-40B4-BE49-F238E27FC236}">
                  <a16:creationId xmlns:a16="http://schemas.microsoft.com/office/drawing/2014/main" id="{CC9B899B-3FB9-BCBE-AF11-9A19793FB009}"/>
                </a:ext>
              </a:extLst>
            </p:cNvPr>
            <p:cNvSpPr/>
            <p:nvPr/>
          </p:nvSpPr>
          <p:spPr>
            <a:xfrm>
              <a:off x="7924800" y="6286500"/>
              <a:ext cx="3298372" cy="1663699"/>
            </a:xfrm>
            <a:prstGeom prst="rect">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Atkinson Hyperlegible Bold" panose="020B0604020202020204" charset="0"/>
                </a:rPr>
                <a:t>GTFCC performs PAMI review </a:t>
              </a:r>
            </a:p>
          </p:txBody>
        </p:sp>
        <p:cxnSp>
          <p:nvCxnSpPr>
            <p:cNvPr id="17" name="Straight Arrow Connector 16">
              <a:extLst>
                <a:ext uri="{FF2B5EF4-FFF2-40B4-BE49-F238E27FC236}">
                  <a16:creationId xmlns:a16="http://schemas.microsoft.com/office/drawing/2014/main" id="{29781245-3838-2E9E-7B4C-D184EC627304}"/>
                </a:ext>
              </a:extLst>
            </p:cNvPr>
            <p:cNvCxnSpPr>
              <a:cxnSpLocks/>
            </p:cNvCxnSpPr>
            <p:nvPr/>
          </p:nvCxnSpPr>
          <p:spPr>
            <a:xfrm>
              <a:off x="4572000" y="7124700"/>
              <a:ext cx="3352800" cy="0"/>
            </a:xfrm>
            <a:prstGeom prst="straightConnector1">
              <a:avLst/>
            </a:prstGeom>
            <a:ln w="101600">
              <a:solidFill>
                <a:srgbClr val="4DB1A9"/>
              </a:solidFill>
              <a:headEnd type="ova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7BF87E1F-8C1A-38A5-C3BC-F3707EDAE901}"/>
              </a:ext>
            </a:extLst>
          </p:cNvPr>
          <p:cNvGrpSpPr/>
          <p:nvPr/>
        </p:nvGrpSpPr>
        <p:grpSpPr>
          <a:xfrm>
            <a:off x="11506200" y="6064155"/>
            <a:ext cx="5867400" cy="1676397"/>
            <a:chOff x="11430000" y="6286503"/>
            <a:chExt cx="5867400" cy="1676397"/>
          </a:xfrm>
        </p:grpSpPr>
        <p:sp>
          <p:nvSpPr>
            <p:cNvPr id="13" name="Rectangle 12">
              <a:extLst>
                <a:ext uri="{FF2B5EF4-FFF2-40B4-BE49-F238E27FC236}">
                  <a16:creationId xmlns:a16="http://schemas.microsoft.com/office/drawing/2014/main" id="{2050C9D1-4A83-7E1B-F265-A7B6DEA8C535}"/>
                </a:ext>
              </a:extLst>
            </p:cNvPr>
            <p:cNvSpPr/>
            <p:nvPr/>
          </p:nvSpPr>
          <p:spPr>
            <a:xfrm>
              <a:off x="13999028" y="6286503"/>
              <a:ext cx="3298372" cy="1676397"/>
            </a:xfrm>
            <a:prstGeom prst="rect">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Atkinson Hyperlegible Bold" panose="020B0604020202020204" charset="0"/>
                </a:rPr>
                <a:t>Country plans interventions in PAMIs </a:t>
              </a:r>
            </a:p>
          </p:txBody>
        </p:sp>
        <p:cxnSp>
          <p:nvCxnSpPr>
            <p:cNvPr id="25" name="Straight Arrow Connector 24">
              <a:extLst>
                <a:ext uri="{FF2B5EF4-FFF2-40B4-BE49-F238E27FC236}">
                  <a16:creationId xmlns:a16="http://schemas.microsoft.com/office/drawing/2014/main" id="{D7AC4354-C71B-3298-632B-0462FFD43235}"/>
                </a:ext>
              </a:extLst>
            </p:cNvPr>
            <p:cNvCxnSpPr>
              <a:cxnSpLocks/>
            </p:cNvCxnSpPr>
            <p:nvPr/>
          </p:nvCxnSpPr>
          <p:spPr>
            <a:xfrm>
              <a:off x="11430000" y="7097182"/>
              <a:ext cx="2362200" cy="0"/>
            </a:xfrm>
            <a:prstGeom prst="straightConnector1">
              <a:avLst/>
            </a:prstGeom>
            <a:ln w="101600">
              <a:solidFill>
                <a:srgbClr val="4DB1A9"/>
              </a:solidFill>
              <a:headEnd type="ova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5EC8233-146B-A926-10EC-6D08393F508F}"/>
              </a:ext>
            </a:extLst>
          </p:cNvPr>
          <p:cNvGrpSpPr/>
          <p:nvPr/>
        </p:nvGrpSpPr>
        <p:grpSpPr>
          <a:xfrm>
            <a:off x="4276869" y="3784503"/>
            <a:ext cx="7229331" cy="3090332"/>
            <a:chOff x="4200669" y="4006851"/>
            <a:chExt cx="7229331" cy="3090332"/>
          </a:xfrm>
        </p:grpSpPr>
        <p:sp>
          <p:nvSpPr>
            <p:cNvPr id="19" name="Rectangle 18">
              <a:extLst>
                <a:ext uri="{FF2B5EF4-FFF2-40B4-BE49-F238E27FC236}">
                  <a16:creationId xmlns:a16="http://schemas.microsoft.com/office/drawing/2014/main" id="{E209D024-289B-D1AB-B42E-B97FCA24832B}"/>
                </a:ext>
              </a:extLst>
            </p:cNvPr>
            <p:cNvSpPr/>
            <p:nvPr/>
          </p:nvSpPr>
          <p:spPr>
            <a:xfrm>
              <a:off x="4200669" y="4006851"/>
              <a:ext cx="3442305" cy="1985761"/>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4DB1A9"/>
                  </a:solidFill>
                  <a:latin typeface="Atkinson Hyperlegible Bold" panose="020B0604020202020204" charset="0"/>
                </a:rPr>
                <a:t>Country stakeholders consider feedback / recommendations</a:t>
              </a:r>
            </a:p>
          </p:txBody>
        </p:sp>
        <p:cxnSp>
          <p:nvCxnSpPr>
            <p:cNvPr id="28" name="Connector: Elbow 27">
              <a:extLst>
                <a:ext uri="{FF2B5EF4-FFF2-40B4-BE49-F238E27FC236}">
                  <a16:creationId xmlns:a16="http://schemas.microsoft.com/office/drawing/2014/main" id="{F409A659-B6C4-8E4A-B742-FCAFD1E825A8}"/>
                </a:ext>
              </a:extLst>
            </p:cNvPr>
            <p:cNvCxnSpPr>
              <a:cxnSpLocks/>
            </p:cNvCxnSpPr>
            <p:nvPr/>
          </p:nvCxnSpPr>
          <p:spPr>
            <a:xfrm rot="10800000">
              <a:off x="7642976" y="4999732"/>
              <a:ext cx="3787024" cy="2097451"/>
            </a:xfrm>
            <a:prstGeom prst="bentConnector3">
              <a:avLst>
                <a:gd name="adj1" fmla="val 1262"/>
              </a:avLst>
            </a:prstGeom>
            <a:ln w="101600">
              <a:solidFill>
                <a:srgbClr val="4DB1A9"/>
              </a:solidFill>
              <a:prstDash val="sysDot"/>
              <a:headEnd type="oval"/>
            </a:ln>
          </p:spPr>
          <p:style>
            <a:lnRef idx="1">
              <a:schemeClr val="accent1"/>
            </a:lnRef>
            <a:fillRef idx="0">
              <a:schemeClr val="accent1"/>
            </a:fillRef>
            <a:effectRef idx="0">
              <a:schemeClr val="accent1"/>
            </a:effectRef>
            <a:fontRef idx="minor">
              <a:schemeClr val="tx1"/>
            </a:fontRef>
          </p:style>
        </p:cxnSp>
      </p:grpSp>
      <p:cxnSp>
        <p:nvCxnSpPr>
          <p:cNvPr id="39" name="Connector: Elbow 38">
            <a:extLst>
              <a:ext uri="{FF2B5EF4-FFF2-40B4-BE49-F238E27FC236}">
                <a16:creationId xmlns:a16="http://schemas.microsoft.com/office/drawing/2014/main" id="{20595091-C33D-31FE-18F6-DBA5FD429381}"/>
              </a:ext>
            </a:extLst>
          </p:cNvPr>
          <p:cNvCxnSpPr>
            <a:cxnSpLocks/>
            <a:endCxn id="9" idx="0"/>
          </p:cNvCxnSpPr>
          <p:nvPr/>
        </p:nvCxnSpPr>
        <p:spPr>
          <a:xfrm rot="5400000">
            <a:off x="2790905" y="4778665"/>
            <a:ext cx="1280418" cy="1277855"/>
          </a:xfrm>
          <a:prstGeom prst="bentConnector3">
            <a:avLst>
              <a:gd name="adj1" fmla="val 1068"/>
            </a:avLst>
          </a:prstGeom>
          <a:ln w="101600">
            <a:solidFill>
              <a:srgbClr val="4DB1A9"/>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A0948869-BD34-03CF-20AA-7B7080ACDBB3}"/>
              </a:ext>
            </a:extLst>
          </p:cNvPr>
          <p:cNvGrpSpPr/>
          <p:nvPr/>
        </p:nvGrpSpPr>
        <p:grpSpPr>
          <a:xfrm>
            <a:off x="2521710" y="7701322"/>
            <a:ext cx="7090978" cy="2253493"/>
            <a:chOff x="2521710" y="7253208"/>
            <a:chExt cx="7090978" cy="2253493"/>
          </a:xfrm>
        </p:grpSpPr>
        <p:sp>
          <p:nvSpPr>
            <p:cNvPr id="20" name="Rectangle 19">
              <a:extLst>
                <a:ext uri="{FF2B5EF4-FFF2-40B4-BE49-F238E27FC236}">
                  <a16:creationId xmlns:a16="http://schemas.microsoft.com/office/drawing/2014/main" id="{C9D00CC1-B3B7-BBFC-B46B-055116EDA7A4}"/>
                </a:ext>
              </a:extLst>
            </p:cNvPr>
            <p:cNvSpPr/>
            <p:nvPr/>
          </p:nvSpPr>
          <p:spPr>
            <a:xfrm>
              <a:off x="4372728" y="7513694"/>
              <a:ext cx="3442305" cy="1993007"/>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4DB1A9"/>
                  </a:solidFill>
                  <a:latin typeface="Atkinson Hyperlegible Bold" panose="020B0604020202020204" charset="0"/>
                </a:rPr>
                <a:t>Country submits updated material for review</a:t>
              </a:r>
            </a:p>
            <a:p>
              <a:pPr algn="ctr"/>
              <a:r>
                <a:rPr lang="en-US" sz="2600" dirty="0">
                  <a:solidFill>
                    <a:srgbClr val="4DB1A9"/>
                  </a:solidFill>
                  <a:latin typeface="Atkinson Hyperlegible Bold" panose="020B0604020202020204" charset="0"/>
                </a:rPr>
                <a:t>(</a:t>
              </a:r>
              <a:r>
                <a:rPr lang="en-US" sz="2600" i="1" dirty="0">
                  <a:solidFill>
                    <a:srgbClr val="4DB1A9"/>
                  </a:solidFill>
                  <a:latin typeface="Atkinson Hyperlegible Bold" panose="020B0604020202020204" charset="0"/>
                </a:rPr>
                <a:t>optional</a:t>
              </a:r>
              <a:r>
                <a:rPr lang="en-US" sz="2600" dirty="0">
                  <a:solidFill>
                    <a:srgbClr val="4DB1A9"/>
                  </a:solidFill>
                  <a:latin typeface="Atkinson Hyperlegible Bold" panose="020B0604020202020204" charset="0"/>
                </a:rPr>
                <a:t>)</a:t>
              </a:r>
            </a:p>
          </p:txBody>
        </p:sp>
        <p:cxnSp>
          <p:nvCxnSpPr>
            <p:cNvPr id="35" name="Connector: Elbow 34">
              <a:extLst>
                <a:ext uri="{FF2B5EF4-FFF2-40B4-BE49-F238E27FC236}">
                  <a16:creationId xmlns:a16="http://schemas.microsoft.com/office/drawing/2014/main" id="{1EBFE4E3-9C9F-ACC2-C4D5-9A540C67B469}"/>
                </a:ext>
              </a:extLst>
            </p:cNvPr>
            <p:cNvCxnSpPr>
              <a:cxnSpLocks/>
            </p:cNvCxnSpPr>
            <p:nvPr/>
          </p:nvCxnSpPr>
          <p:spPr>
            <a:xfrm rot="16200000" flipH="1">
              <a:off x="2821662" y="7206472"/>
              <a:ext cx="1155255" cy="1755160"/>
            </a:xfrm>
            <a:prstGeom prst="bentConnector2">
              <a:avLst/>
            </a:prstGeom>
            <a:ln w="101600">
              <a:solidFill>
                <a:srgbClr val="4DB1A9"/>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4E76DD74-2DA8-E719-6069-93074FC5F1AB}"/>
                </a:ext>
              </a:extLst>
            </p:cNvPr>
            <p:cNvCxnSpPr>
              <a:cxnSpLocks/>
            </p:cNvCxnSpPr>
            <p:nvPr/>
          </p:nvCxnSpPr>
          <p:spPr>
            <a:xfrm flipV="1">
              <a:off x="7977552" y="7253208"/>
              <a:ext cx="1635136" cy="1286768"/>
            </a:xfrm>
            <a:prstGeom prst="bentConnector2">
              <a:avLst/>
            </a:prstGeom>
            <a:ln w="101600">
              <a:solidFill>
                <a:srgbClr val="4DB1A9"/>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grpSp>
      <p:sp>
        <p:nvSpPr>
          <p:cNvPr id="11" name="Slide Number Placeholder 10">
            <a:extLst>
              <a:ext uri="{FF2B5EF4-FFF2-40B4-BE49-F238E27FC236}">
                <a16:creationId xmlns:a16="http://schemas.microsoft.com/office/drawing/2014/main" id="{157214C0-85CB-FE4C-C4F1-419071FE51DD}"/>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13</a:t>
            </a:fld>
            <a:endParaRPr lang="en-US" sz="1200"/>
          </a:p>
        </p:txBody>
      </p:sp>
    </p:spTree>
    <p:extLst>
      <p:ext uri="{BB962C8B-B14F-4D97-AF65-F5344CB8AC3E}">
        <p14:creationId xmlns:p14="http://schemas.microsoft.com/office/powerpoint/2010/main" val="307023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03289" y="-1382727"/>
            <a:ext cx="954728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59130" y="451620"/>
            <a:ext cx="9856470"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How to request a review?</a:t>
            </a:r>
          </a:p>
        </p:txBody>
      </p:sp>
      <p:sp>
        <p:nvSpPr>
          <p:cNvPr id="7" name="TextBox 6">
            <a:extLst>
              <a:ext uri="{FF2B5EF4-FFF2-40B4-BE49-F238E27FC236}">
                <a16:creationId xmlns:a16="http://schemas.microsoft.com/office/drawing/2014/main" id="{ABB5EC47-C3DC-B911-1A69-188AA73AD486}"/>
              </a:ext>
            </a:extLst>
          </p:cNvPr>
          <p:cNvSpPr txBox="1"/>
          <p:nvPr/>
        </p:nvSpPr>
        <p:spPr>
          <a:xfrm>
            <a:off x="3657600" y="2354569"/>
            <a:ext cx="9398431" cy="1967462"/>
          </a:xfrm>
          <a:prstGeom prst="rect">
            <a:avLst/>
          </a:prstGeom>
          <a:noFill/>
        </p:spPr>
        <p:txBody>
          <a:bodyPr wrap="square" rtlCol="0">
            <a:spAutoFit/>
          </a:bodyPr>
          <a:lstStyle/>
          <a:p>
            <a:pPr marL="905256" lvl="7" indent="-457200">
              <a:lnSpc>
                <a:spcPct val="130000"/>
              </a:lnSpc>
              <a:spcBef>
                <a:spcPct val="0"/>
              </a:spcBef>
              <a:spcAft>
                <a:spcPts val="1200"/>
              </a:spcAft>
              <a:buClr>
                <a:srgbClr val="119C94"/>
              </a:buClr>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To request a GTFCC PAMI review</a:t>
            </a:r>
          </a:p>
          <a:p>
            <a:pPr marL="905256" lvl="7" indent="-457200">
              <a:lnSpc>
                <a:spcPct val="130000"/>
              </a:lnSpc>
              <a:spcBef>
                <a:spcPct val="0"/>
              </a:spcBef>
              <a:buClr>
                <a:srgbClr val="119C94"/>
              </a:buClr>
              <a:buFont typeface="Arial" panose="020B0604020202020204" pitchFamily="34" charset="0"/>
              <a:buChar char="•"/>
            </a:pPr>
            <a:r>
              <a:rPr lang="en-US" sz="2800" dirty="0">
                <a:latin typeface="Atkinson Hyperlegible" panose="020B0604020202020204" charset="0"/>
              </a:rPr>
              <a:t>Send a request to</a:t>
            </a:r>
            <a:r>
              <a:rPr lang="en-US" sz="2600" dirty="0">
                <a:latin typeface="Atkinson Hyperlegible" panose="020B0604020202020204" charset="0"/>
              </a:rPr>
              <a:t>: </a:t>
            </a:r>
            <a:r>
              <a:rPr lang="fr-FR" sz="2800" dirty="0" err="1">
                <a:solidFill>
                  <a:srgbClr val="009999"/>
                </a:solidFill>
                <a:latin typeface="Atkinson Hyperlegible Bold" panose="020B0604020202020204" charset="0"/>
                <a:hlinkClick r:id="rId4">
                  <a:extLst>
                    <a:ext uri="{A12FA001-AC4F-418D-AE19-62706E023703}">
                      <ahyp:hlinkClr xmlns:ahyp="http://schemas.microsoft.com/office/drawing/2018/hyperlinkcolor" val="tx"/>
                    </a:ext>
                  </a:extLst>
                </a:hlinkClick>
              </a:rPr>
              <a:t>GTFCCsecretariat@who.int</a:t>
            </a:r>
            <a:endParaRPr lang="fr-FR" sz="2800" dirty="0">
              <a:solidFill>
                <a:srgbClr val="009999"/>
              </a:solidFill>
              <a:latin typeface="Atkinson Hyperlegible Bold" panose="020B0604020202020204" charset="0"/>
            </a:endParaRPr>
          </a:p>
          <a:p>
            <a:pPr marL="448056" marR="0" lvl="7" indent="0" algn="l" defTabSz="914400" rtl="0" eaLnBrk="1" fontAlgn="auto" latinLnBrk="0" hangingPunct="1">
              <a:lnSpc>
                <a:spcPct val="130000"/>
              </a:lnSpc>
              <a:spcBef>
                <a:spcPct val="0"/>
              </a:spcBef>
              <a:spcAft>
                <a:spcPts val="0"/>
              </a:spcAft>
              <a:buClr>
                <a:srgbClr val="119C94"/>
              </a:buClr>
              <a:buSzTx/>
              <a:buFontTx/>
              <a:buNone/>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ndParaRPr>
          </a:p>
        </p:txBody>
      </p:sp>
      <p:pic>
        <p:nvPicPr>
          <p:cNvPr id="13" name="Picture 12">
            <a:extLst>
              <a:ext uri="{FF2B5EF4-FFF2-40B4-BE49-F238E27FC236}">
                <a16:creationId xmlns:a16="http://schemas.microsoft.com/office/drawing/2014/main" id="{6C0C2298-B3E3-7123-0B6E-8347EC625CB5}"/>
              </a:ext>
            </a:extLst>
          </p:cNvPr>
          <p:cNvPicPr>
            <a:picLocks noChangeAspect="1"/>
          </p:cNvPicPr>
          <p:nvPr/>
        </p:nvPicPr>
        <p:blipFill>
          <a:blip r:embed="rId5"/>
          <a:stretch>
            <a:fillRect/>
          </a:stretch>
        </p:blipFill>
        <p:spPr>
          <a:xfrm>
            <a:off x="914400" y="2099774"/>
            <a:ext cx="1905000" cy="1771650"/>
          </a:xfrm>
          <a:prstGeom prst="rect">
            <a:avLst/>
          </a:prstGeom>
        </p:spPr>
      </p:pic>
      <p:grpSp>
        <p:nvGrpSpPr>
          <p:cNvPr id="9" name="Group 8">
            <a:extLst>
              <a:ext uri="{FF2B5EF4-FFF2-40B4-BE49-F238E27FC236}">
                <a16:creationId xmlns:a16="http://schemas.microsoft.com/office/drawing/2014/main" id="{5739C906-091A-B73C-D2C7-D52BB2F5347D}"/>
              </a:ext>
            </a:extLst>
          </p:cNvPr>
          <p:cNvGrpSpPr/>
          <p:nvPr/>
        </p:nvGrpSpPr>
        <p:grpSpPr>
          <a:xfrm>
            <a:off x="1024017" y="7713919"/>
            <a:ext cx="14368383" cy="2332946"/>
            <a:chOff x="1024017" y="7713919"/>
            <a:chExt cx="14368383" cy="2332946"/>
          </a:xfrm>
        </p:grpSpPr>
        <p:pic>
          <p:nvPicPr>
            <p:cNvPr id="17" name="Picture 16">
              <a:extLst>
                <a:ext uri="{FF2B5EF4-FFF2-40B4-BE49-F238E27FC236}">
                  <a16:creationId xmlns:a16="http://schemas.microsoft.com/office/drawing/2014/main" id="{F9C60CDA-A555-E07E-D846-60560BE0AE3E}"/>
                </a:ext>
              </a:extLst>
            </p:cNvPr>
            <p:cNvPicPr>
              <a:picLocks noChangeAspect="1"/>
            </p:cNvPicPr>
            <p:nvPr/>
          </p:nvPicPr>
          <p:blipFill>
            <a:blip r:embed="rId6"/>
            <a:stretch>
              <a:fillRect/>
            </a:stretch>
          </p:blipFill>
          <p:spPr>
            <a:xfrm>
              <a:off x="1024017" y="7713919"/>
              <a:ext cx="2252954" cy="2134856"/>
            </a:xfrm>
            <a:prstGeom prst="rect">
              <a:avLst/>
            </a:prstGeom>
          </p:spPr>
        </p:pic>
        <p:sp>
          <p:nvSpPr>
            <p:cNvPr id="18" name="TextBox 17">
              <a:extLst>
                <a:ext uri="{FF2B5EF4-FFF2-40B4-BE49-F238E27FC236}">
                  <a16:creationId xmlns:a16="http://schemas.microsoft.com/office/drawing/2014/main" id="{24CFF247-B219-69D1-25B3-45270D04D05D}"/>
                </a:ext>
              </a:extLst>
            </p:cNvPr>
            <p:cNvSpPr txBox="1"/>
            <p:nvPr/>
          </p:nvSpPr>
          <p:spPr>
            <a:xfrm>
              <a:off x="3657600" y="7713919"/>
              <a:ext cx="11734800" cy="2332946"/>
            </a:xfrm>
            <a:prstGeom prst="rect">
              <a:avLst/>
            </a:prstGeom>
            <a:noFill/>
          </p:spPr>
          <p:txBody>
            <a:bodyPr wrap="square" rtlCol="0">
              <a:spAutoFit/>
            </a:bodyPr>
            <a:lstStyle/>
            <a:p>
              <a:pPr marL="905256" lvl="7" indent="-457200">
                <a:lnSpc>
                  <a:spcPct val="130000"/>
                </a:lnSpc>
                <a:spcBef>
                  <a:spcPct val="0"/>
                </a:spcBef>
                <a:spcAft>
                  <a:spcPts val="1200"/>
                </a:spcAft>
                <a:buClr>
                  <a:srgbClr val="119C94"/>
                </a:buClr>
                <a:buBlip>
                  <a:blip r:embed="rId3"/>
                </a:buBlip>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Feel free to use your national language</a:t>
              </a:r>
            </a:p>
            <a:p>
              <a:pPr marL="905256" lvl="7" indent="-457200">
                <a:spcBef>
                  <a:spcPct val="0"/>
                </a:spcBef>
                <a:spcAft>
                  <a:spcPts val="1200"/>
                </a:spcAft>
                <a:buClr>
                  <a:srgbClr val="119C94"/>
                </a:buClr>
                <a:buFont typeface="Arial" panose="020B0604020202020204" pitchFamily="34" charset="0"/>
                <a:buChar char="•"/>
              </a:pPr>
              <a:r>
                <a:rPr lang="en-US" sz="2800" dirty="0">
                  <a:latin typeface="Atkinson Hyperlegible" panose="020B0604020202020204" charset="0"/>
                </a:rPr>
                <a:t>The material for review </a:t>
              </a:r>
              <a:r>
                <a:rPr lang="en-US" sz="2800" dirty="0">
                  <a:latin typeface="Atkinson Hyperlegible Bold" panose="020B0604020202020204" charset="0"/>
                </a:rPr>
                <a:t>does not have to be in English</a:t>
              </a:r>
            </a:p>
            <a:p>
              <a:pPr marL="905256" lvl="7" indent="-457200">
                <a:spcBef>
                  <a:spcPct val="0"/>
                </a:spcBef>
                <a:spcAft>
                  <a:spcPts val="1200"/>
                </a:spcAft>
                <a:buClr>
                  <a:srgbClr val="119C94"/>
                </a:buClr>
                <a:buFont typeface="Arial" panose="020B0604020202020204" pitchFamily="34" charset="0"/>
                <a:buChar char="•"/>
              </a:pPr>
              <a:r>
                <a:rPr lang="en-US" sz="2800" dirty="0">
                  <a:latin typeface="Atkinson Hyperlegible" panose="020B0604020202020204" charset="0"/>
                </a:rPr>
                <a:t> It can be in your national language</a:t>
              </a:r>
            </a:p>
            <a:p>
              <a:endParaRPr lang="en-US" dirty="0"/>
            </a:p>
          </p:txBody>
        </p:sp>
      </p:grpSp>
      <p:grpSp>
        <p:nvGrpSpPr>
          <p:cNvPr id="8" name="Group 7">
            <a:extLst>
              <a:ext uri="{FF2B5EF4-FFF2-40B4-BE49-F238E27FC236}">
                <a16:creationId xmlns:a16="http://schemas.microsoft.com/office/drawing/2014/main" id="{011A0932-7272-16D0-F12B-A552460CC923}"/>
              </a:ext>
            </a:extLst>
          </p:cNvPr>
          <p:cNvGrpSpPr/>
          <p:nvPr/>
        </p:nvGrpSpPr>
        <p:grpSpPr>
          <a:xfrm>
            <a:off x="914400" y="4365796"/>
            <a:ext cx="14500698" cy="2548348"/>
            <a:chOff x="914400" y="4365796"/>
            <a:chExt cx="14500698" cy="2548348"/>
          </a:xfrm>
        </p:grpSpPr>
        <p:pic>
          <p:nvPicPr>
            <p:cNvPr id="15" name="Picture 14">
              <a:extLst>
                <a:ext uri="{FF2B5EF4-FFF2-40B4-BE49-F238E27FC236}">
                  <a16:creationId xmlns:a16="http://schemas.microsoft.com/office/drawing/2014/main" id="{04DD7170-785E-C97F-DAE2-1FB89639B9CE}"/>
                </a:ext>
              </a:extLst>
            </p:cNvPr>
            <p:cNvPicPr>
              <a:picLocks noChangeAspect="1"/>
            </p:cNvPicPr>
            <p:nvPr/>
          </p:nvPicPr>
          <p:blipFill>
            <a:blip r:embed="rId7"/>
            <a:stretch>
              <a:fillRect/>
            </a:stretch>
          </p:blipFill>
          <p:spPr>
            <a:xfrm>
              <a:off x="914400" y="4779289"/>
              <a:ext cx="2160270" cy="2134855"/>
            </a:xfrm>
            <a:prstGeom prst="rect">
              <a:avLst/>
            </a:prstGeom>
          </p:spPr>
        </p:pic>
        <p:sp>
          <p:nvSpPr>
            <p:cNvPr id="19" name="TextBox 18">
              <a:extLst>
                <a:ext uri="{FF2B5EF4-FFF2-40B4-BE49-F238E27FC236}">
                  <a16:creationId xmlns:a16="http://schemas.microsoft.com/office/drawing/2014/main" id="{BD2E88A0-6B41-D79C-1D09-8EDB94F4D19E}"/>
                </a:ext>
              </a:extLst>
            </p:cNvPr>
            <p:cNvSpPr txBox="1"/>
            <p:nvPr/>
          </p:nvSpPr>
          <p:spPr>
            <a:xfrm>
              <a:off x="3680298" y="4365796"/>
              <a:ext cx="11734800" cy="2486835"/>
            </a:xfrm>
            <a:prstGeom prst="rect">
              <a:avLst/>
            </a:prstGeom>
            <a:noFill/>
          </p:spPr>
          <p:txBody>
            <a:bodyPr wrap="square" rtlCol="0">
              <a:spAutoFit/>
            </a:bodyPr>
            <a:lstStyle/>
            <a:p>
              <a:pPr marL="905256" marR="0" lvl="7" indent="-457200" fontAlgn="auto">
                <a:lnSpc>
                  <a:spcPct val="130000"/>
                </a:lnSpc>
                <a:spcBef>
                  <a:spcPct val="0"/>
                </a:spcBef>
                <a:spcAft>
                  <a:spcPts val="1200"/>
                </a:spcAft>
                <a:buClr>
                  <a:srgbClr val="119C94"/>
                </a:buClr>
                <a:buSzTx/>
                <a:buBlip>
                  <a:blip r:embed="rId3"/>
                </a:buBlip>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Attach to your request</a:t>
              </a:r>
            </a:p>
            <a:p>
              <a:pPr marL="905256" marR="0" lvl="7" indent="-457200" algn="l" defTabSz="914400" rtl="0" eaLnBrk="1" fontAlgn="auto" latinLnBrk="0" hangingPunct="1">
                <a:lnSpc>
                  <a:spcPct val="100000"/>
                </a:lnSpc>
                <a:spcBef>
                  <a:spcPct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lumMod val="95000"/>
                      <a:lumOff val="5000"/>
                    </a:schemeClr>
                  </a:solidFill>
                  <a:effectLst/>
                  <a:uLnTx/>
                  <a:uFillTx/>
                  <a:latin typeface="Atkinson Hyperlegible Bold" panose="020B0604020202020204" charset="0"/>
                </a:rPr>
                <a:t>Report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 on PAMI identification</a:t>
              </a:r>
            </a:p>
            <a:p>
              <a:pPr marL="905256" marR="0" lvl="7" indent="-457200" algn="l" defTabSz="914400" rtl="0" eaLnBrk="1" fontAlgn="auto" latinLnBrk="0" hangingPunct="1">
                <a:lnSpc>
                  <a:spcPct val="100000"/>
                </a:lnSpc>
                <a:spcBef>
                  <a:spcPct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Filled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PAMI Excel tool</a:t>
              </a:r>
            </a:p>
            <a:p>
              <a:pPr marL="905256" marR="0" lvl="7" indent="-457200" algn="l" defTabSz="914400" rtl="0" eaLnBrk="1" fontAlgn="auto" latinLnBrk="0" hangingPunct="1">
                <a:lnSpc>
                  <a:spcPct val="100000"/>
                </a:lnSpc>
                <a:spcBef>
                  <a:spcPct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List and map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of PAMIs</a:t>
              </a:r>
              <a:endParaRPr lang="en-US" dirty="0"/>
            </a:p>
          </p:txBody>
        </p:sp>
      </p:grpSp>
      <p:sp>
        <p:nvSpPr>
          <p:cNvPr id="10" name="Slide Number Placeholder 9">
            <a:extLst>
              <a:ext uri="{FF2B5EF4-FFF2-40B4-BE49-F238E27FC236}">
                <a16:creationId xmlns:a16="http://schemas.microsoft.com/office/drawing/2014/main" id="{CE1D5371-E3FD-224C-E318-D4D92A0CF87F}"/>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14</a:t>
            </a:fld>
            <a:endParaRPr lang="en-US" sz="1200"/>
          </a:p>
        </p:txBody>
      </p:sp>
    </p:spTree>
    <p:extLst>
      <p:ext uri="{BB962C8B-B14F-4D97-AF65-F5344CB8AC3E}">
        <p14:creationId xmlns:p14="http://schemas.microsoft.com/office/powerpoint/2010/main" val="4286730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199" y="-1382727"/>
            <a:ext cx="99822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44676" y="451620"/>
            <a:ext cx="13433324"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Outcome</a:t>
            </a:r>
          </a:p>
        </p:txBody>
      </p:sp>
      <p:sp>
        <p:nvSpPr>
          <p:cNvPr id="11" name="Freeform 4">
            <a:extLst>
              <a:ext uri="{FF2B5EF4-FFF2-40B4-BE49-F238E27FC236}">
                <a16:creationId xmlns:a16="http://schemas.microsoft.com/office/drawing/2014/main" id="{0FCA9069-291F-E40A-71ED-D391FC7427E4}"/>
              </a:ext>
            </a:extLst>
          </p:cNvPr>
          <p:cNvSpPr/>
          <p:nvPr/>
        </p:nvSpPr>
        <p:spPr>
          <a:xfrm>
            <a:off x="1752600" y="1857445"/>
            <a:ext cx="14706600" cy="115416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2" name="TextBox 11">
            <a:extLst>
              <a:ext uri="{FF2B5EF4-FFF2-40B4-BE49-F238E27FC236}">
                <a16:creationId xmlns:a16="http://schemas.microsoft.com/office/drawing/2014/main" id="{41C4F351-B367-A631-2449-3070402AA460}"/>
              </a:ext>
            </a:extLst>
          </p:cNvPr>
          <p:cNvSpPr txBox="1"/>
          <p:nvPr/>
        </p:nvSpPr>
        <p:spPr>
          <a:xfrm>
            <a:off x="1044676" y="2183016"/>
            <a:ext cx="16400462" cy="800219"/>
          </a:xfrm>
          <a:prstGeom prst="rect">
            <a:avLst/>
          </a:prstGeom>
          <a:noFill/>
        </p:spPr>
        <p:txBody>
          <a:bodyPr wrap="square" rtlCol="0">
            <a:spAutoFit/>
          </a:bodyPr>
          <a:lstStyle/>
          <a:p>
            <a:pPr lvl="1" algn="ctr">
              <a:buClr>
                <a:srgbClr val="009999"/>
              </a:buClr>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GTFCC PAMI review report</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is provided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within about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30 days </a:t>
            </a:r>
          </a:p>
          <a:p>
            <a:endParaRPr lang="en-US" dirty="0"/>
          </a:p>
        </p:txBody>
      </p:sp>
      <p:grpSp>
        <p:nvGrpSpPr>
          <p:cNvPr id="13" name="Group 12">
            <a:extLst>
              <a:ext uri="{FF2B5EF4-FFF2-40B4-BE49-F238E27FC236}">
                <a16:creationId xmlns:a16="http://schemas.microsoft.com/office/drawing/2014/main" id="{F7911B07-6277-527B-7434-4BAD1DB9D19B}"/>
              </a:ext>
            </a:extLst>
          </p:cNvPr>
          <p:cNvGrpSpPr/>
          <p:nvPr/>
        </p:nvGrpSpPr>
        <p:grpSpPr>
          <a:xfrm>
            <a:off x="1143000" y="3507512"/>
            <a:ext cx="16560800" cy="5898612"/>
            <a:chOff x="1143000" y="3507512"/>
            <a:chExt cx="16560800" cy="5898612"/>
          </a:xfrm>
        </p:grpSpPr>
        <p:sp>
          <p:nvSpPr>
            <p:cNvPr id="10" name="TextBox 9">
              <a:extLst>
                <a:ext uri="{FF2B5EF4-FFF2-40B4-BE49-F238E27FC236}">
                  <a16:creationId xmlns:a16="http://schemas.microsoft.com/office/drawing/2014/main" id="{0F461FF9-7F2B-2FD0-6565-3DE44A54E04B}"/>
                </a:ext>
              </a:extLst>
            </p:cNvPr>
            <p:cNvSpPr txBox="1"/>
            <p:nvPr/>
          </p:nvSpPr>
          <p:spPr>
            <a:xfrm>
              <a:off x="5698045" y="3507512"/>
              <a:ext cx="12005755" cy="2693045"/>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endParaRPr lang="en-US" sz="2800" dirty="0">
                <a:solidFill>
                  <a:prstClr val="black"/>
                </a:solidFill>
                <a:latin typeface="Atkinson Hyperlegible"/>
              </a:endParaRPr>
            </a:p>
            <a:p>
              <a:pPr marL="914400" marR="0" lvl="1" indent="-457200" algn="l" defTabSz="914400" rtl="0" eaLnBrk="1" fontAlgn="auto" latinLnBrk="0" hangingPunct="1">
                <a:lnSpc>
                  <a:spcPct val="100000"/>
                </a:lnSpc>
                <a:spcBef>
                  <a:spcPts val="0"/>
                </a:spcBef>
                <a:spcAft>
                  <a:spcPts val="1800"/>
                </a:spcAft>
                <a:buClr>
                  <a:srgbClr val="009999"/>
                </a:buClr>
                <a:buSz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Consider the GTFCC </a:t>
              </a:r>
              <a:r>
                <a:rPr lang="en-US" sz="3200" noProof="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feedback/recommendations</a:t>
              </a:r>
              <a:endPar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914400" lvl="1" indent="-457200">
                <a:spcAft>
                  <a:spcPts val="1200"/>
                </a:spcAft>
                <a:buClr>
                  <a:srgbClr val="009999"/>
                </a:buClr>
                <a:buFont typeface="Arial" panose="020B0604020202020204" pitchFamily="34" charset="0"/>
                <a:buChar char="•"/>
                <a:defRPr/>
              </a:pPr>
              <a:r>
                <a:rPr lang="en-US" sz="2800" dirty="0">
                  <a:solidFill>
                    <a:prstClr val="black"/>
                  </a:solidFill>
                  <a:latin typeface="Atkinson Hyperlegible Bold" panose="020B0604020202020204" charset="0"/>
                </a:rPr>
                <a:t>Refine the list of PAMIs </a:t>
              </a:r>
              <a:r>
                <a:rPr lang="en-US" sz="2800" dirty="0">
                  <a:solidFill>
                    <a:prstClr val="black"/>
                  </a:solidFill>
                  <a:latin typeface="Atkinson Hyperlegible"/>
                </a:rPr>
                <a:t>in consultation with multisectoral stakeholders as relevant</a:t>
              </a:r>
            </a:p>
            <a:p>
              <a:pPr marL="914400" marR="0" lvl="1"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US" sz="2800" dirty="0">
                  <a:solidFill>
                    <a:prstClr val="black"/>
                  </a:solidFill>
                  <a:latin typeface="Atkinson Hyperlegible"/>
                </a:rPr>
                <a:t>Optionally, submit updated material for another GTFCC review</a:t>
              </a:r>
            </a:p>
          </p:txBody>
        </p:sp>
        <p:pic>
          <p:nvPicPr>
            <p:cNvPr id="9" name="Picture 8">
              <a:extLst>
                <a:ext uri="{FF2B5EF4-FFF2-40B4-BE49-F238E27FC236}">
                  <a16:creationId xmlns:a16="http://schemas.microsoft.com/office/drawing/2014/main" id="{0B4278D2-5149-10FB-7EB4-ED31779D99EB}"/>
                </a:ext>
              </a:extLst>
            </p:cNvPr>
            <p:cNvPicPr>
              <a:picLocks noChangeAspect="1"/>
            </p:cNvPicPr>
            <p:nvPr/>
          </p:nvPicPr>
          <p:blipFill>
            <a:blip r:embed="rId4"/>
            <a:stretch>
              <a:fillRect/>
            </a:stretch>
          </p:blipFill>
          <p:spPr>
            <a:xfrm>
              <a:off x="1143000" y="3771900"/>
              <a:ext cx="4377245" cy="5634224"/>
            </a:xfrm>
            <a:prstGeom prst="rect">
              <a:avLst/>
            </a:prstGeom>
          </p:spPr>
        </p:pic>
      </p:grpSp>
      <p:sp>
        <p:nvSpPr>
          <p:cNvPr id="7" name="TextBox 6">
            <a:extLst>
              <a:ext uri="{FF2B5EF4-FFF2-40B4-BE49-F238E27FC236}">
                <a16:creationId xmlns:a16="http://schemas.microsoft.com/office/drawing/2014/main" id="{E7C8D0AE-C534-7554-3570-6324BFCE17ED}"/>
              </a:ext>
            </a:extLst>
          </p:cNvPr>
          <p:cNvSpPr txBox="1"/>
          <p:nvPr/>
        </p:nvSpPr>
        <p:spPr>
          <a:xfrm>
            <a:off x="5689578" y="6128304"/>
            <a:ext cx="11755560" cy="3277820"/>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tkinson Hyperlegible"/>
              <a:ea typeface="+mn-ea"/>
              <a:cs typeface="+mn-cs"/>
            </a:endParaRPr>
          </a:p>
          <a:p>
            <a:pPr marL="914400" marR="0" lvl="1"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tkinson Hyperlegible"/>
              <a:ea typeface="+mn-ea"/>
              <a:cs typeface="+mn-cs"/>
            </a:endParaRPr>
          </a:p>
          <a:p>
            <a:pPr marL="914400" lvl="1" indent="-457200">
              <a:spcAft>
                <a:spcPts val="1800"/>
              </a:spcAft>
              <a:buClr>
                <a:srgbClr val="009999"/>
              </a:buClr>
              <a:buBlip>
                <a:blip r:embed="rId3"/>
              </a:buBlip>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Use this report as documentary evidence</a:t>
            </a:r>
          </a:p>
          <a:p>
            <a:pPr marL="914400" marR="0" lvl="1"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Attach your GTFCC PAMI review report </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to:</a:t>
            </a:r>
          </a:p>
          <a:p>
            <a:pPr marL="1371600" marR="0" lvl="2"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Your multiyear plan of action for </a:t>
            </a:r>
            <a:r>
              <a:rPr kumimoji="0" lang="en-GB" sz="2800" b="1"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preventive OCV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(if applicable)</a:t>
            </a:r>
          </a:p>
          <a:p>
            <a:pPr marL="1371600" marR="0" lvl="2"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Your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NCP</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 (if submitted for GTFCC endorsement)</a:t>
            </a:r>
          </a:p>
        </p:txBody>
      </p:sp>
      <p:sp>
        <p:nvSpPr>
          <p:cNvPr id="2" name="Slide Number Placeholder 1">
            <a:extLst>
              <a:ext uri="{FF2B5EF4-FFF2-40B4-BE49-F238E27FC236}">
                <a16:creationId xmlns:a16="http://schemas.microsoft.com/office/drawing/2014/main" id="{3980D19F-8AA6-965E-153B-8D068DA7F849}"/>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15</a:t>
            </a:fld>
            <a:endParaRPr lang="en-US" sz="1200"/>
          </a:p>
        </p:txBody>
      </p:sp>
    </p:spTree>
    <p:extLst>
      <p:ext uri="{BB962C8B-B14F-4D97-AF65-F5344CB8AC3E}">
        <p14:creationId xmlns:p14="http://schemas.microsoft.com/office/powerpoint/2010/main" val="1482537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761999" y="-2009228"/>
            <a:ext cx="10058399"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963015" y="390746"/>
            <a:ext cx="833176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Wrap up</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2" name="Group 1">
            <a:extLst>
              <a:ext uri="{FF2B5EF4-FFF2-40B4-BE49-F238E27FC236}">
                <a16:creationId xmlns:a16="http://schemas.microsoft.com/office/drawing/2014/main" id="{CF245809-C589-931C-709A-298B87F9289A}"/>
              </a:ext>
            </a:extLst>
          </p:cNvPr>
          <p:cNvGrpSpPr/>
          <p:nvPr/>
        </p:nvGrpSpPr>
        <p:grpSpPr>
          <a:xfrm>
            <a:off x="-762000" y="1990926"/>
            <a:ext cx="18669000" cy="7703550"/>
            <a:chOff x="-762000" y="1990926"/>
            <a:chExt cx="18669000" cy="7703550"/>
          </a:xfrm>
        </p:grpSpPr>
        <p:sp>
          <p:nvSpPr>
            <p:cNvPr id="9" name="Freeform 4">
              <a:extLst>
                <a:ext uri="{FF2B5EF4-FFF2-40B4-BE49-F238E27FC236}">
                  <a16:creationId xmlns:a16="http://schemas.microsoft.com/office/drawing/2014/main" id="{90A5988B-BF63-F2E3-4D2B-0D5F88AC06B0}"/>
                </a:ext>
              </a:extLst>
            </p:cNvPr>
            <p:cNvSpPr/>
            <p:nvPr/>
          </p:nvSpPr>
          <p:spPr>
            <a:xfrm>
              <a:off x="-762000" y="1990926"/>
              <a:ext cx="18669000" cy="770355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a:extLst>
                <a:ext uri="{FF2B5EF4-FFF2-40B4-BE49-F238E27FC236}">
                  <a16:creationId xmlns:a16="http://schemas.microsoft.com/office/drawing/2014/main" id="{9996EA22-4B23-1DBF-5C6D-1EE7A156929E}"/>
                </a:ext>
              </a:extLst>
            </p:cNvPr>
            <p:cNvSpPr/>
            <p:nvPr/>
          </p:nvSpPr>
          <p:spPr>
            <a:xfrm>
              <a:off x="-362363" y="1990926"/>
              <a:ext cx="1074101" cy="770355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1091096" y="2605946"/>
            <a:ext cx="16710499" cy="2537554"/>
          </a:xfrm>
          <a:prstGeom prst="rect">
            <a:avLst/>
          </a:prstGeom>
          <a:noFill/>
        </p:spPr>
        <p:txBody>
          <a:bodyPr wrap="square" rtlCol="0">
            <a:spAutoFit/>
          </a:bodyPr>
          <a:lstStyle/>
          <a:p>
            <a:pPr marL="457200" marR="0" lvl="0" indent="-457200" algn="l" defTabSz="914400" rtl="0" eaLnBrk="1" fontAlgn="auto" latinLnBrk="0" hangingPunct="1">
              <a:lnSpc>
                <a:spcPct val="107000"/>
              </a:lnSpc>
              <a:spcBef>
                <a:spcPts val="0"/>
              </a:spcBef>
              <a:spcAft>
                <a:spcPts val="3000"/>
              </a:spcAft>
              <a:buClr>
                <a:srgbClr val="009999"/>
              </a:buClr>
              <a:buSzTx/>
              <a:buFont typeface="Arial" panose="020B0604020202020204" pitchFamily="34" charset="0"/>
              <a:buChar char="•"/>
              <a:tabLst/>
              <a:defRPr/>
            </a:pPr>
            <a:endParaRPr lang="en-US" sz="2800" kern="100" dirty="0">
              <a:solidFill>
                <a:prstClr val="black"/>
              </a:solidFill>
              <a:latin typeface="Atkinson Hyperlegible" panose="020B060402020202020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1800"/>
              </a:spcAft>
              <a:buClr>
                <a:srgbClr val="009999"/>
              </a:buClr>
              <a:buSzTx/>
              <a:buFont typeface="Arial" panose="020B0604020202020204" pitchFamily="34" charset="0"/>
              <a:buChar char="•"/>
              <a:tabLst/>
              <a:defRPr/>
            </a:pPr>
            <a:r>
              <a:rPr lang="en-US" sz="2800" kern="100" dirty="0">
                <a:solidFill>
                  <a:prstClr val="black"/>
                </a:solidFill>
                <a:latin typeface="Atkinson Hyperlegible" panose="020B0604020202020204" charset="0"/>
                <a:cs typeface="Times New Roman" panose="02020603050405020304" pitchFamily="18" charset="0"/>
              </a:rPr>
              <a:t>Documenting PAMI identification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near real time helps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identify potential issues and correct them to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Times New Roman" panose="02020603050405020304" pitchFamily="18" charset="0"/>
              </a:rPr>
              <a:t>improve the outcomes of PAMI identification </a:t>
            </a:r>
          </a:p>
          <a:p>
            <a:pPr marL="457200" marR="0" lvl="0" indent="-457200" algn="l" defTabSz="914400" rtl="0" eaLnBrk="1" fontAlgn="auto" latinLnBrk="0" hangingPunct="1">
              <a:lnSpc>
                <a:spcPct val="107000"/>
              </a:lnSpc>
              <a:spcBef>
                <a:spcPts val="0"/>
              </a:spcBef>
              <a:spcAft>
                <a:spcPts val="3000"/>
              </a:spcAft>
              <a:buClr>
                <a:srgbClr val="009999"/>
              </a:buClr>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A </a:t>
            </a:r>
            <a:r>
              <a:rPr lang="en-US" sz="2800" kern="100" dirty="0">
                <a:solidFill>
                  <a:prstClr val="black"/>
                </a:solidFill>
                <a:latin typeface="Atkinson Hyperlegible" panose="020B0604020202020204" charset="0"/>
                <a:cs typeface="Times New Roman" panose="02020603050405020304" pitchFamily="18" charset="0"/>
              </a:rPr>
              <a:t>GTFCC template report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is available to prepare a comprehensive report on PAMI identification</a:t>
            </a:r>
          </a:p>
        </p:txBody>
      </p:sp>
      <p:sp>
        <p:nvSpPr>
          <p:cNvPr id="15" name="TextBox 14">
            <a:extLst>
              <a:ext uri="{FF2B5EF4-FFF2-40B4-BE49-F238E27FC236}">
                <a16:creationId xmlns:a16="http://schemas.microsoft.com/office/drawing/2014/main" id="{AA21B7E8-C1F6-9244-AADE-D752301948FC}"/>
              </a:ext>
            </a:extLst>
          </p:cNvPr>
          <p:cNvSpPr txBox="1"/>
          <p:nvPr/>
        </p:nvSpPr>
        <p:spPr>
          <a:xfrm>
            <a:off x="1111375" y="5720243"/>
            <a:ext cx="16710498" cy="3690434"/>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3000"/>
              </a:spcAft>
              <a:buClr>
                <a:srgbClr val="009999"/>
              </a:buClr>
              <a:buSzTx/>
              <a:buFont typeface="Arial" panose="020B0604020202020204" pitchFamily="34" charset="0"/>
              <a:buChar cha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1800"/>
              </a:spcAft>
              <a:buClr>
                <a:srgbClr val="009999"/>
              </a:buClr>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Upon request, the GTFCC performs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Times New Roman" panose="02020603050405020304" pitchFamily="18" charset="0"/>
              </a:rPr>
              <a:t>PAMI reviews to support countries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in maximizing the effectiveness and efficiency of their multisectoral strategies against cholera</a:t>
            </a:r>
          </a:p>
          <a:p>
            <a:pPr marL="457200" marR="0" lvl="0" indent="-457200" algn="l" defTabSz="914400" rtl="0" eaLnBrk="1" fontAlgn="auto" latinLnBrk="0" hangingPunct="1">
              <a:lnSpc>
                <a:spcPct val="107000"/>
              </a:lnSpc>
              <a:spcBef>
                <a:spcPts val="0"/>
              </a:spcBef>
              <a:spcAft>
                <a:spcPts val="1800"/>
              </a:spcAft>
              <a:buClr>
                <a:srgbClr val="009999"/>
              </a:buClr>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It is recommended to request a PAMI review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mn-ea"/>
                <a:cs typeface="Times New Roman" panose="02020603050405020304" pitchFamily="18" charset="0"/>
              </a:rPr>
              <a:t>before planning interventions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in PAMIs</a:t>
            </a:r>
          </a:p>
          <a:p>
            <a:pPr marL="457200" marR="0" lvl="0" indent="-457200" algn="l" defTabSz="914400" rtl="0" eaLnBrk="1" fontAlgn="auto" latinLnBrk="0" hangingPunct="1">
              <a:lnSpc>
                <a:spcPct val="107000"/>
              </a:lnSpc>
              <a:spcBef>
                <a:spcPts val="0"/>
              </a:spcBef>
              <a:spcAft>
                <a:spcPts val="1800"/>
              </a:spcAft>
              <a:buClr>
                <a:srgbClr val="009999"/>
              </a:buClr>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PAMI reviews are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Times New Roman" panose="02020603050405020304" pitchFamily="18" charset="0"/>
              </a:rPr>
              <a:t>mandatory</a:t>
            </a:r>
            <a:r>
              <a:rPr kumimoji="0" lang="en-US" sz="2800" b="0" i="0" u="none" strike="noStrike" kern="100" cap="none" spc="0" normalizeH="0" baseline="0" noProof="0" dirty="0">
                <a:ln>
                  <a:noFill/>
                </a:ln>
                <a:solidFill>
                  <a:srgbClr val="009999"/>
                </a:solidFill>
                <a:effectLst/>
                <a:uLnTx/>
                <a:uFillTx/>
                <a:latin typeface="Atkinson Hyperlegible" panose="020B0604020202020204"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for countries considering submitting their NCP for GTFCC endorsement and/or implementing preventive OCV</a:t>
            </a:r>
          </a:p>
        </p:txBody>
      </p:sp>
      <p:grpSp>
        <p:nvGrpSpPr>
          <p:cNvPr id="21" name="Group 20">
            <a:extLst>
              <a:ext uri="{FF2B5EF4-FFF2-40B4-BE49-F238E27FC236}">
                <a16:creationId xmlns:a16="http://schemas.microsoft.com/office/drawing/2014/main" id="{B2C8A238-451F-A8E6-28AF-9A0C570B8611}"/>
              </a:ext>
            </a:extLst>
          </p:cNvPr>
          <p:cNvGrpSpPr/>
          <p:nvPr/>
        </p:nvGrpSpPr>
        <p:grpSpPr>
          <a:xfrm>
            <a:off x="1243497" y="2438389"/>
            <a:ext cx="4471503" cy="1216785"/>
            <a:chOff x="1243497" y="2438389"/>
            <a:chExt cx="3709503" cy="1216785"/>
          </a:xfrm>
          <a:effectLst>
            <a:outerShdw blurRad="63500" sx="102000" sy="102000" algn="ctr" rotWithShape="0">
              <a:prstClr val="black">
                <a:alpha val="40000"/>
              </a:prstClr>
            </a:outerShdw>
          </a:effectLst>
        </p:grpSpPr>
        <p:sp>
          <p:nvSpPr>
            <p:cNvPr id="19" name="Rectangle: Rounded Corners 18">
              <a:extLst>
                <a:ext uri="{FF2B5EF4-FFF2-40B4-BE49-F238E27FC236}">
                  <a16:creationId xmlns:a16="http://schemas.microsoft.com/office/drawing/2014/main" id="{FAD70263-157B-1F97-67D3-C2E6A8485FC5}"/>
                </a:ext>
              </a:extLst>
            </p:cNvPr>
            <p:cNvSpPr/>
            <p:nvPr/>
          </p:nvSpPr>
          <p:spPr>
            <a:xfrm>
              <a:off x="1243497" y="2438389"/>
              <a:ext cx="3709503" cy="709728"/>
            </a:xfrm>
            <a:prstGeom prst="round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3921B27-C23F-63D5-B806-12D318704B18}"/>
                </a:ext>
              </a:extLst>
            </p:cNvPr>
            <p:cNvSpPr txBox="1"/>
            <p:nvPr/>
          </p:nvSpPr>
          <p:spPr>
            <a:xfrm>
              <a:off x="1447800" y="2527686"/>
              <a:ext cx="3352800" cy="1127488"/>
            </a:xfrm>
            <a:prstGeom prst="rect">
              <a:avLst/>
            </a:prstGeom>
            <a:noFill/>
          </p:spPr>
          <p:txBody>
            <a:bodyPr wrap="square">
              <a:spAutoFit/>
            </a:bodyPr>
            <a:lstStyle/>
            <a:p>
              <a:pPr marR="0" lvl="0" algn="l" defTabSz="914400" rtl="0" eaLnBrk="1" fontAlgn="auto" latinLnBrk="0" hangingPunct="1">
                <a:lnSpc>
                  <a:spcPct val="107000"/>
                </a:lnSpc>
                <a:spcBef>
                  <a:spcPts val="0"/>
                </a:spcBef>
                <a:spcAft>
                  <a:spcPts val="3000"/>
                </a:spcAft>
                <a:buClrTx/>
                <a:buSzTx/>
                <a:tabLst/>
                <a:defRPr/>
              </a:pPr>
              <a:r>
                <a:rPr kumimoji="0" lang="en-US" sz="3200" b="1" i="0" u="none" strike="noStrike" kern="100" cap="none" spc="0" normalizeH="0" baseline="0" noProof="0" dirty="0">
                  <a:ln>
                    <a:noFill/>
                  </a:ln>
                  <a:solidFill>
                    <a:schemeClr val="bg1"/>
                  </a:solidFill>
                  <a:effectLst/>
                  <a:uLnTx/>
                  <a:uFillTx/>
                  <a:latin typeface="Cavolini" panose="03000502040302020204" pitchFamily="66" charset="0"/>
                  <a:ea typeface="Calibri" panose="020F0502020204030204" pitchFamily="34" charset="0"/>
                  <a:cs typeface="Cavolini" panose="03000502040302020204" pitchFamily="66" charset="0"/>
                </a:rPr>
                <a:t>Documentation</a:t>
              </a:r>
            </a:p>
          </p:txBody>
        </p:sp>
      </p:grpSp>
      <p:grpSp>
        <p:nvGrpSpPr>
          <p:cNvPr id="22" name="Group 21">
            <a:extLst>
              <a:ext uri="{FF2B5EF4-FFF2-40B4-BE49-F238E27FC236}">
                <a16:creationId xmlns:a16="http://schemas.microsoft.com/office/drawing/2014/main" id="{4F6B861C-EAC4-A12C-F16F-3EC3D403CF0E}"/>
              </a:ext>
            </a:extLst>
          </p:cNvPr>
          <p:cNvGrpSpPr/>
          <p:nvPr/>
        </p:nvGrpSpPr>
        <p:grpSpPr>
          <a:xfrm>
            <a:off x="1243496" y="5487837"/>
            <a:ext cx="4471504" cy="653756"/>
            <a:chOff x="1243496" y="5487837"/>
            <a:chExt cx="3709503" cy="709728"/>
          </a:xfrm>
          <a:effectLst>
            <a:outerShdw blurRad="63500" sx="102000" sy="102000" algn="ctr" rotWithShape="0">
              <a:prstClr val="black">
                <a:alpha val="40000"/>
              </a:prstClr>
            </a:outerShdw>
          </a:effectLst>
        </p:grpSpPr>
        <p:sp>
          <p:nvSpPr>
            <p:cNvPr id="20" name="Rectangle: Rounded Corners 19">
              <a:extLst>
                <a:ext uri="{FF2B5EF4-FFF2-40B4-BE49-F238E27FC236}">
                  <a16:creationId xmlns:a16="http://schemas.microsoft.com/office/drawing/2014/main" id="{DDB6021D-E884-0E56-5C96-9A3A7E7EC449}"/>
                </a:ext>
              </a:extLst>
            </p:cNvPr>
            <p:cNvSpPr/>
            <p:nvPr/>
          </p:nvSpPr>
          <p:spPr>
            <a:xfrm>
              <a:off x="1243496" y="5487837"/>
              <a:ext cx="3709503" cy="709728"/>
            </a:xfrm>
            <a:prstGeom prst="round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6F653B1-6ABA-7CF3-1865-14B92927F956}"/>
                </a:ext>
              </a:extLst>
            </p:cNvPr>
            <p:cNvSpPr txBox="1"/>
            <p:nvPr/>
          </p:nvSpPr>
          <p:spPr>
            <a:xfrm>
              <a:off x="1447800" y="5577164"/>
              <a:ext cx="2819400" cy="600549"/>
            </a:xfrm>
            <a:prstGeom prst="rect">
              <a:avLst/>
            </a:prstGeom>
            <a:noFill/>
          </p:spPr>
          <p:txBody>
            <a:bodyPr wrap="square">
              <a:spAutoFit/>
            </a:bodyPr>
            <a:lstStyle/>
            <a:p>
              <a:pPr marR="0" lvl="0" algn="l" defTabSz="914400" rtl="0" eaLnBrk="1" fontAlgn="auto" latinLnBrk="0" hangingPunct="1">
                <a:lnSpc>
                  <a:spcPct val="107000"/>
                </a:lnSpc>
                <a:spcBef>
                  <a:spcPts val="0"/>
                </a:spcBef>
                <a:spcAft>
                  <a:spcPts val="3000"/>
                </a:spcAft>
                <a:buClrTx/>
                <a:buSzTx/>
                <a:tabLst/>
                <a:defRPr/>
              </a:pPr>
              <a:r>
                <a:rPr lang="en-US" sz="3200" b="1" kern="100" dirty="0">
                  <a:solidFill>
                    <a:schemeClr val="bg1"/>
                  </a:solidFill>
                  <a:latin typeface="Cavolini" panose="03000502040302020204" pitchFamily="66" charset="0"/>
                  <a:cs typeface="Cavolini" panose="03000502040302020204" pitchFamily="66" charset="0"/>
                </a:rPr>
                <a:t>Review</a:t>
              </a:r>
            </a:p>
          </p:txBody>
        </p:sp>
      </p:grpSp>
      <p:sp>
        <p:nvSpPr>
          <p:cNvPr id="7" name="Slide Number Placeholder 6">
            <a:extLst>
              <a:ext uri="{FF2B5EF4-FFF2-40B4-BE49-F238E27FC236}">
                <a16:creationId xmlns:a16="http://schemas.microsoft.com/office/drawing/2014/main" id="{95A53A0A-DCB9-2557-F536-CE143E97587A}"/>
              </a:ext>
            </a:extLst>
          </p:cNvPr>
          <p:cNvSpPr>
            <a:spLocks noGrp="1"/>
          </p:cNvSpPr>
          <p:nvPr>
            <p:ph type="sldNum" sz="quarter" idx="12"/>
          </p:nvPr>
        </p:nvSpPr>
        <p:spPr>
          <a:xfrm>
            <a:off x="15773400" y="9800285"/>
            <a:ext cx="2133600" cy="365125"/>
          </a:xfrm>
        </p:spPr>
        <p:txBody>
          <a:bodyPr/>
          <a:lstStyle/>
          <a:p>
            <a:fld id="{B6F15528-21DE-4FAA-801E-634DDDAF4B2B}" type="slidenum">
              <a:rPr lang="en-US" smtClean="0"/>
              <a:pPr/>
              <a:t>16</a:t>
            </a:fld>
            <a:endParaRPr lang="en-US" dirty="0"/>
          </a:p>
        </p:txBody>
      </p:sp>
    </p:spTree>
    <p:extLst>
      <p:ext uri="{BB962C8B-B14F-4D97-AF65-F5344CB8AC3E}">
        <p14:creationId xmlns:p14="http://schemas.microsoft.com/office/powerpoint/2010/main" val="2005779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3999" b="0" i="0" u="none" strike="noStrike" kern="1200" cap="none" spc="0" normalizeH="0" baseline="0" noProof="0">
                <a:ln>
                  <a:noFill/>
                </a:ln>
                <a:solidFill>
                  <a:srgbClr val="FFFFFF"/>
                </a:solidFill>
                <a:effectLst/>
                <a:uLnTx/>
                <a:uFillTx/>
                <a:latin typeface="Atkinson Hyperlegible Bold"/>
                <a:ea typeface="+mn-ea"/>
                <a:cs typeface="+mn-cs"/>
                <a:sym typeface="Atkinson Hyperlegible Bold"/>
              </a:rPr>
              <a:t>Test your knowledge</a:t>
            </a:r>
            <a:endParaRPr kumimoji="0" lang="en-US" sz="3999" b="0" i="0" u="none" strike="noStrike" kern="1200" cap="none" spc="0" normalizeH="0" baseline="0" noProof="0">
              <a:ln>
                <a:noFill/>
              </a:ln>
              <a:solidFill>
                <a:srgbClr val="FFFFFF"/>
              </a:solidFill>
              <a:effectLst/>
              <a:uLnTx/>
              <a:uFillTx/>
              <a:latin typeface="Atkinson Hyperlegible Bold"/>
              <a:ea typeface="+mn-ea"/>
              <a:cs typeface="+mn-cs"/>
              <a:sym typeface="Atkinson Hyperlegible Bold"/>
            </a:endParaRPr>
          </a:p>
        </p:txBody>
      </p:sp>
      <p:pic>
        <p:nvPicPr>
          <p:cNvPr id="7" name="Picture 6">
            <a:extLst>
              <a:ext uri="{FF2B5EF4-FFF2-40B4-BE49-F238E27FC236}">
                <a16:creationId xmlns:a16="http://schemas.microsoft.com/office/drawing/2014/main" id="{5ADBA051-DEE7-BCB0-8DB2-BF0E6F380335}"/>
              </a:ext>
            </a:extLst>
          </p:cNvPr>
          <p:cNvPicPr>
            <a:picLocks noChangeAspect="1"/>
          </p:cNvPicPr>
          <p:nvPr/>
        </p:nvPicPr>
        <p:blipFill>
          <a:blip r:embed="rId3"/>
          <a:stretch>
            <a:fillRect/>
          </a:stretch>
        </p:blipFill>
        <p:spPr>
          <a:xfrm>
            <a:off x="5416005" y="1399742"/>
            <a:ext cx="7455989" cy="7487515"/>
          </a:xfrm>
          <a:prstGeom prst="rect">
            <a:avLst/>
          </a:prstGeom>
        </p:spPr>
      </p:pic>
      <p:sp>
        <p:nvSpPr>
          <p:cNvPr id="3" name="Slide Number Placeholder 2">
            <a:extLst>
              <a:ext uri="{FF2B5EF4-FFF2-40B4-BE49-F238E27FC236}">
                <a16:creationId xmlns:a16="http://schemas.microsoft.com/office/drawing/2014/main" id="{45E441A8-4705-5E65-BE1D-AA9E6191A17A}"/>
              </a:ext>
            </a:extLst>
          </p:cNvPr>
          <p:cNvSpPr>
            <a:spLocks noGrp="1"/>
          </p:cNvSpPr>
          <p:nvPr>
            <p:ph type="sldNum" sz="quarter" idx="12"/>
          </p:nvPr>
        </p:nvSpPr>
        <p:spPr>
          <a:xfrm>
            <a:off x="13411200" y="94869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17</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536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3"/>
          <a:stretch>
            <a:fillRect/>
          </a:stretch>
        </p:blipFill>
        <p:spPr>
          <a:xfrm>
            <a:off x="-38100" y="2910945"/>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762000" y="-1050587"/>
            <a:ext cx="97536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4400" y="156047"/>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4673600" y="3924300"/>
            <a:ext cx="13995400" cy="2932791"/>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When is it preferable to initiate the documentation of PAMI identification?</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Once PAMI identification is completed so that all components are solidified</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As soon as PAMI identification is initiated to document the process near real time</a:t>
            </a: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3459B55F-CE80-631C-4CD8-BEF3A8820A20}"/>
              </a:ext>
            </a:extLst>
          </p:cNvPr>
          <p:cNvSpPr>
            <a:spLocks noGrp="1"/>
          </p:cNvSpPr>
          <p:nvPr>
            <p:ph type="sldNum" sz="quarter" idx="12"/>
          </p:nvPr>
        </p:nvSpPr>
        <p:spPr>
          <a:xfrm>
            <a:off x="13487400" y="9524735"/>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18</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0534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364067" y="3314700"/>
            <a:ext cx="5276850" cy="45624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381000" y="-1040850"/>
            <a:ext cx="9525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8929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751D6F00-CBD1-5690-F2BB-9E25FB3AE154}"/>
              </a:ext>
            </a:extLst>
          </p:cNvPr>
          <p:cNvSpPr txBox="1"/>
          <p:nvPr/>
        </p:nvSpPr>
        <p:spPr>
          <a:xfrm>
            <a:off x="4381500" y="4305300"/>
            <a:ext cx="13220700" cy="3360920"/>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When is it preferable to initiate the documentation of PAMI identification?</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Once PAMI identification is completed so that all components are solidified</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As soon as PAMI identification is initiated to document the process near real time</a:t>
            </a: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CC247CE-C8D3-4626-DB8E-564D5547EA01}"/>
              </a:ext>
            </a:extLst>
          </p:cNvPr>
          <p:cNvSpPr>
            <a:spLocks noGrp="1"/>
          </p:cNvSpPr>
          <p:nvPr>
            <p:ph type="sldNum" sz="quarter" idx="12"/>
          </p:nvPr>
        </p:nvSpPr>
        <p:spPr>
          <a:xfrm>
            <a:off x="13335000" y="94107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19</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7614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FBFC0-0DD6-DC88-326F-14BDD69A4000}"/>
              </a:ext>
            </a:extLst>
          </p:cNvPr>
          <p:cNvPicPr>
            <a:picLocks noChangeAspect="1"/>
          </p:cNvPicPr>
          <p:nvPr/>
        </p:nvPicPr>
        <p:blipFill>
          <a:blip r:embed="rId3"/>
          <a:stretch>
            <a:fillRect/>
          </a:stretch>
        </p:blipFill>
        <p:spPr>
          <a:xfrm>
            <a:off x="-152400" y="0"/>
            <a:ext cx="18440400" cy="10287000"/>
          </a:xfrm>
          <a:prstGeom prst="rect">
            <a:avLst/>
          </a:prstGeom>
        </p:spPr>
      </p:pic>
    </p:spTree>
    <p:extLst>
      <p:ext uri="{BB962C8B-B14F-4D97-AF65-F5344CB8AC3E}">
        <p14:creationId xmlns:p14="http://schemas.microsoft.com/office/powerpoint/2010/main" val="674776575"/>
      </p:ext>
    </p:ext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62000" y="-1050587"/>
            <a:ext cx="9906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002908" y="3752988"/>
            <a:ext cx="12496800" cy="2899896"/>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Which countries can benefit from a GTFCC PAMI review?</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Only countries considering implementing preventive OCV and/or submitting their NCP for GTFCC endorsement can benefit from a GTFCC PAMI review</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GTFCC PAMI reviews are offered to any country that has identified PAMIs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392808" y="2748917"/>
            <a:ext cx="4610100" cy="4524375"/>
          </a:xfrm>
          <a:prstGeom prst="rect">
            <a:avLst/>
          </a:prstGeom>
        </p:spPr>
      </p:pic>
      <p:sp>
        <p:nvSpPr>
          <p:cNvPr id="8" name="Slide Number Placeholder 7">
            <a:extLst>
              <a:ext uri="{FF2B5EF4-FFF2-40B4-BE49-F238E27FC236}">
                <a16:creationId xmlns:a16="http://schemas.microsoft.com/office/drawing/2014/main" id="{D74B14DF-645A-56C7-3ADF-0AC1A0F86EB8}"/>
              </a:ext>
            </a:extLst>
          </p:cNvPr>
          <p:cNvSpPr>
            <a:spLocks noGrp="1"/>
          </p:cNvSpPr>
          <p:nvPr>
            <p:ph type="sldNum" sz="quarter" idx="12"/>
          </p:nvPr>
        </p:nvSpPr>
        <p:spPr>
          <a:xfrm>
            <a:off x="13380044" y="9379834"/>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20</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43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85800" y="-1050587"/>
            <a:ext cx="98298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2" name="TextBox 1">
            <a:extLst>
              <a:ext uri="{FF2B5EF4-FFF2-40B4-BE49-F238E27FC236}">
                <a16:creationId xmlns:a16="http://schemas.microsoft.com/office/drawing/2014/main" id="{0604422D-07EC-4F63-0451-5754B164D449}"/>
              </a:ext>
            </a:extLst>
          </p:cNvPr>
          <p:cNvSpPr txBox="1"/>
          <p:nvPr/>
        </p:nvSpPr>
        <p:spPr>
          <a:xfrm>
            <a:off x="5029200" y="3931923"/>
            <a:ext cx="12496800" cy="3328027"/>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Which countries can benefit from a GTFCC PAMI review?</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Only countries considering implementing preventive OCV and/or submitting their NCP for GTFCC endorsement can benefit from a GTFCC PAMI review</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GTFCC PAMI reviews are offered to any country that has identified PAMIs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0FD65B6-2BBE-A6BD-006A-9186878E671F}"/>
              </a:ext>
            </a:extLst>
          </p:cNvPr>
          <p:cNvSpPr>
            <a:spLocks noGrp="1"/>
          </p:cNvSpPr>
          <p:nvPr>
            <p:ph type="sldNum" sz="quarter" idx="12"/>
          </p:nvPr>
        </p:nvSpPr>
        <p:spPr>
          <a:xfrm>
            <a:off x="13411200" y="9508329"/>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21</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200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533400" y="-1050587"/>
            <a:ext cx="96774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4957"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5BB2F964-0426-A691-0B00-7AFB3A24901C}"/>
              </a:ext>
            </a:extLst>
          </p:cNvPr>
          <p:cNvSpPr txBox="1"/>
          <p:nvPr/>
        </p:nvSpPr>
        <p:spPr>
          <a:xfrm>
            <a:off x="5137015" y="3572396"/>
            <a:ext cx="12496800" cy="3142207"/>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When is it preferable to request a GTFCC PAMI review? </a:t>
            </a:r>
            <a:endParaRPr kumimoji="0" lang="en-US" sz="2800" b="0"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Rapidly after PAMI identification is completed before planning interventions in PAMIs to facilitate any finetuning in the list of PAMIs as relevant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At the same time as a multiyear plan of action for preventive OCV is submitted or an NCP is submitted for GTFCC endorsement so that all review steps are combined into one</a:t>
            </a:r>
          </a:p>
        </p:txBody>
      </p:sp>
      <p:pic>
        <p:nvPicPr>
          <p:cNvPr id="2" name="Picture 1">
            <a:extLst>
              <a:ext uri="{FF2B5EF4-FFF2-40B4-BE49-F238E27FC236}">
                <a16:creationId xmlns:a16="http://schemas.microsoft.com/office/drawing/2014/main" id="{C7C1E6AA-04E1-B549-222B-F8A45E8495D1}"/>
              </a:ext>
            </a:extLst>
          </p:cNvPr>
          <p:cNvPicPr>
            <a:picLocks noChangeAspect="1"/>
          </p:cNvPicPr>
          <p:nvPr/>
        </p:nvPicPr>
        <p:blipFill>
          <a:blip r:embed="rId4"/>
          <a:stretch>
            <a:fillRect/>
          </a:stretch>
        </p:blipFill>
        <p:spPr>
          <a:xfrm>
            <a:off x="533400" y="2682433"/>
            <a:ext cx="4610100" cy="4524375"/>
          </a:xfrm>
          <a:prstGeom prst="rect">
            <a:avLst/>
          </a:prstGeom>
        </p:spPr>
      </p:pic>
      <p:sp>
        <p:nvSpPr>
          <p:cNvPr id="8" name="Slide Number Placeholder 7">
            <a:extLst>
              <a:ext uri="{FF2B5EF4-FFF2-40B4-BE49-F238E27FC236}">
                <a16:creationId xmlns:a16="http://schemas.microsoft.com/office/drawing/2014/main" id="{0D56FB73-E12A-E2EF-E62C-970CC4F1E74F}"/>
              </a:ext>
            </a:extLst>
          </p:cNvPr>
          <p:cNvSpPr>
            <a:spLocks noGrp="1"/>
          </p:cNvSpPr>
          <p:nvPr>
            <p:ph type="sldNum" sz="quarter" idx="12"/>
          </p:nvPr>
        </p:nvSpPr>
        <p:spPr>
          <a:xfrm>
            <a:off x="13519015" y="9271499"/>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22</a:t>
            </a:fld>
            <a:endParaRPr lang="en-GB" sz="1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190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533400" y="-1050587"/>
            <a:ext cx="96774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288847" y="4152900"/>
            <a:ext cx="12541953" cy="3570336"/>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When is it preferable to request a GTFCC PAMI review? </a:t>
            </a:r>
            <a:endParaRPr kumimoji="0" lang="en-US" sz="2800" b="0"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Rapidly after PAMI identification is completed before planning interventions in PAMIs to facilitate any finetuning in the list of PAMIs as relevant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At the same time as a multiyear plan of action for preventive OCV is submitted or an NCP is submitted for GTFCC endorsement so that all review steps are combined into one</a:t>
            </a: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4"/>
          <a:stretch>
            <a:fillRect/>
          </a:stretch>
        </p:blipFill>
        <p:spPr>
          <a:xfrm>
            <a:off x="15240" y="3467100"/>
            <a:ext cx="5276850" cy="4562475"/>
          </a:xfrm>
          <a:prstGeom prst="rect">
            <a:avLst/>
          </a:prstGeom>
        </p:spPr>
      </p:pic>
      <p:sp>
        <p:nvSpPr>
          <p:cNvPr id="4" name="Slide Number Placeholder 3">
            <a:extLst>
              <a:ext uri="{FF2B5EF4-FFF2-40B4-BE49-F238E27FC236}">
                <a16:creationId xmlns:a16="http://schemas.microsoft.com/office/drawing/2014/main" id="{89E03556-88F1-AF3A-7CE8-857131EC2DD2}"/>
              </a:ext>
            </a:extLst>
          </p:cNvPr>
          <p:cNvSpPr>
            <a:spLocks noGrp="1"/>
          </p:cNvSpPr>
          <p:nvPr>
            <p:ph type="sldNum" sz="quarter" idx="12"/>
          </p:nvPr>
        </p:nvSpPr>
        <p:spPr>
          <a:xfrm>
            <a:off x="13411200" y="94107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23</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0282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31AD24E3-B121-BB83-4558-4762175B3CC0}"/>
              </a:ext>
            </a:extLst>
          </p:cNvPr>
          <p:cNvSpPr>
            <a:spLocks noGrp="1"/>
          </p:cNvSpPr>
          <p:nvPr>
            <p:ph type="sldNum" sz="quarter" idx="12"/>
          </p:nvPr>
        </p:nvSpPr>
        <p:spPr>
          <a:xfrm>
            <a:off x="13335000" y="94107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24</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B2FB68-202A-BC9D-15BF-23E294FB54AB}"/>
              </a:ext>
            </a:extLst>
          </p:cNvPr>
          <p:cNvGrpSpPr/>
          <p:nvPr/>
        </p:nvGrpSpPr>
        <p:grpSpPr>
          <a:xfrm>
            <a:off x="1830720" y="2841879"/>
            <a:ext cx="14626560" cy="5654420"/>
            <a:chOff x="1830720" y="2841879"/>
            <a:chExt cx="14626560" cy="5654420"/>
          </a:xfrm>
        </p:grpSpPr>
        <p:sp>
          <p:nvSpPr>
            <p:cNvPr id="20" name="Rectangle 19">
              <a:extLst>
                <a:ext uri="{FF2B5EF4-FFF2-40B4-BE49-F238E27FC236}">
                  <a16:creationId xmlns:a16="http://schemas.microsoft.com/office/drawing/2014/main" id="{6BAB5282-636C-49C9-8906-400122A811EC}"/>
                </a:ext>
              </a:extLst>
            </p:cNvPr>
            <p:cNvSpPr/>
            <p:nvPr/>
          </p:nvSpPr>
          <p:spPr>
            <a:xfrm>
              <a:off x="2552715" y="3298289"/>
              <a:ext cx="13182570" cy="4512211"/>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830720" y="2841879"/>
              <a:ext cx="1443990" cy="5633253"/>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 name="Rectangle 6">
              <a:extLst>
                <a:ext uri="{FF2B5EF4-FFF2-40B4-BE49-F238E27FC236}">
                  <a16:creationId xmlns:a16="http://schemas.microsoft.com/office/drawing/2014/main" id="{67D68BC4-D588-33B5-AD3D-374FDCFB83EC}"/>
                </a:ext>
              </a:extLst>
            </p:cNvPr>
            <p:cNvSpPr/>
            <p:nvPr/>
          </p:nvSpPr>
          <p:spPr>
            <a:xfrm>
              <a:off x="15013290" y="2863046"/>
              <a:ext cx="1443990" cy="5633253"/>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4084852" y="4341241"/>
            <a:ext cx="12861276" cy="2426305"/>
          </a:xfrm>
          <a:prstGeom prst="rect">
            <a:avLst/>
          </a:prstGeom>
          <a:noFill/>
        </p:spPr>
        <p:txBody>
          <a:bodyPr wrap="square" rtlCol="0">
            <a:spAutoFit/>
          </a:bodyPr>
          <a:lstStyle/>
          <a:p>
            <a:pPr marL="457200" indent="-457200">
              <a:lnSpc>
                <a:spcPts val="3163"/>
              </a:lnSpc>
              <a:spcBef>
                <a:spcPts val="600"/>
              </a:spcBef>
              <a:spcAft>
                <a:spcPts val="1200"/>
              </a:spcAft>
              <a:buBlip>
                <a:blip r:embed="rId3"/>
              </a:buBlip>
            </a:pPr>
            <a:r>
              <a:rPr lang="en-US" sz="2800" b="1" dirty="0">
                <a:solidFill>
                  <a:srgbClr val="119C94"/>
                </a:solidFill>
                <a:latin typeface="Atkinson Hyperlegible Bold" panose="020B0604020202020204" charset="0"/>
                <a:ea typeface="Atkinson Hyperlegible Bold"/>
                <a:cs typeface="Atkinson Hyperlegible Bold"/>
                <a:sym typeface="Atkinson Hyperlegible Bold"/>
              </a:rPr>
              <a:t>Benefits of documenting </a:t>
            </a:r>
            <a:r>
              <a:rPr lang="en-US" sz="2800" dirty="0">
                <a:solidFill>
                  <a:srgbClr val="2A1720"/>
                </a:solidFill>
                <a:latin typeface="Atkinson Hyperlegible" panose="020B0604020202020204" charset="0"/>
                <a:sym typeface="Atkinson Hyperlegible Bold"/>
              </a:rPr>
              <a:t>PAMI identification</a:t>
            </a:r>
            <a:endParaRPr lang="en-GB" sz="2800" dirty="0">
              <a:solidFill>
                <a:srgbClr val="2A1720"/>
              </a:solidFill>
              <a:latin typeface="Atkinson Hyperlegible" panose="020B0604020202020204" charset="0"/>
              <a:sym typeface="Atkinson Hyperlegible Bold"/>
            </a:endParaRPr>
          </a:p>
          <a:p>
            <a:pPr marL="457200" lvl="0" indent="-457200">
              <a:lnSpc>
                <a:spcPts val="3163"/>
              </a:lnSpc>
              <a:spcBef>
                <a:spcPts val="600"/>
              </a:spcBef>
              <a:spcAft>
                <a:spcPts val="1200"/>
              </a:spcAft>
              <a:buBlip>
                <a:blip r:embed="rId3"/>
              </a:buBlip>
              <a:defRPr/>
            </a:pPr>
            <a:r>
              <a:rPr lang="en-US" sz="2800" b="1" dirty="0">
                <a:solidFill>
                  <a:srgbClr val="119C94"/>
                </a:solidFill>
                <a:latin typeface="Atkinson Hyperlegible Bold" panose="020B0604020202020204" charset="0"/>
                <a:ea typeface="Atkinson Hyperlegible Bold"/>
                <a:cs typeface="Atkinson Hyperlegible Bold"/>
              </a:rPr>
              <a:t>When </a:t>
            </a:r>
            <a:r>
              <a:rPr lang="en-US" sz="2800" dirty="0">
                <a:solidFill>
                  <a:srgbClr val="2A1720"/>
                </a:solidFill>
                <a:latin typeface="Atkinson Hyperlegible" panose="020B0604020202020204" charset="0"/>
              </a:rPr>
              <a:t>to document PAMI identification</a:t>
            </a:r>
            <a:endParaRPr lang="en-GB" sz="2800" dirty="0">
              <a:solidFill>
                <a:srgbClr val="2A1720"/>
              </a:solidFill>
              <a:highlight>
                <a:srgbClr val="FFFF00"/>
              </a:highlight>
              <a:latin typeface="Atkinson Hyperlegible" panose="020B0604020202020204" charset="0"/>
            </a:endParaRPr>
          </a:p>
          <a:p>
            <a:pPr marL="457200" indent="-457200">
              <a:lnSpc>
                <a:spcPts val="3163"/>
              </a:lnSpc>
              <a:spcBef>
                <a:spcPts val="600"/>
              </a:spcBef>
              <a:spcAft>
                <a:spcPts val="1200"/>
              </a:spcAft>
              <a:buBlip>
                <a:blip r:embed="rId3"/>
              </a:buBlip>
              <a:defRPr/>
            </a:pPr>
            <a:r>
              <a:rPr lang="en-US" sz="2800" b="1" dirty="0">
                <a:solidFill>
                  <a:srgbClr val="119C94"/>
                </a:solidFill>
                <a:latin typeface="Atkinson Hyperlegible Bold" panose="020B0604020202020204" charset="0"/>
                <a:ea typeface="Atkinson Hyperlegible Bold"/>
                <a:cs typeface="Atkinson Hyperlegible Bold"/>
              </a:rPr>
              <a:t>Benefits</a:t>
            </a:r>
            <a:r>
              <a:rPr lang="en-US" sz="2800" dirty="0">
                <a:solidFill>
                  <a:srgbClr val="2A1720"/>
                </a:solidFill>
                <a:latin typeface="Atkinson Hyperlegible Bold" panose="020B0604020202020204" charset="0"/>
                <a:ea typeface="Atkinson Hyperlegible Bold"/>
                <a:cs typeface="Atkinson Hyperlegible Bold"/>
              </a:rPr>
              <a:t> </a:t>
            </a:r>
            <a:r>
              <a:rPr lang="en-US" sz="2800" dirty="0">
                <a:solidFill>
                  <a:srgbClr val="2A1720"/>
                </a:solidFill>
                <a:latin typeface="Atkinson Hyperlegible" panose="020B0604020202020204" charset="0"/>
              </a:rPr>
              <a:t>for countries </a:t>
            </a:r>
            <a:r>
              <a:rPr lang="en-US" sz="2800" dirty="0">
                <a:solidFill>
                  <a:srgbClr val="2A1720"/>
                </a:solidFill>
                <a:latin typeface="Atkinson Hyperlegible" panose="020B0604020202020204" charset="0"/>
                <a:ea typeface="Atkinson Hyperlegible Bold"/>
                <a:cs typeface="Atkinson Hyperlegible Bold"/>
              </a:rPr>
              <a:t>of </a:t>
            </a:r>
            <a:r>
              <a:rPr lang="en-US" sz="2800" b="1" dirty="0">
                <a:solidFill>
                  <a:srgbClr val="119C94"/>
                </a:solidFill>
                <a:latin typeface="Atkinson Hyperlegible Bold" panose="020B0604020202020204" charset="0"/>
                <a:ea typeface="Atkinson Hyperlegible Bold"/>
                <a:cs typeface="Atkinson Hyperlegible Bold"/>
              </a:rPr>
              <a:t>GTFCC PAMI reviews </a:t>
            </a:r>
          </a:p>
          <a:p>
            <a:pPr marL="457200" indent="-457200">
              <a:lnSpc>
                <a:spcPts val="3163"/>
              </a:lnSpc>
              <a:spcBef>
                <a:spcPts val="600"/>
              </a:spcBef>
              <a:spcAft>
                <a:spcPts val="1200"/>
              </a:spcAft>
              <a:buBlip>
                <a:blip r:embed="rId3"/>
              </a:buBlip>
              <a:defRPr/>
            </a:pPr>
            <a:r>
              <a:rPr lang="en-US" sz="2800" b="1" dirty="0">
                <a:solidFill>
                  <a:srgbClr val="119C94"/>
                </a:solidFill>
                <a:latin typeface="Atkinson Hyperlegible Bold" panose="020B0604020202020204" charset="0"/>
                <a:ea typeface="Atkinson Hyperlegible Bold"/>
                <a:cs typeface="Atkinson Hyperlegible Bold"/>
              </a:rPr>
              <a:t>When and how </a:t>
            </a:r>
            <a:r>
              <a:rPr lang="en-US" sz="2800" dirty="0">
                <a:solidFill>
                  <a:srgbClr val="2A1720"/>
                </a:solidFill>
                <a:latin typeface="Atkinson Hyperlegible" panose="020B0604020202020204" charset="0"/>
                <a:ea typeface="Atkinson Hyperlegible Bold"/>
                <a:cs typeface="Atkinson Hyperlegible Bold"/>
              </a:rPr>
              <a:t>to request </a:t>
            </a:r>
            <a:r>
              <a:rPr lang="en-US" sz="2800" dirty="0">
                <a:solidFill>
                  <a:srgbClr val="2A1720"/>
                </a:solidFill>
                <a:latin typeface="Atkinson Hyperlegible" panose="020B0604020202020204" charset="0"/>
              </a:rPr>
              <a:t>a GTFCC PAMI review</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838199" y="-1382727"/>
            <a:ext cx="99821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4913" y="451620"/>
            <a:ext cx="9950577"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9" name="Slide Number Placeholder 8">
            <a:extLst>
              <a:ext uri="{FF2B5EF4-FFF2-40B4-BE49-F238E27FC236}">
                <a16:creationId xmlns:a16="http://schemas.microsoft.com/office/drawing/2014/main" id="{AC686C7B-E96B-8557-C482-666480668A5C}"/>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18DA7A-2185-3AE0-CCE1-D67936143DE1}"/>
              </a:ext>
            </a:extLst>
          </p:cNvPr>
          <p:cNvPicPr>
            <a:picLocks noChangeAspect="1"/>
          </p:cNvPicPr>
          <p:nvPr/>
        </p:nvPicPr>
        <p:blipFill>
          <a:blip r:embed="rId3"/>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E1E32758-512E-CC2D-E28F-D6B45A3DD907}"/>
              </a:ext>
            </a:extLst>
          </p:cNvPr>
          <p:cNvSpPr txBox="1"/>
          <p:nvPr/>
        </p:nvSpPr>
        <p:spPr>
          <a:xfrm>
            <a:off x="14325600" y="9948446"/>
            <a:ext cx="396240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latin typeface="Calibri"/>
                <a:ea typeface="Atkinson Hyperlegible"/>
                <a:cs typeface="Atkinson Hyperlegible"/>
                <a:sym typeface="Atkinson Hyperlegible"/>
              </a:rPr>
              <a:t>WHO/Alexia Dickinson</a:t>
            </a:r>
          </a:p>
        </p:txBody>
      </p:sp>
      <p:sp>
        <p:nvSpPr>
          <p:cNvPr id="5" name="Rectangle: Diagonal Corners Rounded 4">
            <a:extLst>
              <a:ext uri="{FF2B5EF4-FFF2-40B4-BE49-F238E27FC236}">
                <a16:creationId xmlns:a16="http://schemas.microsoft.com/office/drawing/2014/main" id="{798A51CD-1DB7-EA87-FEB0-49916818CED2}"/>
              </a:ext>
            </a:extLst>
          </p:cNvPr>
          <p:cNvSpPr/>
          <p:nvPr/>
        </p:nvSpPr>
        <p:spPr>
          <a:xfrm>
            <a:off x="0" y="4610100"/>
            <a:ext cx="7848600" cy="17907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spcAft>
                <a:spcPts val="120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Documentation </a:t>
            </a:r>
          </a:p>
          <a:p>
            <a:pPr marL="0" marR="0" lvl="0" indent="0" algn="ctr" defTabSz="1371669" rtl="0" eaLnBrk="1" fontAlgn="auto" latinLnBrk="0" hangingPunct="1">
              <a:lnSpc>
                <a:spcPct val="100000"/>
              </a:lnSpc>
              <a:spcBef>
                <a:spcPts val="0"/>
              </a:spcBef>
              <a:spcAft>
                <a:spcPts val="120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of PAMI Identification</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878462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143000" y="-1711706"/>
            <a:ext cx="14067816" cy="3423411"/>
            <a:chOff x="0" y="-47625"/>
            <a:chExt cx="946554"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946554"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571500"/>
            <a:ext cx="13074887"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Why to document PAMI identification?</a:t>
            </a:r>
          </a:p>
        </p:txBody>
      </p:sp>
      <p:sp>
        <p:nvSpPr>
          <p:cNvPr id="10" name="TextBox 9">
            <a:extLst>
              <a:ext uri="{FF2B5EF4-FFF2-40B4-BE49-F238E27FC236}">
                <a16:creationId xmlns:a16="http://schemas.microsoft.com/office/drawing/2014/main" id="{0F461FF9-7F2B-2FD0-6565-3DE44A54E04B}"/>
              </a:ext>
            </a:extLst>
          </p:cNvPr>
          <p:cNvSpPr txBox="1"/>
          <p:nvPr/>
        </p:nvSpPr>
        <p:spPr>
          <a:xfrm>
            <a:off x="2895600" y="3277121"/>
            <a:ext cx="14067817" cy="2055947"/>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18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Critical analysis</a:t>
            </a:r>
          </a:p>
          <a:p>
            <a:pPr marL="905256" marR="0" lvl="7" indent="-457200" algn="l" defTabSz="914400" rtl="0" eaLnBrk="1" fontAlgn="auto" latinLnBrk="0" hangingPunct="1">
              <a:lnSpc>
                <a:spcPct val="100000"/>
              </a:lnSpc>
              <a:spcBef>
                <a:spcPct val="0"/>
              </a:spcBef>
              <a:spcAft>
                <a:spcPts val="1800"/>
              </a:spcAft>
              <a:buClr>
                <a:srgbClr val="119C94"/>
              </a:buClr>
              <a:buSzTx/>
              <a:buFont typeface="Arial" panose="020B0604020202020204" pitchFamily="34" charset="0"/>
              <a:buChar char="•"/>
              <a:tabLst/>
              <a:defRPr/>
            </a:pPr>
            <a:r>
              <a:rPr lang="en-US" sz="2800" dirty="0">
                <a:solidFill>
                  <a:prstClr val="black"/>
                </a:solidFill>
                <a:latin typeface="Atkinson Hyperlegible" panose="020B0604020202020204" charset="0"/>
              </a:rPr>
              <a:t>T</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ake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 step back to </a:t>
            </a:r>
            <a:r>
              <a:rPr lang="en-US" sz="2800" dirty="0">
                <a:solidFill>
                  <a:prstClr val="black"/>
                </a:solidFill>
                <a:latin typeface="Atkinson Hyperlegible Bold" panose="020B0604020202020204" charset="0"/>
                <a:ea typeface="+mn-ea"/>
                <a:cs typeface="+mn-cs"/>
              </a:rPr>
              <a:t>reflect on</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 potential weakness </a:t>
            </a:r>
            <a:r>
              <a:rPr lang="en-US" sz="2800" dirty="0">
                <a:solidFill>
                  <a:prstClr val="black"/>
                </a:solidFill>
                <a:latin typeface="Atkinson Hyperlegible Bold" panose="020B0604020202020204" charset="0"/>
              </a:rPr>
              <a:t>or</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 gaps </a:t>
            </a:r>
          </a:p>
          <a:p>
            <a:pPr marL="905256" marR="0" lvl="7" indent="-457200" algn="l" defTabSz="914400" rtl="0" eaLnBrk="1" fontAlgn="auto" latinLnBrk="0" hangingPunct="1">
              <a:lnSpc>
                <a:spcPct val="100000"/>
              </a:lnSpc>
              <a:spcBef>
                <a:spcPct val="0"/>
              </a:spcBef>
              <a:spcAft>
                <a:spcPts val="3000"/>
              </a:spcAft>
              <a:buClr>
                <a:srgbClr val="119C94"/>
              </a:buClr>
              <a:buSzTx/>
              <a:buFont typeface="Arial" panose="020B0604020202020204" pitchFamily="34" charset="0"/>
              <a:buChar char="•"/>
              <a:tabLst/>
              <a:defRPr/>
            </a:pPr>
            <a:r>
              <a:rPr lang="en-US" sz="2800" dirty="0">
                <a:solidFill>
                  <a:prstClr val="black"/>
                </a:solidFill>
                <a:latin typeface="Atkinson Hyperlegible" panose="020B0604020202020204" charset="0"/>
              </a:rPr>
              <a:t>Correct them</a:t>
            </a:r>
          </a:p>
        </p:txBody>
      </p:sp>
      <p:pic>
        <p:nvPicPr>
          <p:cNvPr id="22" name="Picture 21">
            <a:extLst>
              <a:ext uri="{FF2B5EF4-FFF2-40B4-BE49-F238E27FC236}">
                <a16:creationId xmlns:a16="http://schemas.microsoft.com/office/drawing/2014/main" id="{C825194B-9F33-8E72-F13B-9E8E45D634B7}"/>
              </a:ext>
            </a:extLst>
          </p:cNvPr>
          <p:cNvPicPr>
            <a:picLocks noChangeAspect="1"/>
          </p:cNvPicPr>
          <p:nvPr/>
        </p:nvPicPr>
        <p:blipFill>
          <a:blip r:embed="rId4"/>
          <a:stretch>
            <a:fillRect/>
          </a:stretch>
        </p:blipFill>
        <p:spPr>
          <a:xfrm>
            <a:off x="564913" y="4457700"/>
            <a:ext cx="2085975" cy="2886075"/>
          </a:xfrm>
          <a:prstGeom prst="rect">
            <a:avLst/>
          </a:prstGeom>
        </p:spPr>
      </p:pic>
      <p:sp>
        <p:nvSpPr>
          <p:cNvPr id="7" name="TextBox 6">
            <a:extLst>
              <a:ext uri="{FF2B5EF4-FFF2-40B4-BE49-F238E27FC236}">
                <a16:creationId xmlns:a16="http://schemas.microsoft.com/office/drawing/2014/main" id="{E72C3238-B789-F324-B239-DD8D9ECFDA0F}"/>
              </a:ext>
            </a:extLst>
          </p:cNvPr>
          <p:cNvSpPr txBox="1"/>
          <p:nvPr/>
        </p:nvSpPr>
        <p:spPr>
          <a:xfrm>
            <a:off x="2895601" y="6189613"/>
            <a:ext cx="14067816" cy="2308324"/>
          </a:xfrm>
          <a:prstGeom prst="rect">
            <a:avLst/>
          </a:prstGeom>
          <a:noFill/>
        </p:spPr>
        <p:txBody>
          <a:bodyPr wrap="square" rtlCol="0">
            <a:spAutoFit/>
          </a:bodyPr>
          <a:lstStyle/>
          <a:p>
            <a:pPr marL="905256" lvl="7" indent="-457200">
              <a:lnSpc>
                <a:spcPct val="130000"/>
              </a:lnSpc>
              <a:spcBef>
                <a:spcPct val="0"/>
              </a:spcBef>
              <a:spcAft>
                <a:spcPts val="1800"/>
              </a:spcAft>
              <a:buClr>
                <a:srgbClr val="119C94"/>
              </a:buClr>
              <a:buBlip>
                <a:blip r:embed="rId3"/>
              </a:buBlip>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Traceability </a:t>
            </a:r>
          </a:p>
          <a:p>
            <a:pPr marL="905256" marR="0" lvl="7" indent="-457200" algn="l" defTabSz="914400" rtl="0" eaLnBrk="1" fontAlgn="auto" latinLnBrk="0" hangingPunct="1">
              <a:lnSpc>
                <a:spcPct val="100000"/>
              </a:lnSpc>
              <a:spcBef>
                <a:spcPct val="0"/>
              </a:spcBef>
              <a:spcAft>
                <a:spcPts val="6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Traceability of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method used, decisions, justifications</a:t>
            </a:r>
          </a:p>
          <a:p>
            <a:pPr marL="905256" marR="0" lvl="7" indent="-457200" algn="l" defTabSz="914400" rtl="0" eaLnBrk="1" fontAlgn="auto" latinLnBrk="0" hangingPunct="1">
              <a:lnSpc>
                <a:spcPct val="130000"/>
              </a:lnSpc>
              <a:spcBef>
                <a:spcPct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Reference material </a:t>
            </a:r>
            <a:r>
              <a:rPr lang="en-US" sz="2800" dirty="0">
                <a:solidFill>
                  <a:prstClr val="black"/>
                </a:solidFill>
                <a:latin typeface="Atkinson Hyperlegible" panose="020B0604020202020204" charset="0"/>
              </a:rPr>
              <a:t>for country stakeholders</a:t>
            </a:r>
          </a:p>
          <a:p>
            <a:endParaRPr lang="en-US" dirty="0"/>
          </a:p>
        </p:txBody>
      </p:sp>
      <p:sp>
        <p:nvSpPr>
          <p:cNvPr id="2" name="Slide Number Placeholder 1">
            <a:extLst>
              <a:ext uri="{FF2B5EF4-FFF2-40B4-BE49-F238E27FC236}">
                <a16:creationId xmlns:a16="http://schemas.microsoft.com/office/drawing/2014/main" id="{BC9A01AC-FA65-38DD-BA4C-67727C20F918}"/>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5</a:t>
            </a:fld>
            <a:endParaRPr lang="en-US" sz="1200" dirty="0"/>
          </a:p>
        </p:txBody>
      </p:sp>
    </p:spTree>
    <p:extLst>
      <p:ext uri="{BB962C8B-B14F-4D97-AF65-F5344CB8AC3E}">
        <p14:creationId xmlns:p14="http://schemas.microsoft.com/office/powerpoint/2010/main" val="3725266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914400" y="-1382726"/>
            <a:ext cx="13792199"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914399" y="-1959469"/>
            <a:ext cx="11516509" cy="342341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564912" y="451620"/>
            <a:ext cx="12725400"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When to document PAMI identification?</a:t>
            </a:r>
          </a:p>
        </p:txBody>
      </p:sp>
      <p:sp>
        <p:nvSpPr>
          <p:cNvPr id="12" name="TextBox 11">
            <a:extLst>
              <a:ext uri="{FF2B5EF4-FFF2-40B4-BE49-F238E27FC236}">
                <a16:creationId xmlns:a16="http://schemas.microsoft.com/office/drawing/2014/main" id="{79DA4596-26E4-0309-DE55-508F982402A3}"/>
              </a:ext>
            </a:extLst>
          </p:cNvPr>
          <p:cNvSpPr txBox="1"/>
          <p:nvPr/>
        </p:nvSpPr>
        <p:spPr>
          <a:xfrm>
            <a:off x="2590153" y="3398153"/>
            <a:ext cx="15372382" cy="2275238"/>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18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Near real time</a:t>
            </a:r>
          </a:p>
          <a:p>
            <a:pPr marL="905256" marR="0" lvl="7" indent="-457200" algn="l" defTabSz="914400" rtl="0" eaLnBrk="1" fontAlgn="auto" latinLnBrk="0" hangingPunct="1">
              <a:lnSpc>
                <a:spcPct val="130000"/>
              </a:lnSpc>
              <a:spcBef>
                <a:spcPct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To make any necessary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improvements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in a reactive manner</a:t>
            </a:r>
          </a:p>
          <a:p>
            <a:pPr marL="905256" marR="0" lvl="7" indent="-457200" algn="l" defTabSz="914400" rtl="0" eaLnBrk="1" fontAlgn="auto" latinLnBrk="0" hangingPunct="1">
              <a:lnSpc>
                <a:spcPct val="130000"/>
              </a:lnSpc>
              <a:spcBef>
                <a:spcPct val="0"/>
              </a:spcBef>
              <a:spcAft>
                <a:spcPts val="3000"/>
              </a:spcAft>
              <a:buClr>
                <a:srgbClr val="119C94"/>
              </a:buClr>
              <a:buSzTx/>
              <a:buFont typeface="Arial" panose="020B0604020202020204" pitchFamily="34" charset="0"/>
              <a:buChar char="•"/>
              <a:tabLst/>
              <a:defRPr/>
            </a:pPr>
            <a:r>
              <a:rPr lang="en-US" sz="2800" dirty="0">
                <a:solidFill>
                  <a:prstClr val="black"/>
                </a:solidFill>
                <a:latin typeface="Atkinson Hyperlegible" panose="020B0604020202020204" charset="0"/>
              </a:rPr>
              <a:t>To</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avoid losing sight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of some discussions and justifications</a:t>
            </a:r>
          </a:p>
        </p:txBody>
      </p:sp>
      <p:pic>
        <p:nvPicPr>
          <p:cNvPr id="20" name="Picture 19">
            <a:extLst>
              <a:ext uri="{FF2B5EF4-FFF2-40B4-BE49-F238E27FC236}">
                <a16:creationId xmlns:a16="http://schemas.microsoft.com/office/drawing/2014/main" id="{D2BCC48B-44E5-644E-69F1-711A460C4E53}"/>
              </a:ext>
            </a:extLst>
          </p:cNvPr>
          <p:cNvPicPr>
            <a:picLocks noChangeAspect="1"/>
          </p:cNvPicPr>
          <p:nvPr/>
        </p:nvPicPr>
        <p:blipFill>
          <a:blip r:embed="rId4"/>
          <a:stretch>
            <a:fillRect/>
          </a:stretch>
        </p:blipFill>
        <p:spPr>
          <a:xfrm>
            <a:off x="152400" y="3961904"/>
            <a:ext cx="2556106" cy="1961333"/>
          </a:xfrm>
          <a:prstGeom prst="rect">
            <a:avLst/>
          </a:prstGeom>
        </p:spPr>
      </p:pic>
      <p:grpSp>
        <p:nvGrpSpPr>
          <p:cNvPr id="8" name="Group 7">
            <a:extLst>
              <a:ext uri="{FF2B5EF4-FFF2-40B4-BE49-F238E27FC236}">
                <a16:creationId xmlns:a16="http://schemas.microsoft.com/office/drawing/2014/main" id="{B244C4FA-DA72-0005-69F1-EEF0CFA72FC2}"/>
              </a:ext>
            </a:extLst>
          </p:cNvPr>
          <p:cNvGrpSpPr/>
          <p:nvPr/>
        </p:nvGrpSpPr>
        <p:grpSpPr>
          <a:xfrm>
            <a:off x="3587203" y="6605142"/>
            <a:ext cx="12192000" cy="1740354"/>
            <a:chOff x="2632628" y="6605142"/>
            <a:chExt cx="13141095" cy="1740354"/>
          </a:xfrm>
        </p:grpSpPr>
        <p:sp>
          <p:nvSpPr>
            <p:cNvPr id="7" name="Freeform 4">
              <a:extLst>
                <a:ext uri="{FF2B5EF4-FFF2-40B4-BE49-F238E27FC236}">
                  <a16:creationId xmlns:a16="http://schemas.microsoft.com/office/drawing/2014/main" id="{12484CCB-734F-1FAD-240B-D0474D1A869D}"/>
                </a:ext>
              </a:extLst>
            </p:cNvPr>
            <p:cNvSpPr/>
            <p:nvPr/>
          </p:nvSpPr>
          <p:spPr>
            <a:xfrm>
              <a:off x="2708505" y="6605142"/>
              <a:ext cx="12989341" cy="156658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23" name="TextBox 22">
              <a:extLst>
                <a:ext uri="{FF2B5EF4-FFF2-40B4-BE49-F238E27FC236}">
                  <a16:creationId xmlns:a16="http://schemas.microsoft.com/office/drawing/2014/main" id="{000DBED6-2717-7EBA-8A76-4E2C99F6C31E}"/>
                </a:ext>
              </a:extLst>
            </p:cNvPr>
            <p:cNvSpPr txBox="1"/>
            <p:nvPr/>
          </p:nvSpPr>
          <p:spPr>
            <a:xfrm>
              <a:off x="2632628" y="6869707"/>
              <a:ext cx="13141095" cy="1475789"/>
            </a:xfrm>
            <a:prstGeom prst="rect">
              <a:avLst/>
            </a:prstGeom>
            <a:noFill/>
          </p:spPr>
          <p:txBody>
            <a:bodyPr wrap="square" rtlCol="0">
              <a:spAutoFit/>
            </a:bodyPr>
            <a:lstStyle/>
            <a:p>
              <a:pPr marL="448056" marR="0" lvl="7" indent="0" algn="ctr" defTabSz="914400" rtl="0" eaLnBrk="1" fontAlgn="auto" latinLnBrk="0" hangingPunct="1">
                <a:spcBef>
                  <a:spcPct val="0"/>
                </a:spcBef>
                <a:spcAft>
                  <a:spcPts val="600"/>
                </a:spcAft>
                <a:buClr>
                  <a:srgbClr val="119C94"/>
                </a:buClr>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Initiate</a:t>
              </a: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the documentation process right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from the beginning </a:t>
              </a:r>
            </a:p>
            <a:p>
              <a:pPr marL="448056" marR="0" lvl="7" indent="0" algn="ctr" defTabSz="914400" rtl="0" eaLnBrk="1" fontAlgn="auto" latinLnBrk="0" hangingPunct="1">
                <a:lnSpc>
                  <a:spcPct val="130000"/>
                </a:lnSpc>
                <a:spcBef>
                  <a:spcPct val="0"/>
                </a:spcBef>
                <a:spcAft>
                  <a:spcPts val="300"/>
                </a:spcAft>
                <a:buClr>
                  <a:srgbClr val="119C94"/>
                </a:buClr>
                <a:buSzTx/>
                <a:buFontTx/>
                <a:buNone/>
                <a:tabLst/>
                <a:defRPr/>
              </a:pP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and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inalize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it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rapidly </a:t>
              </a: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after stakeholder validation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 name="Slide Number Placeholder 2">
            <a:extLst>
              <a:ext uri="{FF2B5EF4-FFF2-40B4-BE49-F238E27FC236}">
                <a16:creationId xmlns:a16="http://schemas.microsoft.com/office/drawing/2014/main" id="{432D9495-6515-5EAA-9BE7-AF31538FB7B2}"/>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6</a:t>
            </a:fld>
            <a:endParaRPr lang="en-US" sz="1200" dirty="0"/>
          </a:p>
        </p:txBody>
      </p:sp>
    </p:spTree>
    <p:extLst>
      <p:ext uri="{BB962C8B-B14F-4D97-AF65-F5344CB8AC3E}">
        <p14:creationId xmlns:p14="http://schemas.microsoft.com/office/powerpoint/2010/main" val="1277887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1999" y="-1382727"/>
            <a:ext cx="10309288"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14814" y="427082"/>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Document package</a:t>
            </a:r>
          </a:p>
        </p:txBody>
      </p:sp>
      <p:pic>
        <p:nvPicPr>
          <p:cNvPr id="11" name="Picture 10">
            <a:extLst>
              <a:ext uri="{FF2B5EF4-FFF2-40B4-BE49-F238E27FC236}">
                <a16:creationId xmlns:a16="http://schemas.microsoft.com/office/drawing/2014/main" id="{D5E7478B-131F-AC4A-8E51-422468F31481}"/>
              </a:ext>
            </a:extLst>
          </p:cNvPr>
          <p:cNvPicPr>
            <a:picLocks noChangeAspect="1"/>
          </p:cNvPicPr>
          <p:nvPr/>
        </p:nvPicPr>
        <p:blipFill>
          <a:blip r:embed="rId3"/>
          <a:stretch>
            <a:fillRect/>
          </a:stretch>
        </p:blipFill>
        <p:spPr>
          <a:xfrm>
            <a:off x="564913" y="4233032"/>
            <a:ext cx="2426418" cy="2402032"/>
          </a:xfrm>
          <a:prstGeom prst="rect">
            <a:avLst/>
          </a:prstGeom>
        </p:spPr>
      </p:pic>
      <p:sp>
        <p:nvSpPr>
          <p:cNvPr id="12" name="TextBox 11">
            <a:extLst>
              <a:ext uri="{FF2B5EF4-FFF2-40B4-BE49-F238E27FC236}">
                <a16:creationId xmlns:a16="http://schemas.microsoft.com/office/drawing/2014/main" id="{BC426913-EACB-420E-49CC-BCFA3343AC23}"/>
              </a:ext>
            </a:extLst>
          </p:cNvPr>
          <p:cNvSpPr txBox="1"/>
          <p:nvPr/>
        </p:nvSpPr>
        <p:spPr>
          <a:xfrm>
            <a:off x="3657600" y="4233032"/>
            <a:ext cx="15544800" cy="3400931"/>
          </a:xfrm>
          <a:prstGeom prst="rect">
            <a:avLst/>
          </a:prstGeom>
          <a:noFill/>
        </p:spPr>
        <p:txBody>
          <a:bodyPr wrap="square" rtlCol="0">
            <a:spAutoFit/>
          </a:bodyPr>
          <a:lstStyle/>
          <a:p>
            <a:pPr marL="457200" indent="-457200">
              <a:spcAft>
                <a:spcPts val="2400"/>
              </a:spcAft>
              <a:buBlip>
                <a:blip r:embed="rId4"/>
              </a:buBlip>
            </a:pPr>
            <a:r>
              <a:rPr lang="en-US" sz="2800" dirty="0">
                <a:solidFill>
                  <a:srgbClr val="009999"/>
                </a:solidFill>
                <a:latin typeface="Atkinson Hyperlegible Bold" panose="020B0604020202020204" charset="0"/>
              </a:rPr>
              <a:t>Report </a:t>
            </a:r>
            <a:r>
              <a:rPr lang="en-US" sz="2800" dirty="0">
                <a:latin typeface="Atkinson Hyperlegible" panose="020B0604020202020204" charset="0"/>
              </a:rPr>
              <a:t>on PAMI identification</a:t>
            </a:r>
          </a:p>
          <a:p>
            <a:pPr marL="457200" indent="-457200">
              <a:spcAft>
                <a:spcPts val="2400"/>
              </a:spcAft>
              <a:buBlip>
                <a:blip r:embed="rId4"/>
              </a:buBlip>
            </a:pPr>
            <a:r>
              <a:rPr lang="en-US" sz="2800" dirty="0">
                <a:latin typeface="Atkinson Hyperlegible" panose="020B0604020202020204" charset="0"/>
              </a:rPr>
              <a:t>Filled </a:t>
            </a:r>
            <a:r>
              <a:rPr lang="en-US" sz="2800" dirty="0">
                <a:solidFill>
                  <a:srgbClr val="009999"/>
                </a:solidFill>
                <a:latin typeface="Atkinson Hyperlegible Bold" panose="020B0604020202020204" charset="0"/>
              </a:rPr>
              <a:t>PAMI Excel tool</a:t>
            </a:r>
          </a:p>
          <a:p>
            <a:pPr marL="457200" indent="-457200">
              <a:spcAft>
                <a:spcPts val="2400"/>
              </a:spcAft>
              <a:buBlip>
                <a:blip r:embed="rId4"/>
              </a:buBlip>
            </a:pPr>
            <a:r>
              <a:rPr lang="en-US" sz="2800" dirty="0">
                <a:solidFill>
                  <a:srgbClr val="009999"/>
                </a:solidFill>
                <a:latin typeface="Atkinson Hyperlegible Bold" panose="020B0604020202020204" charset="0"/>
              </a:rPr>
              <a:t>Map of PAMIs </a:t>
            </a:r>
          </a:p>
          <a:p>
            <a:pPr marL="1371600" lvl="2" indent="-457200">
              <a:spcAft>
                <a:spcPts val="1800"/>
              </a:spcAft>
              <a:buClr>
                <a:srgbClr val="009999"/>
              </a:buClr>
              <a:buFont typeface="Arial" panose="020B0604020202020204" pitchFamily="34" charset="0"/>
              <a:buChar char="•"/>
            </a:pPr>
            <a:r>
              <a:rPr lang="en-US" sz="2800" dirty="0">
                <a:latin typeface="Atkinson Hyperlegible" panose="020B0604020202020204" charset="0"/>
              </a:rPr>
              <a:t>PAMIs based on priority index </a:t>
            </a:r>
          </a:p>
          <a:p>
            <a:pPr marL="1371600" lvl="2" indent="-457200">
              <a:spcAft>
                <a:spcPts val="1800"/>
              </a:spcAft>
              <a:buClr>
                <a:srgbClr val="009999"/>
              </a:buClr>
              <a:buFont typeface="Arial" panose="020B0604020202020204" pitchFamily="34" charset="0"/>
              <a:buChar char="•"/>
            </a:pPr>
            <a:r>
              <a:rPr lang="en-US" sz="2800" dirty="0">
                <a:latin typeface="Atkinson Hyperlegible" panose="020B0604020202020204" charset="0"/>
              </a:rPr>
              <a:t>Additional PAMIs (if applicable)</a:t>
            </a:r>
          </a:p>
        </p:txBody>
      </p:sp>
      <p:sp>
        <p:nvSpPr>
          <p:cNvPr id="2" name="Slide Number Placeholder 1">
            <a:extLst>
              <a:ext uri="{FF2B5EF4-FFF2-40B4-BE49-F238E27FC236}">
                <a16:creationId xmlns:a16="http://schemas.microsoft.com/office/drawing/2014/main" id="{CA0BBE10-EFFD-516E-F1E9-87A916F77CB9}"/>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7</a:t>
            </a:fld>
            <a:endParaRPr lang="en-US" sz="1200"/>
          </a:p>
        </p:txBody>
      </p:sp>
    </p:spTree>
    <p:extLst>
      <p:ext uri="{BB962C8B-B14F-4D97-AF65-F5344CB8AC3E}">
        <p14:creationId xmlns:p14="http://schemas.microsoft.com/office/powerpoint/2010/main" val="527739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609599" y="-1382727"/>
            <a:ext cx="97536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473772" y="451620"/>
            <a:ext cx="8136828"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 identification report</a:t>
            </a:r>
          </a:p>
        </p:txBody>
      </p:sp>
      <p:sp>
        <p:nvSpPr>
          <p:cNvPr id="7" name="TextBox 6">
            <a:extLst>
              <a:ext uri="{FF2B5EF4-FFF2-40B4-BE49-F238E27FC236}">
                <a16:creationId xmlns:a16="http://schemas.microsoft.com/office/drawing/2014/main" id="{5BB3E5F7-B0E0-F0F0-B7F8-3A701D7DF0D3}"/>
              </a:ext>
            </a:extLst>
          </p:cNvPr>
          <p:cNvSpPr txBox="1"/>
          <p:nvPr/>
        </p:nvSpPr>
        <p:spPr>
          <a:xfrm>
            <a:off x="8763000" y="3714532"/>
            <a:ext cx="9829800"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The GTFCC template report is a </a:t>
            </a:r>
            <a:r>
              <a:rPr kumimoji="0" lang="en-US" sz="26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checklist</a:t>
            </a:r>
            <a:r>
              <a:rPr kumimoji="0" lang="en-US" sz="26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to </a:t>
            </a:r>
          </a:p>
          <a:p>
            <a:pPr marL="0" marR="0" lvl="0" indent="0" algn="ctr" defTabSz="914400" rtl="0" eaLnBrk="1" fontAlgn="auto" latinLnBrk="0" hangingPunct="1">
              <a:lnSpc>
                <a:spcPct val="100000"/>
              </a:lnSpc>
              <a:spcBef>
                <a:spcPts val="0"/>
              </a:spcBef>
              <a:spcAft>
                <a:spcPts val="3000"/>
              </a:spcAft>
              <a:buClrTx/>
              <a:buSzTx/>
              <a:buFontTx/>
              <a:buNone/>
              <a:tabLst/>
              <a:defRPr/>
            </a:pPr>
            <a:r>
              <a:rPr kumimoji="0" lang="en-US" sz="26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ensure all critical points are covered</a:t>
            </a:r>
          </a:p>
          <a:p>
            <a:pPr marL="1828800" lvl="3" indent="-457200">
              <a:spcAft>
                <a:spcPts val="600"/>
              </a:spcAft>
              <a:buBlip>
                <a:blip r:embed="rId3"/>
              </a:buBlip>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Methods</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Datasets </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Priority index calculation </a:t>
            </a:r>
          </a:p>
          <a:p>
            <a:pPr marL="1828800" lvl="3" indent="-457200">
              <a:spcAft>
                <a:spcPts val="24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Stakeholder validation </a:t>
            </a:r>
          </a:p>
          <a:p>
            <a:pPr marL="1828800" lvl="3" indent="-457200">
              <a:spcAft>
                <a:spcPts val="600"/>
              </a:spcAft>
              <a:buBlip>
                <a:blip r:embed="rId3"/>
              </a:buBlip>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Outcomes</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Priority index threshold</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List of PAMIs based on priority index</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List of PAMIs based on vulnerability factors </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Final list of PAMIs</a:t>
            </a:r>
          </a:p>
        </p:txBody>
      </p:sp>
      <p:pic>
        <p:nvPicPr>
          <p:cNvPr id="8" name="Picture 7">
            <a:extLst>
              <a:ext uri="{FF2B5EF4-FFF2-40B4-BE49-F238E27FC236}">
                <a16:creationId xmlns:a16="http://schemas.microsoft.com/office/drawing/2014/main" id="{694B3F68-1CDE-6EC4-0DC3-3A172C8AA5D2}"/>
              </a:ext>
            </a:extLst>
          </p:cNvPr>
          <p:cNvPicPr>
            <a:picLocks noChangeAspect="1"/>
          </p:cNvPicPr>
          <p:nvPr/>
        </p:nvPicPr>
        <p:blipFill>
          <a:blip r:embed="rId4"/>
          <a:stretch>
            <a:fillRect/>
          </a:stretch>
        </p:blipFill>
        <p:spPr>
          <a:xfrm>
            <a:off x="919699" y="3543300"/>
            <a:ext cx="5213317" cy="6508500"/>
          </a:xfrm>
          <a:prstGeom prst="rect">
            <a:avLst/>
          </a:prstGeom>
        </p:spPr>
      </p:pic>
      <p:sp>
        <p:nvSpPr>
          <p:cNvPr id="14" name="Freeform 4">
            <a:extLst>
              <a:ext uri="{FF2B5EF4-FFF2-40B4-BE49-F238E27FC236}">
                <a16:creationId xmlns:a16="http://schemas.microsoft.com/office/drawing/2014/main" id="{5D833368-6820-0528-2DC3-F54329FAC7BB}"/>
              </a:ext>
            </a:extLst>
          </p:cNvPr>
          <p:cNvSpPr/>
          <p:nvPr/>
        </p:nvSpPr>
        <p:spPr>
          <a:xfrm>
            <a:off x="919698" y="2220845"/>
            <a:ext cx="16453901" cy="91222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5" name="TextBox 14">
            <a:extLst>
              <a:ext uri="{FF2B5EF4-FFF2-40B4-BE49-F238E27FC236}">
                <a16:creationId xmlns:a16="http://schemas.microsoft.com/office/drawing/2014/main" id="{01C6FECC-299C-51B6-CC98-3881FED6D356}"/>
              </a:ext>
            </a:extLst>
          </p:cNvPr>
          <p:cNvSpPr txBox="1"/>
          <p:nvPr/>
        </p:nvSpPr>
        <p:spPr>
          <a:xfrm>
            <a:off x="914401" y="2415345"/>
            <a:ext cx="16453900" cy="523220"/>
          </a:xfrm>
          <a:prstGeom prst="rect">
            <a:avLst/>
          </a:prstGeom>
          <a:noFill/>
        </p:spPr>
        <p:txBody>
          <a:bodyPr wrap="square" rtlCol="0">
            <a:spAutoFit/>
          </a:bodyPr>
          <a:lstStyle/>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Follow the outline of the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GTFCC template report</a:t>
            </a:r>
          </a:p>
        </p:txBody>
      </p:sp>
      <p:pic>
        <p:nvPicPr>
          <p:cNvPr id="10" name="Picture 9">
            <a:extLst>
              <a:ext uri="{FF2B5EF4-FFF2-40B4-BE49-F238E27FC236}">
                <a16:creationId xmlns:a16="http://schemas.microsoft.com/office/drawing/2014/main" id="{0DA1ABF9-24A5-7E0D-8CC6-439C6964E1DE}"/>
              </a:ext>
            </a:extLst>
          </p:cNvPr>
          <p:cNvPicPr>
            <a:picLocks noChangeAspect="1"/>
          </p:cNvPicPr>
          <p:nvPr/>
        </p:nvPicPr>
        <p:blipFill>
          <a:blip r:embed="rId5"/>
          <a:stretch>
            <a:fillRect/>
          </a:stretch>
        </p:blipFill>
        <p:spPr>
          <a:xfrm>
            <a:off x="5791200" y="8057266"/>
            <a:ext cx="1950483" cy="1930417"/>
          </a:xfrm>
          <a:prstGeom prst="rect">
            <a:avLst/>
          </a:prstGeom>
          <a:effectLst>
            <a:outerShdw blurRad="50800" dist="38100" dir="16200000" rotWithShape="0">
              <a:prstClr val="black">
                <a:alpha val="40000"/>
              </a:prstClr>
            </a:outerShdw>
          </a:effectLst>
        </p:spPr>
      </p:pic>
      <p:sp>
        <p:nvSpPr>
          <p:cNvPr id="9" name="Slide Number Placeholder 8">
            <a:extLst>
              <a:ext uri="{FF2B5EF4-FFF2-40B4-BE49-F238E27FC236}">
                <a16:creationId xmlns:a16="http://schemas.microsoft.com/office/drawing/2014/main" id="{198FCB47-2A81-417B-4505-975C960F8472}"/>
              </a:ext>
            </a:extLst>
          </p:cNvPr>
          <p:cNvSpPr>
            <a:spLocks noGrp="1"/>
          </p:cNvSpPr>
          <p:nvPr>
            <p:ph type="sldNum" sz="quarter" idx="7"/>
          </p:nvPr>
        </p:nvSpPr>
        <p:spPr>
          <a:xfrm>
            <a:off x="13188001" y="9700786"/>
            <a:ext cx="4206240" cy="184666"/>
          </a:xfrm>
        </p:spPr>
        <p:txBody>
          <a:bodyPr/>
          <a:lstStyle/>
          <a:p>
            <a:fld id="{B6F15528-21DE-4FAA-801E-634DDDAF4B2B}" type="slidenum">
              <a:rPr lang="en-US" sz="1200" smtClean="0"/>
              <a:t>8</a:t>
            </a:fld>
            <a:endParaRPr lang="en-US" sz="1200" dirty="0"/>
          </a:p>
        </p:txBody>
      </p:sp>
    </p:spTree>
    <p:extLst>
      <p:ext uri="{BB962C8B-B14F-4D97-AF65-F5344CB8AC3E}">
        <p14:creationId xmlns:p14="http://schemas.microsoft.com/office/powerpoint/2010/main" val="1733732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187EFA-3A1A-0D80-1068-0AC33457E390}"/>
              </a:ext>
            </a:extLst>
          </p:cNvPr>
          <p:cNvPicPr>
            <a:picLocks noChangeAspect="1"/>
          </p:cNvPicPr>
          <p:nvPr/>
        </p:nvPicPr>
        <p:blipFill>
          <a:blip r:embed="rId3"/>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6189C882-BCC1-6E9B-5206-433AF8CBB3C4}"/>
              </a:ext>
            </a:extLst>
          </p:cNvPr>
          <p:cNvSpPr txBox="1"/>
          <p:nvPr/>
        </p:nvSpPr>
        <p:spPr>
          <a:xfrm>
            <a:off x="15621000" y="9948446"/>
            <a:ext cx="266700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latin typeface="Calibri"/>
                <a:ea typeface="Atkinson Hyperlegible"/>
                <a:cs typeface="Atkinson Hyperlegible"/>
                <a:sym typeface="Atkinson Hyperlegible"/>
              </a:rPr>
              <a:t>WHO</a:t>
            </a:r>
          </a:p>
        </p:txBody>
      </p:sp>
      <p:sp>
        <p:nvSpPr>
          <p:cNvPr id="7" name="Rectangle: Diagonal Corners Rounded 6">
            <a:extLst>
              <a:ext uri="{FF2B5EF4-FFF2-40B4-BE49-F238E27FC236}">
                <a16:creationId xmlns:a16="http://schemas.microsoft.com/office/drawing/2014/main" id="{24689F55-206F-88E9-B334-9E53ECB75A3B}"/>
              </a:ext>
            </a:extLst>
          </p:cNvPr>
          <p:cNvSpPr/>
          <p:nvPr/>
        </p:nvSpPr>
        <p:spPr>
          <a:xfrm>
            <a:off x="0" y="3924300"/>
            <a:ext cx="5181600" cy="211455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spcAft>
                <a:spcPts val="120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GTFCC</a:t>
            </a:r>
          </a:p>
          <a:p>
            <a:pPr marL="0" marR="0" lvl="0" indent="0" algn="ctr" defTabSz="1371669" rtl="0" eaLnBrk="1" fontAlgn="auto" latinLnBrk="0" hangingPunct="1">
              <a:lnSpc>
                <a:spcPct val="100000"/>
              </a:lnSpc>
              <a:spcBef>
                <a:spcPts val="0"/>
              </a:spcBef>
              <a:spcAft>
                <a:spcPts val="120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PAMI</a:t>
            </a: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a:t>
            </a:r>
            <a:r>
              <a:rPr kumimoji="0" lang="fr-FR" sz="48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reviews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785834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b3de2de-4ca2-4ad1-8c6e-008e70a43a87" xsi:nil="true"/>
    <lcf76f155ced4ddcb4097134ff3c332f xmlns="0225443d-76f0-4d33-b010-b7398fa816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2.xml><?xml version="1.0" encoding="utf-8"?>
<ds:datastoreItem xmlns:ds="http://schemas.openxmlformats.org/officeDocument/2006/customXml" ds:itemID="{6C23913C-16FC-4C44-97BE-A43ACF079208}"/>
</file>

<file path=customXml/itemProps3.xml><?xml version="1.0" encoding="utf-8"?>
<ds:datastoreItem xmlns:ds="http://schemas.openxmlformats.org/officeDocument/2006/customXml" ds:itemID="{D36AA54B-6266-4509-8B51-87ED2BFCA999}"/>
</file>

<file path=docProps/app.xml><?xml version="1.0" encoding="utf-8"?>
<Properties xmlns="http://schemas.openxmlformats.org/officeDocument/2006/extended-properties" xmlns:vt="http://schemas.openxmlformats.org/officeDocument/2006/docPropsVTypes">
  <TotalTime>4390</TotalTime>
  <Words>2440</Words>
  <Application>Microsoft Office PowerPoint</Application>
  <PresentationFormat>Custom</PresentationFormat>
  <Paragraphs>239</Paragraphs>
  <Slides>24</Slides>
  <Notes>24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Atkinson Hyperlegible</vt:lpstr>
      <vt:lpstr>Aptos Display</vt:lpstr>
      <vt:lpstr>Calibri</vt:lpstr>
      <vt:lpstr>Atkinson Hyperlegible Bold</vt:lpstr>
      <vt:lpstr>Aptos</vt:lpstr>
      <vt:lpstr>ADLaM Display</vt:lpstr>
      <vt:lpstr>Cavolini</vt:lpstr>
      <vt:lpstr>Symbol</vt:lpstr>
      <vt:lpstr>Arial</vt:lpstr>
      <vt:lpstr>Courier New</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lastModifiedBy>DOMINGUEZ, Morgane</cp:lastModifiedBy>
  <cp:revision>6</cp:revision>
  <dcterms:created xsi:type="dcterms:W3CDTF">2006-08-16T00:00:00Z</dcterms:created>
  <dcterms:modified xsi:type="dcterms:W3CDTF">2025-02-18T17:36:45Z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ies>
</file>