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 id="2147483666" r:id="rId5"/>
    <p:sldMasterId id="2147483672" r:id="rId6"/>
  </p:sldMasterIdLst>
  <p:notesMasterIdLst>
    <p:notesMasterId r:id="rId36"/>
  </p:notesMasterIdLst>
  <p:sldIdLst>
    <p:sldId id="850" r:id="rId7"/>
    <p:sldId id="2147474634" r:id="rId8"/>
    <p:sldId id="854" r:id="rId9"/>
    <p:sldId id="2147474686" r:id="rId10"/>
    <p:sldId id="2147474683" r:id="rId11"/>
    <p:sldId id="2147474688" r:id="rId12"/>
    <p:sldId id="2147474689" r:id="rId13"/>
    <p:sldId id="2147474690" r:id="rId14"/>
    <p:sldId id="2147474691" r:id="rId15"/>
    <p:sldId id="2147474692" r:id="rId16"/>
    <p:sldId id="2147474693" r:id="rId17"/>
    <p:sldId id="2147474684" r:id="rId18"/>
    <p:sldId id="2147474694" r:id="rId19"/>
    <p:sldId id="2147474695" r:id="rId20"/>
    <p:sldId id="2147474696" r:id="rId21"/>
    <p:sldId id="2147474685" r:id="rId22"/>
    <p:sldId id="2147474700" r:id="rId23"/>
    <p:sldId id="2147474697" r:id="rId24"/>
    <p:sldId id="2147474698" r:id="rId25"/>
    <p:sldId id="2147474699" r:id="rId26"/>
    <p:sldId id="2147474624" r:id="rId27"/>
    <p:sldId id="2147474615" r:id="rId28"/>
    <p:sldId id="2147474607" r:id="rId29"/>
    <p:sldId id="2147474610" r:id="rId30"/>
    <p:sldId id="2147474611" r:id="rId31"/>
    <p:sldId id="2147474612" r:id="rId32"/>
    <p:sldId id="2147474613" r:id="rId33"/>
    <p:sldId id="2147474614" r:id="rId34"/>
    <p:sldId id="2147474632" r:id="rId35"/>
  </p:sldIdLst>
  <p:sldSz cx="18288000" cy="10287000"/>
  <p:notesSz cx="6858000" cy="9144000"/>
  <p:embeddedFontLst>
    <p:embeddedFont>
      <p:font typeface="ADLaM Display" panose="02010000000000000000" pitchFamily="2" charset="0"/>
      <p:regular r:id="rId37"/>
    </p:embeddedFont>
    <p:embeddedFont>
      <p:font typeface="Atkinson Hyperlegible" panose="020B0604020202020204" charset="0"/>
      <p:regular r:id="rId38"/>
    </p:embeddedFont>
    <p:embeddedFont>
      <p:font typeface="Atkinson Hyperlegible Bold" panose="020B0604020202020204" charset="0"/>
      <p:regular r:id="rId39"/>
    </p:embeddedFont>
    <p:embeddedFont>
      <p:font typeface="Cavolini" panose="03000502040302020204" pitchFamily="66" charset="0"/>
      <p:regular r:id="rId40"/>
      <p:bold r:id="rId41"/>
      <p:italic r:id="rId42"/>
      <p:boldItalic r:id="rId4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144" userDrawn="1">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9999"/>
    <a:srgbClr val="4DB1A9"/>
    <a:srgbClr val="F7A30D"/>
    <a:srgbClr val="BB821B"/>
    <a:srgbClr val="F9ECD5"/>
    <a:srgbClr val="FEF7EC"/>
    <a:srgbClr val="F9C056"/>
    <a:srgbClr val="C5E6E8"/>
    <a:srgbClr val="BBE2E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5D2A2C9-156E-43BC-B055-279C02D77F74}" v="162" dt="2025-02-18T17:13:59.42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308" autoAdjust="0"/>
    <p:restoredTop sz="52497" autoAdjust="0"/>
  </p:normalViewPr>
  <p:slideViewPr>
    <p:cSldViewPr>
      <p:cViewPr>
        <p:scale>
          <a:sx n="33" d="100"/>
          <a:sy n="33" d="100"/>
        </p:scale>
        <p:origin x="1128" y="16"/>
      </p:cViewPr>
      <p:guideLst>
        <p:guide orient="horz" pos="3144"/>
        <p:guide pos="2880"/>
      </p:guideLst>
    </p:cSldViewPr>
  </p:slideViewPr>
  <p:outlineViewPr>
    <p:cViewPr>
      <p:scale>
        <a:sx n="33" d="100"/>
        <a:sy n="33" d="100"/>
      </p:scale>
      <p:origin x="0" y="0"/>
    </p:cViewPr>
  </p:outlineViewPr>
  <p:notesTextViewPr>
    <p:cViewPr>
      <p:scale>
        <a:sx n="150" d="100"/>
        <a:sy n="15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font" Target="fonts/font3.fntdata"/><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font" Target="fonts/font6.fntdata"/><Relationship Id="rId47" Type="http://schemas.openxmlformats.org/officeDocument/2006/relationships/tableStyles" Target="tableStyle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notesMaster" Target="notesMasters/notesMaster1.xml"/><Relationship Id="rId49" Type="http://schemas.microsoft.com/office/2015/10/relationships/revisionInfo" Target="revisionInfo.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font" Target="fonts/font7.fntdata"/><Relationship Id="rId48" Type="http://schemas.microsoft.com/office/2016/11/relationships/changesInfo" Target="changesInfos/changesInfo1.xml"/><Relationship Id="rId8" Type="http://schemas.openxmlformats.org/officeDocument/2006/relationships/slide" Target="slides/slide2.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font" Target="fonts/font2.fntdata"/><Relationship Id="rId46" Type="http://schemas.openxmlformats.org/officeDocument/2006/relationships/theme" Target="theme/theme1.xml"/><Relationship Id="rId20" Type="http://schemas.openxmlformats.org/officeDocument/2006/relationships/slide" Target="slides/slide14.xml"/><Relationship Id="rId41" Type="http://schemas.openxmlformats.org/officeDocument/2006/relationships/font" Target="fonts/font5.fntdata"/><Relationship Id="rId1" Type="http://schemas.openxmlformats.org/officeDocument/2006/relationships/customXml" Target="../customXml/item1.xml"/><Relationship Id="rId6" Type="http://schemas.openxmlformats.org/officeDocument/2006/relationships/slideMaster" Target="slideMasters/slideMaster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OMINGUEZ, Morgane" userId="d29c428e-ee62-4017-a838-521138d5b01c" providerId="ADAL" clId="{B5D2A2C9-156E-43BC-B055-279C02D77F74}"/>
    <pc:docChg chg="undo custSel modSld">
      <pc:chgData name="DOMINGUEZ, Morgane" userId="d29c428e-ee62-4017-a838-521138d5b01c" providerId="ADAL" clId="{B5D2A2C9-156E-43BC-B055-279C02D77F74}" dt="2025-02-18T17:21:00.221" v="275"/>
      <pc:docMkLst>
        <pc:docMk/>
      </pc:docMkLst>
      <pc:sldChg chg="addSp delSp modSp mod modTransition delAnim modNotesTx">
        <pc:chgData name="DOMINGUEZ, Morgane" userId="d29c428e-ee62-4017-a838-521138d5b01c" providerId="ADAL" clId="{B5D2A2C9-156E-43BC-B055-279C02D77F74}" dt="2025-02-18T17:18:10.387" v="247"/>
        <pc:sldMkLst>
          <pc:docMk/>
          <pc:sldMk cId="3811128158" sldId="850"/>
        </pc:sldMkLst>
        <pc:spChg chg="add del">
          <ac:chgData name="DOMINGUEZ, Morgane" userId="d29c428e-ee62-4017-a838-521138d5b01c" providerId="ADAL" clId="{B5D2A2C9-156E-43BC-B055-279C02D77F74}" dt="2025-02-18T17:13:01.382" v="193" actId="478"/>
          <ac:spMkLst>
            <pc:docMk/>
            <pc:sldMk cId="3811128158" sldId="850"/>
            <ac:spMk id="4" creationId="{640C2700-E762-C9AA-CD16-2CE58CBDEB0A}"/>
          </ac:spMkLst>
        </pc:spChg>
        <pc:spChg chg="del">
          <ac:chgData name="DOMINGUEZ, Morgane" userId="d29c428e-ee62-4017-a838-521138d5b01c" providerId="ADAL" clId="{B5D2A2C9-156E-43BC-B055-279C02D77F74}" dt="2025-02-18T17:13:16.911" v="196" actId="478"/>
          <ac:spMkLst>
            <pc:docMk/>
            <pc:sldMk cId="3811128158" sldId="850"/>
            <ac:spMk id="6" creationId="{312E9DF4-807E-3496-4388-68CA99A7B8DD}"/>
          </ac:spMkLst>
        </pc:spChg>
        <pc:picChg chg="del">
          <ac:chgData name="DOMINGUEZ, Morgane" userId="d29c428e-ee62-4017-a838-521138d5b01c" providerId="ADAL" clId="{B5D2A2C9-156E-43BC-B055-279C02D77F74}" dt="2025-02-18T17:06:53.880" v="0" actId="478"/>
          <ac:picMkLst>
            <pc:docMk/>
            <pc:sldMk cId="3811128158" sldId="850"/>
            <ac:picMk id="3" creationId="{C0C67A66-A714-8480-53C9-B07B1667BCEB}"/>
          </ac:picMkLst>
        </pc:picChg>
        <pc:picChg chg="add del">
          <ac:chgData name="DOMINGUEZ, Morgane" userId="d29c428e-ee62-4017-a838-521138d5b01c" providerId="ADAL" clId="{B5D2A2C9-156E-43BC-B055-279C02D77F74}" dt="2025-02-18T17:13:14.419" v="195" actId="21"/>
          <ac:picMkLst>
            <pc:docMk/>
            <pc:sldMk cId="3811128158" sldId="850"/>
            <ac:picMk id="5" creationId="{82D19150-C321-2B13-5798-49A6309A6774}"/>
          </ac:picMkLst>
        </pc:picChg>
        <pc:picChg chg="add mod">
          <ac:chgData name="DOMINGUEZ, Morgane" userId="d29c428e-ee62-4017-a838-521138d5b01c" providerId="ADAL" clId="{B5D2A2C9-156E-43BC-B055-279C02D77F74}" dt="2025-02-18T17:13:18.454" v="197"/>
          <ac:picMkLst>
            <pc:docMk/>
            <pc:sldMk cId="3811128158" sldId="850"/>
            <ac:picMk id="7" creationId="{82D19150-C321-2B13-5798-49A6309A6774}"/>
          </ac:picMkLst>
        </pc:picChg>
      </pc:sldChg>
      <pc:sldChg chg="delSp modSp mod modTransition delAnim modAnim modNotesTx">
        <pc:chgData name="DOMINGUEZ, Morgane" userId="d29c428e-ee62-4017-a838-521138d5b01c" providerId="ADAL" clId="{B5D2A2C9-156E-43BC-B055-279C02D77F74}" dt="2025-02-18T17:18:20.921" v="249"/>
        <pc:sldMkLst>
          <pc:docMk/>
          <pc:sldMk cId="0" sldId="854"/>
        </pc:sldMkLst>
        <pc:spChg chg="mod">
          <ac:chgData name="DOMINGUEZ, Morgane" userId="d29c428e-ee62-4017-a838-521138d5b01c" providerId="ADAL" clId="{B5D2A2C9-156E-43BC-B055-279C02D77F74}" dt="2025-02-18T17:13:42.554" v="201" actId="255"/>
          <ac:spMkLst>
            <pc:docMk/>
            <pc:sldMk cId="0" sldId="854"/>
            <ac:spMk id="10" creationId="{23F0FEC8-2C2F-67CF-56A2-0C978019C84D}"/>
          </ac:spMkLst>
        </pc:spChg>
        <pc:picChg chg="del">
          <ac:chgData name="DOMINGUEZ, Morgane" userId="d29c428e-ee62-4017-a838-521138d5b01c" providerId="ADAL" clId="{B5D2A2C9-156E-43BC-B055-279C02D77F74}" dt="2025-02-18T17:06:59.169" v="2" actId="478"/>
          <ac:picMkLst>
            <pc:docMk/>
            <pc:sldMk cId="0" sldId="854"/>
            <ac:picMk id="7" creationId="{A74EF802-E6EF-60D4-D644-93BEEA4BCB37}"/>
          </ac:picMkLst>
        </pc:picChg>
      </pc:sldChg>
      <pc:sldChg chg="delSp modSp mod modTransition delAnim modAnim modNotesTx">
        <pc:chgData name="DOMINGUEZ, Morgane" userId="d29c428e-ee62-4017-a838-521138d5b01c" providerId="ADAL" clId="{B5D2A2C9-156E-43BC-B055-279C02D77F74}" dt="2025-02-18T17:20:25.542" v="269"/>
        <pc:sldMkLst>
          <pc:docMk/>
          <pc:sldMk cId="2760534912" sldId="2147474607"/>
        </pc:sldMkLst>
        <pc:spChg chg="del">
          <ac:chgData name="DOMINGUEZ, Morgane" userId="d29c428e-ee62-4017-a838-521138d5b01c" providerId="ADAL" clId="{B5D2A2C9-156E-43BC-B055-279C02D77F74}" dt="2025-02-18T17:09:01.344" v="102" actId="478"/>
          <ac:spMkLst>
            <pc:docMk/>
            <pc:sldMk cId="2760534912" sldId="2147474607"/>
            <ac:spMk id="6" creationId="{C3ED892F-19D2-EF5E-DD21-01DAD701CFFA}"/>
          </ac:spMkLst>
        </pc:spChg>
        <pc:spChg chg="del">
          <ac:chgData name="DOMINGUEZ, Morgane" userId="d29c428e-ee62-4017-a838-521138d5b01c" providerId="ADAL" clId="{B5D2A2C9-156E-43BC-B055-279C02D77F74}" dt="2025-02-18T17:09:00.673" v="101" actId="478"/>
          <ac:spMkLst>
            <pc:docMk/>
            <pc:sldMk cId="2760534912" sldId="2147474607"/>
            <ac:spMk id="7" creationId="{2A2D3586-BA7E-02E0-9C2D-8B3FF199656E}"/>
          </ac:spMkLst>
        </pc:spChg>
        <pc:spChg chg="mod">
          <ac:chgData name="DOMINGUEZ, Morgane" userId="d29c428e-ee62-4017-a838-521138d5b01c" providerId="ADAL" clId="{B5D2A2C9-156E-43BC-B055-279C02D77F74}" dt="2025-02-18T17:16:09.891" v="228" actId="1076"/>
          <ac:spMkLst>
            <pc:docMk/>
            <pc:sldMk cId="2760534912" sldId="2147474607"/>
            <ac:spMk id="10" creationId="{E1869603-E513-1BE8-F3A2-3B3E83696BFF}"/>
          </ac:spMkLst>
        </pc:spChg>
        <pc:picChg chg="del">
          <ac:chgData name="DOMINGUEZ, Morgane" userId="d29c428e-ee62-4017-a838-521138d5b01c" providerId="ADAL" clId="{B5D2A2C9-156E-43BC-B055-279C02D77F74}" dt="2025-02-18T17:08:23.976" v="79" actId="478"/>
          <ac:picMkLst>
            <pc:docMk/>
            <pc:sldMk cId="2760534912" sldId="2147474607"/>
            <ac:picMk id="2" creationId="{4116EF1E-DD46-3BEF-BE3C-C84807A056EA}"/>
          </ac:picMkLst>
        </pc:picChg>
      </pc:sldChg>
      <pc:sldChg chg="delSp modSp mod modTransition delAnim modNotesTx">
        <pc:chgData name="DOMINGUEZ, Morgane" userId="d29c428e-ee62-4017-a838-521138d5b01c" providerId="ADAL" clId="{B5D2A2C9-156E-43BC-B055-279C02D77F74}" dt="2025-02-18T17:20:31.274" v="270"/>
        <pc:sldMkLst>
          <pc:docMk/>
          <pc:sldMk cId="2157614585" sldId="2147474610"/>
        </pc:sldMkLst>
        <pc:spChg chg="mod">
          <ac:chgData name="DOMINGUEZ, Morgane" userId="d29c428e-ee62-4017-a838-521138d5b01c" providerId="ADAL" clId="{B5D2A2C9-156E-43BC-B055-279C02D77F74}" dt="2025-02-18T17:16:21.962" v="231" actId="1076"/>
          <ac:spMkLst>
            <pc:docMk/>
            <pc:sldMk cId="2157614585" sldId="2147474610"/>
            <ac:spMk id="8" creationId="{CF9BC918-D615-308F-FDB1-531C45C35C70}"/>
          </ac:spMkLst>
        </pc:spChg>
        <pc:picChg chg="del">
          <ac:chgData name="DOMINGUEZ, Morgane" userId="d29c428e-ee62-4017-a838-521138d5b01c" providerId="ADAL" clId="{B5D2A2C9-156E-43BC-B055-279C02D77F74}" dt="2025-02-18T17:08:28.203" v="83" actId="478"/>
          <ac:picMkLst>
            <pc:docMk/>
            <pc:sldMk cId="2157614585" sldId="2147474610"/>
            <ac:picMk id="3" creationId="{2C925B04-1F40-5E5D-5216-70DC5BD1F148}"/>
          </ac:picMkLst>
        </pc:picChg>
      </pc:sldChg>
      <pc:sldChg chg="delSp modSp mod modTransition delAnim modAnim modNotesTx">
        <pc:chgData name="DOMINGUEZ, Morgane" userId="d29c428e-ee62-4017-a838-521138d5b01c" providerId="ADAL" clId="{B5D2A2C9-156E-43BC-B055-279C02D77F74}" dt="2025-02-18T17:20:37.257" v="271"/>
        <pc:sldMkLst>
          <pc:docMk/>
          <pc:sldMk cId="1163143416" sldId="2147474611"/>
        </pc:sldMkLst>
        <pc:spChg chg="del mod">
          <ac:chgData name="DOMINGUEZ, Morgane" userId="d29c428e-ee62-4017-a838-521138d5b01c" providerId="ADAL" clId="{B5D2A2C9-156E-43BC-B055-279C02D77F74}" dt="2025-02-18T17:08:57.533" v="100" actId="478"/>
          <ac:spMkLst>
            <pc:docMk/>
            <pc:sldMk cId="1163143416" sldId="2147474611"/>
            <ac:spMk id="7" creationId="{2681DB79-09B0-20A7-BFF0-898A888ADD39}"/>
          </ac:spMkLst>
        </pc:spChg>
        <pc:spChg chg="del">
          <ac:chgData name="DOMINGUEZ, Morgane" userId="d29c428e-ee62-4017-a838-521138d5b01c" providerId="ADAL" clId="{B5D2A2C9-156E-43BC-B055-279C02D77F74}" dt="2025-02-18T17:08:54.271" v="97" actId="478"/>
          <ac:spMkLst>
            <pc:docMk/>
            <pc:sldMk cId="1163143416" sldId="2147474611"/>
            <ac:spMk id="8" creationId="{3E419851-75CC-6C52-78EC-DC7D6B4F4AE1}"/>
          </ac:spMkLst>
        </pc:spChg>
        <pc:spChg chg="mod">
          <ac:chgData name="DOMINGUEZ, Morgane" userId="d29c428e-ee62-4017-a838-521138d5b01c" providerId="ADAL" clId="{B5D2A2C9-156E-43BC-B055-279C02D77F74}" dt="2025-02-18T17:16:30.658" v="234" actId="1076"/>
          <ac:spMkLst>
            <pc:docMk/>
            <pc:sldMk cId="1163143416" sldId="2147474611"/>
            <ac:spMk id="10" creationId="{E4AEC2FD-60BD-06C6-1A51-51AA462A8ED5}"/>
          </ac:spMkLst>
        </pc:spChg>
        <pc:picChg chg="del">
          <ac:chgData name="DOMINGUEZ, Morgane" userId="d29c428e-ee62-4017-a838-521138d5b01c" providerId="ADAL" clId="{B5D2A2C9-156E-43BC-B055-279C02D77F74}" dt="2025-02-18T17:08:30.445" v="84" actId="478"/>
          <ac:picMkLst>
            <pc:docMk/>
            <pc:sldMk cId="1163143416" sldId="2147474611"/>
            <ac:picMk id="3" creationId="{0BBE85FA-DA4F-F4B2-7569-2C9B6A2A9DF8}"/>
          </ac:picMkLst>
        </pc:picChg>
      </pc:sldChg>
      <pc:sldChg chg="delSp modSp mod modTransition delAnim modNotesTx">
        <pc:chgData name="DOMINGUEZ, Morgane" userId="d29c428e-ee62-4017-a838-521138d5b01c" providerId="ADAL" clId="{B5D2A2C9-156E-43BC-B055-279C02D77F74}" dt="2025-02-18T17:20:43.743" v="272"/>
        <pc:sldMkLst>
          <pc:docMk/>
          <pc:sldMk cId="4230200921" sldId="2147474612"/>
        </pc:sldMkLst>
        <pc:spChg chg="mod">
          <ac:chgData name="DOMINGUEZ, Morgane" userId="d29c428e-ee62-4017-a838-521138d5b01c" providerId="ADAL" clId="{B5D2A2C9-156E-43BC-B055-279C02D77F74}" dt="2025-02-18T17:16:40.108" v="237" actId="1076"/>
          <ac:spMkLst>
            <pc:docMk/>
            <pc:sldMk cId="4230200921" sldId="2147474612"/>
            <ac:spMk id="8" creationId="{3F01CC22-B6DB-428E-47C2-FC60808BBF9B}"/>
          </ac:spMkLst>
        </pc:spChg>
        <pc:picChg chg="del">
          <ac:chgData name="DOMINGUEZ, Morgane" userId="d29c428e-ee62-4017-a838-521138d5b01c" providerId="ADAL" clId="{B5D2A2C9-156E-43BC-B055-279C02D77F74}" dt="2025-02-18T17:08:33.884" v="88" actId="478"/>
          <ac:picMkLst>
            <pc:docMk/>
            <pc:sldMk cId="4230200921" sldId="2147474612"/>
            <ac:picMk id="3" creationId="{CE1DF372-18AB-A5D7-5D9F-4B79BF2E269D}"/>
          </ac:picMkLst>
        </pc:picChg>
      </pc:sldChg>
      <pc:sldChg chg="delSp modSp mod modTransition delAnim modAnim modNotesTx">
        <pc:chgData name="DOMINGUEZ, Morgane" userId="d29c428e-ee62-4017-a838-521138d5b01c" providerId="ADAL" clId="{B5D2A2C9-156E-43BC-B055-279C02D77F74}" dt="2025-02-18T17:20:50.262" v="273"/>
        <pc:sldMkLst>
          <pc:docMk/>
          <pc:sldMk cId="3750282615" sldId="2147474613"/>
        </pc:sldMkLst>
        <pc:spChg chg="del">
          <ac:chgData name="DOMINGUEZ, Morgane" userId="d29c428e-ee62-4017-a838-521138d5b01c" providerId="ADAL" clId="{B5D2A2C9-156E-43BC-B055-279C02D77F74}" dt="2025-02-18T17:08:50.863" v="96" actId="478"/>
          <ac:spMkLst>
            <pc:docMk/>
            <pc:sldMk cId="3750282615" sldId="2147474613"/>
            <ac:spMk id="7" creationId="{875607D1-E312-8290-6E13-D199E4DA00AD}"/>
          </ac:spMkLst>
        </pc:spChg>
        <pc:spChg chg="del">
          <ac:chgData name="DOMINGUEZ, Morgane" userId="d29c428e-ee62-4017-a838-521138d5b01c" providerId="ADAL" clId="{B5D2A2C9-156E-43BC-B055-279C02D77F74}" dt="2025-02-18T17:08:50.300" v="95" actId="478"/>
          <ac:spMkLst>
            <pc:docMk/>
            <pc:sldMk cId="3750282615" sldId="2147474613"/>
            <ac:spMk id="8" creationId="{01946661-3006-B203-FFB2-B3D534AE613D}"/>
          </ac:spMkLst>
        </pc:spChg>
        <pc:spChg chg="mod">
          <ac:chgData name="DOMINGUEZ, Morgane" userId="d29c428e-ee62-4017-a838-521138d5b01c" providerId="ADAL" clId="{B5D2A2C9-156E-43BC-B055-279C02D77F74}" dt="2025-02-18T17:16:49.787" v="240" actId="1076"/>
          <ac:spMkLst>
            <pc:docMk/>
            <pc:sldMk cId="3750282615" sldId="2147474613"/>
            <ac:spMk id="10" creationId="{6E23F9DB-04A0-9C05-C8EB-486A7682C4D1}"/>
          </ac:spMkLst>
        </pc:spChg>
        <pc:picChg chg="del">
          <ac:chgData name="DOMINGUEZ, Morgane" userId="d29c428e-ee62-4017-a838-521138d5b01c" providerId="ADAL" clId="{B5D2A2C9-156E-43BC-B055-279C02D77F74}" dt="2025-02-18T17:08:35.934" v="89" actId="478"/>
          <ac:picMkLst>
            <pc:docMk/>
            <pc:sldMk cId="3750282615" sldId="2147474613"/>
            <ac:picMk id="4" creationId="{1A7AA245-F068-A675-924D-24D3192D574D}"/>
          </ac:picMkLst>
        </pc:picChg>
      </pc:sldChg>
      <pc:sldChg chg="delSp modSp mod modTransition delAnim modNotesTx">
        <pc:chgData name="DOMINGUEZ, Morgane" userId="d29c428e-ee62-4017-a838-521138d5b01c" providerId="ADAL" clId="{B5D2A2C9-156E-43BC-B055-279C02D77F74}" dt="2025-02-18T17:20:55.733" v="274"/>
        <pc:sldMkLst>
          <pc:docMk/>
          <pc:sldMk cId="121190327" sldId="2147474614"/>
        </pc:sldMkLst>
        <pc:spChg chg="mod">
          <ac:chgData name="DOMINGUEZ, Morgane" userId="d29c428e-ee62-4017-a838-521138d5b01c" providerId="ADAL" clId="{B5D2A2C9-156E-43BC-B055-279C02D77F74}" dt="2025-02-18T17:16:57.912" v="243" actId="1076"/>
          <ac:spMkLst>
            <pc:docMk/>
            <pc:sldMk cId="121190327" sldId="2147474614"/>
            <ac:spMk id="8" creationId="{0DA6F13E-5186-EEFF-F5C4-2765C23150D8}"/>
          </ac:spMkLst>
        </pc:spChg>
        <pc:picChg chg="del">
          <ac:chgData name="DOMINGUEZ, Morgane" userId="d29c428e-ee62-4017-a838-521138d5b01c" providerId="ADAL" clId="{B5D2A2C9-156E-43BC-B055-279C02D77F74}" dt="2025-02-18T17:08:39.295" v="93" actId="478"/>
          <ac:picMkLst>
            <pc:docMk/>
            <pc:sldMk cId="121190327" sldId="2147474614"/>
            <ac:picMk id="2" creationId="{3B8F6BE4-69A2-EBD9-7CBD-5F25B2A082C0}"/>
          </ac:picMkLst>
        </pc:picChg>
      </pc:sldChg>
      <pc:sldChg chg="delSp modSp mod modTransition delAnim modNotesTx">
        <pc:chgData name="DOMINGUEZ, Morgane" userId="d29c428e-ee62-4017-a838-521138d5b01c" providerId="ADAL" clId="{B5D2A2C9-156E-43BC-B055-279C02D77F74}" dt="2025-02-18T17:20:19.036" v="268"/>
        <pc:sldMkLst>
          <pc:docMk/>
          <pc:sldMk cId="4257536088" sldId="2147474615"/>
        </pc:sldMkLst>
        <pc:spChg chg="mod">
          <ac:chgData name="DOMINGUEZ, Morgane" userId="d29c428e-ee62-4017-a838-521138d5b01c" providerId="ADAL" clId="{B5D2A2C9-156E-43BC-B055-279C02D77F74}" dt="2025-02-18T17:16:00.124" v="225" actId="1076"/>
          <ac:spMkLst>
            <pc:docMk/>
            <pc:sldMk cId="4257536088" sldId="2147474615"/>
            <ac:spMk id="5" creationId="{3A1A08D0-0E4F-F75D-B747-95C223BA5B9B}"/>
          </ac:spMkLst>
        </pc:spChg>
        <pc:picChg chg="del">
          <ac:chgData name="DOMINGUEZ, Morgane" userId="d29c428e-ee62-4017-a838-521138d5b01c" providerId="ADAL" clId="{B5D2A2C9-156E-43BC-B055-279C02D77F74}" dt="2025-02-18T17:08:21.104" v="78" actId="478"/>
          <ac:picMkLst>
            <pc:docMk/>
            <pc:sldMk cId="4257536088" sldId="2147474615"/>
            <ac:picMk id="2" creationId="{4DA06134-EB8E-3BF0-0D83-563AACC8B7A4}"/>
          </ac:picMkLst>
        </pc:picChg>
      </pc:sldChg>
      <pc:sldChg chg="delSp modSp mod modTransition delAnim modAnim modNotesTx">
        <pc:chgData name="DOMINGUEZ, Morgane" userId="d29c428e-ee62-4017-a838-521138d5b01c" providerId="ADAL" clId="{B5D2A2C9-156E-43BC-B055-279C02D77F74}" dt="2025-02-18T17:20:12.443" v="267"/>
        <pc:sldMkLst>
          <pc:docMk/>
          <pc:sldMk cId="892742443" sldId="2147474624"/>
        </pc:sldMkLst>
        <pc:spChg chg="mod">
          <ac:chgData name="DOMINGUEZ, Morgane" userId="d29c428e-ee62-4017-a838-521138d5b01c" providerId="ADAL" clId="{B5D2A2C9-156E-43BC-B055-279C02D77F74}" dt="2025-02-18T17:15:44.131" v="222" actId="1076"/>
          <ac:spMkLst>
            <pc:docMk/>
            <pc:sldMk cId="892742443" sldId="2147474624"/>
            <ac:spMk id="13" creationId="{6104649F-E14C-D4AC-C8C5-53110DE05F76}"/>
          </ac:spMkLst>
        </pc:spChg>
        <pc:picChg chg="del">
          <ac:chgData name="DOMINGUEZ, Morgane" userId="d29c428e-ee62-4017-a838-521138d5b01c" providerId="ADAL" clId="{B5D2A2C9-156E-43BC-B055-279C02D77F74}" dt="2025-02-18T17:08:17.818" v="73" actId="478"/>
          <ac:picMkLst>
            <pc:docMk/>
            <pc:sldMk cId="892742443" sldId="2147474624"/>
            <ac:picMk id="7" creationId="{7E3EE52B-BD91-112E-0709-ADDA57264A12}"/>
          </ac:picMkLst>
        </pc:picChg>
      </pc:sldChg>
      <pc:sldChg chg="delSp modSp mod modTransition delAnim modNotesTx">
        <pc:chgData name="DOMINGUEZ, Morgane" userId="d29c428e-ee62-4017-a838-521138d5b01c" providerId="ADAL" clId="{B5D2A2C9-156E-43BC-B055-279C02D77F74}" dt="2025-02-18T17:21:00.221" v="275"/>
        <pc:sldMkLst>
          <pc:docMk/>
          <pc:sldMk cId="2849894684" sldId="2147474632"/>
        </pc:sldMkLst>
        <pc:spChg chg="mod">
          <ac:chgData name="DOMINGUEZ, Morgane" userId="d29c428e-ee62-4017-a838-521138d5b01c" providerId="ADAL" clId="{B5D2A2C9-156E-43BC-B055-279C02D77F74}" dt="2025-02-18T17:17:05.991" v="246" actId="1076"/>
          <ac:spMkLst>
            <pc:docMk/>
            <pc:sldMk cId="2849894684" sldId="2147474632"/>
            <ac:spMk id="6" creationId="{BD31179B-8799-35B8-8AF4-BB5181055D30}"/>
          </ac:spMkLst>
        </pc:spChg>
        <pc:picChg chg="del">
          <ac:chgData name="DOMINGUEZ, Morgane" userId="d29c428e-ee62-4017-a838-521138d5b01c" providerId="ADAL" clId="{B5D2A2C9-156E-43BC-B055-279C02D77F74}" dt="2025-02-18T17:08:41.915" v="94" actId="478"/>
          <ac:picMkLst>
            <pc:docMk/>
            <pc:sldMk cId="2849894684" sldId="2147474632"/>
            <ac:picMk id="4" creationId="{BCD82D96-09FA-D691-653A-3A1DF59BE56B}"/>
          </ac:picMkLst>
        </pc:picChg>
      </pc:sldChg>
      <pc:sldChg chg="addSp delSp modSp mod modTransition delAnim modNotesTx">
        <pc:chgData name="DOMINGUEZ, Morgane" userId="d29c428e-ee62-4017-a838-521138d5b01c" providerId="ADAL" clId="{B5D2A2C9-156E-43BC-B055-279C02D77F74}" dt="2025-02-18T17:18:15.001" v="248"/>
        <pc:sldMkLst>
          <pc:docMk/>
          <pc:sldMk cId="674776575" sldId="2147474634"/>
        </pc:sldMkLst>
        <pc:spChg chg="del">
          <ac:chgData name="DOMINGUEZ, Morgane" userId="d29c428e-ee62-4017-a838-521138d5b01c" providerId="ADAL" clId="{B5D2A2C9-156E-43BC-B055-279C02D77F74}" dt="2025-02-18T17:13:27.641" v="199" actId="478"/>
          <ac:spMkLst>
            <pc:docMk/>
            <pc:sldMk cId="674776575" sldId="2147474634"/>
            <ac:spMk id="6" creationId="{AB4B30EE-FD22-0CD2-608B-149AE37ABC3E}"/>
          </ac:spMkLst>
        </pc:spChg>
        <pc:picChg chg="del">
          <ac:chgData name="DOMINGUEZ, Morgane" userId="d29c428e-ee62-4017-a838-521138d5b01c" providerId="ADAL" clId="{B5D2A2C9-156E-43BC-B055-279C02D77F74}" dt="2025-02-18T17:06:56.332" v="1" actId="478"/>
          <ac:picMkLst>
            <pc:docMk/>
            <pc:sldMk cId="674776575" sldId="2147474634"/>
            <ac:picMk id="4" creationId="{F4D96A6E-B066-08E4-B308-5C95A548C7CE}"/>
          </ac:picMkLst>
        </pc:picChg>
        <pc:picChg chg="del">
          <ac:chgData name="DOMINGUEZ, Morgane" userId="d29c428e-ee62-4017-a838-521138d5b01c" providerId="ADAL" clId="{B5D2A2C9-156E-43BC-B055-279C02D77F74}" dt="2025-02-18T17:13:25.819" v="198" actId="21"/>
          <ac:picMkLst>
            <pc:docMk/>
            <pc:sldMk cId="674776575" sldId="2147474634"/>
            <ac:picMk id="5" creationId="{1FAFE573-C4CE-DD7D-8BD0-BEE07E74B42F}"/>
          </ac:picMkLst>
        </pc:picChg>
        <pc:picChg chg="add mod">
          <ac:chgData name="DOMINGUEZ, Morgane" userId="d29c428e-ee62-4017-a838-521138d5b01c" providerId="ADAL" clId="{B5D2A2C9-156E-43BC-B055-279C02D77F74}" dt="2025-02-18T17:13:29.030" v="200"/>
          <ac:picMkLst>
            <pc:docMk/>
            <pc:sldMk cId="674776575" sldId="2147474634"/>
            <ac:picMk id="7" creationId="{1FAFE573-C4CE-DD7D-8BD0-BEE07E74B42F}"/>
          </ac:picMkLst>
        </pc:picChg>
      </pc:sldChg>
      <pc:sldChg chg="addSp delSp modSp mod modTransition delAnim modNotesTx">
        <pc:chgData name="DOMINGUEZ, Morgane" userId="d29c428e-ee62-4017-a838-521138d5b01c" providerId="ADAL" clId="{B5D2A2C9-156E-43BC-B055-279C02D77F74}" dt="2025-02-18T17:18:33.426" v="251"/>
        <pc:sldMkLst>
          <pc:docMk/>
          <pc:sldMk cId="2520317998" sldId="2147474683"/>
        </pc:sldMkLst>
        <pc:spChg chg="del">
          <ac:chgData name="DOMINGUEZ, Morgane" userId="d29c428e-ee62-4017-a838-521138d5b01c" providerId="ADAL" clId="{B5D2A2C9-156E-43BC-B055-279C02D77F74}" dt="2025-02-18T17:13:57.887" v="204" actId="478"/>
          <ac:spMkLst>
            <pc:docMk/>
            <pc:sldMk cId="2520317998" sldId="2147474683"/>
            <ac:spMk id="7" creationId="{9FA8E53F-F104-28B2-2357-D51B5BBC8F67}"/>
          </ac:spMkLst>
        </pc:spChg>
        <pc:picChg chg="del">
          <ac:chgData name="DOMINGUEZ, Morgane" userId="d29c428e-ee62-4017-a838-521138d5b01c" providerId="ADAL" clId="{B5D2A2C9-156E-43BC-B055-279C02D77F74}" dt="2025-02-18T17:07:07.673" v="11" actId="478"/>
          <ac:picMkLst>
            <pc:docMk/>
            <pc:sldMk cId="2520317998" sldId="2147474683"/>
            <ac:picMk id="3" creationId="{FB1F5105-266D-0B5D-A6DB-B80DF51C44D1}"/>
          </ac:picMkLst>
        </pc:picChg>
        <pc:picChg chg="del">
          <ac:chgData name="DOMINGUEZ, Morgane" userId="d29c428e-ee62-4017-a838-521138d5b01c" providerId="ADAL" clId="{B5D2A2C9-156E-43BC-B055-279C02D77F74}" dt="2025-02-18T17:13:54.879" v="203" actId="21"/>
          <ac:picMkLst>
            <pc:docMk/>
            <pc:sldMk cId="2520317998" sldId="2147474683"/>
            <ac:picMk id="8" creationId="{89459F67-B308-3EDE-0C1F-D42CA82A1A2E}"/>
          </ac:picMkLst>
        </pc:picChg>
        <pc:picChg chg="add mod ord">
          <ac:chgData name="DOMINGUEZ, Morgane" userId="d29c428e-ee62-4017-a838-521138d5b01c" providerId="ADAL" clId="{B5D2A2C9-156E-43BC-B055-279C02D77F74}" dt="2025-02-18T17:14:01.639" v="206" actId="167"/>
          <ac:picMkLst>
            <pc:docMk/>
            <pc:sldMk cId="2520317998" sldId="2147474683"/>
            <ac:picMk id="9" creationId="{89459F67-B308-3EDE-0C1F-D42CA82A1A2E}"/>
          </ac:picMkLst>
        </pc:picChg>
      </pc:sldChg>
      <pc:sldChg chg="delSp mod modTransition delAnim modNotesTx">
        <pc:chgData name="DOMINGUEZ, Morgane" userId="d29c428e-ee62-4017-a838-521138d5b01c" providerId="ADAL" clId="{B5D2A2C9-156E-43BC-B055-279C02D77F74}" dt="2025-02-18T17:19:16.595" v="258"/>
        <pc:sldMkLst>
          <pc:docMk/>
          <pc:sldMk cId="1879531731" sldId="2147474684"/>
        </pc:sldMkLst>
        <pc:spChg chg="del">
          <ac:chgData name="DOMINGUEZ, Morgane" userId="d29c428e-ee62-4017-a838-521138d5b01c" providerId="ADAL" clId="{B5D2A2C9-156E-43BC-B055-279C02D77F74}" dt="2025-02-18T17:14:53.459" v="213" actId="478"/>
          <ac:spMkLst>
            <pc:docMk/>
            <pc:sldMk cId="1879531731" sldId="2147474684"/>
            <ac:spMk id="6" creationId="{2056BCD7-AA7E-97C2-5007-AAA6E9F075A6}"/>
          </ac:spMkLst>
        </pc:spChg>
        <pc:picChg chg="del">
          <ac:chgData name="DOMINGUEZ, Morgane" userId="d29c428e-ee62-4017-a838-521138d5b01c" providerId="ADAL" clId="{B5D2A2C9-156E-43BC-B055-279C02D77F74}" dt="2025-02-18T17:07:47.559" v="48" actId="478"/>
          <ac:picMkLst>
            <pc:docMk/>
            <pc:sldMk cId="1879531731" sldId="2147474684"/>
            <ac:picMk id="3" creationId="{39F89E30-CAD4-C645-2D3A-382C83328591}"/>
          </ac:picMkLst>
        </pc:picChg>
      </pc:sldChg>
      <pc:sldChg chg="delSp mod modTransition delAnim modNotesTx">
        <pc:chgData name="DOMINGUEZ, Morgane" userId="d29c428e-ee62-4017-a838-521138d5b01c" providerId="ADAL" clId="{B5D2A2C9-156E-43BC-B055-279C02D77F74}" dt="2025-02-18T17:19:42.460" v="262"/>
        <pc:sldMkLst>
          <pc:docMk/>
          <pc:sldMk cId="4049796204" sldId="2147474685"/>
        </pc:sldMkLst>
        <pc:spChg chg="del">
          <ac:chgData name="DOMINGUEZ, Morgane" userId="d29c428e-ee62-4017-a838-521138d5b01c" providerId="ADAL" clId="{B5D2A2C9-156E-43BC-B055-279C02D77F74}" dt="2025-02-18T17:15:15.275" v="217" actId="478"/>
          <ac:spMkLst>
            <pc:docMk/>
            <pc:sldMk cId="4049796204" sldId="2147474685"/>
            <ac:spMk id="8" creationId="{87B9B52C-B6F0-E4F8-B0E6-0F26D566C0CA}"/>
          </ac:spMkLst>
        </pc:spChg>
        <pc:picChg chg="del">
          <ac:chgData name="DOMINGUEZ, Morgane" userId="d29c428e-ee62-4017-a838-521138d5b01c" providerId="ADAL" clId="{B5D2A2C9-156E-43BC-B055-279C02D77F74}" dt="2025-02-18T17:08:00.643" v="59" actId="478"/>
          <ac:picMkLst>
            <pc:docMk/>
            <pc:sldMk cId="4049796204" sldId="2147474685"/>
            <ac:picMk id="3" creationId="{F48295A4-5F9C-97B0-7CF5-6EAF4CF6032A}"/>
          </ac:picMkLst>
        </pc:picChg>
      </pc:sldChg>
      <pc:sldChg chg="delSp modSp mod modTransition delAnim modAnim modNotesTx">
        <pc:chgData name="DOMINGUEZ, Morgane" userId="d29c428e-ee62-4017-a838-521138d5b01c" providerId="ADAL" clId="{B5D2A2C9-156E-43BC-B055-279C02D77F74}" dt="2025-02-18T17:18:27.762" v="250"/>
        <pc:sldMkLst>
          <pc:docMk/>
          <pc:sldMk cId="2058403192" sldId="2147474686"/>
        </pc:sldMkLst>
        <pc:spChg chg="mod">
          <ac:chgData name="DOMINGUEZ, Morgane" userId="d29c428e-ee62-4017-a838-521138d5b01c" providerId="ADAL" clId="{B5D2A2C9-156E-43BC-B055-279C02D77F74}" dt="2025-02-18T17:13:50.497" v="202" actId="255"/>
          <ac:spMkLst>
            <pc:docMk/>
            <pc:sldMk cId="2058403192" sldId="2147474686"/>
            <ac:spMk id="12" creationId="{2E2F8EB9-81BC-FCC4-5624-2153C61AA785}"/>
          </ac:spMkLst>
        </pc:spChg>
        <pc:picChg chg="del">
          <ac:chgData name="DOMINGUEZ, Morgane" userId="d29c428e-ee62-4017-a838-521138d5b01c" providerId="ADAL" clId="{B5D2A2C9-156E-43BC-B055-279C02D77F74}" dt="2025-02-18T17:07:03.965" v="8" actId="478"/>
          <ac:picMkLst>
            <pc:docMk/>
            <pc:sldMk cId="2058403192" sldId="2147474686"/>
            <ac:picMk id="2" creationId="{BE0AD7C5-49EE-CF13-2D5E-E16FED8FB61F}"/>
          </ac:picMkLst>
        </pc:picChg>
      </pc:sldChg>
      <pc:sldChg chg="delSp modSp mod modTransition delAnim modAnim modNotesTx">
        <pc:chgData name="DOMINGUEZ, Morgane" userId="d29c428e-ee62-4017-a838-521138d5b01c" providerId="ADAL" clId="{B5D2A2C9-156E-43BC-B055-279C02D77F74}" dt="2025-02-18T17:18:38.426" v="252"/>
        <pc:sldMkLst>
          <pc:docMk/>
          <pc:sldMk cId="610083595" sldId="2147474688"/>
        </pc:sldMkLst>
        <pc:spChg chg="mod">
          <ac:chgData name="DOMINGUEZ, Morgane" userId="d29c428e-ee62-4017-a838-521138d5b01c" providerId="ADAL" clId="{B5D2A2C9-156E-43BC-B055-279C02D77F74}" dt="2025-02-18T17:14:07.756" v="207" actId="255"/>
          <ac:spMkLst>
            <pc:docMk/>
            <pc:sldMk cId="610083595" sldId="2147474688"/>
            <ac:spMk id="10" creationId="{3E17AF13-85B3-CE2A-C316-06A18F63AD5D}"/>
          </ac:spMkLst>
        </pc:spChg>
        <pc:picChg chg="del">
          <ac:chgData name="DOMINGUEZ, Morgane" userId="d29c428e-ee62-4017-a838-521138d5b01c" providerId="ADAL" clId="{B5D2A2C9-156E-43BC-B055-279C02D77F74}" dt="2025-02-18T17:07:11.049" v="12" actId="478"/>
          <ac:picMkLst>
            <pc:docMk/>
            <pc:sldMk cId="610083595" sldId="2147474688"/>
            <ac:picMk id="2" creationId="{40FCDB88-DE9F-AEB9-DE83-F14957F0675E}"/>
          </ac:picMkLst>
        </pc:picChg>
      </pc:sldChg>
      <pc:sldChg chg="delSp modSp mod modTransition delAnim modAnim modNotesTx">
        <pc:chgData name="DOMINGUEZ, Morgane" userId="d29c428e-ee62-4017-a838-521138d5b01c" providerId="ADAL" clId="{B5D2A2C9-156E-43BC-B055-279C02D77F74}" dt="2025-02-18T17:18:44.591" v="253"/>
        <pc:sldMkLst>
          <pc:docMk/>
          <pc:sldMk cId="1405605004" sldId="2147474689"/>
        </pc:sldMkLst>
        <pc:spChg chg="mod">
          <ac:chgData name="DOMINGUEZ, Morgane" userId="d29c428e-ee62-4017-a838-521138d5b01c" providerId="ADAL" clId="{B5D2A2C9-156E-43BC-B055-279C02D77F74}" dt="2025-02-18T17:14:14.778" v="208" actId="255"/>
          <ac:spMkLst>
            <pc:docMk/>
            <pc:sldMk cId="1405605004" sldId="2147474689"/>
            <ac:spMk id="13" creationId="{D6A86188-139F-C4E1-5932-21ACA077292A}"/>
          </ac:spMkLst>
        </pc:spChg>
        <pc:picChg chg="del">
          <ac:chgData name="DOMINGUEZ, Morgane" userId="d29c428e-ee62-4017-a838-521138d5b01c" providerId="ADAL" clId="{B5D2A2C9-156E-43BC-B055-279C02D77F74}" dt="2025-02-18T17:07:16.689" v="22" actId="478"/>
          <ac:picMkLst>
            <pc:docMk/>
            <pc:sldMk cId="1405605004" sldId="2147474689"/>
            <ac:picMk id="8" creationId="{5D50F96D-B91A-3C24-27E0-5525375EE1C0}"/>
          </ac:picMkLst>
        </pc:picChg>
      </pc:sldChg>
      <pc:sldChg chg="delSp modSp mod modTransition delAnim modAnim modNotesTx">
        <pc:chgData name="DOMINGUEZ, Morgane" userId="d29c428e-ee62-4017-a838-521138d5b01c" providerId="ADAL" clId="{B5D2A2C9-156E-43BC-B055-279C02D77F74}" dt="2025-02-18T17:18:51.551" v="254"/>
        <pc:sldMkLst>
          <pc:docMk/>
          <pc:sldMk cId="459089451" sldId="2147474690"/>
        </pc:sldMkLst>
        <pc:spChg chg="mod">
          <ac:chgData name="DOMINGUEZ, Morgane" userId="d29c428e-ee62-4017-a838-521138d5b01c" providerId="ADAL" clId="{B5D2A2C9-156E-43BC-B055-279C02D77F74}" dt="2025-02-18T17:14:20.730" v="209" actId="255"/>
          <ac:spMkLst>
            <pc:docMk/>
            <pc:sldMk cId="459089451" sldId="2147474690"/>
            <ac:spMk id="14" creationId="{3D529D92-2578-2171-E4D8-5E3AF529803A}"/>
          </ac:spMkLst>
        </pc:spChg>
        <pc:picChg chg="del">
          <ac:chgData name="DOMINGUEZ, Morgane" userId="d29c428e-ee62-4017-a838-521138d5b01c" providerId="ADAL" clId="{B5D2A2C9-156E-43BC-B055-279C02D77F74}" dt="2025-02-18T17:07:26.010" v="34" actId="478"/>
          <ac:picMkLst>
            <pc:docMk/>
            <pc:sldMk cId="459089451" sldId="2147474690"/>
            <ac:picMk id="2" creationId="{95FDFF2D-94A9-E1D8-0C17-502B9273095D}"/>
          </ac:picMkLst>
        </pc:picChg>
      </pc:sldChg>
      <pc:sldChg chg="delSp modSp mod modTransition delAnim modAnim modNotesTx">
        <pc:chgData name="DOMINGUEZ, Morgane" userId="d29c428e-ee62-4017-a838-521138d5b01c" providerId="ADAL" clId="{B5D2A2C9-156E-43BC-B055-279C02D77F74}" dt="2025-02-18T17:18:57.185" v="255"/>
        <pc:sldMkLst>
          <pc:docMk/>
          <pc:sldMk cId="249542554" sldId="2147474691"/>
        </pc:sldMkLst>
        <pc:spChg chg="mod">
          <ac:chgData name="DOMINGUEZ, Morgane" userId="d29c428e-ee62-4017-a838-521138d5b01c" providerId="ADAL" clId="{B5D2A2C9-156E-43BC-B055-279C02D77F74}" dt="2025-02-18T17:14:27.334" v="210" actId="255"/>
          <ac:spMkLst>
            <pc:docMk/>
            <pc:sldMk cId="249542554" sldId="2147474691"/>
            <ac:spMk id="13" creationId="{AA1E77BB-65AF-116D-FA72-1E37555688F5}"/>
          </ac:spMkLst>
        </pc:spChg>
        <pc:picChg chg="del">
          <ac:chgData name="DOMINGUEZ, Morgane" userId="d29c428e-ee62-4017-a838-521138d5b01c" providerId="ADAL" clId="{B5D2A2C9-156E-43BC-B055-279C02D77F74}" dt="2025-02-18T17:07:36.336" v="38" actId="478"/>
          <ac:picMkLst>
            <pc:docMk/>
            <pc:sldMk cId="249542554" sldId="2147474691"/>
            <ac:picMk id="15" creationId="{6ACB7482-7E37-09D0-1499-0ABC9FF0E017}"/>
          </ac:picMkLst>
        </pc:picChg>
      </pc:sldChg>
      <pc:sldChg chg="delSp modSp mod modTransition delAnim modAnim modNotesTx">
        <pc:chgData name="DOMINGUEZ, Morgane" userId="d29c428e-ee62-4017-a838-521138d5b01c" providerId="ADAL" clId="{B5D2A2C9-156E-43BC-B055-279C02D77F74}" dt="2025-02-18T17:19:04.695" v="256"/>
        <pc:sldMkLst>
          <pc:docMk/>
          <pc:sldMk cId="2888883928" sldId="2147474692"/>
        </pc:sldMkLst>
        <pc:spChg chg="mod">
          <ac:chgData name="DOMINGUEZ, Morgane" userId="d29c428e-ee62-4017-a838-521138d5b01c" providerId="ADAL" clId="{B5D2A2C9-156E-43BC-B055-279C02D77F74}" dt="2025-02-18T17:14:32.822" v="211" actId="255"/>
          <ac:spMkLst>
            <pc:docMk/>
            <pc:sldMk cId="2888883928" sldId="2147474692"/>
            <ac:spMk id="12" creationId="{F7C5B4E8-2FC3-2B88-43CA-C79327C6041C}"/>
          </ac:spMkLst>
        </pc:spChg>
        <pc:picChg chg="del">
          <ac:chgData name="DOMINGUEZ, Morgane" userId="d29c428e-ee62-4017-a838-521138d5b01c" providerId="ADAL" clId="{B5D2A2C9-156E-43BC-B055-279C02D77F74}" dt="2025-02-18T17:07:40.529" v="41" actId="478"/>
          <ac:picMkLst>
            <pc:docMk/>
            <pc:sldMk cId="2888883928" sldId="2147474692"/>
            <ac:picMk id="18" creationId="{41022F2F-CB04-90F1-C7BC-5124F46A63E8}"/>
          </ac:picMkLst>
        </pc:picChg>
      </pc:sldChg>
      <pc:sldChg chg="delSp modSp mod modTransition delAnim modAnim modNotesTx">
        <pc:chgData name="DOMINGUEZ, Morgane" userId="d29c428e-ee62-4017-a838-521138d5b01c" providerId="ADAL" clId="{B5D2A2C9-156E-43BC-B055-279C02D77F74}" dt="2025-02-18T17:19:10.898" v="257"/>
        <pc:sldMkLst>
          <pc:docMk/>
          <pc:sldMk cId="2122902858" sldId="2147474693"/>
        </pc:sldMkLst>
        <pc:spChg chg="mod">
          <ac:chgData name="DOMINGUEZ, Morgane" userId="d29c428e-ee62-4017-a838-521138d5b01c" providerId="ADAL" clId="{B5D2A2C9-156E-43BC-B055-279C02D77F74}" dt="2025-02-18T17:14:47.157" v="212" actId="255"/>
          <ac:spMkLst>
            <pc:docMk/>
            <pc:sldMk cId="2122902858" sldId="2147474693"/>
            <ac:spMk id="14" creationId="{D066C219-C5F4-A27A-4C65-E1753A645B04}"/>
          </ac:spMkLst>
        </pc:spChg>
        <pc:picChg chg="del">
          <ac:chgData name="DOMINGUEZ, Morgane" userId="d29c428e-ee62-4017-a838-521138d5b01c" providerId="ADAL" clId="{B5D2A2C9-156E-43BC-B055-279C02D77F74}" dt="2025-02-18T17:07:43.988" v="45" actId="478"/>
          <ac:picMkLst>
            <pc:docMk/>
            <pc:sldMk cId="2122902858" sldId="2147474693"/>
            <ac:picMk id="2" creationId="{FF08E7FF-B75B-3488-7427-D26B6E6B4ABD}"/>
          </ac:picMkLst>
        </pc:picChg>
      </pc:sldChg>
      <pc:sldChg chg="delSp modSp mod modTransition delAnim modAnim modNotesTx">
        <pc:chgData name="DOMINGUEZ, Morgane" userId="d29c428e-ee62-4017-a838-521138d5b01c" providerId="ADAL" clId="{B5D2A2C9-156E-43BC-B055-279C02D77F74}" dt="2025-02-18T17:19:22.713" v="259"/>
        <pc:sldMkLst>
          <pc:docMk/>
          <pc:sldMk cId="966581503" sldId="2147474694"/>
        </pc:sldMkLst>
        <pc:spChg chg="mod">
          <ac:chgData name="DOMINGUEZ, Morgane" userId="d29c428e-ee62-4017-a838-521138d5b01c" providerId="ADAL" clId="{B5D2A2C9-156E-43BC-B055-279C02D77F74}" dt="2025-02-18T17:14:59.287" v="214" actId="255"/>
          <ac:spMkLst>
            <pc:docMk/>
            <pc:sldMk cId="966581503" sldId="2147474694"/>
            <ac:spMk id="12" creationId="{7DE08982-3D55-37E0-ED3C-F7F3332D4C8F}"/>
          </ac:spMkLst>
        </pc:spChg>
        <pc:picChg chg="del">
          <ac:chgData name="DOMINGUEZ, Morgane" userId="d29c428e-ee62-4017-a838-521138d5b01c" providerId="ADAL" clId="{B5D2A2C9-156E-43BC-B055-279C02D77F74}" dt="2025-02-18T17:07:50.851" v="49" actId="478"/>
          <ac:picMkLst>
            <pc:docMk/>
            <pc:sldMk cId="966581503" sldId="2147474694"/>
            <ac:picMk id="8" creationId="{7DD5DF48-CC2D-1BC0-9863-1C3D7C1682FE}"/>
          </ac:picMkLst>
        </pc:picChg>
      </pc:sldChg>
      <pc:sldChg chg="delSp modSp mod modTransition delAnim modAnim modNotesTx">
        <pc:chgData name="DOMINGUEZ, Morgane" userId="d29c428e-ee62-4017-a838-521138d5b01c" providerId="ADAL" clId="{B5D2A2C9-156E-43BC-B055-279C02D77F74}" dt="2025-02-18T17:19:30.290" v="260"/>
        <pc:sldMkLst>
          <pc:docMk/>
          <pc:sldMk cId="69468439" sldId="2147474695"/>
        </pc:sldMkLst>
        <pc:spChg chg="mod">
          <ac:chgData name="DOMINGUEZ, Morgane" userId="d29c428e-ee62-4017-a838-521138d5b01c" providerId="ADAL" clId="{B5D2A2C9-156E-43BC-B055-279C02D77F74}" dt="2025-02-18T17:15:04.784" v="215" actId="255"/>
          <ac:spMkLst>
            <pc:docMk/>
            <pc:sldMk cId="69468439" sldId="2147474695"/>
            <ac:spMk id="10" creationId="{555ACB89-F0D7-8AA9-AA70-34E8E85DF104}"/>
          </ac:spMkLst>
        </pc:spChg>
        <pc:picChg chg="del">
          <ac:chgData name="DOMINGUEZ, Morgane" userId="d29c428e-ee62-4017-a838-521138d5b01c" providerId="ADAL" clId="{B5D2A2C9-156E-43BC-B055-279C02D77F74}" dt="2025-02-18T17:07:54.375" v="53" actId="478"/>
          <ac:picMkLst>
            <pc:docMk/>
            <pc:sldMk cId="69468439" sldId="2147474695"/>
            <ac:picMk id="2" creationId="{06ACACD0-357A-933F-FA4D-0788CC067DCD}"/>
          </ac:picMkLst>
        </pc:picChg>
      </pc:sldChg>
      <pc:sldChg chg="delSp modSp mod modTransition delAnim modAnim modNotesTx">
        <pc:chgData name="DOMINGUEZ, Morgane" userId="d29c428e-ee62-4017-a838-521138d5b01c" providerId="ADAL" clId="{B5D2A2C9-156E-43BC-B055-279C02D77F74}" dt="2025-02-18T17:19:36.458" v="261"/>
        <pc:sldMkLst>
          <pc:docMk/>
          <pc:sldMk cId="4184492343" sldId="2147474696"/>
        </pc:sldMkLst>
        <pc:spChg chg="mod">
          <ac:chgData name="DOMINGUEZ, Morgane" userId="d29c428e-ee62-4017-a838-521138d5b01c" providerId="ADAL" clId="{B5D2A2C9-156E-43BC-B055-279C02D77F74}" dt="2025-02-18T17:15:10.566" v="216" actId="255"/>
          <ac:spMkLst>
            <pc:docMk/>
            <pc:sldMk cId="4184492343" sldId="2147474696"/>
            <ac:spMk id="11" creationId="{EF3E42EA-73DA-7E9D-AE1F-DA9976E129B3}"/>
          </ac:spMkLst>
        </pc:spChg>
        <pc:picChg chg="del">
          <ac:chgData name="DOMINGUEZ, Morgane" userId="d29c428e-ee62-4017-a838-521138d5b01c" providerId="ADAL" clId="{B5D2A2C9-156E-43BC-B055-279C02D77F74}" dt="2025-02-18T17:07:57.568" v="56" actId="478"/>
          <ac:picMkLst>
            <pc:docMk/>
            <pc:sldMk cId="4184492343" sldId="2147474696"/>
            <ac:picMk id="2" creationId="{5898E62D-3E30-17B4-59C1-B789CEA8FC40}"/>
          </ac:picMkLst>
        </pc:picChg>
      </pc:sldChg>
      <pc:sldChg chg="delSp modSp mod modTransition delAnim modAnim modNotesTx">
        <pc:chgData name="DOMINGUEZ, Morgane" userId="d29c428e-ee62-4017-a838-521138d5b01c" providerId="ADAL" clId="{B5D2A2C9-156E-43BC-B055-279C02D77F74}" dt="2025-02-18T17:19:55.285" v="264"/>
        <pc:sldMkLst>
          <pc:docMk/>
          <pc:sldMk cId="522014985" sldId="2147474697"/>
        </pc:sldMkLst>
        <pc:spChg chg="mod">
          <ac:chgData name="DOMINGUEZ, Morgane" userId="d29c428e-ee62-4017-a838-521138d5b01c" providerId="ADAL" clId="{B5D2A2C9-156E-43BC-B055-279C02D77F74}" dt="2025-02-18T17:15:26.183" v="219" actId="255"/>
          <ac:spMkLst>
            <pc:docMk/>
            <pc:sldMk cId="522014985" sldId="2147474697"/>
            <ac:spMk id="24" creationId="{A218820F-5D1A-18B1-1AEA-C6739CCEDDC6}"/>
          </ac:spMkLst>
        </pc:spChg>
        <pc:picChg chg="del">
          <ac:chgData name="DOMINGUEZ, Morgane" userId="d29c428e-ee62-4017-a838-521138d5b01c" providerId="ADAL" clId="{B5D2A2C9-156E-43BC-B055-279C02D77F74}" dt="2025-02-18T17:08:06.822" v="63" actId="478"/>
          <ac:picMkLst>
            <pc:docMk/>
            <pc:sldMk cId="522014985" sldId="2147474697"/>
            <ac:picMk id="2" creationId="{B822D644-E19D-53DD-A7AD-8018E30D34ED}"/>
          </ac:picMkLst>
        </pc:picChg>
      </pc:sldChg>
      <pc:sldChg chg="delSp modSp mod modTransition delAnim modAnim modNotesTx">
        <pc:chgData name="DOMINGUEZ, Morgane" userId="d29c428e-ee62-4017-a838-521138d5b01c" providerId="ADAL" clId="{B5D2A2C9-156E-43BC-B055-279C02D77F74}" dt="2025-02-18T17:20:02.189" v="265"/>
        <pc:sldMkLst>
          <pc:docMk/>
          <pc:sldMk cId="2259876161" sldId="2147474698"/>
        </pc:sldMkLst>
        <pc:spChg chg="mod">
          <ac:chgData name="DOMINGUEZ, Morgane" userId="d29c428e-ee62-4017-a838-521138d5b01c" providerId="ADAL" clId="{B5D2A2C9-156E-43BC-B055-279C02D77F74}" dt="2025-02-18T17:15:31.626" v="220" actId="255"/>
          <ac:spMkLst>
            <pc:docMk/>
            <pc:sldMk cId="2259876161" sldId="2147474698"/>
            <ac:spMk id="12" creationId="{19423758-DE13-7242-A27E-E31FD82C5102}"/>
          </ac:spMkLst>
        </pc:spChg>
        <pc:picChg chg="del">
          <ac:chgData name="DOMINGUEZ, Morgane" userId="d29c428e-ee62-4017-a838-521138d5b01c" providerId="ADAL" clId="{B5D2A2C9-156E-43BC-B055-279C02D77F74}" dt="2025-02-18T17:08:11.050" v="67" actId="478"/>
          <ac:picMkLst>
            <pc:docMk/>
            <pc:sldMk cId="2259876161" sldId="2147474698"/>
            <ac:picMk id="2" creationId="{77DB878C-BCCC-BA62-6181-8FEBAA3C2D29}"/>
          </ac:picMkLst>
        </pc:picChg>
      </pc:sldChg>
      <pc:sldChg chg="delSp modSp mod modTransition delAnim modAnim modNotesTx">
        <pc:chgData name="DOMINGUEZ, Morgane" userId="d29c428e-ee62-4017-a838-521138d5b01c" providerId="ADAL" clId="{B5D2A2C9-156E-43BC-B055-279C02D77F74}" dt="2025-02-18T17:20:07.276" v="266"/>
        <pc:sldMkLst>
          <pc:docMk/>
          <pc:sldMk cId="2876010290" sldId="2147474699"/>
        </pc:sldMkLst>
        <pc:spChg chg="mod">
          <ac:chgData name="DOMINGUEZ, Morgane" userId="d29c428e-ee62-4017-a838-521138d5b01c" providerId="ADAL" clId="{B5D2A2C9-156E-43BC-B055-279C02D77F74}" dt="2025-02-18T17:15:36.657" v="221" actId="255"/>
          <ac:spMkLst>
            <pc:docMk/>
            <pc:sldMk cId="2876010290" sldId="2147474699"/>
            <ac:spMk id="13" creationId="{E36F3A8F-146F-9678-C837-4CCABC5C4962}"/>
          </ac:spMkLst>
        </pc:spChg>
        <pc:picChg chg="del">
          <ac:chgData name="DOMINGUEZ, Morgane" userId="d29c428e-ee62-4017-a838-521138d5b01c" providerId="ADAL" clId="{B5D2A2C9-156E-43BC-B055-279C02D77F74}" dt="2025-02-18T17:08:14.404" v="70" actId="478"/>
          <ac:picMkLst>
            <pc:docMk/>
            <pc:sldMk cId="2876010290" sldId="2147474699"/>
            <ac:picMk id="2" creationId="{6B740B55-AC14-EE52-2E19-09150FA9433A}"/>
          </ac:picMkLst>
        </pc:picChg>
      </pc:sldChg>
      <pc:sldChg chg="delSp modSp mod modTransition delAnim modAnim modNotesTx">
        <pc:chgData name="DOMINGUEZ, Morgane" userId="d29c428e-ee62-4017-a838-521138d5b01c" providerId="ADAL" clId="{B5D2A2C9-156E-43BC-B055-279C02D77F74}" dt="2025-02-18T17:19:48.233" v="263"/>
        <pc:sldMkLst>
          <pc:docMk/>
          <pc:sldMk cId="420830689" sldId="2147474700"/>
        </pc:sldMkLst>
        <pc:spChg chg="mod">
          <ac:chgData name="DOMINGUEZ, Morgane" userId="d29c428e-ee62-4017-a838-521138d5b01c" providerId="ADAL" clId="{B5D2A2C9-156E-43BC-B055-279C02D77F74}" dt="2025-02-18T17:15:20.948" v="218" actId="255"/>
          <ac:spMkLst>
            <pc:docMk/>
            <pc:sldMk cId="420830689" sldId="2147474700"/>
            <ac:spMk id="15" creationId="{215A7A0B-B61F-5743-6BFC-DBAC11DDEDDB}"/>
          </ac:spMkLst>
        </pc:spChg>
        <pc:picChg chg="del">
          <ac:chgData name="DOMINGUEZ, Morgane" userId="d29c428e-ee62-4017-a838-521138d5b01c" providerId="ADAL" clId="{B5D2A2C9-156E-43BC-B055-279C02D77F74}" dt="2025-02-18T17:08:03.514" v="60" actId="478"/>
          <ac:picMkLst>
            <pc:docMk/>
            <pc:sldMk cId="420830689" sldId="2147474700"/>
            <ac:picMk id="10" creationId="{11A64EB6-246E-E00A-412B-7DA644E0AE1A}"/>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3622C29-DEDC-47EA-9317-99A061EC34D3}" type="datetimeFigureOut">
              <a:rPr lang="en-US" smtClean="0"/>
              <a:t>2/18/2025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456EF30-4FE0-4EA9-8E5D-4D51CC2F6F0A}" type="slidenum">
              <a:rPr lang="en-US" smtClean="0"/>
              <a:t>‹#›</a:t>
            </a:fld>
            <a:endParaRPr lang="en-US"/>
          </a:p>
        </p:txBody>
      </p:sp>
    </p:spTree>
    <p:extLst>
      <p:ext uri="{BB962C8B-B14F-4D97-AF65-F5344CB8AC3E}">
        <p14:creationId xmlns:p14="http://schemas.microsoft.com/office/powerpoint/2010/main" val="36005744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Welcome to Module 4 of the GTFCC online course on the identification of PAMIs for cholera control.</a:t>
            </a:r>
          </a:p>
          <a:p>
            <a:endParaRPr lang="en-US" dirty="0"/>
          </a:p>
        </p:txBody>
      </p:sp>
      <p:sp>
        <p:nvSpPr>
          <p:cNvPr id="4" name="Slide Number Placeholder 3"/>
          <p:cNvSpPr>
            <a:spLocks noGrp="1"/>
          </p:cNvSpPr>
          <p:nvPr>
            <p:ph type="sldNum" sz="quarter" idx="5"/>
          </p:nvPr>
        </p:nvSpPr>
        <p:spPr/>
        <p:txBody>
          <a:bodyPr/>
          <a:lstStyle/>
          <a:p>
            <a:fld id="{3456EF30-4FE0-4EA9-8E5D-4D51CC2F6F0A}" type="slidenum">
              <a:rPr lang="en-US" smtClean="0"/>
              <a:t>1</a:t>
            </a:fld>
            <a:endParaRPr lang="en-US"/>
          </a:p>
        </p:txBody>
      </p:sp>
    </p:spTree>
    <p:extLst>
      <p:ext uri="{BB962C8B-B14F-4D97-AF65-F5344CB8AC3E}">
        <p14:creationId xmlns:p14="http://schemas.microsoft.com/office/powerpoint/2010/main" val="12117701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third and last day of the workshop is the moment to reach an agreement among all participants on the final list of PAMIs and to get organized for next steps.</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Building on outcomes from day 2, a consensus should be reached on the priority index threshold as well as, if applicable in your country, a consensus on the list of additional PAMIs.</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next steps to be organized are the preparation of the report on PAMI identification and of the request for a GTFCC PAMI review. For those, roles and responsibilities should be assigned, and timelines should be set.</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Lastly, the way forward for NCP development should also be discussed as well as, if applicable in your country, the way forward to develop a multi-year plan of action for preventive OCV.</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56EF30-4FE0-4EA9-8E5D-4D51CC2F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361190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As part of the preparation of the PAMI workshop, visuals and supporting material that will be displayed at the workshop should be prepared in advance.</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At a minimum, this should include supporting material to discuss scenarios for setting the priority index threshold, for example similar to sheet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R3</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of the PAMI Excel tool.</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In addition, shapefiles with priority index values should also be prepared in order to map PAMIs.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56EF30-4FE0-4EA9-8E5D-4D51CC2F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812436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We will now go through a few tips to run a successful stakeholder validation.</a:t>
            </a:r>
          </a:p>
          <a:p>
            <a:endParaRPr lang="en-US" dirty="0"/>
          </a:p>
        </p:txBody>
      </p:sp>
      <p:sp>
        <p:nvSpPr>
          <p:cNvPr id="4" name="Slide Number Placeholder 3"/>
          <p:cNvSpPr>
            <a:spLocks noGrp="1"/>
          </p:cNvSpPr>
          <p:nvPr>
            <p:ph type="sldNum" sz="quarter" idx="5"/>
          </p:nvPr>
        </p:nvSpPr>
        <p:spPr/>
        <p:txBody>
          <a:bodyPr/>
          <a:lstStyle/>
          <a:p>
            <a:fld id="{3456EF30-4FE0-4EA9-8E5D-4D51CC2F6F0A}" type="slidenum">
              <a:rPr lang="en-US" smtClean="0"/>
              <a:t>12</a:t>
            </a:fld>
            <a:endParaRPr lang="en-US"/>
          </a:p>
        </p:txBody>
      </p:sp>
    </p:spTree>
    <p:extLst>
      <p:ext uri="{BB962C8B-B14F-4D97-AF65-F5344CB8AC3E}">
        <p14:creationId xmlns:p14="http://schemas.microsoft.com/office/powerpoint/2010/main" val="16489939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chair and the facilitators play a key role to keep a sound decision-making process on track. This means ensuring that decisions on PAMIs are grounded on data and take into account operational implications.</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To keep a sound decision-making process on track, displaying the supporting material and the visuals prepared ahead of the workshop helps focus the attention and the discussions on data. </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In addition, the chair and the facilitators should encourage participants not to bring up personal opinions or impressions but as much as possible documented facts.</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Lastly, it is essential that the </a:t>
            </a: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practical and operational dimensions of PAMI identification be carefully considered in the decision-making process, in particular the feasibility of the NCP.</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56EF30-4FE0-4EA9-8E5D-4D51CC2F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44211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Group sessions in break-out are useful tools for a participative and engaging process.</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Group sessions give all participants greater opportunities to actively engage in the discussions compared to plenary sessions. In addition, group sessions can make the discussions more time effective by bringing together in a group, the participants who have convergent expertise and knowledge.</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Groups can be formed by cholera prevention and control pillar. This is helpful for example to discuss technical and practical considerations. </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Alternatively, groups can also be formed by regions. This is helpful for example to discuss specificities of the local context in particular to discuss additional PAMIs based on local vulnerability factors.</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For group sessions to be effective and fully beneficial, it is essential that each group be briefed on the objective of the session and be provided with an outline to structure the discussions such as guiding questions. </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In addition, a </a:t>
            </a: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facilitator, a note-taker, and a rapporteur should be designated in each group.</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56EF30-4FE0-4EA9-8E5D-4D51CC2F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71394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Throughout the workshop, discussions, decisions, and justifications for the decisions should be documented for traceability of the decision-making process.</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Note takers play a key role in ensuring comprehensive record keeping. </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In addition, during the workshop, note takers also support the chair and facilitators by flagging any decisions made without sufficient justifications. They also keep track of any unresolved discussions and make sure that they get addressed and solved.</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Note takers are encouraged to use the sheet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R5</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of the PAMI Excel tool to record discussions on specific geographic units. To that end, they may add columns in sheet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R5</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as needed.</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56EF30-4FE0-4EA9-8E5D-4D51CC2F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207562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Decisions on PAMIs are always made by consensus. We will walk you through the approaches that can facilitate consensus building.</a:t>
            </a:r>
          </a:p>
          <a:p>
            <a:endParaRPr lang="en-US" dirty="0"/>
          </a:p>
        </p:txBody>
      </p:sp>
      <p:sp>
        <p:nvSpPr>
          <p:cNvPr id="4" name="Slide Number Placeholder 3"/>
          <p:cNvSpPr>
            <a:spLocks noGrp="1"/>
          </p:cNvSpPr>
          <p:nvPr>
            <p:ph type="sldNum" sz="quarter" idx="5"/>
          </p:nvPr>
        </p:nvSpPr>
        <p:spPr/>
        <p:txBody>
          <a:bodyPr/>
          <a:lstStyle/>
          <a:p>
            <a:fld id="{3456EF30-4FE0-4EA9-8E5D-4D51CC2F6F0A}" type="slidenum">
              <a:rPr lang="en-US" smtClean="0"/>
              <a:t>16</a:t>
            </a:fld>
            <a:endParaRPr lang="en-US"/>
          </a:p>
        </p:txBody>
      </p:sp>
    </p:spTree>
    <p:extLst>
      <p:ext uri="{BB962C8B-B14F-4D97-AF65-F5344CB8AC3E}">
        <p14:creationId xmlns:p14="http://schemas.microsoft.com/office/powerpoint/2010/main" val="24722897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Reaching a consensus means that all participants are overall onboard with the decisions.</a:t>
            </a:r>
          </a:p>
          <a:p>
            <a:pPr marL="0" marR="0">
              <a:lnSpc>
                <a:spcPct val="107000"/>
              </a:lnSpc>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At the workshop, a consensus should be reached on three main dimensions:</a:t>
            </a:r>
          </a:p>
          <a:p>
            <a:pPr marL="342900" marR="0" lvl="0" indent="-342900">
              <a:lnSpc>
                <a:spcPct val="107000"/>
              </a:lnSpc>
              <a:spcBef>
                <a:spcPts val="0"/>
              </a:spcBef>
              <a:spcAft>
                <a:spcPts val="0"/>
              </a:spcAft>
              <a:buFont typeface="Calibri" panose="020F0502020204030204" pitchFamily="34" charset="0"/>
              <a:buChar cha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First, the priority index threshold;</a:t>
            </a:r>
          </a:p>
          <a:p>
            <a:pPr marL="342900" marR="0" lvl="0" indent="-342900">
              <a:lnSpc>
                <a:spcPct val="107000"/>
              </a:lnSpc>
              <a:spcBef>
                <a:spcPts val="0"/>
              </a:spcBef>
              <a:spcAft>
                <a:spcPts val="0"/>
              </a:spcAft>
              <a:buFont typeface="Calibri" panose="020F0502020204030204" pitchFamily="34" charset="0"/>
              <a:buChar cha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Then, whether or not there is a need to consider additional PAMIs based on vulnerability factors;</a:t>
            </a:r>
          </a:p>
          <a:p>
            <a:pPr marL="342900" marR="0" lvl="0" indent="-342900">
              <a:lnSpc>
                <a:spcPct val="107000"/>
              </a:lnSpc>
              <a:spcBef>
                <a:spcPts val="0"/>
              </a:spcBef>
              <a:spcAft>
                <a:spcPts val="800"/>
              </a:spcAft>
              <a:buFont typeface="Calibri" panose="020F0502020204030204" pitchFamily="34" charset="0"/>
              <a:buChar cha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And, if so, the list of additional PAMIs.</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As a general principle, consensus building is facilitated by objective decision-making grounded on data and operational considerations. This helps keep the decision-making process on track, setting aside personal opinions or impressions as well as unrealistic aspirations.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56EF30-4FE0-4EA9-8E5D-4D51CC2F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25968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To reach a consensus on the priority index threshold, different scenarios are discussed focusing on two dimensions.</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First, the expected feasibility of the NCP taking into account the number and the percentage of geographic units that would be PAMIs as well as the number and the percentage of the country population in PAMIs, depending on the selected threshold.</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other dimension is the potential public health impact of the NCP taking into account the percentage of cholera cases and the percentage of cholera deaths in PAMIs, depending on the selected threshold.</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Deciding on the threshold focuses on finding the best balance between these two dimensions in the country-specific context.</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56EF30-4FE0-4EA9-8E5D-4D51CC2F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31934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To reach a consensus on whether or not there is a need to consider additional PAMIs based on vulnerability factors, the first step is to assess and agree on whether the priority index may underestimate the cholera burden in any specific geographic unit with a priority index below the selected threshold value.</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If for specific geographic units there are tangible arguments that indicate that the priority index is likely to be less reliable in those units than in other units, then it is relevant to look into their vulnerability to cholera.</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 consensus should be reached on the list of geographic units which have a priority index value below the selected priority index threshold, and which also have lack of reliability of the priority index.</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56EF30-4FE0-4EA9-8E5D-4D51CC2F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66307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In this module, we will provide you some insights on how to organize a successful PAMI stakeholder validation.</a:t>
            </a:r>
          </a:p>
          <a:p>
            <a:endParaRPr lang="en-US" dirty="0"/>
          </a:p>
        </p:txBody>
      </p:sp>
      <p:sp>
        <p:nvSpPr>
          <p:cNvPr id="4" name="Slide Number Placeholder 3"/>
          <p:cNvSpPr>
            <a:spLocks noGrp="1"/>
          </p:cNvSpPr>
          <p:nvPr>
            <p:ph type="sldNum" sz="quarter" idx="5"/>
          </p:nvPr>
        </p:nvSpPr>
        <p:spPr/>
        <p:txBody>
          <a:bodyPr/>
          <a:lstStyle/>
          <a:p>
            <a:fld id="{3456EF30-4FE0-4EA9-8E5D-4D51CC2F6F0A}" type="slidenum">
              <a:rPr lang="en-US" smtClean="0"/>
              <a:t>2</a:t>
            </a:fld>
            <a:endParaRPr lang="en-US"/>
          </a:p>
        </p:txBody>
      </p:sp>
    </p:spTree>
    <p:extLst>
      <p:ext uri="{BB962C8B-B14F-4D97-AF65-F5344CB8AC3E}">
        <p14:creationId xmlns:p14="http://schemas.microsoft.com/office/powerpoint/2010/main" val="220117713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To reach a consensus on the list of additional PAMIs, the vulnerability to cholera is considered together with the feasibility of the NCP.</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Selecting additional PAMIs is a prioritization exercise. Geographic units that are most vulnerable to cholera should be prioritized, and the list of additional PAMIs should be narrowed down until implementing multisectoral interventions in PAMIs, including additional PAMIs, is considered realistically feasible.</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56EF30-4FE0-4EA9-8E5D-4D51CC2F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240719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As we wrap up this module, here are the important points to remember.</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Consensus building on the list of PAMIs is driven by the data and by operational considerations.</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Justifications for all decisions should be documented for traceability of the decision-making process.</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collaborative and participative discussions held at the stakeholder validation represent a key opportunity to maximize buy-in and multisectoral engagement in the NCP.</a:t>
            </a:r>
          </a:p>
          <a:p>
            <a:endParaRPr lang="en-US" dirty="0"/>
          </a:p>
        </p:txBody>
      </p:sp>
      <p:sp>
        <p:nvSpPr>
          <p:cNvPr id="4" name="Slide Number Placeholder 3"/>
          <p:cNvSpPr>
            <a:spLocks noGrp="1"/>
          </p:cNvSpPr>
          <p:nvPr>
            <p:ph type="sldNum" sz="quarter" idx="5"/>
          </p:nvPr>
        </p:nvSpPr>
        <p:spPr/>
        <p:txBody>
          <a:bodyPr/>
          <a:lstStyle/>
          <a:p>
            <a:fld id="{3456EF30-4FE0-4EA9-8E5D-4D51CC2F6F0A}" type="slidenum">
              <a:rPr lang="en-US" smtClean="0"/>
              <a:t>21</a:t>
            </a:fld>
            <a:endParaRPr lang="en-US"/>
          </a:p>
        </p:txBody>
      </p:sp>
    </p:spTree>
    <p:extLst>
      <p:ext uri="{BB962C8B-B14F-4D97-AF65-F5344CB8AC3E}">
        <p14:creationId xmlns:p14="http://schemas.microsoft.com/office/powerpoint/2010/main" val="23518803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Before moving on to the next module, we encourage you to take a short quiz. There are three questions in this quiz.</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0F8B4-8C60-4302-AB41-AAE2BE5F188A}"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46904962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Question 1. What is an expected benefit of having consensus from all parties on the final list of PAMIs?</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 It increases confidence that indicators are statistically significant.</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b) It ensures that all personal opinions and impressions are duly considered.</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c) It maximizes stakeholder engagement in the future NCP.</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d) It reduces the need for follow up training sessions.</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0F8B4-8C60-4302-AB41-AAE2BE5F188A}"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27255027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correct answer is c. Consensus from all parties on the final list of PAMIs maximizes stakeholder engagement in the future NCP.</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0F8B4-8C60-4302-AB41-AAE2BE5F188A}"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15934696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Question 2. Why group sessions might be useful at a stakeholder validation workshop?</a:t>
            </a:r>
          </a:p>
          <a:p>
            <a:pPr marL="342900" marR="0" lvl="0" indent="-342900">
              <a:lnSpc>
                <a:spcPct val="107000"/>
              </a:lnSpc>
              <a:spcBef>
                <a:spcPts val="0"/>
              </a:spcBef>
              <a:spcAft>
                <a:spcPts val="800"/>
              </a:spcAft>
              <a:buFont typeface="+mj-lt"/>
              <a:buAutoNum type="alphaLcParenR"/>
              <a:tabLst>
                <a:tab pos="228600" algn="l"/>
                <a:tab pos="457200" algn="l"/>
              </a:tabLs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To extend the duration of the workshop.</a:t>
            </a:r>
          </a:p>
          <a:p>
            <a:pPr marL="342900" marR="0" lvl="0" indent="-342900">
              <a:lnSpc>
                <a:spcPct val="107000"/>
              </a:lnSpc>
              <a:spcBef>
                <a:spcPts val="0"/>
              </a:spcBef>
              <a:spcAft>
                <a:spcPts val="800"/>
              </a:spcAft>
              <a:buFont typeface="+mj-lt"/>
              <a:buAutoNum type="alphaLcParenR"/>
              <a:tabLst>
                <a:tab pos="228600" algn="l"/>
                <a:tab pos="457200" algn="l"/>
              </a:tabLs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To channel convergent expertise and knowledge for more effective discussions. </a:t>
            </a:r>
          </a:p>
          <a:p>
            <a:pPr marL="342900" marR="0" lvl="0" indent="-342900">
              <a:lnSpc>
                <a:spcPct val="107000"/>
              </a:lnSpc>
              <a:spcBef>
                <a:spcPts val="0"/>
              </a:spcBef>
              <a:spcAft>
                <a:spcPts val="800"/>
              </a:spcAft>
              <a:buFont typeface="+mj-lt"/>
              <a:buAutoNum type="alphaLcParenR"/>
              <a:tabLst>
                <a:tab pos="228600" algn="l"/>
                <a:tab pos="457200" algn="l"/>
              </a:tabLs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To limit the number of participants.</a:t>
            </a:r>
          </a:p>
          <a:p>
            <a:pPr marL="342900" marR="0" lvl="0" indent="-342900">
              <a:lnSpc>
                <a:spcPct val="107000"/>
              </a:lnSpc>
              <a:spcBef>
                <a:spcPts val="0"/>
              </a:spcBef>
              <a:spcAft>
                <a:spcPts val="800"/>
              </a:spcAft>
              <a:buFont typeface="+mj-lt"/>
              <a:buAutoNum type="alphaLcParenR"/>
              <a:tabLst>
                <a:tab pos="228600" algn="l"/>
                <a:tab pos="457200" algn="l"/>
              </a:tabLs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To create closer bounds between participants.</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0F8B4-8C60-4302-AB41-AAE2BE5F188A}"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20596717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correct answer is b. Group sessions are a useful tool at the stakeholder validation to help bring together convergent expertise and knowledge in order to have more effective discussions.</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0F8B4-8C60-4302-AB41-AAE2BE5F188A}"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21184852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Question 3. This is the last question. What is the preferred way to assess the vulnerability to cholera of a geographic unit? </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 Historical anecdotes.</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b) Personal opinions. </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c) Common assumptions about this geographic unit.</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d) Recent and reliable data sources on vulnerability.</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0F8B4-8C60-4302-AB41-AAE2BE5F188A}"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97646002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correct answer is d. The preferred way to assess the vulnerability to cholera of a geographic unit is through recent and reliable data sources on vulnerability.</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0F8B4-8C60-4302-AB41-AAE2BE5F188A}"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67417275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We have now completed this module.</a:t>
            </a:r>
          </a:p>
          <a:p>
            <a:endParaRPr lang="en-US" dirty="0"/>
          </a:p>
        </p:txBody>
      </p:sp>
      <p:sp>
        <p:nvSpPr>
          <p:cNvPr id="4" name="Slide Number Placeholder 3"/>
          <p:cNvSpPr>
            <a:spLocks noGrp="1"/>
          </p:cNvSpPr>
          <p:nvPr>
            <p:ph type="sldNum" sz="quarter" idx="5"/>
          </p:nvPr>
        </p:nvSpPr>
        <p:spPr/>
        <p:txBody>
          <a:bodyPr/>
          <a:lstStyle/>
          <a:p>
            <a:fld id="{3456EF30-4FE0-4EA9-8E5D-4D51CC2F6F0A}" type="slidenum">
              <a:rPr lang="en-US" smtClean="0"/>
              <a:t>29</a:t>
            </a:fld>
            <a:endParaRPr lang="en-US"/>
          </a:p>
        </p:txBody>
      </p:sp>
    </p:spTree>
    <p:extLst>
      <p:ext uri="{BB962C8B-B14F-4D97-AF65-F5344CB8AC3E}">
        <p14:creationId xmlns:p14="http://schemas.microsoft.com/office/powerpoint/2010/main" val="1807949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After completing this module, you will be able to:</a:t>
            </a:r>
          </a:p>
          <a:p>
            <a:pPr marL="342900" marR="0" lvl="0" indent="-342900">
              <a:lnSpc>
                <a:spcPct val="107000"/>
              </a:lnSpc>
              <a:spcBef>
                <a:spcPts val="0"/>
              </a:spcBef>
              <a:spcAft>
                <a:spcPts val="0"/>
              </a:spcAft>
              <a:buFont typeface="Symbol" panose="05050102010706020507" pitchFamily="18" charset="2"/>
              <a:buChar cha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Explain the objectives of the stakeholder validation;</a:t>
            </a:r>
          </a:p>
          <a:p>
            <a:pPr marL="342900" marR="0" lvl="0" indent="-342900">
              <a:lnSpc>
                <a:spcPct val="107000"/>
              </a:lnSpc>
              <a:spcBef>
                <a:spcPts val="0"/>
              </a:spcBef>
              <a:spcAft>
                <a:spcPts val="0"/>
              </a:spcAft>
              <a:buFont typeface="Symbol" panose="05050102010706020507" pitchFamily="18" charset="2"/>
              <a:buChar cha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Describe how to prepare a PAMI validation workshop;</a:t>
            </a:r>
          </a:p>
          <a:p>
            <a:pPr marL="342900" marR="0" lvl="0" indent="-342900">
              <a:lnSpc>
                <a:spcPct val="107000"/>
              </a:lnSpc>
              <a:spcBef>
                <a:spcPts val="0"/>
              </a:spcBef>
              <a:spcAft>
                <a:spcPts val="0"/>
              </a:spcAft>
              <a:buFont typeface="Symbol" panose="05050102010706020507" pitchFamily="18" charset="2"/>
              <a:buChar cha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Describe how to run a PAMI validation workshop;</a:t>
            </a:r>
          </a:p>
          <a:p>
            <a:pPr marL="342900" marR="0" lvl="0" indent="-342900">
              <a:lnSpc>
                <a:spcPct val="107000"/>
              </a:lnSpc>
              <a:spcBef>
                <a:spcPts val="0"/>
              </a:spcBef>
              <a:spcAft>
                <a:spcPts val="0"/>
              </a:spcAft>
              <a:buFont typeface="Symbol" panose="05050102010706020507" pitchFamily="18" charset="2"/>
              <a:buChar cha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And, understand approaches to foster consensus on the list of PAMIs.</a:t>
            </a:r>
          </a:p>
          <a:p>
            <a:endParaRPr lang="en-US" dirty="0"/>
          </a:p>
        </p:txBody>
      </p:sp>
      <p:sp>
        <p:nvSpPr>
          <p:cNvPr id="4" name="Slide Number Placeholder 3"/>
          <p:cNvSpPr>
            <a:spLocks noGrp="1"/>
          </p:cNvSpPr>
          <p:nvPr>
            <p:ph type="sldNum" sz="quarter" idx="5"/>
          </p:nvPr>
        </p:nvSpPr>
        <p:spPr/>
        <p:txBody>
          <a:bodyPr/>
          <a:lstStyle/>
          <a:p>
            <a:fld id="{3456EF30-4FE0-4EA9-8E5D-4D51CC2F6F0A}" type="slidenum">
              <a:rPr lang="en-US" smtClean="0"/>
              <a:t>3</a:t>
            </a:fld>
            <a:endParaRPr lang="en-US"/>
          </a:p>
        </p:txBody>
      </p:sp>
    </p:spTree>
    <p:extLst>
      <p:ext uri="{BB962C8B-B14F-4D97-AF65-F5344CB8AC3E}">
        <p14:creationId xmlns:p14="http://schemas.microsoft.com/office/powerpoint/2010/main" val="41647577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PAMI stakeholder validation is an important moment for the identification of PAMIs for cholera control. This is when a priority index threshold is decided and, optionally, additional PAMIs based on vulnerability to cholera are agreed upon.</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outcome of a successful stakeholder validation is the final list of PAMIs with strong buy-in from all parties.</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To achieve the validation of PAMIs in a participative manner, it is recommended that the stakeholder validation be organized in the form of an on-site workshop. </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Experience shows that a 3-day workshop is ideal to achieve stakeholder validation. </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 key benefit of hosting the stakeholder validation as an onsite workshop is not only to foster participative discussions. Experience shows that onsite PAMI workshops also encourages collaboration across stakeholders which is essential for the successful continuation of the NCP process.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56EF30-4FE0-4EA9-8E5D-4D51CC2F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26322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Critical to a successful PAMI validation workshop is a thorough preparation of this important event.</a:t>
            </a:r>
          </a:p>
          <a:p>
            <a:endParaRPr lang="en-US" dirty="0"/>
          </a:p>
        </p:txBody>
      </p:sp>
      <p:sp>
        <p:nvSpPr>
          <p:cNvPr id="4" name="Slide Number Placeholder 3"/>
          <p:cNvSpPr>
            <a:spLocks noGrp="1"/>
          </p:cNvSpPr>
          <p:nvPr>
            <p:ph type="sldNum" sz="quarter" idx="5"/>
          </p:nvPr>
        </p:nvSpPr>
        <p:spPr/>
        <p:txBody>
          <a:bodyPr/>
          <a:lstStyle/>
          <a:p>
            <a:fld id="{3456EF30-4FE0-4EA9-8E5D-4D51CC2F6F0A}" type="slidenum">
              <a:rPr lang="en-US" smtClean="0"/>
              <a:t>5</a:t>
            </a:fld>
            <a:endParaRPr lang="en-US"/>
          </a:p>
        </p:txBody>
      </p:sp>
    </p:spTree>
    <p:extLst>
      <p:ext uri="{BB962C8B-B14F-4D97-AF65-F5344CB8AC3E}">
        <p14:creationId xmlns:p14="http://schemas.microsoft.com/office/powerpoint/2010/main" val="15617440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Careful preparation and anticipation are key success factors.</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Plan ahead to identify relevant stakeholders to be invited, prepare the agenda. Make sure to send out invitations well in advance to maximize attendance. Make the necessary arrangements for the logistics of the workshop. Prepare the supporting material and the visuals that will be displayed at the workshop. Confirm and brief speakers and facilitators. Do not forget to appoint and to brief a chair, and make sure to identify and to brief note-takers.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56EF30-4FE0-4EA9-8E5D-4D51CC2F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40786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When establishing the list of participants, make sure that the PAMI validation will be as multisectoral as possible. Consider inviting multiple sectors beyond the public health sector, such as WASH, finance, immunization, and so on. It is also advisable to invite representatives from different levels, ensuring that both the national level and subnational levels are represented.</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Overall, make sure that all organizations and partners that play an active role in cholera control in your country are given a chance to be involved in the PAMI validation.</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56EF30-4FE0-4EA9-8E5D-4D51CC2F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54977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Here is an example of a possible agenda for a PAMI workshop. Of course, this is indicative and is only provided as a basis for customization.</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focus of the first day can be to set the scene, as all participants may not yet be familiar with PAMIs.</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As background, updates on the cholera situation in your country can be presented covering the epidemiological situation, the cholera control strategies that have been implemented, along with the progress achieved and the challenges that have been faced. Cholera control pillar specific updates may also be very insightful.</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Then, you can bring participants up to speed on PAMI identification by walking them through the PAMI identification method.</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Lastly, present the outcomes of the first phase of PAMI identification, including the priority index and considerations for additional PAMIs based on vulnerability factors. </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Bring up for discussion, not only the key findings of the first phase of PAMI identification, but also and as importantly their potential limitations.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56EF30-4FE0-4EA9-8E5D-4D51CC2F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15522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focus of the second day can be on discussing the list of PAMIs in a participative manner. </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To discuss how to set the priority index threshold, different scenarios can be outlined in a plenary session. Then, these scenarios can be discussed in group sessions. Each group can then report in a plenary session on its thoughts and findings.</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If additional PAMIs based on cholera vulnerability are considered in your country, a similar approach can be followed to discuss additional PAMIs, mixing plenary sessions and group sessions.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56EF30-4FE0-4EA9-8E5D-4D51CC2F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49567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881FD0B-C1A5-427C-B478-DA2FEE032C4B}" type="datetime1">
              <a:rPr lang="en-US" smtClean="0"/>
              <a:t>2/18/2025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729DE2F-BC23-4D62-96EF-752FBEE2D8F0}" type="datetime1">
              <a:rPr lang="en-US" smtClean="0"/>
              <a:t>2/18/2025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6D9DF0A-78EA-4A76-B05B-90E74BB6108D}" type="datetime1">
              <a:rPr lang="en-US" smtClean="0"/>
              <a:t>2/18/2025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1371600" y="3188970"/>
            <a:ext cx="15544800" cy="276999"/>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2743200" y="5760720"/>
            <a:ext cx="128016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20666833-1EC1-4CB7-857E-01F180D7981A}" type="datetime1">
              <a:rPr lang="en-US" smtClean="0"/>
              <a:t>2/18/2025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3310236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632C3B95-0EE7-40F4-9133-EBB34ADDC64F}" type="datetime1">
              <a:rPr lang="en-US" smtClean="0"/>
              <a:t>2/18/2025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6719485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sz="half" idx="2"/>
          </p:nvPr>
        </p:nvSpPr>
        <p:spPr>
          <a:xfrm>
            <a:off x="914400" y="2366010"/>
            <a:ext cx="795528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9418320" y="2366010"/>
            <a:ext cx="7955280" cy="27699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CC55159-5A5C-48D0-9FDC-91F6FFF0FAFD}" type="datetime1">
              <a:rPr lang="en-US" smtClean="0"/>
              <a:t>2/18/2025</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5052090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25B0CEB5-D72E-4336-B507-5391F61F5DDE}" type="datetime1">
              <a:rPr lang="en-US" smtClean="0"/>
              <a:t>2/18/2025</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772890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65646562-DF56-4AC3-BAC3-65DED873D020}" type="datetime1">
              <a:rPr lang="en-US" smtClean="0"/>
              <a:t>2/18/2025</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2031797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A268DE-5850-577F-C289-4F4E55DD8BDE}"/>
              </a:ext>
            </a:extLst>
          </p:cNvPr>
          <p:cNvSpPr>
            <a:spLocks noGrp="1"/>
          </p:cNvSpPr>
          <p:nvPr>
            <p:ph type="ctrTitle"/>
          </p:nvPr>
        </p:nvSpPr>
        <p:spPr>
          <a:xfrm>
            <a:off x="2286000" y="1683545"/>
            <a:ext cx="13716000" cy="3581400"/>
          </a:xfrm>
        </p:spPr>
        <p:txBody>
          <a:bodyPr anchor="b"/>
          <a:lstStyle>
            <a:lvl1pPr algn="ctr">
              <a:defRPr sz="9000"/>
            </a:lvl1pPr>
          </a:lstStyle>
          <a:p>
            <a:r>
              <a:rPr lang="en-GB"/>
              <a:t>Click to edit Master title style</a:t>
            </a:r>
          </a:p>
        </p:txBody>
      </p:sp>
      <p:sp>
        <p:nvSpPr>
          <p:cNvPr id="3" name="Subtitle 2">
            <a:extLst>
              <a:ext uri="{FF2B5EF4-FFF2-40B4-BE49-F238E27FC236}">
                <a16:creationId xmlns:a16="http://schemas.microsoft.com/office/drawing/2014/main" id="{E66B5C60-A6AF-EEC6-17DE-E2B46A042304}"/>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GB"/>
              <a:t>Click to edit Master subtitle style</a:t>
            </a:r>
          </a:p>
        </p:txBody>
      </p:sp>
      <p:sp>
        <p:nvSpPr>
          <p:cNvPr id="4" name="Date Placeholder 3">
            <a:extLst>
              <a:ext uri="{FF2B5EF4-FFF2-40B4-BE49-F238E27FC236}">
                <a16:creationId xmlns:a16="http://schemas.microsoft.com/office/drawing/2014/main" id="{C70D7899-9E45-FFDB-2FE4-5D4F68B6C0C1}"/>
              </a:ext>
            </a:extLst>
          </p:cNvPr>
          <p:cNvSpPr>
            <a:spLocks noGrp="1"/>
          </p:cNvSpPr>
          <p:nvPr>
            <p:ph type="dt" sz="half" idx="10"/>
          </p:nvPr>
        </p:nvSpPr>
        <p:spPr/>
        <p:txBody>
          <a:bodyPr/>
          <a:lstStyle/>
          <a:p>
            <a:fld id="{BAB77EC5-4B35-4EB5-A6B6-518006D10DD5}" type="datetime1">
              <a:rPr lang="en-US" smtClean="0"/>
              <a:t>2/18/2025</a:t>
            </a:fld>
            <a:endParaRPr lang="en-GB"/>
          </a:p>
        </p:txBody>
      </p:sp>
      <p:sp>
        <p:nvSpPr>
          <p:cNvPr id="5" name="Footer Placeholder 4">
            <a:extLst>
              <a:ext uri="{FF2B5EF4-FFF2-40B4-BE49-F238E27FC236}">
                <a16:creationId xmlns:a16="http://schemas.microsoft.com/office/drawing/2014/main" id="{8E3BF3AD-05CF-03FF-8E54-7B076F3807F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429E68F-97AC-AA95-454E-152F9D316288}"/>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415553531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01232-7D79-27C0-717A-A6894CCC5F2F}"/>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A129163F-A421-3895-3F80-81E5E4B7FC9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9249398-41E9-1878-E92A-97F43A434181}"/>
              </a:ext>
            </a:extLst>
          </p:cNvPr>
          <p:cNvSpPr>
            <a:spLocks noGrp="1"/>
          </p:cNvSpPr>
          <p:nvPr>
            <p:ph type="dt" sz="half" idx="10"/>
          </p:nvPr>
        </p:nvSpPr>
        <p:spPr/>
        <p:txBody>
          <a:bodyPr/>
          <a:lstStyle/>
          <a:p>
            <a:fld id="{13107E53-866F-479B-866A-442A9E083C68}" type="datetime1">
              <a:rPr lang="en-US" smtClean="0"/>
              <a:t>2/18/2025</a:t>
            </a:fld>
            <a:endParaRPr lang="en-GB"/>
          </a:p>
        </p:txBody>
      </p:sp>
      <p:sp>
        <p:nvSpPr>
          <p:cNvPr id="5" name="Footer Placeholder 4">
            <a:extLst>
              <a:ext uri="{FF2B5EF4-FFF2-40B4-BE49-F238E27FC236}">
                <a16:creationId xmlns:a16="http://schemas.microsoft.com/office/drawing/2014/main" id="{F7E84F84-00B3-9E2A-F44D-3A67B1E43CD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957E85-12C4-8240-9E81-7674FBE4D651}"/>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4996274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01232-7D79-27C0-717A-A6894CCC5F2F}"/>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A129163F-A421-3895-3F80-81E5E4B7FC9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9249398-41E9-1878-E92A-97F43A434181}"/>
              </a:ext>
            </a:extLst>
          </p:cNvPr>
          <p:cNvSpPr>
            <a:spLocks noGrp="1"/>
          </p:cNvSpPr>
          <p:nvPr>
            <p:ph type="dt" sz="half" idx="10"/>
          </p:nvPr>
        </p:nvSpPr>
        <p:spPr/>
        <p:txBody>
          <a:bodyPr/>
          <a:lstStyle/>
          <a:p>
            <a:fld id="{E5D69BA2-D6BD-4903-8B00-6FA4876ED18A}" type="datetime1">
              <a:rPr lang="en-US" smtClean="0"/>
              <a:t>2/18/2025</a:t>
            </a:fld>
            <a:endParaRPr lang="en-GB"/>
          </a:p>
        </p:txBody>
      </p:sp>
      <p:sp>
        <p:nvSpPr>
          <p:cNvPr id="5" name="Footer Placeholder 4">
            <a:extLst>
              <a:ext uri="{FF2B5EF4-FFF2-40B4-BE49-F238E27FC236}">
                <a16:creationId xmlns:a16="http://schemas.microsoft.com/office/drawing/2014/main" id="{F7E84F84-00B3-9E2A-F44D-3A67B1E43CD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957E85-12C4-8240-9E81-7674FBE4D651}"/>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33397216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EA0E5CC-A447-4621-BDCC-232B2C81C524}" type="datetime1">
              <a:rPr lang="en-US" smtClean="0"/>
              <a:t>2/18/2025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01232-7D79-27C0-717A-A6894CCC5F2F}"/>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A129163F-A421-3895-3F80-81E5E4B7FC9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9249398-41E9-1878-E92A-97F43A434181}"/>
              </a:ext>
            </a:extLst>
          </p:cNvPr>
          <p:cNvSpPr>
            <a:spLocks noGrp="1"/>
          </p:cNvSpPr>
          <p:nvPr>
            <p:ph type="dt" sz="half" idx="10"/>
          </p:nvPr>
        </p:nvSpPr>
        <p:spPr/>
        <p:txBody>
          <a:bodyPr/>
          <a:lstStyle/>
          <a:p>
            <a:fld id="{565AC512-DCE8-4DD9-ABDE-34DB6065B917}" type="datetime1">
              <a:rPr lang="en-US" smtClean="0"/>
              <a:t>2/18/2025</a:t>
            </a:fld>
            <a:endParaRPr lang="en-GB"/>
          </a:p>
        </p:txBody>
      </p:sp>
      <p:sp>
        <p:nvSpPr>
          <p:cNvPr id="5" name="Footer Placeholder 4">
            <a:extLst>
              <a:ext uri="{FF2B5EF4-FFF2-40B4-BE49-F238E27FC236}">
                <a16:creationId xmlns:a16="http://schemas.microsoft.com/office/drawing/2014/main" id="{F7E84F84-00B3-9E2A-F44D-3A67B1E43CD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957E85-12C4-8240-9E81-7674FBE4D651}"/>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302974831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01232-7D79-27C0-717A-A6894CCC5F2F}"/>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A129163F-A421-3895-3F80-81E5E4B7FC9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9249398-41E9-1878-E92A-97F43A434181}"/>
              </a:ext>
            </a:extLst>
          </p:cNvPr>
          <p:cNvSpPr>
            <a:spLocks noGrp="1"/>
          </p:cNvSpPr>
          <p:nvPr>
            <p:ph type="dt" sz="half" idx="10"/>
          </p:nvPr>
        </p:nvSpPr>
        <p:spPr/>
        <p:txBody>
          <a:bodyPr/>
          <a:lstStyle/>
          <a:p>
            <a:fld id="{3A2A0DEF-4C1C-4DE1-821A-CA3714CDB504}" type="datetime1">
              <a:rPr lang="en-US" smtClean="0"/>
              <a:t>2/18/2025</a:t>
            </a:fld>
            <a:endParaRPr lang="en-GB"/>
          </a:p>
        </p:txBody>
      </p:sp>
      <p:sp>
        <p:nvSpPr>
          <p:cNvPr id="5" name="Footer Placeholder 4">
            <a:extLst>
              <a:ext uri="{FF2B5EF4-FFF2-40B4-BE49-F238E27FC236}">
                <a16:creationId xmlns:a16="http://schemas.microsoft.com/office/drawing/2014/main" id="{F7E84F84-00B3-9E2A-F44D-3A67B1E43CD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957E85-12C4-8240-9E81-7674FBE4D651}"/>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279548583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01232-7D79-27C0-717A-A6894CCC5F2F}"/>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A129163F-A421-3895-3F80-81E5E4B7FC9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9249398-41E9-1878-E92A-97F43A434181}"/>
              </a:ext>
            </a:extLst>
          </p:cNvPr>
          <p:cNvSpPr>
            <a:spLocks noGrp="1"/>
          </p:cNvSpPr>
          <p:nvPr>
            <p:ph type="dt" sz="half" idx="10"/>
          </p:nvPr>
        </p:nvSpPr>
        <p:spPr/>
        <p:txBody>
          <a:bodyPr/>
          <a:lstStyle/>
          <a:p>
            <a:fld id="{5CA46B7B-9E23-4C89-A82B-BF9FEA69BDC6}" type="datetime1">
              <a:rPr lang="en-US" smtClean="0"/>
              <a:t>2/18/2025</a:t>
            </a:fld>
            <a:endParaRPr lang="en-GB"/>
          </a:p>
        </p:txBody>
      </p:sp>
      <p:sp>
        <p:nvSpPr>
          <p:cNvPr id="5" name="Footer Placeholder 4">
            <a:extLst>
              <a:ext uri="{FF2B5EF4-FFF2-40B4-BE49-F238E27FC236}">
                <a16:creationId xmlns:a16="http://schemas.microsoft.com/office/drawing/2014/main" id="{F7E84F84-00B3-9E2A-F44D-3A67B1E43CD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957E85-12C4-8240-9E81-7674FBE4D651}"/>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223948835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01232-7D79-27C0-717A-A6894CCC5F2F}"/>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A129163F-A421-3895-3F80-81E5E4B7FC9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9249398-41E9-1878-E92A-97F43A434181}"/>
              </a:ext>
            </a:extLst>
          </p:cNvPr>
          <p:cNvSpPr>
            <a:spLocks noGrp="1"/>
          </p:cNvSpPr>
          <p:nvPr>
            <p:ph type="dt" sz="half" idx="10"/>
          </p:nvPr>
        </p:nvSpPr>
        <p:spPr/>
        <p:txBody>
          <a:bodyPr/>
          <a:lstStyle/>
          <a:p>
            <a:fld id="{33D7EEB6-C731-423A-B334-0B92BF38D673}" type="datetime1">
              <a:rPr lang="en-US" smtClean="0"/>
              <a:t>2/18/2025</a:t>
            </a:fld>
            <a:endParaRPr lang="en-GB"/>
          </a:p>
        </p:txBody>
      </p:sp>
      <p:sp>
        <p:nvSpPr>
          <p:cNvPr id="5" name="Footer Placeholder 4">
            <a:extLst>
              <a:ext uri="{FF2B5EF4-FFF2-40B4-BE49-F238E27FC236}">
                <a16:creationId xmlns:a16="http://schemas.microsoft.com/office/drawing/2014/main" id="{F7E84F84-00B3-9E2A-F44D-3A67B1E43CD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957E85-12C4-8240-9E81-7674FBE4D651}"/>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184732921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01232-7D79-27C0-717A-A6894CCC5F2F}"/>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A129163F-A421-3895-3F80-81E5E4B7FC9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9249398-41E9-1878-E92A-97F43A434181}"/>
              </a:ext>
            </a:extLst>
          </p:cNvPr>
          <p:cNvSpPr>
            <a:spLocks noGrp="1"/>
          </p:cNvSpPr>
          <p:nvPr>
            <p:ph type="dt" sz="half" idx="10"/>
          </p:nvPr>
        </p:nvSpPr>
        <p:spPr/>
        <p:txBody>
          <a:bodyPr/>
          <a:lstStyle/>
          <a:p>
            <a:fld id="{AB459251-9F2C-41FA-AD64-A12B7B8FEE0B}" type="datetime1">
              <a:rPr lang="en-US" smtClean="0"/>
              <a:t>2/18/2025</a:t>
            </a:fld>
            <a:endParaRPr lang="en-GB"/>
          </a:p>
        </p:txBody>
      </p:sp>
      <p:sp>
        <p:nvSpPr>
          <p:cNvPr id="5" name="Footer Placeholder 4">
            <a:extLst>
              <a:ext uri="{FF2B5EF4-FFF2-40B4-BE49-F238E27FC236}">
                <a16:creationId xmlns:a16="http://schemas.microsoft.com/office/drawing/2014/main" id="{F7E84F84-00B3-9E2A-F44D-3A67B1E43CD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957E85-12C4-8240-9E81-7674FBE4D651}"/>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136877848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014A91-B472-D3E0-532D-58112A39B102}"/>
              </a:ext>
            </a:extLst>
          </p:cNvPr>
          <p:cNvSpPr>
            <a:spLocks noGrp="1"/>
          </p:cNvSpPr>
          <p:nvPr>
            <p:ph type="title"/>
          </p:nvPr>
        </p:nvSpPr>
        <p:spPr>
          <a:xfrm>
            <a:off x="1247775" y="2564608"/>
            <a:ext cx="15773400" cy="4279106"/>
          </a:xfrm>
        </p:spPr>
        <p:txBody>
          <a:bodyPr anchor="b"/>
          <a:lstStyle>
            <a:lvl1pPr>
              <a:defRPr sz="9000"/>
            </a:lvl1pPr>
          </a:lstStyle>
          <a:p>
            <a:r>
              <a:rPr lang="en-GB"/>
              <a:t>Click to edit Master title style</a:t>
            </a:r>
          </a:p>
        </p:txBody>
      </p:sp>
      <p:sp>
        <p:nvSpPr>
          <p:cNvPr id="3" name="Text Placeholder 2">
            <a:extLst>
              <a:ext uri="{FF2B5EF4-FFF2-40B4-BE49-F238E27FC236}">
                <a16:creationId xmlns:a16="http://schemas.microsoft.com/office/drawing/2014/main" id="{944FBF42-DEFE-56E5-8A75-CF1D4DE844A2}"/>
              </a:ext>
            </a:extLst>
          </p:cNvPr>
          <p:cNvSpPr>
            <a:spLocks noGrp="1"/>
          </p:cNvSpPr>
          <p:nvPr>
            <p:ph type="body" idx="1"/>
          </p:nvPr>
        </p:nvSpPr>
        <p:spPr>
          <a:xfrm>
            <a:off x="1247775" y="6884195"/>
            <a:ext cx="15773400" cy="2250281"/>
          </a:xfrm>
        </p:spPr>
        <p:txBody>
          <a:bodyPr/>
          <a:lstStyle>
            <a:lvl1pPr marL="0" indent="0">
              <a:buNone/>
              <a:defRPr sz="3600">
                <a:solidFill>
                  <a:schemeClr val="tx1">
                    <a:tint val="82000"/>
                  </a:schemeClr>
                </a:solidFill>
              </a:defRPr>
            </a:lvl1pPr>
            <a:lvl2pPr marL="685800" indent="0">
              <a:buNone/>
              <a:defRPr sz="3000">
                <a:solidFill>
                  <a:schemeClr val="tx1">
                    <a:tint val="82000"/>
                  </a:schemeClr>
                </a:solidFill>
              </a:defRPr>
            </a:lvl2pPr>
            <a:lvl3pPr marL="1371600" indent="0">
              <a:buNone/>
              <a:defRPr sz="2700">
                <a:solidFill>
                  <a:schemeClr val="tx1">
                    <a:tint val="82000"/>
                  </a:schemeClr>
                </a:solidFill>
              </a:defRPr>
            </a:lvl3pPr>
            <a:lvl4pPr marL="2057400" indent="0">
              <a:buNone/>
              <a:defRPr sz="2400">
                <a:solidFill>
                  <a:schemeClr val="tx1">
                    <a:tint val="82000"/>
                  </a:schemeClr>
                </a:solidFill>
              </a:defRPr>
            </a:lvl4pPr>
            <a:lvl5pPr marL="2743200" indent="0">
              <a:buNone/>
              <a:defRPr sz="2400">
                <a:solidFill>
                  <a:schemeClr val="tx1">
                    <a:tint val="82000"/>
                  </a:schemeClr>
                </a:solidFill>
              </a:defRPr>
            </a:lvl5pPr>
            <a:lvl6pPr marL="3429000" indent="0">
              <a:buNone/>
              <a:defRPr sz="2400">
                <a:solidFill>
                  <a:schemeClr val="tx1">
                    <a:tint val="82000"/>
                  </a:schemeClr>
                </a:solidFill>
              </a:defRPr>
            </a:lvl6pPr>
            <a:lvl7pPr marL="4114800" indent="0">
              <a:buNone/>
              <a:defRPr sz="2400">
                <a:solidFill>
                  <a:schemeClr val="tx1">
                    <a:tint val="82000"/>
                  </a:schemeClr>
                </a:solidFill>
              </a:defRPr>
            </a:lvl7pPr>
            <a:lvl8pPr marL="4800600" indent="0">
              <a:buNone/>
              <a:defRPr sz="2400">
                <a:solidFill>
                  <a:schemeClr val="tx1">
                    <a:tint val="82000"/>
                  </a:schemeClr>
                </a:solidFill>
              </a:defRPr>
            </a:lvl8pPr>
            <a:lvl9pPr marL="5486400" indent="0">
              <a:buNone/>
              <a:defRPr sz="24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D71E8AE6-93D3-6E93-0DF3-5D8CD479C3BF}"/>
              </a:ext>
            </a:extLst>
          </p:cNvPr>
          <p:cNvSpPr>
            <a:spLocks noGrp="1"/>
          </p:cNvSpPr>
          <p:nvPr>
            <p:ph type="dt" sz="half" idx="10"/>
          </p:nvPr>
        </p:nvSpPr>
        <p:spPr/>
        <p:txBody>
          <a:bodyPr/>
          <a:lstStyle/>
          <a:p>
            <a:fld id="{E2311BD0-04CF-4923-B183-12FB6FD085A0}" type="datetime1">
              <a:rPr lang="en-US" smtClean="0"/>
              <a:t>2/18/2025</a:t>
            </a:fld>
            <a:endParaRPr lang="en-GB"/>
          </a:p>
        </p:txBody>
      </p:sp>
      <p:sp>
        <p:nvSpPr>
          <p:cNvPr id="5" name="Footer Placeholder 4">
            <a:extLst>
              <a:ext uri="{FF2B5EF4-FFF2-40B4-BE49-F238E27FC236}">
                <a16:creationId xmlns:a16="http://schemas.microsoft.com/office/drawing/2014/main" id="{1033E1AF-7CBE-3975-D931-343A72FD133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B0E9794-E1FD-F061-0ED2-A1985A210BE7}"/>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128522929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8385A3-D401-9240-9ABC-CEA6F83F90D7}"/>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C71F247E-0395-6798-F3A8-3910F97966FF}"/>
              </a:ext>
            </a:extLst>
          </p:cNvPr>
          <p:cNvSpPr>
            <a:spLocks noGrp="1"/>
          </p:cNvSpPr>
          <p:nvPr>
            <p:ph sz="half" idx="1"/>
          </p:nvPr>
        </p:nvSpPr>
        <p:spPr>
          <a:xfrm>
            <a:off x="1257300" y="2738438"/>
            <a:ext cx="7772400" cy="652700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635F5EC1-2553-C03E-D4BF-63A7AF7996A7}"/>
              </a:ext>
            </a:extLst>
          </p:cNvPr>
          <p:cNvSpPr>
            <a:spLocks noGrp="1"/>
          </p:cNvSpPr>
          <p:nvPr>
            <p:ph sz="half" idx="2"/>
          </p:nvPr>
        </p:nvSpPr>
        <p:spPr>
          <a:xfrm>
            <a:off x="9258300" y="2738438"/>
            <a:ext cx="7772400" cy="652700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C3126254-A8EE-32F4-EABC-0CE241F943B5}"/>
              </a:ext>
            </a:extLst>
          </p:cNvPr>
          <p:cNvSpPr>
            <a:spLocks noGrp="1"/>
          </p:cNvSpPr>
          <p:nvPr>
            <p:ph type="dt" sz="half" idx="10"/>
          </p:nvPr>
        </p:nvSpPr>
        <p:spPr/>
        <p:txBody>
          <a:bodyPr/>
          <a:lstStyle/>
          <a:p>
            <a:fld id="{24369210-9FA1-4F1D-8F34-A181964C3642}" type="datetime1">
              <a:rPr lang="en-US" smtClean="0"/>
              <a:t>2/18/2025</a:t>
            </a:fld>
            <a:endParaRPr lang="en-GB"/>
          </a:p>
        </p:txBody>
      </p:sp>
      <p:sp>
        <p:nvSpPr>
          <p:cNvPr id="6" name="Footer Placeholder 5">
            <a:extLst>
              <a:ext uri="{FF2B5EF4-FFF2-40B4-BE49-F238E27FC236}">
                <a16:creationId xmlns:a16="http://schemas.microsoft.com/office/drawing/2014/main" id="{AB73B7CA-4586-0BE2-B236-77CAFA1A25B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F827C74-DFA9-A44C-05A2-AD98B353B682}"/>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398358365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36C31A-C5B3-5882-C79D-857DC59753C7}"/>
              </a:ext>
            </a:extLst>
          </p:cNvPr>
          <p:cNvSpPr>
            <a:spLocks noGrp="1"/>
          </p:cNvSpPr>
          <p:nvPr>
            <p:ph type="title"/>
          </p:nvPr>
        </p:nvSpPr>
        <p:spPr>
          <a:xfrm>
            <a:off x="1259682" y="547688"/>
            <a:ext cx="15773400" cy="1988345"/>
          </a:xfrm>
        </p:spPr>
        <p:txBody>
          <a:bodyPr/>
          <a:lstStyle/>
          <a:p>
            <a:r>
              <a:rPr lang="en-GB"/>
              <a:t>Click to edit Master title style</a:t>
            </a:r>
          </a:p>
        </p:txBody>
      </p:sp>
      <p:sp>
        <p:nvSpPr>
          <p:cNvPr id="3" name="Text Placeholder 2">
            <a:extLst>
              <a:ext uri="{FF2B5EF4-FFF2-40B4-BE49-F238E27FC236}">
                <a16:creationId xmlns:a16="http://schemas.microsoft.com/office/drawing/2014/main" id="{5922A49B-CC79-D829-1131-8B70D9048AA5}"/>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GB"/>
              <a:t>Click to edit Master text styles</a:t>
            </a:r>
          </a:p>
        </p:txBody>
      </p:sp>
      <p:sp>
        <p:nvSpPr>
          <p:cNvPr id="4" name="Content Placeholder 3">
            <a:extLst>
              <a:ext uri="{FF2B5EF4-FFF2-40B4-BE49-F238E27FC236}">
                <a16:creationId xmlns:a16="http://schemas.microsoft.com/office/drawing/2014/main" id="{2975155D-4CD1-9ED8-DC4F-06898EC2FEDD}"/>
              </a:ext>
            </a:extLst>
          </p:cNvPr>
          <p:cNvSpPr>
            <a:spLocks noGrp="1"/>
          </p:cNvSpPr>
          <p:nvPr>
            <p:ph sz="half" idx="2"/>
          </p:nvPr>
        </p:nvSpPr>
        <p:spPr>
          <a:xfrm>
            <a:off x="1259683" y="3757613"/>
            <a:ext cx="7736681" cy="552688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237D53B8-56BF-8E99-9979-7E399EBA5C66}"/>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GB"/>
              <a:t>Click to edit Master text styles</a:t>
            </a:r>
          </a:p>
        </p:txBody>
      </p:sp>
      <p:sp>
        <p:nvSpPr>
          <p:cNvPr id="6" name="Content Placeholder 5">
            <a:extLst>
              <a:ext uri="{FF2B5EF4-FFF2-40B4-BE49-F238E27FC236}">
                <a16:creationId xmlns:a16="http://schemas.microsoft.com/office/drawing/2014/main" id="{CE269F9B-2DD3-523D-518F-27880D73302B}"/>
              </a:ext>
            </a:extLst>
          </p:cNvPr>
          <p:cNvSpPr>
            <a:spLocks noGrp="1"/>
          </p:cNvSpPr>
          <p:nvPr>
            <p:ph sz="quarter" idx="4"/>
          </p:nvPr>
        </p:nvSpPr>
        <p:spPr>
          <a:xfrm>
            <a:off x="9258300" y="3757613"/>
            <a:ext cx="7774782" cy="552688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C2553488-030B-03AD-FA45-9335DEFEC808}"/>
              </a:ext>
            </a:extLst>
          </p:cNvPr>
          <p:cNvSpPr>
            <a:spLocks noGrp="1"/>
          </p:cNvSpPr>
          <p:nvPr>
            <p:ph type="dt" sz="half" idx="10"/>
          </p:nvPr>
        </p:nvSpPr>
        <p:spPr/>
        <p:txBody>
          <a:bodyPr/>
          <a:lstStyle/>
          <a:p>
            <a:fld id="{5B537153-3E92-481D-B9AE-51FADC095945}" type="datetime1">
              <a:rPr lang="en-US" smtClean="0"/>
              <a:t>2/18/2025</a:t>
            </a:fld>
            <a:endParaRPr lang="en-GB"/>
          </a:p>
        </p:txBody>
      </p:sp>
      <p:sp>
        <p:nvSpPr>
          <p:cNvPr id="8" name="Footer Placeholder 7">
            <a:extLst>
              <a:ext uri="{FF2B5EF4-FFF2-40B4-BE49-F238E27FC236}">
                <a16:creationId xmlns:a16="http://schemas.microsoft.com/office/drawing/2014/main" id="{EBBD6FA8-B0BF-591F-5E1A-B1D1EB727C63}"/>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886778E5-C044-D749-94A4-30697C65BB87}"/>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294764653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165F0E-6626-232C-7E32-B0DA9C611A15}"/>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CBDE4F9F-CDB0-F72A-20C1-A398956D09C3}"/>
              </a:ext>
            </a:extLst>
          </p:cNvPr>
          <p:cNvSpPr>
            <a:spLocks noGrp="1"/>
          </p:cNvSpPr>
          <p:nvPr>
            <p:ph type="dt" sz="half" idx="10"/>
          </p:nvPr>
        </p:nvSpPr>
        <p:spPr/>
        <p:txBody>
          <a:bodyPr/>
          <a:lstStyle/>
          <a:p>
            <a:fld id="{C86239BE-72D3-42B7-8329-BEA588FA45DB}" type="datetime1">
              <a:rPr lang="en-US" smtClean="0"/>
              <a:t>2/18/2025</a:t>
            </a:fld>
            <a:endParaRPr lang="en-GB"/>
          </a:p>
        </p:txBody>
      </p:sp>
      <p:sp>
        <p:nvSpPr>
          <p:cNvPr id="4" name="Footer Placeholder 3">
            <a:extLst>
              <a:ext uri="{FF2B5EF4-FFF2-40B4-BE49-F238E27FC236}">
                <a16:creationId xmlns:a16="http://schemas.microsoft.com/office/drawing/2014/main" id="{7002759A-8873-A9CD-6A5B-EEDFFFFCEE0D}"/>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855079A2-7EC5-447B-F3AF-324E72E4D4FE}"/>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422129521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BD16A96-6484-1B24-66C7-DF30B50429ED}"/>
              </a:ext>
            </a:extLst>
          </p:cNvPr>
          <p:cNvSpPr>
            <a:spLocks noGrp="1"/>
          </p:cNvSpPr>
          <p:nvPr>
            <p:ph type="dt" sz="half" idx="10"/>
          </p:nvPr>
        </p:nvSpPr>
        <p:spPr/>
        <p:txBody>
          <a:bodyPr/>
          <a:lstStyle/>
          <a:p>
            <a:fld id="{1E59E037-677C-4381-9AB4-909208323655}" type="datetime1">
              <a:rPr lang="en-US" smtClean="0"/>
              <a:t>2/18/2025</a:t>
            </a:fld>
            <a:endParaRPr lang="en-GB"/>
          </a:p>
        </p:txBody>
      </p:sp>
      <p:sp>
        <p:nvSpPr>
          <p:cNvPr id="3" name="Footer Placeholder 2">
            <a:extLst>
              <a:ext uri="{FF2B5EF4-FFF2-40B4-BE49-F238E27FC236}">
                <a16:creationId xmlns:a16="http://schemas.microsoft.com/office/drawing/2014/main" id="{EAD4A78F-C737-5816-1538-51283A688FCF}"/>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CCA02DF4-ADD0-5601-DBEE-D3296C470B87}"/>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22472285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A396C2C-4013-4885-9A6A-71D2160920C4}" type="datetime1">
              <a:rPr lang="en-US" smtClean="0"/>
              <a:t>2/18/2025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CBF0F3-CE9D-BEC4-4270-DE196BD13277}"/>
              </a:ext>
            </a:extLst>
          </p:cNvPr>
          <p:cNvSpPr>
            <a:spLocks noGrp="1"/>
          </p:cNvSpPr>
          <p:nvPr>
            <p:ph type="title"/>
          </p:nvPr>
        </p:nvSpPr>
        <p:spPr>
          <a:xfrm>
            <a:off x="1259683" y="685800"/>
            <a:ext cx="5898356" cy="2400300"/>
          </a:xfrm>
        </p:spPr>
        <p:txBody>
          <a:bodyPr anchor="b"/>
          <a:lstStyle>
            <a:lvl1pPr>
              <a:defRPr sz="4800"/>
            </a:lvl1pPr>
          </a:lstStyle>
          <a:p>
            <a:r>
              <a:rPr lang="en-GB"/>
              <a:t>Click to edit Master title style</a:t>
            </a:r>
          </a:p>
        </p:txBody>
      </p:sp>
      <p:sp>
        <p:nvSpPr>
          <p:cNvPr id="3" name="Content Placeholder 2">
            <a:extLst>
              <a:ext uri="{FF2B5EF4-FFF2-40B4-BE49-F238E27FC236}">
                <a16:creationId xmlns:a16="http://schemas.microsoft.com/office/drawing/2014/main" id="{87BB7B3C-1F5B-AA96-6F83-374FB472A537}"/>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A6CFAE5D-D528-9C57-7740-DA69CBC23208}"/>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GB"/>
              <a:t>Click to edit Master text styles</a:t>
            </a:r>
          </a:p>
        </p:txBody>
      </p:sp>
      <p:sp>
        <p:nvSpPr>
          <p:cNvPr id="5" name="Date Placeholder 4">
            <a:extLst>
              <a:ext uri="{FF2B5EF4-FFF2-40B4-BE49-F238E27FC236}">
                <a16:creationId xmlns:a16="http://schemas.microsoft.com/office/drawing/2014/main" id="{94A0EB47-6CAD-89BD-9F23-40F91E871233}"/>
              </a:ext>
            </a:extLst>
          </p:cNvPr>
          <p:cNvSpPr>
            <a:spLocks noGrp="1"/>
          </p:cNvSpPr>
          <p:nvPr>
            <p:ph type="dt" sz="half" idx="10"/>
          </p:nvPr>
        </p:nvSpPr>
        <p:spPr/>
        <p:txBody>
          <a:bodyPr/>
          <a:lstStyle/>
          <a:p>
            <a:fld id="{5BADFED5-2DF2-407D-B47D-9257F69978D1}" type="datetime1">
              <a:rPr lang="en-US" smtClean="0"/>
              <a:t>2/18/2025</a:t>
            </a:fld>
            <a:endParaRPr lang="en-GB"/>
          </a:p>
        </p:txBody>
      </p:sp>
      <p:sp>
        <p:nvSpPr>
          <p:cNvPr id="6" name="Footer Placeholder 5">
            <a:extLst>
              <a:ext uri="{FF2B5EF4-FFF2-40B4-BE49-F238E27FC236}">
                <a16:creationId xmlns:a16="http://schemas.microsoft.com/office/drawing/2014/main" id="{83DE270B-8E30-4BC2-0218-1EF5405F61C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E0B781F-DA56-9216-E1FB-82BB3B3D7FC4}"/>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49478687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0544F9-9B33-2AA7-CBCF-7FECB5C45314}"/>
              </a:ext>
            </a:extLst>
          </p:cNvPr>
          <p:cNvSpPr>
            <a:spLocks noGrp="1"/>
          </p:cNvSpPr>
          <p:nvPr>
            <p:ph type="title"/>
          </p:nvPr>
        </p:nvSpPr>
        <p:spPr>
          <a:xfrm>
            <a:off x="1259683" y="685800"/>
            <a:ext cx="5898356" cy="2400300"/>
          </a:xfrm>
        </p:spPr>
        <p:txBody>
          <a:bodyPr anchor="b"/>
          <a:lstStyle>
            <a:lvl1pPr>
              <a:defRPr sz="4800"/>
            </a:lvl1pPr>
          </a:lstStyle>
          <a:p>
            <a:r>
              <a:rPr lang="en-GB"/>
              <a:t>Click to edit Master title style</a:t>
            </a:r>
          </a:p>
        </p:txBody>
      </p:sp>
      <p:sp>
        <p:nvSpPr>
          <p:cNvPr id="3" name="Picture Placeholder 2">
            <a:extLst>
              <a:ext uri="{FF2B5EF4-FFF2-40B4-BE49-F238E27FC236}">
                <a16:creationId xmlns:a16="http://schemas.microsoft.com/office/drawing/2014/main" id="{1E6CCBB2-C159-7B55-0DF6-8511121C1514}"/>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GB"/>
          </a:p>
        </p:txBody>
      </p:sp>
      <p:sp>
        <p:nvSpPr>
          <p:cNvPr id="4" name="Text Placeholder 3">
            <a:extLst>
              <a:ext uri="{FF2B5EF4-FFF2-40B4-BE49-F238E27FC236}">
                <a16:creationId xmlns:a16="http://schemas.microsoft.com/office/drawing/2014/main" id="{FCBA2B1B-FD55-81D7-D9CB-E2FC685DC363}"/>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GB"/>
              <a:t>Click to edit Master text styles</a:t>
            </a:r>
          </a:p>
        </p:txBody>
      </p:sp>
      <p:sp>
        <p:nvSpPr>
          <p:cNvPr id="5" name="Date Placeholder 4">
            <a:extLst>
              <a:ext uri="{FF2B5EF4-FFF2-40B4-BE49-F238E27FC236}">
                <a16:creationId xmlns:a16="http://schemas.microsoft.com/office/drawing/2014/main" id="{E051112A-D47E-A8CB-8FD3-4E70D70FF555}"/>
              </a:ext>
            </a:extLst>
          </p:cNvPr>
          <p:cNvSpPr>
            <a:spLocks noGrp="1"/>
          </p:cNvSpPr>
          <p:nvPr>
            <p:ph type="dt" sz="half" idx="10"/>
          </p:nvPr>
        </p:nvSpPr>
        <p:spPr/>
        <p:txBody>
          <a:bodyPr/>
          <a:lstStyle/>
          <a:p>
            <a:fld id="{275B69C7-BBE2-4D13-B2CD-C412D61AA105}" type="datetime1">
              <a:rPr lang="en-US" smtClean="0"/>
              <a:t>2/18/2025</a:t>
            </a:fld>
            <a:endParaRPr lang="en-GB"/>
          </a:p>
        </p:txBody>
      </p:sp>
      <p:sp>
        <p:nvSpPr>
          <p:cNvPr id="6" name="Footer Placeholder 5">
            <a:extLst>
              <a:ext uri="{FF2B5EF4-FFF2-40B4-BE49-F238E27FC236}">
                <a16:creationId xmlns:a16="http://schemas.microsoft.com/office/drawing/2014/main" id="{4FB3F725-7FE5-5BAA-B1D7-29FC549F1C4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DD56B09-A26B-E7E6-E506-2A5B3F400962}"/>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338283259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CA7D8E-FF0A-DFEC-1608-53D5E8F45762}"/>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1072BB35-BCAA-8C21-C004-CC055976BD43}"/>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4ECD780C-29A4-D71A-74FC-64EB1FE56FAB}"/>
              </a:ext>
            </a:extLst>
          </p:cNvPr>
          <p:cNvSpPr>
            <a:spLocks noGrp="1"/>
          </p:cNvSpPr>
          <p:nvPr>
            <p:ph type="dt" sz="half" idx="10"/>
          </p:nvPr>
        </p:nvSpPr>
        <p:spPr/>
        <p:txBody>
          <a:bodyPr/>
          <a:lstStyle/>
          <a:p>
            <a:fld id="{C304AA26-4967-4F7D-9037-8D34BEF07829}" type="datetime1">
              <a:rPr lang="en-US" smtClean="0"/>
              <a:t>2/18/2025</a:t>
            </a:fld>
            <a:endParaRPr lang="en-GB"/>
          </a:p>
        </p:txBody>
      </p:sp>
      <p:sp>
        <p:nvSpPr>
          <p:cNvPr id="5" name="Footer Placeholder 4">
            <a:extLst>
              <a:ext uri="{FF2B5EF4-FFF2-40B4-BE49-F238E27FC236}">
                <a16:creationId xmlns:a16="http://schemas.microsoft.com/office/drawing/2014/main" id="{C66AC12F-DB60-81DC-36D1-C2A4CE80AFD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573350B-2E4C-12CA-8707-3D64674AD603}"/>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220720533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35FEF4F-765A-A6E4-05F0-85053052B3BA}"/>
              </a:ext>
            </a:extLst>
          </p:cNvPr>
          <p:cNvSpPr>
            <a:spLocks noGrp="1"/>
          </p:cNvSpPr>
          <p:nvPr>
            <p:ph type="title" orient="vert"/>
          </p:nvPr>
        </p:nvSpPr>
        <p:spPr>
          <a:xfrm>
            <a:off x="13087350" y="547688"/>
            <a:ext cx="3943350" cy="8717757"/>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B8CC06EE-215B-C6E2-20EB-2407C812E53E}"/>
              </a:ext>
            </a:extLst>
          </p:cNvPr>
          <p:cNvSpPr>
            <a:spLocks noGrp="1"/>
          </p:cNvSpPr>
          <p:nvPr>
            <p:ph type="body" orient="vert" idx="1"/>
          </p:nvPr>
        </p:nvSpPr>
        <p:spPr>
          <a:xfrm>
            <a:off x="1257300" y="547688"/>
            <a:ext cx="11601450" cy="8717757"/>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5955858F-C897-0F48-9588-A14276C47F22}"/>
              </a:ext>
            </a:extLst>
          </p:cNvPr>
          <p:cNvSpPr>
            <a:spLocks noGrp="1"/>
          </p:cNvSpPr>
          <p:nvPr>
            <p:ph type="dt" sz="half" idx="10"/>
          </p:nvPr>
        </p:nvSpPr>
        <p:spPr/>
        <p:txBody>
          <a:bodyPr/>
          <a:lstStyle/>
          <a:p>
            <a:fld id="{EDAE698C-1BAE-45A3-BAE7-F501ECA12398}" type="datetime1">
              <a:rPr lang="en-US" smtClean="0"/>
              <a:t>2/18/2025</a:t>
            </a:fld>
            <a:endParaRPr lang="en-GB"/>
          </a:p>
        </p:txBody>
      </p:sp>
      <p:sp>
        <p:nvSpPr>
          <p:cNvPr id="5" name="Footer Placeholder 4">
            <a:extLst>
              <a:ext uri="{FF2B5EF4-FFF2-40B4-BE49-F238E27FC236}">
                <a16:creationId xmlns:a16="http://schemas.microsoft.com/office/drawing/2014/main" id="{5205FB30-D1C1-3FA0-3F5D-6C23812F3ED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EAD849B-7CB1-AFC8-77F2-DB22E340D0CC}"/>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22392615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B681E40-A476-40A9-968F-2B3D46F63D47}" type="datetime1">
              <a:rPr lang="en-US" smtClean="0"/>
              <a:t>2/18/2025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5B8BE7-8D06-4EC0-8CB4-743435E359EF}" type="datetime1">
              <a:rPr lang="en-US" smtClean="0"/>
              <a:t>2/18/2025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1C4419D-B697-4D6B-9BAD-FE6B54CE1691}" type="datetime1">
              <a:rPr lang="en-US" smtClean="0"/>
              <a:t>2/18/2025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0958120-33BE-4E64-8756-2BA6378BBE1C}" type="datetime1">
              <a:rPr lang="en-US" smtClean="0"/>
              <a:t>2/18/2025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062A0E3-1F85-44B0-8400-2A926C7AF9B8}" type="datetime1">
              <a:rPr lang="en-US" smtClean="0"/>
              <a:t>2/18/2025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A9CF561-49B7-4C87-8C92-475B01D1E152}" type="datetime1">
              <a:rPr lang="en-US" smtClean="0"/>
              <a:t>2/18/2025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18" Type="http://schemas.openxmlformats.org/officeDocument/2006/relationships/theme" Target="../theme/theme3.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slideLayout" Target="../slideLayouts/slideLayout33.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478CA47-86C9-4B3D-B7FF-F931959D7584}" type="datetime1">
              <a:rPr lang="en-US" smtClean="0"/>
              <a:t>2/18/2025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914400" y="411480"/>
            <a:ext cx="16459200" cy="276999"/>
          </a:xfrm>
          <a:prstGeom prst="rect">
            <a:avLst/>
          </a:prstGeom>
        </p:spPr>
        <p:txBody>
          <a:bodyPr wrap="square" lIns="0" tIns="0" rIns="0" bIns="0">
            <a:spAutoFit/>
          </a:bodyPr>
          <a:lstStyle>
            <a:lvl1pPr>
              <a:defRPr/>
            </a:lvl1pPr>
          </a:lstStyle>
          <a:p>
            <a:endParaRPr/>
          </a:p>
        </p:txBody>
      </p:sp>
      <p:sp>
        <p:nvSpPr>
          <p:cNvPr id="3" name="Holder 3"/>
          <p:cNvSpPr>
            <a:spLocks noGrp="1"/>
          </p:cNvSpPr>
          <p:nvPr>
            <p:ph type="body" idx="1"/>
          </p:nvPr>
        </p:nvSpPr>
        <p:spPr>
          <a:xfrm>
            <a:off x="914400" y="2366010"/>
            <a:ext cx="164592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6217920" y="9566910"/>
            <a:ext cx="5852160" cy="276999"/>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914400" y="9566910"/>
            <a:ext cx="4206240" cy="276999"/>
          </a:xfrm>
          <a:prstGeom prst="rect">
            <a:avLst/>
          </a:prstGeom>
        </p:spPr>
        <p:txBody>
          <a:bodyPr wrap="square" lIns="0" tIns="0" rIns="0" bIns="0">
            <a:spAutoFit/>
          </a:bodyPr>
          <a:lstStyle>
            <a:lvl1pPr algn="l">
              <a:defRPr>
                <a:solidFill>
                  <a:schemeClr val="tx1">
                    <a:tint val="75000"/>
                  </a:schemeClr>
                </a:solidFill>
              </a:defRPr>
            </a:lvl1pPr>
          </a:lstStyle>
          <a:p>
            <a:fld id="{3AF1827B-750A-43BC-BF3A-FFD50ED2B08C}" type="datetime1">
              <a:rPr lang="en-US" smtClean="0"/>
              <a:t>2/18/2025</a:t>
            </a:fld>
            <a:endParaRPr lang="en-US"/>
          </a:p>
        </p:txBody>
      </p:sp>
      <p:sp>
        <p:nvSpPr>
          <p:cNvPr id="6" name="Holder 6"/>
          <p:cNvSpPr>
            <a:spLocks noGrp="1"/>
          </p:cNvSpPr>
          <p:nvPr>
            <p:ph type="sldNum" sz="quarter" idx="7"/>
          </p:nvPr>
        </p:nvSpPr>
        <p:spPr>
          <a:xfrm>
            <a:off x="13167360" y="9566910"/>
            <a:ext cx="420624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600197358"/>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Lst>
  <p:hf hdr="0" ftr="0" dt="0"/>
  <p:txStyles>
    <p:titleStyle>
      <a:lvl1pPr>
        <a:defRPr>
          <a:latin typeface="+mj-lt"/>
          <a:ea typeface="+mj-ea"/>
          <a:cs typeface="+mj-cs"/>
        </a:defRPr>
      </a:lvl1pPr>
    </p:titleStyle>
    <p:bodyStyle>
      <a:lvl1pPr marL="0">
        <a:defRPr>
          <a:latin typeface="+mn-lt"/>
          <a:ea typeface="+mn-ea"/>
          <a:cs typeface="+mn-cs"/>
        </a:defRPr>
      </a:lvl1pPr>
      <a:lvl2pPr marL="685800">
        <a:defRPr>
          <a:latin typeface="+mn-lt"/>
          <a:ea typeface="+mn-ea"/>
          <a:cs typeface="+mn-cs"/>
        </a:defRPr>
      </a:lvl2pPr>
      <a:lvl3pPr marL="1371600">
        <a:defRPr>
          <a:latin typeface="+mn-lt"/>
          <a:ea typeface="+mn-ea"/>
          <a:cs typeface="+mn-cs"/>
        </a:defRPr>
      </a:lvl3pPr>
      <a:lvl4pPr marL="2057400">
        <a:defRPr>
          <a:latin typeface="+mn-lt"/>
          <a:ea typeface="+mn-ea"/>
          <a:cs typeface="+mn-cs"/>
        </a:defRPr>
      </a:lvl4pPr>
      <a:lvl5pPr marL="2743200">
        <a:defRPr>
          <a:latin typeface="+mn-lt"/>
          <a:ea typeface="+mn-ea"/>
          <a:cs typeface="+mn-cs"/>
        </a:defRPr>
      </a:lvl5pPr>
      <a:lvl6pPr marL="3429000">
        <a:defRPr>
          <a:latin typeface="+mn-lt"/>
          <a:ea typeface="+mn-ea"/>
          <a:cs typeface="+mn-cs"/>
        </a:defRPr>
      </a:lvl6pPr>
      <a:lvl7pPr marL="4114800">
        <a:defRPr>
          <a:latin typeface="+mn-lt"/>
          <a:ea typeface="+mn-ea"/>
          <a:cs typeface="+mn-cs"/>
        </a:defRPr>
      </a:lvl7pPr>
      <a:lvl8pPr marL="4800600">
        <a:defRPr>
          <a:latin typeface="+mn-lt"/>
          <a:ea typeface="+mn-ea"/>
          <a:cs typeface="+mn-cs"/>
        </a:defRPr>
      </a:lvl8pPr>
      <a:lvl9pPr marL="5486400">
        <a:defRPr>
          <a:latin typeface="+mn-lt"/>
          <a:ea typeface="+mn-ea"/>
          <a:cs typeface="+mn-cs"/>
        </a:defRPr>
      </a:lvl9pPr>
    </p:bodyStyle>
    <p:otherStyle>
      <a:lvl1pPr marL="0">
        <a:defRPr>
          <a:latin typeface="+mn-lt"/>
          <a:ea typeface="+mn-ea"/>
          <a:cs typeface="+mn-cs"/>
        </a:defRPr>
      </a:lvl1pPr>
      <a:lvl2pPr marL="685800">
        <a:defRPr>
          <a:latin typeface="+mn-lt"/>
          <a:ea typeface="+mn-ea"/>
          <a:cs typeface="+mn-cs"/>
        </a:defRPr>
      </a:lvl2pPr>
      <a:lvl3pPr marL="1371600">
        <a:defRPr>
          <a:latin typeface="+mn-lt"/>
          <a:ea typeface="+mn-ea"/>
          <a:cs typeface="+mn-cs"/>
        </a:defRPr>
      </a:lvl3pPr>
      <a:lvl4pPr marL="2057400">
        <a:defRPr>
          <a:latin typeface="+mn-lt"/>
          <a:ea typeface="+mn-ea"/>
          <a:cs typeface="+mn-cs"/>
        </a:defRPr>
      </a:lvl4pPr>
      <a:lvl5pPr marL="2743200">
        <a:defRPr>
          <a:latin typeface="+mn-lt"/>
          <a:ea typeface="+mn-ea"/>
          <a:cs typeface="+mn-cs"/>
        </a:defRPr>
      </a:lvl5pPr>
      <a:lvl6pPr marL="3429000">
        <a:defRPr>
          <a:latin typeface="+mn-lt"/>
          <a:ea typeface="+mn-ea"/>
          <a:cs typeface="+mn-cs"/>
        </a:defRPr>
      </a:lvl6pPr>
      <a:lvl7pPr marL="4114800">
        <a:defRPr>
          <a:latin typeface="+mn-lt"/>
          <a:ea typeface="+mn-ea"/>
          <a:cs typeface="+mn-cs"/>
        </a:defRPr>
      </a:lvl7pPr>
      <a:lvl8pPr marL="4800600">
        <a:defRPr>
          <a:latin typeface="+mn-lt"/>
          <a:ea typeface="+mn-ea"/>
          <a:cs typeface="+mn-cs"/>
        </a:defRPr>
      </a:lvl8pPr>
      <a:lvl9pPr marL="5486400">
        <a:defRPr>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04286E5-3A6E-4824-8731-2140993AD6E8}"/>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D7FE9216-8435-26C0-93CA-28E248475212}"/>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B5065DBB-B3FE-291A-CC64-79334D9F7CDE}"/>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82000"/>
                  </a:schemeClr>
                </a:solidFill>
              </a:defRPr>
            </a:lvl1pPr>
          </a:lstStyle>
          <a:p>
            <a:fld id="{F8A0AEB1-719C-4224-BD38-E8F434855D74}" type="datetime1">
              <a:rPr lang="en-US" smtClean="0"/>
              <a:t>2/18/2025</a:t>
            </a:fld>
            <a:endParaRPr lang="en-GB"/>
          </a:p>
        </p:txBody>
      </p:sp>
      <p:sp>
        <p:nvSpPr>
          <p:cNvPr id="5" name="Footer Placeholder 4">
            <a:extLst>
              <a:ext uri="{FF2B5EF4-FFF2-40B4-BE49-F238E27FC236}">
                <a16:creationId xmlns:a16="http://schemas.microsoft.com/office/drawing/2014/main" id="{09C8439F-4A8E-9B50-8138-06A9BA5CCA56}"/>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D845C2E4-6E7D-1B01-0314-3BC375141005}"/>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82000"/>
                  </a:schemeClr>
                </a:solidFill>
              </a:defRPr>
            </a:lvl1pPr>
          </a:lstStyle>
          <a:p>
            <a:fld id="{64BE81A3-ADE1-4B8A-B1A6-4A8F0AD1777A}" type="slidenum">
              <a:rPr lang="en-GB" smtClean="0"/>
              <a:t>‹#›</a:t>
            </a:fld>
            <a:endParaRPr lang="en-GB"/>
          </a:p>
        </p:txBody>
      </p:sp>
    </p:spTree>
    <p:extLst>
      <p:ext uri="{BB962C8B-B14F-4D97-AF65-F5344CB8AC3E}">
        <p14:creationId xmlns:p14="http://schemas.microsoft.com/office/powerpoint/2010/main" val="339942735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Lst>
  <p:hf hdr="0" ftr="0" dt="0"/>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16.xml"/><Relationship Id="rId5" Type="http://schemas.openxmlformats.org/officeDocument/2006/relationships/image" Target="../media/image12.png"/><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8.xml"/><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xml"/><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0.xml"/><Relationship Id="rId1" Type="http://schemas.openxmlformats.org/officeDocument/2006/relationships/slideLayout" Target="../slideLayouts/slideLayout16.xml"/><Relationship Id="rId4" Type="http://schemas.openxmlformats.org/officeDocument/2006/relationships/image" Target="../media/image15.pn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2.xml"/><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3.xml"/><Relationship Id="rId1" Type="http://schemas.openxmlformats.org/officeDocument/2006/relationships/slideLayout" Target="../slideLayouts/slideLayout18.xml"/><Relationship Id="rId4" Type="http://schemas.openxmlformats.org/officeDocument/2006/relationships/image" Target="../media/image17.png"/></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4.xml"/><Relationship Id="rId1" Type="http://schemas.openxmlformats.org/officeDocument/2006/relationships/slideLayout" Target="../slideLayouts/slideLayout18.xml"/><Relationship Id="rId4" Type="http://schemas.openxmlformats.org/officeDocument/2006/relationships/image" Target="../media/image4.PNG"/></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5.xml"/><Relationship Id="rId1" Type="http://schemas.openxmlformats.org/officeDocument/2006/relationships/slideLayout" Target="../slideLayouts/slideLayout18.xml"/><Relationship Id="rId4" Type="http://schemas.openxmlformats.org/officeDocument/2006/relationships/image" Target="../media/image17.png"/></Relationships>
</file>

<file path=ppt/slides/_rels/slide2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6.xml"/><Relationship Id="rId1" Type="http://schemas.openxmlformats.org/officeDocument/2006/relationships/slideLayout" Target="../slideLayouts/slideLayout18.xml"/><Relationship Id="rId4" Type="http://schemas.openxmlformats.org/officeDocument/2006/relationships/image" Target="../media/image4.PNG"/></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7.xml"/><Relationship Id="rId1" Type="http://schemas.openxmlformats.org/officeDocument/2006/relationships/slideLayout" Target="../slideLayouts/slideLayout18.xml"/><Relationship Id="rId4" Type="http://schemas.openxmlformats.org/officeDocument/2006/relationships/image" Target="../media/image17.png"/></Relationships>
</file>

<file path=ppt/slides/_rels/slide2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8.xml"/><Relationship Id="rId1" Type="http://schemas.openxmlformats.org/officeDocument/2006/relationships/slideLayout" Target="../slideLayouts/slideLayout18.xml"/><Relationship Id="rId4" Type="http://schemas.openxmlformats.org/officeDocument/2006/relationships/image" Target="../media/image4.PNG"/></Relationships>
</file>

<file path=ppt/slides/_rels/slide2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9.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16.xml"/><Relationship Id="rId4" Type="http://schemas.openxmlformats.org/officeDocument/2006/relationships/image" Target="../media/image7.sv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16.xml"/><Relationship Id="rId5" Type="http://schemas.openxmlformats.org/officeDocument/2006/relationships/image" Target="../media/image9.sv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2D19150-C321-2B13-5798-49A6309A6774}"/>
              </a:ext>
            </a:extLst>
          </p:cNvPr>
          <p:cNvPicPr>
            <a:picLocks noChangeAspect="1"/>
          </p:cNvPicPr>
          <p:nvPr/>
        </p:nvPicPr>
        <p:blipFill>
          <a:blip r:embed="rId3"/>
          <a:stretch>
            <a:fillRect/>
          </a:stretch>
        </p:blipFill>
        <p:spPr>
          <a:xfrm>
            <a:off x="-304800" y="0"/>
            <a:ext cx="18592800" cy="10287000"/>
          </a:xfrm>
          <a:prstGeom prst="rect">
            <a:avLst/>
          </a:prstGeom>
        </p:spPr>
      </p:pic>
    </p:spTree>
    <p:extLst>
      <p:ext uri="{BB962C8B-B14F-4D97-AF65-F5344CB8AC3E}">
        <p14:creationId xmlns:p14="http://schemas.microsoft.com/office/powerpoint/2010/main" val="3811128158"/>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Freeform 5">
            <a:extLst>
              <a:ext uri="{FF2B5EF4-FFF2-40B4-BE49-F238E27FC236}">
                <a16:creationId xmlns:a16="http://schemas.microsoft.com/office/drawing/2014/main" id="{071DFDA3-6E63-DA4E-F72C-B3CFB259CAF6}"/>
              </a:ext>
            </a:extLst>
          </p:cNvPr>
          <p:cNvSpPr/>
          <p:nvPr/>
        </p:nvSpPr>
        <p:spPr>
          <a:xfrm>
            <a:off x="-914399" y="-1382727"/>
            <a:ext cx="10058400" cy="2846669"/>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E652E32B-8FA7-2C35-8C6A-1561D72FF06C}"/>
              </a:ext>
            </a:extLst>
          </p:cNvPr>
          <p:cNvSpPr txBox="1"/>
          <p:nvPr/>
        </p:nvSpPr>
        <p:spPr>
          <a:xfrm>
            <a:off x="-403289" y="-1959470"/>
            <a:ext cx="10614089" cy="3423412"/>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7">
            <a:extLst>
              <a:ext uri="{FF2B5EF4-FFF2-40B4-BE49-F238E27FC236}">
                <a16:creationId xmlns:a16="http://schemas.microsoft.com/office/drawing/2014/main" id="{C76E0F1B-3B95-F50F-F17F-A7612D3CCB67}"/>
              </a:ext>
            </a:extLst>
          </p:cNvPr>
          <p:cNvSpPr txBox="1"/>
          <p:nvPr/>
        </p:nvSpPr>
        <p:spPr>
          <a:xfrm>
            <a:off x="849328" y="472062"/>
            <a:ext cx="9581327" cy="602088"/>
          </a:xfrm>
          <a:prstGeom prst="rect">
            <a:avLst/>
          </a:prstGeom>
        </p:spPr>
        <p:txBody>
          <a:bodyPr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Example of agenda </a:t>
            </a:r>
          </a:p>
        </p:txBody>
      </p:sp>
      <p:sp>
        <p:nvSpPr>
          <p:cNvPr id="7" name="Rectangle: Rounded Corners 6">
            <a:extLst>
              <a:ext uri="{FF2B5EF4-FFF2-40B4-BE49-F238E27FC236}">
                <a16:creationId xmlns:a16="http://schemas.microsoft.com/office/drawing/2014/main" id="{4ABBE172-90D8-FFE8-B87D-ACC8E7CE1753}"/>
              </a:ext>
            </a:extLst>
          </p:cNvPr>
          <p:cNvSpPr/>
          <p:nvPr/>
        </p:nvSpPr>
        <p:spPr>
          <a:xfrm>
            <a:off x="1905000" y="2336726"/>
            <a:ext cx="14642431" cy="961563"/>
          </a:xfrm>
          <a:prstGeom prst="roundRect">
            <a:avLst/>
          </a:prstGeom>
          <a:solidFill>
            <a:srgbClr val="C5E6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1" name="TextBox 10">
            <a:extLst>
              <a:ext uri="{FF2B5EF4-FFF2-40B4-BE49-F238E27FC236}">
                <a16:creationId xmlns:a16="http://schemas.microsoft.com/office/drawing/2014/main" id="{F0B97D4B-366C-56CF-9CFF-1025F3240D44}"/>
              </a:ext>
            </a:extLst>
          </p:cNvPr>
          <p:cNvSpPr txBox="1"/>
          <p:nvPr/>
        </p:nvSpPr>
        <p:spPr>
          <a:xfrm>
            <a:off x="2057400" y="2577471"/>
            <a:ext cx="14325599"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Day 3. </a:t>
            </a:r>
            <a:r>
              <a:rPr lang="en-US" sz="3200" dirty="0">
                <a:solidFill>
                  <a:schemeClr val="tx1">
                    <a:lumMod val="95000"/>
                    <a:lumOff val="5000"/>
                  </a:schemeClr>
                </a:solidFill>
                <a:latin typeface="ADLaM Display" panose="02010000000000000000" pitchFamily="2" charset="0"/>
                <a:ea typeface="ADLaM Display" panose="02010000000000000000" pitchFamily="2" charset="0"/>
                <a:cs typeface="ADLaM Display" panose="02010000000000000000" pitchFamily="2" charset="0"/>
              </a:rPr>
              <a:t> Reach consensus on the list of PAMIs &amp; organize next steps</a:t>
            </a:r>
          </a:p>
        </p:txBody>
      </p:sp>
      <p:sp>
        <p:nvSpPr>
          <p:cNvPr id="8" name="TextBox 7">
            <a:extLst>
              <a:ext uri="{FF2B5EF4-FFF2-40B4-BE49-F238E27FC236}">
                <a16:creationId xmlns:a16="http://schemas.microsoft.com/office/drawing/2014/main" id="{DADC1713-35E4-6B4F-2472-49209CFD8DF4}"/>
              </a:ext>
            </a:extLst>
          </p:cNvPr>
          <p:cNvSpPr txBox="1"/>
          <p:nvPr/>
        </p:nvSpPr>
        <p:spPr>
          <a:xfrm>
            <a:off x="2057400" y="3747447"/>
            <a:ext cx="16078200" cy="1523494"/>
          </a:xfrm>
          <a:prstGeom prst="rect">
            <a:avLst/>
          </a:prstGeom>
          <a:noFill/>
        </p:spPr>
        <p:txBody>
          <a:bodyPr wrap="square" rtlCol="0">
            <a:spAutoFit/>
          </a:bodyPr>
          <a:lstStyle/>
          <a:p>
            <a:pPr marL="457200" indent="-457200">
              <a:spcAft>
                <a:spcPts val="600"/>
              </a:spcAft>
              <a:buClr>
                <a:srgbClr val="4DB1A9"/>
              </a:buClr>
              <a:buFont typeface="Arial" panose="020B0604020202020204" pitchFamily="34" charset="0"/>
              <a:buChar char="•"/>
            </a:pPr>
            <a:r>
              <a:rPr lang="en-US" sz="32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Wrap up of Day 2 </a:t>
            </a:r>
          </a:p>
          <a:p>
            <a:pPr marL="914400" lvl="1" indent="-457200">
              <a:buClr>
                <a:srgbClr val="4DB1A9"/>
              </a:buClr>
              <a:buFont typeface="Courier New" panose="02070309020205020404" pitchFamily="49" charset="0"/>
              <a:buChar char="o"/>
            </a:pPr>
            <a:r>
              <a:rPr lang="en-US" sz="2800" dirty="0">
                <a:latin typeface="Atkinson Hyperlegible" panose="020B0604020202020204" charset="0"/>
              </a:rPr>
              <a:t>Address any pending questions</a:t>
            </a:r>
          </a:p>
          <a:p>
            <a:pPr marL="914400" lvl="1" indent="-457200">
              <a:buClr>
                <a:srgbClr val="4DB1A9"/>
              </a:buClr>
              <a:buFont typeface="Courier New" panose="02070309020205020404" pitchFamily="49" charset="0"/>
              <a:buChar char="o"/>
            </a:pPr>
            <a:r>
              <a:rPr lang="en-US" sz="2800" dirty="0">
                <a:latin typeface="Atkinson Hyperlegible" panose="020B0604020202020204" charset="0"/>
              </a:rPr>
              <a:t>Decide on the </a:t>
            </a:r>
            <a:r>
              <a:rPr lang="en-US" sz="2800" dirty="0">
                <a:solidFill>
                  <a:srgbClr val="009999"/>
                </a:solidFill>
                <a:latin typeface="Atkinson Hyperlegible Bold" panose="020B0604020202020204" charset="0"/>
              </a:rPr>
              <a:t>final list of PAMIs</a:t>
            </a:r>
          </a:p>
        </p:txBody>
      </p:sp>
      <p:pic>
        <p:nvPicPr>
          <p:cNvPr id="9" name="Picture 8">
            <a:extLst>
              <a:ext uri="{FF2B5EF4-FFF2-40B4-BE49-F238E27FC236}">
                <a16:creationId xmlns:a16="http://schemas.microsoft.com/office/drawing/2014/main" id="{7A2F69BE-2E2A-A0D6-56D9-2E52BBD8B654}"/>
              </a:ext>
            </a:extLst>
          </p:cNvPr>
          <p:cNvPicPr>
            <a:picLocks noChangeAspect="1"/>
          </p:cNvPicPr>
          <p:nvPr/>
        </p:nvPicPr>
        <p:blipFill>
          <a:blip r:embed="rId3"/>
          <a:stretch>
            <a:fillRect/>
          </a:stretch>
        </p:blipFill>
        <p:spPr>
          <a:xfrm>
            <a:off x="12558038" y="162354"/>
            <a:ext cx="5662508" cy="1651565"/>
          </a:xfrm>
          <a:prstGeom prst="rect">
            <a:avLst/>
          </a:prstGeom>
        </p:spPr>
      </p:pic>
      <p:sp>
        <p:nvSpPr>
          <p:cNvPr id="10" name="TextBox 9">
            <a:extLst>
              <a:ext uri="{FF2B5EF4-FFF2-40B4-BE49-F238E27FC236}">
                <a16:creationId xmlns:a16="http://schemas.microsoft.com/office/drawing/2014/main" id="{ECEC6052-DC68-4CA0-60E1-26B89D6A2ECC}"/>
              </a:ext>
            </a:extLst>
          </p:cNvPr>
          <p:cNvSpPr txBox="1"/>
          <p:nvPr/>
        </p:nvSpPr>
        <p:spPr>
          <a:xfrm>
            <a:off x="12805455" y="664970"/>
            <a:ext cx="5086582" cy="646331"/>
          </a:xfrm>
          <a:prstGeom prst="rect">
            <a:avLst/>
          </a:prstGeom>
          <a:noFill/>
        </p:spPr>
        <p:txBody>
          <a:bodyPr wrap="square">
            <a:spAutoFit/>
          </a:bodyPr>
          <a:lstStyle/>
          <a:p>
            <a:pPr algn="ctr"/>
            <a:r>
              <a:rPr lang="en-US" sz="3600" b="1" dirty="0">
                <a:solidFill>
                  <a:schemeClr val="bg2">
                    <a:lumMod val="25000"/>
                  </a:schemeClr>
                </a:solidFill>
                <a:latin typeface="Cavolini" panose="03000502040302020204" pitchFamily="66" charset="0"/>
                <a:cs typeface="Cavolini" panose="03000502040302020204" pitchFamily="66" charset="0"/>
              </a:rPr>
              <a:t>Indicative only</a:t>
            </a:r>
          </a:p>
        </p:txBody>
      </p:sp>
      <p:sp>
        <p:nvSpPr>
          <p:cNvPr id="13" name="TextBox 12">
            <a:extLst>
              <a:ext uri="{FF2B5EF4-FFF2-40B4-BE49-F238E27FC236}">
                <a16:creationId xmlns:a16="http://schemas.microsoft.com/office/drawing/2014/main" id="{11DDDCDC-AE39-D18A-A94A-D06BA6D35C13}"/>
              </a:ext>
            </a:extLst>
          </p:cNvPr>
          <p:cNvSpPr txBox="1"/>
          <p:nvPr/>
        </p:nvSpPr>
        <p:spPr>
          <a:xfrm>
            <a:off x="2063074" y="5682025"/>
            <a:ext cx="14161851" cy="1561966"/>
          </a:xfrm>
          <a:prstGeom prst="rect">
            <a:avLst/>
          </a:prstGeom>
          <a:noFill/>
        </p:spPr>
        <p:txBody>
          <a:bodyPr wrap="square">
            <a:spAutoFit/>
          </a:bodyPr>
          <a:lstStyle/>
          <a:p>
            <a:pPr marL="457200" marR="0" lvl="0" indent="-457200" fontAlgn="auto">
              <a:lnSpc>
                <a:spcPct val="100000"/>
              </a:lnSpc>
              <a:spcBef>
                <a:spcPts val="0"/>
              </a:spcBef>
              <a:spcAft>
                <a:spcPts val="600"/>
              </a:spcAft>
              <a:buClr>
                <a:srgbClr val="4DB1A9"/>
              </a:buClr>
              <a:buSzTx/>
              <a:buFont typeface="Arial" panose="020B0604020202020204" pitchFamily="34" charset="0"/>
              <a:buChar char="•"/>
              <a:tabLst/>
              <a:defRPr/>
            </a:pPr>
            <a:r>
              <a:rPr lang="en-US" sz="32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Plan immediate next steps </a:t>
            </a:r>
          </a:p>
          <a:p>
            <a:pPr marL="914400" marR="0" lvl="1" indent="-457200" algn="l" defTabSz="914400" rtl="0" eaLnBrk="1" fontAlgn="auto" latinLnBrk="0" hangingPunct="1">
              <a:lnSpc>
                <a:spcPct val="100000"/>
              </a:lnSpc>
              <a:spcBef>
                <a:spcPts val="0"/>
              </a:spcBef>
              <a:spcAft>
                <a:spcPts val="300"/>
              </a:spcAft>
              <a:buClr>
                <a:srgbClr val="4DB1A9"/>
              </a:buClr>
              <a:buSzTx/>
              <a:buFont typeface="Courier New" panose="02070309020205020404" pitchFamily="49" charset="0"/>
              <a:buChar char="o"/>
              <a:tabLst/>
              <a:defRPr/>
            </a:pP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Role, responsibilities, timelines for the </a:t>
            </a:r>
            <a:r>
              <a:rPr kumimoji="0" lang="en-US" sz="2800" b="0" i="0" u="none" strike="noStrike" kern="1200" cap="none" spc="0" normalizeH="0" baseline="0" noProof="0" dirty="0">
                <a:ln>
                  <a:noFill/>
                </a:ln>
                <a:solidFill>
                  <a:srgbClr val="009999"/>
                </a:solidFill>
                <a:effectLst/>
                <a:uLnTx/>
                <a:uFillTx/>
                <a:latin typeface="Atkinson Hyperlegible Bold" panose="020B0604020202020204" charset="0"/>
                <a:ea typeface="+mn-ea"/>
                <a:cs typeface="+mn-cs"/>
              </a:rPr>
              <a:t>PAMI identification report</a:t>
            </a:r>
          </a:p>
          <a:p>
            <a:pPr marL="914400" marR="0" lvl="1" indent="-457200" algn="l" defTabSz="914400" rtl="0" eaLnBrk="1" fontAlgn="auto" latinLnBrk="0" hangingPunct="1">
              <a:lnSpc>
                <a:spcPct val="100000"/>
              </a:lnSpc>
              <a:spcBef>
                <a:spcPts val="0"/>
              </a:spcBef>
              <a:spcAft>
                <a:spcPts val="300"/>
              </a:spcAft>
              <a:buClr>
                <a:srgbClr val="4DB1A9"/>
              </a:buClr>
              <a:buSzTx/>
              <a:buFont typeface="Courier New" panose="02070309020205020404" pitchFamily="49" charset="0"/>
              <a:buChar char="o"/>
              <a:tabLst/>
              <a:defRPr/>
            </a:pP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Timelines and responsible stakeholder for requesting a </a:t>
            </a:r>
            <a:r>
              <a:rPr kumimoji="0" lang="en-US" sz="2800" b="0" i="0" u="none" strike="noStrike" kern="1200" cap="none" spc="0" normalizeH="0" baseline="0" noProof="0" dirty="0">
                <a:ln>
                  <a:noFill/>
                </a:ln>
                <a:solidFill>
                  <a:srgbClr val="009999"/>
                </a:solidFill>
                <a:effectLst/>
                <a:uLnTx/>
                <a:uFillTx/>
                <a:latin typeface="Atkinson Hyperlegible Bold" panose="020B0604020202020204" charset="0"/>
                <a:ea typeface="+mn-ea"/>
                <a:cs typeface="+mn-cs"/>
              </a:rPr>
              <a:t>GTFCC PAMI review</a:t>
            </a:r>
          </a:p>
        </p:txBody>
      </p:sp>
      <p:sp>
        <p:nvSpPr>
          <p:cNvPr id="17" name="TextBox 16">
            <a:extLst>
              <a:ext uri="{FF2B5EF4-FFF2-40B4-BE49-F238E27FC236}">
                <a16:creationId xmlns:a16="http://schemas.microsoft.com/office/drawing/2014/main" id="{F311E01C-79BE-93DD-593B-48D546A6AFAB}"/>
              </a:ext>
            </a:extLst>
          </p:cNvPr>
          <p:cNvSpPr txBox="1"/>
          <p:nvPr/>
        </p:nvSpPr>
        <p:spPr>
          <a:xfrm>
            <a:off x="2057400" y="7655075"/>
            <a:ext cx="13719030" cy="2562240"/>
          </a:xfrm>
          <a:prstGeom prst="rect">
            <a:avLst/>
          </a:prstGeom>
          <a:noFill/>
        </p:spPr>
        <p:txBody>
          <a:bodyPr wrap="square">
            <a:spAutoFit/>
          </a:bodyPr>
          <a:lstStyle/>
          <a:p>
            <a:pPr marL="457200" indent="-457200">
              <a:spcAft>
                <a:spcPts val="600"/>
              </a:spcAft>
              <a:buClr>
                <a:srgbClr val="4DB1A9"/>
              </a:buClr>
              <a:buFont typeface="Arial" panose="020B0604020202020204" pitchFamily="34" charset="0"/>
              <a:buChar char="•"/>
              <a:defRPr/>
            </a:pPr>
            <a:r>
              <a:rPr lang="en-US" sz="32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Set the way forward</a:t>
            </a:r>
          </a:p>
          <a:p>
            <a:pPr marL="914400" marR="0" lvl="1" indent="-457200" algn="l" defTabSz="914400" rtl="0" eaLnBrk="1" fontAlgn="auto" latinLnBrk="0" hangingPunct="1">
              <a:lnSpc>
                <a:spcPct val="100000"/>
              </a:lnSpc>
              <a:spcBef>
                <a:spcPts val="0"/>
              </a:spcBef>
              <a:spcAft>
                <a:spcPts val="300"/>
              </a:spcAft>
              <a:buClr>
                <a:srgbClr val="4DB1A9"/>
              </a:buClr>
              <a:buSzTx/>
              <a:buFont typeface="Courier New" panose="02070309020205020404" pitchFamily="49" charset="0"/>
              <a:buChar char="o"/>
              <a:tabLst/>
              <a:defRPr/>
            </a:pP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Way forward and timelines for </a:t>
            </a:r>
            <a:r>
              <a:rPr kumimoji="0" lang="en-US" sz="2800" b="0" i="0" u="none" strike="noStrike" kern="1200" cap="none" spc="0" normalizeH="0" baseline="0" noProof="0" dirty="0">
                <a:ln>
                  <a:noFill/>
                </a:ln>
                <a:solidFill>
                  <a:srgbClr val="009999"/>
                </a:solidFill>
                <a:effectLst/>
                <a:uLnTx/>
                <a:uFillTx/>
                <a:latin typeface="Atkinson Hyperlegible Bold" panose="020B0604020202020204" charset="0"/>
                <a:ea typeface="+mn-ea"/>
                <a:cs typeface="+mn-cs"/>
              </a:rPr>
              <a:t>NCP development</a:t>
            </a:r>
          </a:p>
          <a:p>
            <a:pPr marL="914400" marR="0" lvl="1" indent="-457200" algn="l" defTabSz="914400" rtl="0" eaLnBrk="1" fontAlgn="auto" latinLnBrk="0" hangingPunct="1">
              <a:lnSpc>
                <a:spcPct val="100000"/>
              </a:lnSpc>
              <a:spcBef>
                <a:spcPts val="0"/>
              </a:spcBef>
              <a:spcAft>
                <a:spcPts val="300"/>
              </a:spcAft>
              <a:buClr>
                <a:srgbClr val="4DB1A9"/>
              </a:buClr>
              <a:buSzTx/>
              <a:buFont typeface="Courier New" panose="02070309020205020404" pitchFamily="49" charset="0"/>
              <a:buChar char="o"/>
              <a:tabLst/>
              <a:defRPr/>
            </a:pP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Way forward and timelines for multi-year vaccination plan (if applicable)</a:t>
            </a:r>
          </a:p>
          <a:p>
            <a:pPr marL="457200" marR="0" lvl="0" indent="-457200" algn="l" defTabSz="914400" rtl="0" eaLnBrk="1" fontAlgn="auto" latinLnBrk="0" hangingPunct="1">
              <a:lnSpc>
                <a:spcPct val="100000"/>
              </a:lnSpc>
              <a:spcBef>
                <a:spcPts val="0"/>
              </a:spcBef>
              <a:spcAft>
                <a:spcPts val="300"/>
              </a:spcAft>
              <a:buClr>
                <a:srgbClr val="4DB1A9"/>
              </a:buClr>
              <a:buSzTx/>
              <a:buFont typeface="Courier New" panose="02070309020205020404" pitchFamily="49" charset="0"/>
              <a:buChar char="o"/>
              <a:tabLst/>
              <a:defRPr/>
            </a:pPr>
            <a:endPar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endParaRPr>
          </a:p>
          <a:p>
            <a:pPr marL="457200" marR="0" lvl="0" indent="-457200" fontAlgn="auto">
              <a:lnSpc>
                <a:spcPct val="100000"/>
              </a:lnSpc>
              <a:spcBef>
                <a:spcPts val="0"/>
              </a:spcBef>
              <a:spcAft>
                <a:spcPts val="600"/>
              </a:spcAft>
              <a:buClr>
                <a:srgbClr val="4DB1A9"/>
              </a:buClr>
              <a:buSzTx/>
              <a:buFont typeface="Arial" panose="020B0604020202020204" pitchFamily="34" charset="0"/>
              <a:buChar char="•"/>
              <a:tabLst/>
              <a:defRPr/>
            </a:pPr>
            <a:r>
              <a:rPr lang="en-US" sz="32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Closing remarks </a:t>
            </a:r>
          </a:p>
        </p:txBody>
      </p:sp>
      <p:sp>
        <p:nvSpPr>
          <p:cNvPr id="12" name="Slide Number Placeholder 11">
            <a:extLst>
              <a:ext uri="{FF2B5EF4-FFF2-40B4-BE49-F238E27FC236}">
                <a16:creationId xmlns:a16="http://schemas.microsoft.com/office/drawing/2014/main" id="{F7C5B4E8-2FC3-2B88-43CA-C79327C6041C}"/>
              </a:ext>
            </a:extLst>
          </p:cNvPr>
          <p:cNvSpPr>
            <a:spLocks noGrp="1"/>
          </p:cNvSpPr>
          <p:nvPr>
            <p:ph type="sldNum" sz="quarter" idx="7"/>
          </p:nvPr>
        </p:nvSpPr>
        <p:spPr>
          <a:xfrm>
            <a:off x="13167360" y="9566910"/>
            <a:ext cx="4206240" cy="184666"/>
          </a:xfrm>
        </p:spPr>
        <p:txBody>
          <a:bodyPr/>
          <a:lstStyle/>
          <a:p>
            <a:fld id="{B6F15528-21DE-4FAA-801E-634DDDAF4B2B}" type="slidenum">
              <a:rPr lang="en-US" sz="1200" smtClean="0"/>
              <a:t>10</a:t>
            </a:fld>
            <a:endParaRPr lang="en-US" sz="1200"/>
          </a:p>
        </p:txBody>
      </p:sp>
    </p:spTree>
    <p:extLst>
      <p:ext uri="{BB962C8B-B14F-4D97-AF65-F5344CB8AC3E}">
        <p14:creationId xmlns:p14="http://schemas.microsoft.com/office/powerpoint/2010/main" val="28888839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Group 4">
            <a:extLst>
              <a:ext uri="{FF2B5EF4-FFF2-40B4-BE49-F238E27FC236}">
                <a16:creationId xmlns:a16="http://schemas.microsoft.com/office/drawing/2014/main" id="{717959A1-52EF-A33C-AE82-458F0395A1A7}"/>
              </a:ext>
            </a:extLst>
          </p:cNvPr>
          <p:cNvGrpSpPr/>
          <p:nvPr/>
        </p:nvGrpSpPr>
        <p:grpSpPr>
          <a:xfrm>
            <a:off x="-685799" y="-1382727"/>
            <a:ext cx="10058399" cy="2846669"/>
            <a:chOff x="0" y="0"/>
            <a:chExt cx="856633" cy="235066"/>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071DFDA3-6E63-DA4E-F72C-B3CFB259CAF6}"/>
                </a:ext>
              </a:extLst>
            </p:cNvPr>
            <p:cNvSpPr/>
            <p:nvPr/>
          </p:nvSpPr>
          <p:spPr>
            <a:xfrm>
              <a:off x="0" y="0"/>
              <a:ext cx="856633"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E652E32B-8FA7-2C35-8C6A-1561D72FF06C}"/>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C76E0F1B-3B95-F50F-F17F-A7612D3CCB67}"/>
              </a:ext>
            </a:extLst>
          </p:cNvPr>
          <p:cNvSpPr txBox="1"/>
          <p:nvPr/>
        </p:nvSpPr>
        <p:spPr>
          <a:xfrm>
            <a:off x="814390" y="379574"/>
            <a:ext cx="8982375" cy="602088"/>
          </a:xfrm>
          <a:prstGeom prst="rect">
            <a:avLst/>
          </a:prstGeom>
        </p:spPr>
        <p:txBody>
          <a:bodyPr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Supporting material</a:t>
            </a:r>
          </a:p>
        </p:txBody>
      </p:sp>
      <p:sp>
        <p:nvSpPr>
          <p:cNvPr id="7" name="Rectangle: Rounded Corners 6">
            <a:extLst>
              <a:ext uri="{FF2B5EF4-FFF2-40B4-BE49-F238E27FC236}">
                <a16:creationId xmlns:a16="http://schemas.microsoft.com/office/drawing/2014/main" id="{4ABBE172-90D8-FFE8-B87D-ACC8E7CE1753}"/>
              </a:ext>
            </a:extLst>
          </p:cNvPr>
          <p:cNvSpPr/>
          <p:nvPr/>
        </p:nvSpPr>
        <p:spPr>
          <a:xfrm>
            <a:off x="990600" y="2382266"/>
            <a:ext cx="16383000" cy="1059397"/>
          </a:xfrm>
          <a:prstGeom prst="roundRect">
            <a:avLst/>
          </a:prstGeom>
          <a:solidFill>
            <a:srgbClr val="C5E6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1" name="TextBox 10">
            <a:extLst>
              <a:ext uri="{FF2B5EF4-FFF2-40B4-BE49-F238E27FC236}">
                <a16:creationId xmlns:a16="http://schemas.microsoft.com/office/drawing/2014/main" id="{F0B97D4B-366C-56CF-9CFF-1025F3240D44}"/>
              </a:ext>
            </a:extLst>
          </p:cNvPr>
          <p:cNvSpPr txBox="1"/>
          <p:nvPr/>
        </p:nvSpPr>
        <p:spPr>
          <a:xfrm>
            <a:off x="990600" y="2658519"/>
            <a:ext cx="16306800"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Prepare </a:t>
            </a:r>
            <a:r>
              <a:rPr kumimoji="0" lang="en-US" sz="280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visuals</a:t>
            </a:r>
            <a:r>
              <a:rPr kumimoji="0" lang="en-US" sz="280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 to streamline discussions and decisions on PAMIs</a:t>
            </a:r>
          </a:p>
        </p:txBody>
      </p:sp>
      <p:grpSp>
        <p:nvGrpSpPr>
          <p:cNvPr id="8" name="Group 7">
            <a:extLst>
              <a:ext uri="{FF2B5EF4-FFF2-40B4-BE49-F238E27FC236}">
                <a16:creationId xmlns:a16="http://schemas.microsoft.com/office/drawing/2014/main" id="{34CF8425-7696-DEAF-9C3E-C95CDF69E2DC}"/>
              </a:ext>
            </a:extLst>
          </p:cNvPr>
          <p:cNvGrpSpPr/>
          <p:nvPr/>
        </p:nvGrpSpPr>
        <p:grpSpPr>
          <a:xfrm>
            <a:off x="0" y="4265150"/>
            <a:ext cx="10058400" cy="4200565"/>
            <a:chOff x="0" y="4265150"/>
            <a:chExt cx="10058400" cy="4200565"/>
          </a:xfrm>
        </p:grpSpPr>
        <p:sp>
          <p:nvSpPr>
            <p:cNvPr id="13" name="TextBox 12">
              <a:extLst>
                <a:ext uri="{FF2B5EF4-FFF2-40B4-BE49-F238E27FC236}">
                  <a16:creationId xmlns:a16="http://schemas.microsoft.com/office/drawing/2014/main" id="{71811DDF-25CD-D7BC-9201-C7312BBB78EA}"/>
                </a:ext>
              </a:extLst>
            </p:cNvPr>
            <p:cNvSpPr txBox="1"/>
            <p:nvPr/>
          </p:nvSpPr>
          <p:spPr>
            <a:xfrm>
              <a:off x="0" y="4265150"/>
              <a:ext cx="10058400" cy="1748171"/>
            </a:xfrm>
            <a:prstGeom prst="rect">
              <a:avLst/>
            </a:prstGeom>
            <a:noFill/>
          </p:spPr>
          <p:txBody>
            <a:bodyPr wrap="square">
              <a:spAutoFit/>
            </a:bodyPr>
            <a:lstStyle/>
            <a:p>
              <a:pPr marL="1371600" lvl="2" indent="-457200">
                <a:lnSpc>
                  <a:spcPct val="130000"/>
                </a:lnSpc>
                <a:spcAft>
                  <a:spcPts val="1200"/>
                </a:spcAft>
                <a:buClr>
                  <a:srgbClr val="119C94"/>
                </a:buClr>
                <a:buBlip>
                  <a:blip r:embed="rId3"/>
                </a:buBlip>
              </a:pPr>
              <a:r>
                <a:rPr lang="en-US" sz="32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Sheet </a:t>
              </a:r>
              <a:r>
                <a:rPr lang="en-US" sz="3200" dirty="0" err="1">
                  <a:solidFill>
                    <a:srgbClr val="009999"/>
                  </a:solidFill>
                  <a:latin typeface="ADLaM Display" panose="02010000000000000000" pitchFamily="2" charset="0"/>
                  <a:ea typeface="ADLaM Display" panose="02010000000000000000" pitchFamily="2" charset="0"/>
                  <a:cs typeface="ADLaM Display" panose="02010000000000000000" pitchFamily="2" charset="0"/>
                </a:rPr>
                <a:t>R.3</a:t>
              </a:r>
              <a:r>
                <a:rPr lang="en-US" sz="32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 of the PAMI Excel tool </a:t>
              </a:r>
              <a:endParaRPr lang="en-US" sz="3200" dirty="0">
                <a:solidFill>
                  <a:schemeClr val="tx1">
                    <a:lumMod val="95000"/>
                    <a:lumOff val="5000"/>
                  </a:schemeClr>
                </a:solidFill>
                <a:latin typeface="ADLaM Display" panose="02010000000000000000" pitchFamily="2" charset="0"/>
                <a:ea typeface="ADLaM Display" panose="02010000000000000000" pitchFamily="2" charset="0"/>
                <a:cs typeface="ADLaM Display" panose="02010000000000000000" pitchFamily="2" charset="0"/>
              </a:endParaRPr>
            </a:p>
            <a:p>
              <a:pPr marL="1371600" lvl="2" indent="-457200">
                <a:buClr>
                  <a:srgbClr val="119C94"/>
                </a:buClr>
                <a:buFont typeface="Arial" panose="020B0604020202020204" pitchFamily="34" charset="0"/>
                <a:buChar char="•"/>
              </a:pPr>
              <a:r>
                <a:rPr lang="en-US" sz="2800" dirty="0">
                  <a:solidFill>
                    <a:schemeClr val="tx1">
                      <a:lumMod val="95000"/>
                      <a:lumOff val="5000"/>
                    </a:schemeClr>
                  </a:solidFill>
                  <a:latin typeface="Atkinson Hyperlegible"/>
                </a:rPr>
                <a:t>Priority Index Summary </a:t>
              </a:r>
            </a:p>
            <a:p>
              <a:pPr marL="1371600" lvl="2" indent="-457200">
                <a:buClr>
                  <a:srgbClr val="119C94"/>
                </a:buClr>
                <a:buFont typeface="Arial" panose="020B0604020202020204" pitchFamily="34" charset="0"/>
                <a:buChar char="•"/>
              </a:pPr>
              <a:r>
                <a:rPr lang="en-US" sz="2800" dirty="0">
                  <a:solidFill>
                    <a:schemeClr val="tx1">
                      <a:lumMod val="95000"/>
                      <a:lumOff val="5000"/>
                    </a:schemeClr>
                  </a:solidFill>
                  <a:latin typeface="Atkinson Hyperlegible"/>
                </a:rPr>
                <a:t>To guide discussions on the priority </a:t>
              </a:r>
              <a:r>
                <a:rPr lang="en-US" sz="2800" dirty="0">
                  <a:solidFill>
                    <a:schemeClr val="tx1">
                      <a:lumMod val="95000"/>
                      <a:lumOff val="5000"/>
                    </a:schemeClr>
                  </a:solidFill>
                  <a:latin typeface="Atkinson Hyperlegible Bold" panose="020B0604020202020204" charset="0"/>
                </a:rPr>
                <a:t>index threshold</a:t>
              </a:r>
            </a:p>
          </p:txBody>
        </p:sp>
        <p:pic>
          <p:nvPicPr>
            <p:cNvPr id="19" name="Picture 18">
              <a:extLst>
                <a:ext uri="{FF2B5EF4-FFF2-40B4-BE49-F238E27FC236}">
                  <a16:creationId xmlns:a16="http://schemas.microsoft.com/office/drawing/2014/main" id="{084D207B-A9B3-CF46-9BDD-EB64809D9B04}"/>
                </a:ext>
              </a:extLst>
            </p:cNvPr>
            <p:cNvPicPr>
              <a:picLocks noChangeAspect="1"/>
            </p:cNvPicPr>
            <p:nvPr/>
          </p:nvPicPr>
          <p:blipFill>
            <a:blip r:embed="rId4"/>
            <a:stretch>
              <a:fillRect/>
            </a:stretch>
          </p:blipFill>
          <p:spPr>
            <a:xfrm>
              <a:off x="990600" y="6404933"/>
              <a:ext cx="7896225" cy="2060782"/>
            </a:xfrm>
            <a:prstGeom prst="rect">
              <a:avLst/>
            </a:prstGeom>
          </p:spPr>
        </p:pic>
      </p:grpSp>
      <p:grpSp>
        <p:nvGrpSpPr>
          <p:cNvPr id="9" name="Group 8">
            <a:extLst>
              <a:ext uri="{FF2B5EF4-FFF2-40B4-BE49-F238E27FC236}">
                <a16:creationId xmlns:a16="http://schemas.microsoft.com/office/drawing/2014/main" id="{75228726-F327-4EC4-E971-2D518360D269}"/>
              </a:ext>
            </a:extLst>
          </p:cNvPr>
          <p:cNvGrpSpPr/>
          <p:nvPr/>
        </p:nvGrpSpPr>
        <p:grpSpPr>
          <a:xfrm>
            <a:off x="10058400" y="4272660"/>
            <a:ext cx="9348106" cy="5931999"/>
            <a:chOff x="10058400" y="4272660"/>
            <a:chExt cx="9348106" cy="5931999"/>
          </a:xfrm>
        </p:grpSpPr>
        <p:pic>
          <p:nvPicPr>
            <p:cNvPr id="22" name="Picture 21">
              <a:extLst>
                <a:ext uri="{FF2B5EF4-FFF2-40B4-BE49-F238E27FC236}">
                  <a16:creationId xmlns:a16="http://schemas.microsoft.com/office/drawing/2014/main" id="{146BBE43-4E94-1EBC-5B96-47D71354ADFB}"/>
                </a:ext>
              </a:extLst>
            </p:cNvPr>
            <p:cNvPicPr>
              <a:picLocks noChangeAspect="1"/>
            </p:cNvPicPr>
            <p:nvPr/>
          </p:nvPicPr>
          <p:blipFill>
            <a:blip r:embed="rId5"/>
            <a:stretch>
              <a:fillRect/>
            </a:stretch>
          </p:blipFill>
          <p:spPr>
            <a:xfrm>
              <a:off x="11658600" y="5496987"/>
              <a:ext cx="4152900" cy="3876675"/>
            </a:xfrm>
            <a:prstGeom prst="rect">
              <a:avLst/>
            </a:prstGeom>
          </p:spPr>
        </p:pic>
        <p:sp>
          <p:nvSpPr>
            <p:cNvPr id="16" name="TextBox 15">
              <a:extLst>
                <a:ext uri="{FF2B5EF4-FFF2-40B4-BE49-F238E27FC236}">
                  <a16:creationId xmlns:a16="http://schemas.microsoft.com/office/drawing/2014/main" id="{3F7383B4-F59C-DE28-988E-910165D7ECB0}"/>
                </a:ext>
              </a:extLst>
            </p:cNvPr>
            <p:cNvSpPr txBox="1"/>
            <p:nvPr/>
          </p:nvSpPr>
          <p:spPr>
            <a:xfrm>
              <a:off x="10058400" y="4272660"/>
              <a:ext cx="9348106" cy="1246495"/>
            </a:xfrm>
            <a:prstGeom prst="rect">
              <a:avLst/>
            </a:prstGeom>
            <a:noFill/>
          </p:spPr>
          <p:txBody>
            <a:bodyPr wrap="square">
              <a:spAutoFit/>
            </a:bodyPr>
            <a:lstStyle/>
            <a:p>
              <a:pPr marL="457200" indent="-457200">
                <a:spcAft>
                  <a:spcPts val="1800"/>
                </a:spcAft>
                <a:buBlip>
                  <a:blip r:embed="rId3"/>
                </a:buBlip>
              </a:pPr>
              <a:r>
                <a:rPr lang="en-US" sz="32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Shapefile with priority index values </a:t>
              </a:r>
            </a:p>
            <a:p>
              <a:pPr marL="285750" indent="-285750">
                <a:buClr>
                  <a:srgbClr val="009999"/>
                </a:buClr>
                <a:buFont typeface="Arial" panose="020B0604020202020204" pitchFamily="34" charset="0"/>
                <a:buChar char="•"/>
              </a:pPr>
              <a:r>
                <a:rPr lang="en-US" sz="2800" dirty="0">
                  <a:solidFill>
                    <a:schemeClr val="tx1">
                      <a:lumMod val="95000"/>
                      <a:lumOff val="5000"/>
                    </a:schemeClr>
                  </a:solidFill>
                  <a:latin typeface="Atkinson Hyperlegible"/>
                </a:rPr>
                <a:t>To </a:t>
              </a:r>
              <a:r>
                <a:rPr lang="en-US" sz="2800" dirty="0">
                  <a:solidFill>
                    <a:schemeClr val="tx1">
                      <a:lumMod val="95000"/>
                      <a:lumOff val="5000"/>
                    </a:schemeClr>
                  </a:solidFill>
                  <a:latin typeface="Atkinson Hyperlegible Bold" panose="020B0604020202020204" charset="0"/>
                </a:rPr>
                <a:t>map</a:t>
              </a:r>
              <a:r>
                <a:rPr lang="en-US" sz="2800" dirty="0">
                  <a:solidFill>
                    <a:schemeClr val="tx1">
                      <a:lumMod val="95000"/>
                      <a:lumOff val="5000"/>
                    </a:schemeClr>
                  </a:solidFill>
                  <a:latin typeface="Atkinson Hyperlegible"/>
                </a:rPr>
                <a:t> PAMIs</a:t>
              </a:r>
              <a:endParaRPr lang="en-US" sz="2800" dirty="0"/>
            </a:p>
          </p:txBody>
        </p:sp>
        <p:sp>
          <p:nvSpPr>
            <p:cNvPr id="20" name="TextBox 19">
              <a:extLst>
                <a:ext uri="{FF2B5EF4-FFF2-40B4-BE49-F238E27FC236}">
                  <a16:creationId xmlns:a16="http://schemas.microsoft.com/office/drawing/2014/main" id="{26F49A7C-4065-5A5C-4A71-F91E192FFE1F}"/>
                </a:ext>
              </a:extLst>
            </p:cNvPr>
            <p:cNvSpPr txBox="1"/>
            <p:nvPr/>
          </p:nvSpPr>
          <p:spPr>
            <a:xfrm>
              <a:off x="11201400" y="9373662"/>
              <a:ext cx="5334000" cy="830997"/>
            </a:xfrm>
            <a:prstGeom prst="rect">
              <a:avLst/>
            </a:prstGeom>
            <a:noFill/>
          </p:spPr>
          <p:txBody>
            <a:bodyPr wrap="square" rtlCol="0">
              <a:spAutoFit/>
            </a:bodyPr>
            <a:lstStyle/>
            <a:p>
              <a:pPr algn="ctr"/>
              <a:r>
                <a:rPr lang="en-US" sz="2400" dirty="0">
                  <a:latin typeface="Atkinson Hyperlegible" panose="020B0604020202020204" charset="0"/>
                </a:rPr>
                <a:t>Geo units by priority index value</a:t>
              </a:r>
            </a:p>
            <a:p>
              <a:pPr algn="ctr"/>
              <a:r>
                <a:rPr lang="en-US" sz="2400" dirty="0">
                  <a:latin typeface="Atkinson Hyperlegible" panose="020B0604020202020204" charset="0"/>
                </a:rPr>
                <a:t>Fictive country</a:t>
              </a:r>
            </a:p>
          </p:txBody>
        </p:sp>
      </p:grpSp>
      <p:sp>
        <p:nvSpPr>
          <p:cNvPr id="14" name="Slide Number Placeholder 13">
            <a:extLst>
              <a:ext uri="{FF2B5EF4-FFF2-40B4-BE49-F238E27FC236}">
                <a16:creationId xmlns:a16="http://schemas.microsoft.com/office/drawing/2014/main" id="{D066C219-C5F4-A27A-4C65-E1753A645B04}"/>
              </a:ext>
            </a:extLst>
          </p:cNvPr>
          <p:cNvSpPr>
            <a:spLocks noGrp="1"/>
          </p:cNvSpPr>
          <p:nvPr>
            <p:ph type="sldNum" sz="quarter" idx="7"/>
          </p:nvPr>
        </p:nvSpPr>
        <p:spPr>
          <a:xfrm>
            <a:off x="13167360" y="9566910"/>
            <a:ext cx="4206240" cy="184666"/>
          </a:xfrm>
        </p:spPr>
        <p:txBody>
          <a:bodyPr/>
          <a:lstStyle/>
          <a:p>
            <a:fld id="{B6F15528-21DE-4FAA-801E-634DDDAF4B2B}" type="slidenum">
              <a:rPr lang="en-US" sz="1200" smtClean="0"/>
              <a:t>11</a:t>
            </a:fld>
            <a:endParaRPr lang="en-US" sz="1200" dirty="0"/>
          </a:p>
        </p:txBody>
      </p:sp>
    </p:spTree>
    <p:extLst>
      <p:ext uri="{BB962C8B-B14F-4D97-AF65-F5344CB8AC3E}">
        <p14:creationId xmlns:p14="http://schemas.microsoft.com/office/powerpoint/2010/main" val="21229028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group of people in a room&#10;&#10;Description automatically generated">
            <a:extLst>
              <a:ext uri="{FF2B5EF4-FFF2-40B4-BE49-F238E27FC236}">
                <a16:creationId xmlns:a16="http://schemas.microsoft.com/office/drawing/2014/main" id="{B2A68511-9351-8487-ACAB-2A1B4BF839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5" name="TextBox 4">
            <a:extLst>
              <a:ext uri="{FF2B5EF4-FFF2-40B4-BE49-F238E27FC236}">
                <a16:creationId xmlns:a16="http://schemas.microsoft.com/office/drawing/2014/main" id="{5DAD3432-E1EC-086C-6EBB-306045BBADF6}"/>
              </a:ext>
            </a:extLst>
          </p:cNvPr>
          <p:cNvSpPr txBox="1"/>
          <p:nvPr/>
        </p:nvSpPr>
        <p:spPr>
          <a:xfrm>
            <a:off x="14249400" y="9953399"/>
            <a:ext cx="4038600" cy="338554"/>
          </a:xfrm>
          <a:prstGeom prst="rect">
            <a:avLst/>
          </a:prstGeom>
          <a:solidFill>
            <a:srgbClr val="BBE2E4"/>
          </a:solid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lang="en-GB" sz="1600" dirty="0">
                <a:solidFill>
                  <a:schemeClr val="tx1">
                    <a:lumMod val="65000"/>
                    <a:lumOff val="35000"/>
                  </a:schemeClr>
                </a:solidFill>
                <a:latin typeface="Calibri"/>
                <a:ea typeface="Calibri" panose="020F0502020204030204" pitchFamily="34" charset="0"/>
                <a:cs typeface="Arial" panose="020B0604020202020204" pitchFamily="34" charset="0"/>
              </a:rPr>
              <a:t>Photo adapted from:</a:t>
            </a:r>
            <a:r>
              <a:rPr kumimoji="0" lang="en-GB" sz="1600" b="0" i="0" u="none" strike="noStrike" kern="1200" cap="none" spc="0" normalizeH="0" baseline="0" noProof="0" dirty="0">
                <a:ln>
                  <a:noFill/>
                </a:ln>
                <a:solidFill>
                  <a:schemeClr val="tx1">
                    <a:lumMod val="65000"/>
                    <a:lumOff val="35000"/>
                  </a:schemeClr>
                </a:solidFill>
                <a:effectLst/>
                <a:uLnTx/>
                <a:uFillTx/>
                <a:latin typeface="Calibri"/>
                <a:ea typeface="Calibri" panose="020F0502020204030204" pitchFamily="34" charset="0"/>
                <a:cs typeface="Arial" panose="020B0604020202020204" pitchFamily="34" charset="0"/>
              </a:rPr>
              <a:t> </a:t>
            </a:r>
            <a:r>
              <a:rPr kumimoji="0" lang="en-US" sz="1600" b="0" i="0" u="none" strike="noStrike" kern="1200" cap="none" spc="0" normalizeH="0" baseline="0" noProof="0" dirty="0">
                <a:ln>
                  <a:noFill/>
                </a:ln>
                <a:solidFill>
                  <a:schemeClr val="tx1">
                    <a:lumMod val="65000"/>
                    <a:lumOff val="35000"/>
                  </a:schemeClr>
                </a:solidFill>
                <a:effectLst/>
                <a:uLnTx/>
                <a:uFillTx/>
                <a:latin typeface="Calibri"/>
                <a:ea typeface="Atkinson Hyperlegible"/>
                <a:cs typeface="Atkinson Hyperlegible"/>
                <a:sym typeface="Atkinson Hyperlegible"/>
              </a:rPr>
              <a:t>WHO/Francine </a:t>
            </a:r>
            <a:r>
              <a:rPr kumimoji="0" lang="en-US" sz="1600" b="0" i="0" u="none" strike="noStrike" kern="1200" cap="none" spc="0" normalizeH="0" baseline="0" noProof="0" dirty="0" err="1">
                <a:ln>
                  <a:noFill/>
                </a:ln>
                <a:solidFill>
                  <a:schemeClr val="tx1">
                    <a:lumMod val="65000"/>
                    <a:lumOff val="35000"/>
                  </a:schemeClr>
                </a:solidFill>
                <a:effectLst/>
                <a:uLnTx/>
                <a:uFillTx/>
                <a:latin typeface="Calibri"/>
                <a:ea typeface="Atkinson Hyperlegible"/>
                <a:cs typeface="Atkinson Hyperlegible"/>
                <a:sym typeface="Atkinson Hyperlegible"/>
              </a:rPr>
              <a:t>Tchouta</a:t>
            </a:r>
            <a:endParaRPr kumimoji="0" lang="en-US" sz="1600" b="0" i="0" u="none" strike="noStrike" kern="1200" cap="none" spc="0" normalizeH="0" baseline="0" noProof="0" dirty="0">
              <a:ln>
                <a:noFill/>
              </a:ln>
              <a:solidFill>
                <a:schemeClr val="tx1">
                  <a:lumMod val="65000"/>
                  <a:lumOff val="35000"/>
                </a:schemeClr>
              </a:solidFill>
              <a:effectLst/>
              <a:uLnTx/>
              <a:uFillTx/>
              <a:latin typeface="Calibri"/>
              <a:ea typeface="Atkinson Hyperlegible"/>
              <a:cs typeface="Atkinson Hyperlegible"/>
              <a:sym typeface="Atkinson Hyperlegible"/>
            </a:endParaRPr>
          </a:p>
        </p:txBody>
      </p:sp>
      <p:sp>
        <p:nvSpPr>
          <p:cNvPr id="8" name="Rectangle: Diagonal Corners Rounded 7">
            <a:extLst>
              <a:ext uri="{FF2B5EF4-FFF2-40B4-BE49-F238E27FC236}">
                <a16:creationId xmlns:a16="http://schemas.microsoft.com/office/drawing/2014/main" id="{7A1C8BFF-E580-F2E7-A7E4-915C3DAA2095}"/>
              </a:ext>
            </a:extLst>
          </p:cNvPr>
          <p:cNvSpPr/>
          <p:nvPr/>
        </p:nvSpPr>
        <p:spPr>
          <a:xfrm>
            <a:off x="0" y="3543300"/>
            <a:ext cx="5486400" cy="2514600"/>
          </a:xfrm>
          <a:prstGeom prst="round2DiagRect">
            <a:avLst/>
          </a:prstGeom>
          <a:solidFill>
            <a:srgbClr val="4DB1A9">
              <a:alpha val="8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371669" rtl="0" eaLnBrk="1" fontAlgn="auto" latinLnBrk="0" hangingPunct="1">
              <a:lnSpc>
                <a:spcPct val="100000"/>
              </a:lnSpc>
              <a:spcBef>
                <a:spcPts val="0"/>
              </a:spcBef>
              <a:buClrTx/>
              <a:buSzTx/>
              <a:buFontTx/>
              <a:buNone/>
              <a:tabLst/>
              <a:defRPr/>
            </a:pPr>
            <a:r>
              <a:rPr kumimoji="0" lang="fr-FR" sz="4800" b="1" i="0" u="none" strike="noStrike" kern="1200" cap="none" spc="0" normalizeH="0" baseline="0" noProof="0" dirty="0">
                <a:ln>
                  <a:noFill/>
                </a:ln>
                <a:solidFill>
                  <a:prstClr val="white"/>
                </a:solidFill>
                <a:effectLst/>
                <a:uLnTx/>
                <a:uFillTx/>
                <a:latin typeface="Cavolini" panose="03000502040302020204" pitchFamily="66" charset="0"/>
                <a:cs typeface="Cavolini" panose="03000502040302020204" pitchFamily="66" charset="0"/>
              </a:rPr>
              <a:t>Tips to run a</a:t>
            </a:r>
          </a:p>
          <a:p>
            <a:pPr marL="0" marR="0" lvl="0" indent="0" algn="ctr" defTabSz="1371669" rtl="0" eaLnBrk="1" fontAlgn="auto" latinLnBrk="0" hangingPunct="1">
              <a:lnSpc>
                <a:spcPct val="100000"/>
              </a:lnSpc>
              <a:spcBef>
                <a:spcPts val="0"/>
              </a:spcBef>
              <a:buClrTx/>
              <a:buSzTx/>
              <a:buFontTx/>
              <a:buNone/>
              <a:tabLst/>
              <a:defRPr/>
            </a:pPr>
            <a:r>
              <a:rPr kumimoji="0" lang="fr-FR" sz="4800" b="1" i="0" u="none" strike="noStrike" kern="1200" cap="none" spc="0" normalizeH="0" baseline="0" noProof="0" dirty="0">
                <a:ln>
                  <a:noFill/>
                </a:ln>
                <a:solidFill>
                  <a:prstClr val="white"/>
                </a:solidFill>
                <a:effectLst/>
                <a:uLnTx/>
                <a:uFillTx/>
                <a:latin typeface="Cavolini" panose="03000502040302020204" pitchFamily="66" charset="0"/>
                <a:cs typeface="Cavolini" panose="03000502040302020204" pitchFamily="66" charset="0"/>
              </a:rPr>
              <a:t>stakeholder validation</a:t>
            </a:r>
            <a:endParaRPr kumimoji="0" lang="en-GB" sz="4800" b="1" i="0" u="none" strike="noStrike" kern="1200" cap="none" spc="0" normalizeH="0" baseline="0" noProof="0" dirty="0">
              <a:ln>
                <a:noFill/>
              </a:ln>
              <a:solidFill>
                <a:prstClr val="white"/>
              </a:solidFill>
              <a:effectLst/>
              <a:uLnTx/>
              <a:uFillTx/>
              <a:latin typeface="Cavolini" panose="03000502040302020204" pitchFamily="66" charset="0"/>
              <a:cs typeface="Cavolini" panose="03000502040302020204" pitchFamily="66" charset="0"/>
            </a:endParaRPr>
          </a:p>
        </p:txBody>
      </p:sp>
    </p:spTree>
    <p:extLst>
      <p:ext uri="{BB962C8B-B14F-4D97-AF65-F5344CB8AC3E}">
        <p14:creationId xmlns:p14="http://schemas.microsoft.com/office/powerpoint/2010/main" val="18795317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Group 4">
            <a:extLst>
              <a:ext uri="{FF2B5EF4-FFF2-40B4-BE49-F238E27FC236}">
                <a16:creationId xmlns:a16="http://schemas.microsoft.com/office/drawing/2014/main" id="{717959A1-52EF-A33C-AE82-458F0395A1A7}"/>
              </a:ext>
            </a:extLst>
          </p:cNvPr>
          <p:cNvGrpSpPr/>
          <p:nvPr/>
        </p:nvGrpSpPr>
        <p:grpSpPr>
          <a:xfrm>
            <a:off x="-990599" y="-1963580"/>
            <a:ext cx="11277600" cy="3423411"/>
            <a:chOff x="0" y="-47625"/>
            <a:chExt cx="856633" cy="282691"/>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071DFDA3-6E63-DA4E-F72C-B3CFB259CAF6}"/>
                </a:ext>
              </a:extLst>
            </p:cNvPr>
            <p:cNvSpPr/>
            <p:nvPr/>
          </p:nvSpPr>
          <p:spPr>
            <a:xfrm>
              <a:off x="0" y="0"/>
              <a:ext cx="856633"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E652E32B-8FA7-2C35-8C6A-1561D72FF06C}"/>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C76E0F1B-3B95-F50F-F17F-A7612D3CCB67}"/>
              </a:ext>
            </a:extLst>
          </p:cNvPr>
          <p:cNvSpPr txBox="1"/>
          <p:nvPr/>
        </p:nvSpPr>
        <p:spPr>
          <a:xfrm>
            <a:off x="838200" y="406400"/>
            <a:ext cx="10200398" cy="602088"/>
          </a:xfrm>
          <a:prstGeom prst="rect">
            <a:avLst/>
          </a:prstGeom>
        </p:spPr>
        <p:txBody>
          <a:bodyPr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lang="en-US" sz="4400" b="1" dirty="0">
                <a:solidFill>
                  <a:srgbClr val="FFFFFF"/>
                </a:solidFill>
                <a:latin typeface="Cavolini" panose="03000502040302020204" pitchFamily="66" charset="0"/>
                <a:ea typeface="Atkinson Hyperlegible Bold"/>
                <a:cs typeface="Cavolini" panose="03000502040302020204" pitchFamily="66" charset="0"/>
                <a:sym typeface="Atkinson Hyperlegible Bold"/>
              </a:rPr>
              <a:t>O</a:t>
            </a:r>
            <a:r>
              <a:rPr kumimoji="0" lang="en-US" sz="4400" b="1" i="0" u="none" strike="noStrike" kern="1200" cap="none" spc="0" normalizeH="0" baseline="0" noProof="0" dirty="0" err="1">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bjective</a:t>
            </a: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 decision making</a:t>
            </a:r>
          </a:p>
        </p:txBody>
      </p:sp>
      <p:sp>
        <p:nvSpPr>
          <p:cNvPr id="7" name="Rectangle: Rounded Corners 6">
            <a:extLst>
              <a:ext uri="{FF2B5EF4-FFF2-40B4-BE49-F238E27FC236}">
                <a16:creationId xmlns:a16="http://schemas.microsoft.com/office/drawing/2014/main" id="{4ABBE172-90D8-FFE8-B87D-ACC8E7CE1753}"/>
              </a:ext>
            </a:extLst>
          </p:cNvPr>
          <p:cNvSpPr/>
          <p:nvPr/>
        </p:nvSpPr>
        <p:spPr>
          <a:xfrm>
            <a:off x="2650556" y="2752453"/>
            <a:ext cx="13046644" cy="1384995"/>
          </a:xfrm>
          <a:prstGeom prst="roundRect">
            <a:avLst/>
          </a:prstGeom>
          <a:solidFill>
            <a:srgbClr val="C5E6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1" name="TextBox 10">
            <a:extLst>
              <a:ext uri="{FF2B5EF4-FFF2-40B4-BE49-F238E27FC236}">
                <a16:creationId xmlns:a16="http://schemas.microsoft.com/office/drawing/2014/main" id="{F0B97D4B-366C-56CF-9CFF-1025F3240D44}"/>
              </a:ext>
            </a:extLst>
          </p:cNvPr>
          <p:cNvSpPr txBox="1"/>
          <p:nvPr/>
        </p:nvSpPr>
        <p:spPr>
          <a:xfrm>
            <a:off x="2650557" y="2954212"/>
            <a:ext cx="13046644" cy="1384995"/>
          </a:xfrm>
          <a:prstGeom prst="rect">
            <a:avLst/>
          </a:prstGeom>
          <a:noFill/>
        </p:spPr>
        <p:txBody>
          <a:bodyPr wrap="square">
            <a:spAutoFit/>
          </a:bodyPr>
          <a:lstStyle/>
          <a:p>
            <a:pPr algn="ctr"/>
            <a:r>
              <a:rPr lang="en-GB" sz="2800" dirty="0">
                <a:latin typeface="ADLaM Display" panose="02010000000000000000" pitchFamily="2" charset="0"/>
                <a:ea typeface="ADLaM Display" panose="02010000000000000000" pitchFamily="2" charset="0"/>
                <a:cs typeface="ADLaM Display" panose="02010000000000000000" pitchFamily="2" charset="0"/>
              </a:rPr>
              <a:t>The </a:t>
            </a:r>
            <a:r>
              <a:rPr lang="en-GB"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chair &amp; facilitators </a:t>
            </a:r>
            <a:r>
              <a:rPr lang="en-GB" sz="2800" dirty="0">
                <a:latin typeface="ADLaM Display" panose="02010000000000000000" pitchFamily="2" charset="0"/>
                <a:ea typeface="ADLaM Display" panose="02010000000000000000" pitchFamily="2" charset="0"/>
                <a:cs typeface="ADLaM Display" panose="02010000000000000000" pitchFamily="2" charset="0"/>
              </a:rPr>
              <a:t>play a key role in fostering decision-making </a:t>
            </a:r>
          </a:p>
          <a:p>
            <a:pPr algn="ctr"/>
            <a:r>
              <a:rPr lang="en-GB" sz="2800" dirty="0">
                <a:latin typeface="ADLaM Display" panose="02010000000000000000" pitchFamily="2" charset="0"/>
                <a:ea typeface="ADLaM Display" panose="02010000000000000000" pitchFamily="2" charset="0"/>
                <a:cs typeface="ADLaM Display" panose="02010000000000000000" pitchFamily="2" charset="0"/>
              </a:rPr>
              <a:t>based on data and oriented towards operational implications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endParaRPr>
          </a:p>
        </p:txBody>
      </p:sp>
      <p:sp>
        <p:nvSpPr>
          <p:cNvPr id="10" name="TextBox 9">
            <a:extLst>
              <a:ext uri="{FF2B5EF4-FFF2-40B4-BE49-F238E27FC236}">
                <a16:creationId xmlns:a16="http://schemas.microsoft.com/office/drawing/2014/main" id="{4074A9FA-45FA-D596-F98D-0EDEFE464326}"/>
              </a:ext>
            </a:extLst>
          </p:cNvPr>
          <p:cNvSpPr txBox="1"/>
          <p:nvPr/>
        </p:nvSpPr>
        <p:spPr>
          <a:xfrm>
            <a:off x="2650556" y="5143500"/>
            <a:ext cx="16415657" cy="2349105"/>
          </a:xfrm>
          <a:prstGeom prst="rect">
            <a:avLst/>
          </a:prstGeom>
          <a:noFill/>
        </p:spPr>
        <p:txBody>
          <a:bodyPr wrap="square">
            <a:spAutoFit/>
          </a:bodyPr>
          <a:lstStyle/>
          <a:p>
            <a:pPr marL="457200" indent="-457200">
              <a:lnSpc>
                <a:spcPct val="130000"/>
              </a:lnSpc>
              <a:spcAft>
                <a:spcPts val="2400"/>
              </a:spcAft>
              <a:buBlip>
                <a:blip r:embed="rId3"/>
              </a:buBlip>
            </a:pPr>
            <a:r>
              <a:rPr lang="en-GB" sz="2800" dirty="0">
                <a:latin typeface="Atkinson Hyperlegible"/>
              </a:rPr>
              <a:t>Display the </a:t>
            </a:r>
            <a:r>
              <a:rPr lang="en-GB" sz="2800" dirty="0">
                <a:solidFill>
                  <a:srgbClr val="009999"/>
                </a:solidFill>
                <a:latin typeface="Atkinson Hyperlegible Bold" panose="020B0604020202020204" charset="0"/>
              </a:rPr>
              <a:t>supporting material/visuals </a:t>
            </a:r>
            <a:r>
              <a:rPr lang="en-GB" sz="2800" dirty="0">
                <a:latin typeface="Atkinson Hyperlegible"/>
              </a:rPr>
              <a:t>prepared prior to the workshop</a:t>
            </a:r>
          </a:p>
          <a:p>
            <a:pPr marL="457200" indent="-457200">
              <a:lnSpc>
                <a:spcPct val="130000"/>
              </a:lnSpc>
              <a:spcAft>
                <a:spcPts val="2400"/>
              </a:spcAft>
              <a:buBlip>
                <a:blip r:embed="rId3"/>
              </a:buBlip>
            </a:pPr>
            <a:r>
              <a:rPr lang="en-GB" sz="2800" dirty="0">
                <a:latin typeface="Atkinson Hyperlegible"/>
              </a:rPr>
              <a:t>Encourage participants to back up personal opinions with </a:t>
            </a:r>
            <a:r>
              <a:rPr lang="en-GB" sz="2800" dirty="0">
                <a:solidFill>
                  <a:srgbClr val="009999"/>
                </a:solidFill>
                <a:latin typeface="Atkinson Hyperlegible Bold" panose="020B0604020202020204" charset="0"/>
              </a:rPr>
              <a:t>facts</a:t>
            </a:r>
            <a:endParaRPr lang="en-GB" sz="2800" dirty="0">
              <a:latin typeface="Atkinson Hyperlegible"/>
            </a:endParaRPr>
          </a:p>
          <a:p>
            <a:pPr marL="457200" indent="-457200">
              <a:lnSpc>
                <a:spcPct val="130000"/>
              </a:lnSpc>
              <a:spcAft>
                <a:spcPts val="2400"/>
              </a:spcAft>
              <a:buBlip>
                <a:blip r:embed="rId3"/>
              </a:buBlip>
            </a:pPr>
            <a:r>
              <a:rPr lang="en-GB" sz="2800" dirty="0">
                <a:latin typeface="Atkinson Hyperlegible" pitchFamily="2" charset="0"/>
              </a:rPr>
              <a:t>Discuss </a:t>
            </a:r>
            <a:r>
              <a:rPr lang="en-GB" sz="2800" dirty="0">
                <a:solidFill>
                  <a:srgbClr val="009999"/>
                </a:solidFill>
                <a:latin typeface="Atkinson Hyperlegible Bold" panose="020B0604020202020204" charset="0"/>
              </a:rPr>
              <a:t>practical and operational implications</a:t>
            </a:r>
            <a:endParaRPr lang="en-GB" sz="2800" dirty="0">
              <a:latin typeface="Atkinson Hyperlegible" pitchFamily="2" charset="0"/>
            </a:endParaRPr>
          </a:p>
        </p:txBody>
      </p:sp>
      <p:sp>
        <p:nvSpPr>
          <p:cNvPr id="12" name="Slide Number Placeholder 11">
            <a:extLst>
              <a:ext uri="{FF2B5EF4-FFF2-40B4-BE49-F238E27FC236}">
                <a16:creationId xmlns:a16="http://schemas.microsoft.com/office/drawing/2014/main" id="{7DE08982-3D55-37E0-ED3C-F7F3332D4C8F}"/>
              </a:ext>
            </a:extLst>
          </p:cNvPr>
          <p:cNvSpPr>
            <a:spLocks noGrp="1"/>
          </p:cNvSpPr>
          <p:nvPr>
            <p:ph type="sldNum" sz="quarter" idx="7"/>
          </p:nvPr>
        </p:nvSpPr>
        <p:spPr>
          <a:xfrm>
            <a:off x="13167360" y="9566910"/>
            <a:ext cx="4206240" cy="184666"/>
          </a:xfrm>
        </p:spPr>
        <p:txBody>
          <a:bodyPr/>
          <a:lstStyle/>
          <a:p>
            <a:fld id="{B6F15528-21DE-4FAA-801E-634DDDAF4B2B}" type="slidenum">
              <a:rPr lang="en-US" sz="1200" smtClean="0"/>
              <a:t>13</a:t>
            </a:fld>
            <a:endParaRPr lang="en-US" sz="1200" dirty="0"/>
          </a:p>
        </p:txBody>
      </p:sp>
    </p:spTree>
    <p:extLst>
      <p:ext uri="{BB962C8B-B14F-4D97-AF65-F5344CB8AC3E}">
        <p14:creationId xmlns:p14="http://schemas.microsoft.com/office/powerpoint/2010/main" val="9665815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Group 4">
            <a:extLst>
              <a:ext uri="{FF2B5EF4-FFF2-40B4-BE49-F238E27FC236}">
                <a16:creationId xmlns:a16="http://schemas.microsoft.com/office/drawing/2014/main" id="{717959A1-52EF-A33C-AE82-458F0395A1A7}"/>
              </a:ext>
            </a:extLst>
          </p:cNvPr>
          <p:cNvGrpSpPr/>
          <p:nvPr/>
        </p:nvGrpSpPr>
        <p:grpSpPr>
          <a:xfrm>
            <a:off x="-1142999" y="-1963580"/>
            <a:ext cx="10744200" cy="3423411"/>
            <a:chOff x="0" y="-47625"/>
            <a:chExt cx="856633" cy="282691"/>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071DFDA3-6E63-DA4E-F72C-B3CFB259CAF6}"/>
                </a:ext>
              </a:extLst>
            </p:cNvPr>
            <p:cNvSpPr/>
            <p:nvPr/>
          </p:nvSpPr>
          <p:spPr>
            <a:xfrm>
              <a:off x="0" y="0"/>
              <a:ext cx="856633"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E652E32B-8FA7-2C35-8C6A-1561D72FF06C}"/>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C76E0F1B-3B95-F50F-F17F-A7612D3CCB67}"/>
              </a:ext>
            </a:extLst>
          </p:cNvPr>
          <p:cNvSpPr txBox="1"/>
          <p:nvPr/>
        </p:nvSpPr>
        <p:spPr>
          <a:xfrm>
            <a:off x="838200" y="447509"/>
            <a:ext cx="9443756" cy="602088"/>
          </a:xfrm>
          <a:prstGeom prst="rect">
            <a:avLst/>
          </a:prstGeom>
        </p:spPr>
        <p:txBody>
          <a:bodyPr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lang="en-US" sz="4400" b="1" dirty="0">
                <a:solidFill>
                  <a:srgbClr val="FFFFFF"/>
                </a:solidFill>
                <a:latin typeface="Cavolini" panose="03000502040302020204" pitchFamily="66" charset="0"/>
                <a:ea typeface="Atkinson Hyperlegible Bold"/>
                <a:cs typeface="Cavolini" panose="03000502040302020204" pitchFamily="66" charset="0"/>
                <a:sym typeface="Atkinson Hyperlegible Bold"/>
              </a:rPr>
              <a:t>G</a:t>
            </a:r>
            <a:r>
              <a:rPr kumimoji="0" lang="en-US" sz="4400" b="1" i="0" u="none" strike="noStrike" kern="1200" cap="none" spc="0" normalizeH="0" baseline="0" noProof="0" dirty="0" err="1">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roup</a:t>
            </a: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 sessions</a:t>
            </a:r>
          </a:p>
        </p:txBody>
      </p:sp>
      <p:sp>
        <p:nvSpPr>
          <p:cNvPr id="9" name="TextBox 8">
            <a:extLst>
              <a:ext uri="{FF2B5EF4-FFF2-40B4-BE49-F238E27FC236}">
                <a16:creationId xmlns:a16="http://schemas.microsoft.com/office/drawing/2014/main" id="{999ED9F9-1FA1-CE62-6334-6D2D9A5079BC}"/>
              </a:ext>
            </a:extLst>
          </p:cNvPr>
          <p:cNvSpPr txBox="1"/>
          <p:nvPr/>
        </p:nvSpPr>
        <p:spPr>
          <a:xfrm>
            <a:off x="1711206" y="2171700"/>
            <a:ext cx="14782800" cy="1703030"/>
          </a:xfrm>
          <a:prstGeom prst="rect">
            <a:avLst/>
          </a:prstGeom>
          <a:noFill/>
        </p:spPr>
        <p:txBody>
          <a:bodyPr wrap="square">
            <a:spAutoFit/>
          </a:bodyPr>
          <a:lstStyle/>
          <a:p>
            <a:pPr marL="457200" indent="-457200">
              <a:spcAft>
                <a:spcPts val="1200"/>
              </a:spcAft>
              <a:buClr>
                <a:srgbClr val="119C94"/>
              </a:buClr>
              <a:buBlip>
                <a:blip r:embed="rId3"/>
              </a:buBlip>
            </a:pPr>
            <a:r>
              <a:rPr lang="en-GB" sz="3200" dirty="0">
                <a:solidFill>
                  <a:srgbClr val="119C94"/>
                </a:solidFill>
                <a:latin typeface="ADLaM Display" panose="02010000000000000000" pitchFamily="2" charset="0"/>
                <a:ea typeface="ADLaM Display" panose="02010000000000000000" pitchFamily="2" charset="0"/>
                <a:cs typeface="ADLaM Display" panose="02010000000000000000" pitchFamily="2" charset="0"/>
              </a:rPr>
              <a:t>Benefits</a:t>
            </a:r>
          </a:p>
          <a:p>
            <a:pPr marL="914400" lvl="1" indent="-457200">
              <a:spcAft>
                <a:spcPts val="800"/>
              </a:spcAft>
              <a:buClr>
                <a:srgbClr val="119C94"/>
              </a:buClr>
              <a:buFont typeface="Arial" panose="020B0604020202020204" pitchFamily="34" charset="0"/>
              <a:buChar char="•"/>
            </a:pPr>
            <a:r>
              <a:rPr lang="en-GB" sz="2800" dirty="0">
                <a:latin typeface="Atkinson Hyperlegible" pitchFamily="2" charset="0"/>
              </a:rPr>
              <a:t>Increase opportunities for all participants to actively engage in the discussions</a:t>
            </a:r>
            <a:endParaRPr lang="en-GB" sz="2800" dirty="0">
              <a:solidFill>
                <a:srgbClr val="119C94"/>
              </a:solidFill>
              <a:latin typeface="Atkinson Hyperlegible" pitchFamily="2" charset="0"/>
            </a:endParaRPr>
          </a:p>
          <a:p>
            <a:pPr marL="914400" lvl="1" indent="-457200">
              <a:spcAft>
                <a:spcPts val="800"/>
              </a:spcAft>
              <a:buClr>
                <a:srgbClr val="119C94"/>
              </a:buClr>
              <a:buFont typeface="Arial" panose="020B0604020202020204" pitchFamily="34" charset="0"/>
              <a:buChar char="•"/>
            </a:pPr>
            <a:r>
              <a:rPr lang="en-GB" sz="2800" dirty="0">
                <a:latin typeface="Atkinson Hyperlegible" pitchFamily="2" charset="0"/>
              </a:rPr>
              <a:t>Channel convergent expertise and knowledge for time-effective discussions</a:t>
            </a:r>
          </a:p>
        </p:txBody>
      </p:sp>
      <p:sp>
        <p:nvSpPr>
          <p:cNvPr id="12" name="TextBox 11">
            <a:extLst>
              <a:ext uri="{FF2B5EF4-FFF2-40B4-BE49-F238E27FC236}">
                <a16:creationId xmlns:a16="http://schemas.microsoft.com/office/drawing/2014/main" id="{86A90EF5-FB41-A146-8043-F23B71E0F487}"/>
              </a:ext>
            </a:extLst>
          </p:cNvPr>
          <p:cNvSpPr txBox="1"/>
          <p:nvPr/>
        </p:nvSpPr>
        <p:spPr>
          <a:xfrm>
            <a:off x="1653856" y="4583197"/>
            <a:ext cx="16573899" cy="2954655"/>
          </a:xfrm>
          <a:prstGeom prst="rect">
            <a:avLst/>
          </a:prstGeom>
          <a:noFill/>
        </p:spPr>
        <p:txBody>
          <a:bodyPr wrap="square">
            <a:spAutoFit/>
          </a:bodyPr>
          <a:lstStyle/>
          <a:p>
            <a:pPr marL="457200" indent="-457200">
              <a:spcAft>
                <a:spcPts val="1200"/>
              </a:spcAft>
              <a:buClr>
                <a:srgbClr val="119C94"/>
              </a:buClr>
              <a:buBlip>
                <a:blip r:embed="rId3"/>
              </a:buBlip>
            </a:pPr>
            <a:r>
              <a:rPr lang="en-GB" sz="3200" dirty="0">
                <a:solidFill>
                  <a:srgbClr val="119C94"/>
                </a:solidFill>
                <a:latin typeface="ADLaM Display" panose="02010000000000000000" pitchFamily="2" charset="0"/>
                <a:ea typeface="ADLaM Display" panose="02010000000000000000" pitchFamily="2" charset="0"/>
                <a:cs typeface="ADLaM Display" panose="02010000000000000000" pitchFamily="2" charset="0"/>
              </a:rPr>
              <a:t>Groups’ composition</a:t>
            </a:r>
          </a:p>
          <a:p>
            <a:pPr lvl="2" indent="-457200">
              <a:buClr>
                <a:srgbClr val="119C94"/>
              </a:buClr>
              <a:buFont typeface="Arial" panose="020B0604020202020204" pitchFamily="34" charset="0"/>
              <a:buChar char="•"/>
            </a:pPr>
            <a:r>
              <a:rPr lang="en-GB" sz="2800" dirty="0">
                <a:solidFill>
                  <a:srgbClr val="009999"/>
                </a:solidFill>
                <a:latin typeface="Atkinson Hyperlegible Bold" panose="020B0604020202020204" charset="0"/>
              </a:rPr>
              <a:t>By cholera prevention &amp; control pillar</a:t>
            </a:r>
          </a:p>
          <a:p>
            <a:pPr lvl="3" indent="-457200">
              <a:spcAft>
                <a:spcPts val="1200"/>
              </a:spcAft>
              <a:buClr>
                <a:srgbClr val="119C94"/>
              </a:buClr>
              <a:buFont typeface="Courier New" panose="02070309020205020404" pitchFamily="49" charset="0"/>
              <a:buChar char="o"/>
            </a:pPr>
            <a:r>
              <a:rPr lang="en-GB" sz="2800" dirty="0">
                <a:latin typeface="Atkinson Hyperlegible" pitchFamily="2" charset="0"/>
              </a:rPr>
              <a:t>Facilitates technical discussions on feasibility and practical considerations  </a:t>
            </a:r>
          </a:p>
          <a:p>
            <a:pPr lvl="2" indent="-457200">
              <a:buClr>
                <a:srgbClr val="119C94"/>
              </a:buClr>
              <a:buFont typeface="Arial" panose="020B0604020202020204" pitchFamily="34" charset="0"/>
              <a:buChar char="•"/>
            </a:pPr>
            <a:r>
              <a:rPr lang="en-GB" sz="2800" dirty="0">
                <a:solidFill>
                  <a:srgbClr val="009999"/>
                </a:solidFill>
                <a:latin typeface="Atkinson Hyperlegible Bold" panose="020B0604020202020204" charset="0"/>
              </a:rPr>
              <a:t>By region </a:t>
            </a:r>
          </a:p>
          <a:p>
            <a:pPr lvl="3" indent="-457200">
              <a:buClr>
                <a:srgbClr val="119C94"/>
              </a:buClr>
              <a:buFont typeface="Courier New" panose="02070309020205020404" pitchFamily="49" charset="0"/>
              <a:buChar char="o"/>
            </a:pPr>
            <a:r>
              <a:rPr lang="en-GB" sz="2800" dirty="0">
                <a:latin typeface="Atkinson Hyperlegible" pitchFamily="2" charset="0"/>
              </a:rPr>
              <a:t>Facilitates discussions on local context and specific challenges (e.g., additional PAMIs)</a:t>
            </a:r>
          </a:p>
          <a:p>
            <a:pPr lvl="2" indent="-457200">
              <a:buClr>
                <a:srgbClr val="119C94"/>
              </a:buClr>
              <a:buFont typeface="Arial" panose="020B0604020202020204" pitchFamily="34" charset="0"/>
              <a:buChar char="•"/>
            </a:pPr>
            <a:endParaRPr lang="en-GB" sz="2200" dirty="0">
              <a:latin typeface="Atkinson Hyperlegible" pitchFamily="2" charset="0"/>
            </a:endParaRPr>
          </a:p>
        </p:txBody>
      </p:sp>
      <p:sp>
        <p:nvSpPr>
          <p:cNvPr id="14" name="TextBox 13">
            <a:extLst>
              <a:ext uri="{FF2B5EF4-FFF2-40B4-BE49-F238E27FC236}">
                <a16:creationId xmlns:a16="http://schemas.microsoft.com/office/drawing/2014/main" id="{D3A75270-D2FA-9A94-55D8-4651D9B837C6}"/>
              </a:ext>
            </a:extLst>
          </p:cNvPr>
          <p:cNvSpPr txBox="1"/>
          <p:nvPr/>
        </p:nvSpPr>
        <p:spPr>
          <a:xfrm>
            <a:off x="1738420" y="7889418"/>
            <a:ext cx="16573899" cy="1677382"/>
          </a:xfrm>
          <a:prstGeom prst="rect">
            <a:avLst/>
          </a:prstGeom>
          <a:noFill/>
        </p:spPr>
        <p:txBody>
          <a:bodyPr wrap="square">
            <a:spAutoFit/>
          </a:bodyPr>
          <a:lstStyle/>
          <a:p>
            <a:pPr marL="457200" marR="0" lvl="0" indent="-457200" fontAlgn="auto">
              <a:lnSpc>
                <a:spcPct val="100000"/>
              </a:lnSpc>
              <a:spcBef>
                <a:spcPts val="0"/>
              </a:spcBef>
              <a:spcAft>
                <a:spcPts val="1200"/>
              </a:spcAft>
              <a:buClr>
                <a:srgbClr val="119C94"/>
              </a:buClr>
              <a:buSzTx/>
              <a:buBlip>
                <a:blip r:embed="rId3"/>
              </a:buBlip>
              <a:tabLst/>
              <a:defRPr/>
            </a:pPr>
            <a:r>
              <a:rPr lang="en-GB" sz="3200" dirty="0">
                <a:solidFill>
                  <a:srgbClr val="119C94"/>
                </a:solidFill>
                <a:latin typeface="ADLaM Display" panose="02010000000000000000" pitchFamily="2" charset="0"/>
                <a:ea typeface="ADLaM Display" panose="02010000000000000000" pitchFamily="2" charset="0"/>
                <a:cs typeface="ADLaM Display" panose="02010000000000000000" pitchFamily="2" charset="0"/>
              </a:rPr>
              <a:t>Tips for effective group sessions</a:t>
            </a:r>
          </a:p>
          <a:p>
            <a:pPr marL="914400" lvl="1" indent="-457200">
              <a:spcAft>
                <a:spcPts val="600"/>
              </a:spcAft>
              <a:buClr>
                <a:srgbClr val="119C94"/>
              </a:buClr>
              <a:buFont typeface="Arial" panose="020B0604020202020204" pitchFamily="34" charset="0"/>
              <a:buChar char="•"/>
              <a:defRPr/>
            </a:pPr>
            <a:r>
              <a:rPr lang="en-GB" sz="2800" dirty="0">
                <a:latin typeface="Atkinson Hyperlegible" pitchFamily="2" charset="0"/>
              </a:rPr>
              <a:t>Explain objectives and provide guiding questions to each group</a:t>
            </a:r>
          </a:p>
          <a:p>
            <a:pPr marL="914400" lvl="1" indent="-457200">
              <a:spcAft>
                <a:spcPts val="600"/>
              </a:spcAft>
              <a:buClr>
                <a:srgbClr val="119C94"/>
              </a:buClr>
              <a:buFont typeface="Arial" panose="020B0604020202020204" pitchFamily="34" charset="0"/>
              <a:buChar char="•"/>
              <a:defRPr/>
            </a:pPr>
            <a:r>
              <a:rPr lang="en-GB" sz="2800" dirty="0">
                <a:latin typeface="Atkinson Hyperlegible" pitchFamily="2" charset="0"/>
              </a:rPr>
              <a:t>Assign roles (facilitator, note-taker, rapporteur)</a:t>
            </a:r>
          </a:p>
        </p:txBody>
      </p:sp>
      <p:sp>
        <p:nvSpPr>
          <p:cNvPr id="10" name="Slide Number Placeholder 9">
            <a:extLst>
              <a:ext uri="{FF2B5EF4-FFF2-40B4-BE49-F238E27FC236}">
                <a16:creationId xmlns:a16="http://schemas.microsoft.com/office/drawing/2014/main" id="{555ACB89-F0D7-8AA9-AA70-34E8E85DF104}"/>
              </a:ext>
            </a:extLst>
          </p:cNvPr>
          <p:cNvSpPr>
            <a:spLocks noGrp="1"/>
          </p:cNvSpPr>
          <p:nvPr>
            <p:ph type="sldNum" sz="quarter" idx="7"/>
          </p:nvPr>
        </p:nvSpPr>
        <p:spPr>
          <a:xfrm>
            <a:off x="13167360" y="9566910"/>
            <a:ext cx="4206240" cy="184666"/>
          </a:xfrm>
        </p:spPr>
        <p:txBody>
          <a:bodyPr/>
          <a:lstStyle/>
          <a:p>
            <a:fld id="{B6F15528-21DE-4FAA-801E-634DDDAF4B2B}" type="slidenum">
              <a:rPr lang="en-US" sz="1200" smtClean="0"/>
              <a:t>14</a:t>
            </a:fld>
            <a:endParaRPr lang="en-US" sz="1200" dirty="0"/>
          </a:p>
        </p:txBody>
      </p:sp>
    </p:spTree>
    <p:extLst>
      <p:ext uri="{BB962C8B-B14F-4D97-AF65-F5344CB8AC3E}">
        <p14:creationId xmlns:p14="http://schemas.microsoft.com/office/powerpoint/2010/main" val="694684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Group 4">
            <a:extLst>
              <a:ext uri="{FF2B5EF4-FFF2-40B4-BE49-F238E27FC236}">
                <a16:creationId xmlns:a16="http://schemas.microsoft.com/office/drawing/2014/main" id="{717959A1-52EF-A33C-AE82-458F0395A1A7}"/>
              </a:ext>
            </a:extLst>
          </p:cNvPr>
          <p:cNvGrpSpPr/>
          <p:nvPr/>
        </p:nvGrpSpPr>
        <p:grpSpPr>
          <a:xfrm>
            <a:off x="-403289" y="-1963580"/>
            <a:ext cx="9547289" cy="3423411"/>
            <a:chOff x="0" y="-47625"/>
            <a:chExt cx="856633" cy="282691"/>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071DFDA3-6E63-DA4E-F72C-B3CFB259CAF6}"/>
                </a:ext>
              </a:extLst>
            </p:cNvPr>
            <p:cNvSpPr/>
            <p:nvPr/>
          </p:nvSpPr>
          <p:spPr>
            <a:xfrm>
              <a:off x="0" y="0"/>
              <a:ext cx="856633"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E652E32B-8FA7-2C35-8C6A-1561D72FF06C}"/>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C76E0F1B-3B95-F50F-F17F-A7612D3CCB67}"/>
              </a:ext>
            </a:extLst>
          </p:cNvPr>
          <p:cNvSpPr txBox="1"/>
          <p:nvPr/>
        </p:nvSpPr>
        <p:spPr>
          <a:xfrm>
            <a:off x="838200" y="447509"/>
            <a:ext cx="10544326" cy="602088"/>
          </a:xfrm>
          <a:prstGeom prst="rect">
            <a:avLst/>
          </a:prstGeom>
        </p:spPr>
        <p:txBody>
          <a:bodyPr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lang="en-US" sz="4400" b="1" dirty="0">
                <a:solidFill>
                  <a:srgbClr val="FFFFFF"/>
                </a:solidFill>
                <a:latin typeface="Cavolini" panose="03000502040302020204" pitchFamily="66" charset="0"/>
                <a:ea typeface="Atkinson Hyperlegible Bold"/>
                <a:cs typeface="Cavolini" panose="03000502040302020204" pitchFamily="66" charset="0"/>
                <a:sym typeface="Atkinson Hyperlegible Bold"/>
              </a:rPr>
              <a:t>Documentation</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endParaRPr>
          </a:p>
        </p:txBody>
      </p:sp>
      <p:sp>
        <p:nvSpPr>
          <p:cNvPr id="8" name="Freeform 10">
            <a:extLst>
              <a:ext uri="{FF2B5EF4-FFF2-40B4-BE49-F238E27FC236}">
                <a16:creationId xmlns:a16="http://schemas.microsoft.com/office/drawing/2014/main" id="{67442D21-622D-07D7-61D7-DDB3DFF26E69}"/>
              </a:ext>
            </a:extLst>
          </p:cNvPr>
          <p:cNvSpPr/>
          <p:nvPr/>
        </p:nvSpPr>
        <p:spPr>
          <a:xfrm>
            <a:off x="1828800" y="2400299"/>
            <a:ext cx="14630400" cy="1506745"/>
          </a:xfrm>
          <a:custGeom>
            <a:avLst/>
            <a:gdLst/>
            <a:ahLst/>
            <a:cxnLst/>
            <a:rect l="l" t="t" r="r" b="b"/>
            <a:pathLst>
              <a:path w="872048" h="511483">
                <a:moveTo>
                  <a:pt x="34888" y="0"/>
                </a:moveTo>
                <a:lnTo>
                  <a:pt x="837160" y="0"/>
                </a:lnTo>
                <a:cubicBezTo>
                  <a:pt x="856428" y="0"/>
                  <a:pt x="872048" y="15620"/>
                  <a:pt x="872048" y="34888"/>
                </a:cubicBezTo>
                <a:lnTo>
                  <a:pt x="872048" y="476596"/>
                </a:lnTo>
                <a:cubicBezTo>
                  <a:pt x="872048" y="495864"/>
                  <a:pt x="856428" y="511483"/>
                  <a:pt x="837160" y="511483"/>
                </a:cubicBezTo>
                <a:lnTo>
                  <a:pt x="34888" y="511483"/>
                </a:lnTo>
                <a:cubicBezTo>
                  <a:pt x="25635" y="511483"/>
                  <a:pt x="16761" y="507808"/>
                  <a:pt x="10218" y="501265"/>
                </a:cubicBezTo>
                <a:cubicBezTo>
                  <a:pt x="3676" y="494722"/>
                  <a:pt x="0" y="485849"/>
                  <a:pt x="0" y="476596"/>
                </a:cubicBezTo>
                <a:lnTo>
                  <a:pt x="0" y="34888"/>
                </a:lnTo>
                <a:cubicBezTo>
                  <a:pt x="0" y="15620"/>
                  <a:pt x="15620" y="0"/>
                  <a:pt x="34888" y="0"/>
                </a:cubicBezTo>
                <a:close/>
              </a:path>
            </a:pathLst>
          </a:custGeom>
          <a:solidFill>
            <a:srgbClr val="BBE2E4">
              <a:alpha val="85882"/>
            </a:srgbClr>
          </a:solidFill>
        </p:spPr>
        <p:txBody>
          <a:bodyPr/>
          <a:lstStyle/>
          <a:p>
            <a:pPr marL="0" marR="0" lvl="0" indent="0" algn="l" defTabSz="914400" rtl="0" eaLnBrk="1" fontAlgn="auto" latinLnBrk="0" hangingPunct="1">
              <a:lnSpc>
                <a:spcPct val="13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9" name="TextBox 8">
            <a:extLst>
              <a:ext uri="{FF2B5EF4-FFF2-40B4-BE49-F238E27FC236}">
                <a16:creationId xmlns:a16="http://schemas.microsoft.com/office/drawing/2014/main" id="{7BC914DA-A869-CD98-CCAD-AA9DE205C607}"/>
              </a:ext>
            </a:extLst>
          </p:cNvPr>
          <p:cNvSpPr txBox="1"/>
          <p:nvPr/>
        </p:nvSpPr>
        <p:spPr>
          <a:xfrm>
            <a:off x="1875063" y="2714718"/>
            <a:ext cx="14635843" cy="954107"/>
          </a:xfrm>
          <a:prstGeom prst="rect">
            <a:avLst/>
          </a:prstGeom>
          <a:noFill/>
        </p:spPr>
        <p:txBody>
          <a:bodyPr wrap="square">
            <a:spAutoFit/>
          </a:bodyPr>
          <a:lstStyle/>
          <a:p>
            <a:pPr marL="0" lvl="4" algn="ctr">
              <a:spcBef>
                <a:spcPct val="0"/>
              </a:spcBef>
              <a:buClr>
                <a:srgbClr val="119C94"/>
              </a:buClr>
              <a:defRPr/>
            </a:pPr>
            <a:r>
              <a:rPr lang="en-GB" sz="2800" dirty="0">
                <a:latin typeface="ADLaM Display" panose="02010000000000000000" pitchFamily="2" charset="0"/>
                <a:ea typeface="ADLaM Display" panose="02010000000000000000" pitchFamily="2" charset="0"/>
                <a:cs typeface="ADLaM Display" panose="02010000000000000000" pitchFamily="2" charset="0"/>
              </a:rPr>
              <a:t>Discussions and decisions along with supporting justifications are documented throughout the workshop for </a:t>
            </a:r>
            <a:r>
              <a:rPr lang="en-GB"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traceability of the decision-making process</a:t>
            </a:r>
            <a:endParaRPr kumimoji="0" lang="en-GB" sz="2800" i="0" u="none" strike="noStrike" kern="1200" cap="none" spc="0" normalizeH="0" baseline="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endParaRPr>
          </a:p>
        </p:txBody>
      </p:sp>
      <p:sp>
        <p:nvSpPr>
          <p:cNvPr id="14" name="TextBox 13">
            <a:extLst>
              <a:ext uri="{FF2B5EF4-FFF2-40B4-BE49-F238E27FC236}">
                <a16:creationId xmlns:a16="http://schemas.microsoft.com/office/drawing/2014/main" id="{A14C7474-AB7C-26CA-E819-B110C1ACA58C}"/>
              </a:ext>
            </a:extLst>
          </p:cNvPr>
          <p:cNvSpPr txBox="1"/>
          <p:nvPr/>
        </p:nvSpPr>
        <p:spPr>
          <a:xfrm>
            <a:off x="1572986" y="4654202"/>
            <a:ext cx="15142027" cy="2185214"/>
          </a:xfrm>
          <a:prstGeom prst="rect">
            <a:avLst/>
          </a:prstGeom>
          <a:noFill/>
        </p:spPr>
        <p:txBody>
          <a:bodyPr wrap="square">
            <a:spAutoFit/>
          </a:bodyPr>
          <a:lstStyle/>
          <a:p>
            <a:pPr marL="457200" marR="0" lvl="0" indent="-457200" fontAlgn="auto">
              <a:lnSpc>
                <a:spcPct val="100000"/>
              </a:lnSpc>
              <a:spcBef>
                <a:spcPts val="0"/>
              </a:spcBef>
              <a:spcAft>
                <a:spcPts val="1200"/>
              </a:spcAft>
              <a:buClr>
                <a:srgbClr val="119C94"/>
              </a:buClr>
              <a:buSzTx/>
              <a:buBlip>
                <a:blip r:embed="rId3"/>
              </a:buBlip>
              <a:tabLst/>
              <a:defRPr/>
            </a:pPr>
            <a:r>
              <a:rPr lang="en-GB" sz="3200" dirty="0">
                <a:solidFill>
                  <a:srgbClr val="119C94"/>
                </a:solidFill>
                <a:latin typeface="ADLaM Display" panose="02010000000000000000" pitchFamily="2" charset="0"/>
                <a:ea typeface="ADLaM Display" panose="02010000000000000000" pitchFamily="2" charset="0"/>
                <a:cs typeface="ADLaM Display" panose="02010000000000000000" pitchFamily="2" charset="0"/>
              </a:rPr>
              <a:t>Key roles of note takers</a:t>
            </a:r>
          </a:p>
          <a:p>
            <a:pPr marL="914400" lvl="1" indent="-457200">
              <a:spcAft>
                <a:spcPts val="600"/>
              </a:spcAft>
              <a:buClr>
                <a:srgbClr val="119C94"/>
              </a:buClr>
              <a:buFont typeface="Arial" panose="020B0604020202020204" pitchFamily="34" charset="0"/>
              <a:buChar char="•"/>
              <a:defRPr/>
            </a:pPr>
            <a:r>
              <a:rPr lang="en-GB" sz="2800" dirty="0">
                <a:solidFill>
                  <a:prstClr val="black">
                    <a:lumMod val="95000"/>
                    <a:lumOff val="5000"/>
                  </a:prstClr>
                </a:solidFill>
                <a:latin typeface="Atkinson Hyperlegible"/>
              </a:rPr>
              <a:t>Record the discussions</a:t>
            </a:r>
            <a:endParaRPr kumimoji="0" lang="en-GB" sz="2800" b="0" i="0" u="none" strike="noStrike" kern="1200" cap="none" spc="0" normalizeH="0" baseline="0" noProof="0" dirty="0">
              <a:ln>
                <a:noFill/>
              </a:ln>
              <a:solidFill>
                <a:prstClr val="black">
                  <a:lumMod val="95000"/>
                  <a:lumOff val="5000"/>
                </a:prstClr>
              </a:solidFill>
              <a:effectLst/>
              <a:uLnTx/>
              <a:uFillTx/>
              <a:latin typeface="Atkinson Hyperlegible"/>
              <a:ea typeface="+mn-ea"/>
              <a:cs typeface="+mn-cs"/>
            </a:endParaRPr>
          </a:p>
          <a:p>
            <a:pPr marL="914400" lvl="1" indent="-457200">
              <a:spcAft>
                <a:spcPts val="600"/>
              </a:spcAft>
              <a:buClr>
                <a:srgbClr val="119C94"/>
              </a:buClr>
              <a:buFont typeface="Arial" panose="020B0604020202020204" pitchFamily="34" charset="0"/>
              <a:buChar char="•"/>
              <a:defRPr/>
            </a:pPr>
            <a:r>
              <a:rPr kumimoji="0" lang="en-GB" sz="2800" b="0" i="0" u="none" strike="noStrike" kern="1200" cap="none" spc="0" normalizeH="0" baseline="0" noProof="0" dirty="0">
                <a:ln>
                  <a:noFill/>
                </a:ln>
                <a:solidFill>
                  <a:prstClr val="black">
                    <a:lumMod val="95000"/>
                    <a:lumOff val="5000"/>
                  </a:prstClr>
                </a:solidFill>
                <a:effectLst/>
                <a:uLnTx/>
                <a:uFillTx/>
                <a:latin typeface="Atkinson Hyperlegible"/>
                <a:ea typeface="+mn-ea"/>
                <a:cs typeface="+mn-cs"/>
              </a:rPr>
              <a:t>Flag decisions made without sufficient justification</a:t>
            </a:r>
          </a:p>
          <a:p>
            <a:pPr marL="914400" lvl="1" indent="-457200">
              <a:spcAft>
                <a:spcPts val="600"/>
              </a:spcAft>
              <a:buClr>
                <a:srgbClr val="119C94"/>
              </a:buClr>
              <a:buFont typeface="Arial" panose="020B0604020202020204" pitchFamily="34" charset="0"/>
              <a:buChar char="•"/>
              <a:defRPr/>
            </a:pPr>
            <a:r>
              <a:rPr kumimoji="0" lang="en-US" sz="2800" b="0" i="0" u="none" strike="noStrike" kern="1200" cap="none" spc="0" normalizeH="0" baseline="0" noProof="0" dirty="0">
                <a:ln>
                  <a:noFill/>
                </a:ln>
                <a:solidFill>
                  <a:prstClr val="black">
                    <a:lumMod val="95000"/>
                    <a:lumOff val="5000"/>
                  </a:prstClr>
                </a:solidFill>
                <a:effectLst/>
                <a:uLnTx/>
                <a:uFillTx/>
                <a:latin typeface="Atkinson Hyperlegible"/>
                <a:ea typeface="+mn-ea"/>
                <a:cs typeface="+mn-cs"/>
              </a:rPr>
              <a:t>Keep track of any unresolved discussions to</a:t>
            </a:r>
            <a:r>
              <a:rPr kumimoji="0" lang="en-US" sz="2800" b="0" i="0" u="none" strike="noStrike" kern="1200" cap="none" spc="0" normalizeH="0" noProof="0" dirty="0">
                <a:ln>
                  <a:noFill/>
                </a:ln>
                <a:solidFill>
                  <a:prstClr val="black">
                    <a:lumMod val="95000"/>
                    <a:lumOff val="5000"/>
                  </a:prstClr>
                </a:solidFill>
                <a:effectLst/>
                <a:uLnTx/>
                <a:uFillTx/>
                <a:latin typeface="Atkinson Hyperlegible"/>
                <a:ea typeface="+mn-ea"/>
                <a:cs typeface="+mn-cs"/>
              </a:rPr>
              <a:t> ensure they get addressed</a:t>
            </a:r>
            <a:endParaRPr lang="en-GB" sz="2800" b="1" dirty="0">
              <a:solidFill>
                <a:srgbClr val="119C94"/>
              </a:solidFill>
              <a:latin typeface="Atkinson Hyperlegible Bold" panose="020B0604020202020204" charset="0"/>
            </a:endParaRPr>
          </a:p>
        </p:txBody>
      </p:sp>
      <p:sp>
        <p:nvSpPr>
          <p:cNvPr id="17" name="TextBox 16">
            <a:extLst>
              <a:ext uri="{FF2B5EF4-FFF2-40B4-BE49-F238E27FC236}">
                <a16:creationId xmlns:a16="http://schemas.microsoft.com/office/drawing/2014/main" id="{23D9F46C-71DD-7A71-FD1B-D83A8E44254D}"/>
              </a:ext>
            </a:extLst>
          </p:cNvPr>
          <p:cNvSpPr txBox="1"/>
          <p:nvPr/>
        </p:nvSpPr>
        <p:spPr>
          <a:xfrm>
            <a:off x="1700894" y="7352366"/>
            <a:ext cx="16587106" cy="2185214"/>
          </a:xfrm>
          <a:prstGeom prst="rect">
            <a:avLst/>
          </a:prstGeom>
          <a:noFill/>
        </p:spPr>
        <p:txBody>
          <a:bodyPr wrap="square">
            <a:spAutoFit/>
          </a:bodyPr>
          <a:lstStyle/>
          <a:p>
            <a:pPr marL="457200" marR="0" lvl="0" indent="-457200" fontAlgn="auto">
              <a:lnSpc>
                <a:spcPct val="100000"/>
              </a:lnSpc>
              <a:spcBef>
                <a:spcPts val="0"/>
              </a:spcBef>
              <a:spcAft>
                <a:spcPts val="1200"/>
              </a:spcAft>
              <a:buClr>
                <a:srgbClr val="119C94"/>
              </a:buClr>
              <a:buSzTx/>
              <a:buBlip>
                <a:blip r:embed="rId3"/>
              </a:buBlip>
              <a:tabLst/>
              <a:defRPr/>
            </a:pPr>
            <a:r>
              <a:rPr lang="en-GB" sz="3200" dirty="0">
                <a:solidFill>
                  <a:srgbClr val="119C94"/>
                </a:solidFill>
                <a:latin typeface="ADLaM Display" panose="02010000000000000000" pitchFamily="2" charset="0"/>
                <a:ea typeface="ADLaM Display" panose="02010000000000000000" pitchFamily="2" charset="0"/>
                <a:cs typeface="ADLaM Display" panose="02010000000000000000" pitchFamily="2" charset="0"/>
              </a:rPr>
              <a:t>Tips for note takers</a:t>
            </a:r>
          </a:p>
          <a:p>
            <a:pPr marL="800100" lvl="1" indent="-342900">
              <a:spcBef>
                <a:spcPts val="0"/>
              </a:spcBef>
              <a:spcAft>
                <a:spcPts val="600"/>
              </a:spcAft>
              <a:buClr>
                <a:srgbClr val="119C94"/>
              </a:buClr>
              <a:buFont typeface="Arial" panose="020B0604020202020204" pitchFamily="34" charset="0"/>
              <a:buChar char="•"/>
            </a:pPr>
            <a:r>
              <a:rPr lang="en-US" sz="2800" dirty="0">
                <a:solidFill>
                  <a:schemeClr val="tx1">
                    <a:lumMod val="95000"/>
                    <a:lumOff val="5000"/>
                  </a:schemeClr>
                </a:solidFill>
                <a:latin typeface="Atkinson Hyperlegible"/>
              </a:rPr>
              <a:t>Use a </a:t>
            </a:r>
            <a:r>
              <a:rPr lang="en-US" sz="2800" dirty="0">
                <a:solidFill>
                  <a:prstClr val="black">
                    <a:lumMod val="95000"/>
                    <a:lumOff val="5000"/>
                  </a:prstClr>
                </a:solidFill>
                <a:latin typeface="Atkinson Hyperlegible"/>
              </a:rPr>
              <a:t>copy of sheet </a:t>
            </a:r>
            <a:r>
              <a:rPr lang="en-US" sz="2800" dirty="0" err="1">
                <a:solidFill>
                  <a:prstClr val="black">
                    <a:lumMod val="95000"/>
                    <a:lumOff val="5000"/>
                  </a:prstClr>
                </a:solidFill>
                <a:latin typeface="Atkinson Hyperlegible"/>
              </a:rPr>
              <a:t>R5</a:t>
            </a:r>
            <a:r>
              <a:rPr lang="en-US" sz="2800" dirty="0">
                <a:solidFill>
                  <a:prstClr val="black">
                    <a:lumMod val="95000"/>
                    <a:lumOff val="5000"/>
                  </a:prstClr>
                </a:solidFill>
                <a:latin typeface="Atkinson Hyperlegible"/>
              </a:rPr>
              <a:t> of </a:t>
            </a:r>
            <a:r>
              <a:rPr lang="en-US" sz="2800" dirty="0">
                <a:solidFill>
                  <a:schemeClr val="tx1">
                    <a:lumMod val="95000"/>
                    <a:lumOff val="5000"/>
                  </a:schemeClr>
                </a:solidFill>
                <a:latin typeface="Atkinson Hyperlegible"/>
              </a:rPr>
              <a:t>the PAMI Excel tool to record discussions on geo units</a:t>
            </a:r>
          </a:p>
          <a:p>
            <a:pPr marL="800100" lvl="1" indent="-342900">
              <a:spcBef>
                <a:spcPts val="0"/>
              </a:spcBef>
              <a:spcAft>
                <a:spcPts val="600"/>
              </a:spcAft>
              <a:buClr>
                <a:srgbClr val="119C94"/>
              </a:buClr>
              <a:buFont typeface="Arial" panose="020B0604020202020204" pitchFamily="34" charset="0"/>
              <a:buChar char="•"/>
            </a:pPr>
            <a:r>
              <a:rPr lang="en-US" sz="2800" dirty="0">
                <a:solidFill>
                  <a:schemeClr val="tx1">
                    <a:lumMod val="95000"/>
                    <a:lumOff val="5000"/>
                  </a:schemeClr>
                </a:solidFill>
                <a:latin typeface="Atkinson Hyperlegible"/>
              </a:rPr>
              <a:t>Columns may be added as needed</a:t>
            </a:r>
          </a:p>
          <a:p>
            <a:pPr marR="0" lvl="0" fontAlgn="auto">
              <a:lnSpc>
                <a:spcPct val="100000"/>
              </a:lnSpc>
              <a:spcBef>
                <a:spcPts val="0"/>
              </a:spcBef>
              <a:spcAft>
                <a:spcPts val="1200"/>
              </a:spcAft>
              <a:buClr>
                <a:srgbClr val="119C94"/>
              </a:buClr>
              <a:buSzTx/>
              <a:tabLst/>
              <a:defRPr/>
            </a:pPr>
            <a:endParaRPr lang="en-GB" sz="2800" b="1" dirty="0">
              <a:solidFill>
                <a:srgbClr val="119C94"/>
              </a:solidFill>
              <a:latin typeface="Atkinson Hyperlegible Bold" panose="020B0604020202020204" charset="0"/>
            </a:endParaRPr>
          </a:p>
        </p:txBody>
      </p:sp>
      <p:sp>
        <p:nvSpPr>
          <p:cNvPr id="11" name="Slide Number Placeholder 10">
            <a:extLst>
              <a:ext uri="{FF2B5EF4-FFF2-40B4-BE49-F238E27FC236}">
                <a16:creationId xmlns:a16="http://schemas.microsoft.com/office/drawing/2014/main" id="{EF3E42EA-73DA-7E9D-AE1F-DA9976E129B3}"/>
              </a:ext>
            </a:extLst>
          </p:cNvPr>
          <p:cNvSpPr>
            <a:spLocks noGrp="1"/>
          </p:cNvSpPr>
          <p:nvPr>
            <p:ph type="sldNum" sz="quarter" idx="7"/>
          </p:nvPr>
        </p:nvSpPr>
        <p:spPr>
          <a:xfrm>
            <a:off x="13167360" y="9566910"/>
            <a:ext cx="4206240" cy="184666"/>
          </a:xfrm>
        </p:spPr>
        <p:txBody>
          <a:bodyPr/>
          <a:lstStyle/>
          <a:p>
            <a:fld id="{B6F15528-21DE-4FAA-801E-634DDDAF4B2B}" type="slidenum">
              <a:rPr lang="en-US" sz="1200" smtClean="0"/>
              <a:t>15</a:t>
            </a:fld>
            <a:endParaRPr lang="en-US" sz="1200" dirty="0"/>
          </a:p>
        </p:txBody>
      </p:sp>
    </p:spTree>
    <p:extLst>
      <p:ext uri="{BB962C8B-B14F-4D97-AF65-F5344CB8AC3E}">
        <p14:creationId xmlns:p14="http://schemas.microsoft.com/office/powerpoint/2010/main" val="41844923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8510DB5-5CA1-5F3D-33F2-805E44139ABE}"/>
              </a:ext>
            </a:extLst>
          </p:cNvPr>
          <p:cNvPicPr>
            <a:picLocks noChangeAspect="1"/>
          </p:cNvPicPr>
          <p:nvPr/>
        </p:nvPicPr>
        <p:blipFill>
          <a:blip r:embed="rId3"/>
          <a:stretch>
            <a:fillRect/>
          </a:stretch>
        </p:blipFill>
        <p:spPr>
          <a:xfrm>
            <a:off x="0" y="0"/>
            <a:ext cx="18288000" cy="10287000"/>
          </a:xfrm>
          <a:prstGeom prst="rect">
            <a:avLst/>
          </a:prstGeom>
        </p:spPr>
      </p:pic>
      <p:sp>
        <p:nvSpPr>
          <p:cNvPr id="5" name="TextBox 4">
            <a:extLst>
              <a:ext uri="{FF2B5EF4-FFF2-40B4-BE49-F238E27FC236}">
                <a16:creationId xmlns:a16="http://schemas.microsoft.com/office/drawing/2014/main" id="{5DAD3432-E1EC-086C-6EBB-306045BBADF6}"/>
              </a:ext>
            </a:extLst>
          </p:cNvPr>
          <p:cNvSpPr txBox="1"/>
          <p:nvPr/>
        </p:nvSpPr>
        <p:spPr>
          <a:xfrm>
            <a:off x="14325600" y="9948446"/>
            <a:ext cx="3962400" cy="338554"/>
          </a:xfrm>
          <a:prstGeom prst="rect">
            <a:avLst/>
          </a:prstGeom>
          <a:solidFill>
            <a:srgbClr val="BBE2E4"/>
          </a:solid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lang="en-GB" sz="1600" dirty="0">
                <a:solidFill>
                  <a:schemeClr val="tx1">
                    <a:lumMod val="65000"/>
                    <a:lumOff val="35000"/>
                  </a:schemeClr>
                </a:solidFill>
                <a:latin typeface="Calibri"/>
                <a:ea typeface="Calibri" panose="020F0502020204030204" pitchFamily="34" charset="0"/>
                <a:cs typeface="Arial" panose="020B0604020202020204" pitchFamily="34" charset="0"/>
              </a:rPr>
              <a:t>Photo adapted from:</a:t>
            </a:r>
            <a:r>
              <a:rPr kumimoji="0" lang="en-GB" sz="1600" b="0" i="0" u="none" strike="noStrike" kern="1200" cap="none" spc="0" normalizeH="0" baseline="0" noProof="0" dirty="0">
                <a:ln>
                  <a:noFill/>
                </a:ln>
                <a:solidFill>
                  <a:schemeClr val="tx1">
                    <a:lumMod val="65000"/>
                    <a:lumOff val="35000"/>
                  </a:schemeClr>
                </a:solidFill>
                <a:effectLst/>
                <a:uLnTx/>
                <a:uFillTx/>
                <a:latin typeface="Calibri"/>
                <a:ea typeface="Calibri" panose="020F0502020204030204" pitchFamily="34" charset="0"/>
                <a:cs typeface="Arial" panose="020B0604020202020204" pitchFamily="34" charset="0"/>
              </a:rPr>
              <a:t> </a:t>
            </a:r>
            <a:r>
              <a:rPr kumimoji="0" lang="en-US" sz="1600" b="0" i="0" u="none" strike="noStrike" kern="1200" cap="none" spc="0" normalizeH="0" baseline="0" noProof="0" dirty="0">
                <a:ln>
                  <a:noFill/>
                </a:ln>
                <a:solidFill>
                  <a:schemeClr val="tx1">
                    <a:lumMod val="65000"/>
                    <a:lumOff val="35000"/>
                  </a:schemeClr>
                </a:solidFill>
                <a:effectLst/>
                <a:uLnTx/>
                <a:uFillTx/>
                <a:latin typeface="Calibri"/>
                <a:ea typeface="Atkinson Hyperlegible"/>
                <a:cs typeface="Atkinson Hyperlegible"/>
                <a:sym typeface="Atkinson Hyperlegible"/>
              </a:rPr>
              <a:t>WHO/ Tini Media</a:t>
            </a:r>
          </a:p>
        </p:txBody>
      </p:sp>
      <p:sp>
        <p:nvSpPr>
          <p:cNvPr id="6" name="Rectangle: Diagonal Corners Rounded 5">
            <a:extLst>
              <a:ext uri="{FF2B5EF4-FFF2-40B4-BE49-F238E27FC236}">
                <a16:creationId xmlns:a16="http://schemas.microsoft.com/office/drawing/2014/main" id="{24FDF84F-6806-45C0-4377-3DB533F802C5}"/>
              </a:ext>
            </a:extLst>
          </p:cNvPr>
          <p:cNvSpPr/>
          <p:nvPr/>
        </p:nvSpPr>
        <p:spPr>
          <a:xfrm>
            <a:off x="0" y="3314700"/>
            <a:ext cx="6934200" cy="2514600"/>
          </a:xfrm>
          <a:prstGeom prst="round2DiagRect">
            <a:avLst/>
          </a:prstGeom>
          <a:solidFill>
            <a:srgbClr val="4DB1A9">
              <a:alpha val="8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371669" rtl="0" eaLnBrk="1" fontAlgn="auto" latinLnBrk="0" hangingPunct="1">
              <a:lnSpc>
                <a:spcPct val="100000"/>
              </a:lnSpc>
              <a:spcBef>
                <a:spcPts val="0"/>
              </a:spcBef>
              <a:buClrTx/>
              <a:buSzTx/>
              <a:buFontTx/>
              <a:buNone/>
              <a:tabLst/>
              <a:defRPr/>
            </a:pPr>
            <a:r>
              <a:rPr kumimoji="0" lang="fr-FR" sz="4800" b="1" i="0" u="none" strike="noStrike" kern="1200" cap="none" spc="0" normalizeH="0" baseline="0" noProof="0" dirty="0">
                <a:ln>
                  <a:noFill/>
                </a:ln>
                <a:solidFill>
                  <a:prstClr val="white"/>
                </a:solidFill>
                <a:effectLst/>
                <a:uLnTx/>
                <a:uFillTx/>
                <a:latin typeface="Cavolini" panose="03000502040302020204" pitchFamily="66" charset="0"/>
                <a:cs typeface="Cavolini" panose="03000502040302020204" pitchFamily="66" charset="0"/>
              </a:rPr>
              <a:t>Consensus building </a:t>
            </a:r>
          </a:p>
          <a:p>
            <a:pPr marL="0" marR="0" lvl="0" indent="0" algn="ctr" defTabSz="1371669" rtl="0" eaLnBrk="1" fontAlgn="auto" latinLnBrk="0" hangingPunct="1">
              <a:lnSpc>
                <a:spcPct val="100000"/>
              </a:lnSpc>
              <a:spcBef>
                <a:spcPts val="0"/>
              </a:spcBef>
              <a:buClrTx/>
              <a:buSzTx/>
              <a:buFontTx/>
              <a:buNone/>
              <a:tabLst/>
              <a:defRPr/>
            </a:pPr>
            <a:r>
              <a:rPr kumimoji="0" lang="fr-FR" sz="4800" b="1" i="0" u="none" strike="noStrike" kern="1200" cap="none" spc="0" normalizeH="0" baseline="0" noProof="0" dirty="0">
                <a:ln>
                  <a:noFill/>
                </a:ln>
                <a:solidFill>
                  <a:prstClr val="white"/>
                </a:solidFill>
                <a:effectLst/>
                <a:uLnTx/>
                <a:uFillTx/>
                <a:latin typeface="Cavolini" panose="03000502040302020204" pitchFamily="66" charset="0"/>
                <a:cs typeface="Cavolini" panose="03000502040302020204" pitchFamily="66" charset="0"/>
              </a:rPr>
              <a:t>at the stakeholder validation</a:t>
            </a:r>
            <a:endParaRPr kumimoji="0" lang="en-GB" sz="4800" b="1" i="0" u="none" strike="noStrike" kern="1200" cap="none" spc="0" normalizeH="0" baseline="0" noProof="0" dirty="0">
              <a:ln>
                <a:noFill/>
              </a:ln>
              <a:solidFill>
                <a:prstClr val="white"/>
              </a:solidFill>
              <a:effectLst/>
              <a:uLnTx/>
              <a:uFillTx/>
              <a:latin typeface="Cavolini" panose="03000502040302020204" pitchFamily="66" charset="0"/>
              <a:cs typeface="Cavolini" panose="03000502040302020204" pitchFamily="66" charset="0"/>
            </a:endParaRPr>
          </a:p>
        </p:txBody>
      </p:sp>
    </p:spTree>
    <p:extLst>
      <p:ext uri="{BB962C8B-B14F-4D97-AF65-F5344CB8AC3E}">
        <p14:creationId xmlns:p14="http://schemas.microsoft.com/office/powerpoint/2010/main" val="40497962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Group 4">
            <a:extLst>
              <a:ext uri="{FF2B5EF4-FFF2-40B4-BE49-F238E27FC236}">
                <a16:creationId xmlns:a16="http://schemas.microsoft.com/office/drawing/2014/main" id="{717959A1-52EF-A33C-AE82-458F0395A1A7}"/>
              </a:ext>
            </a:extLst>
          </p:cNvPr>
          <p:cNvGrpSpPr/>
          <p:nvPr/>
        </p:nvGrpSpPr>
        <p:grpSpPr>
          <a:xfrm>
            <a:off x="-914399" y="-1963580"/>
            <a:ext cx="10058400" cy="3423411"/>
            <a:chOff x="0" y="-47625"/>
            <a:chExt cx="856633" cy="282691"/>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071DFDA3-6E63-DA4E-F72C-B3CFB259CAF6}"/>
                </a:ext>
              </a:extLst>
            </p:cNvPr>
            <p:cNvSpPr/>
            <p:nvPr/>
          </p:nvSpPr>
          <p:spPr>
            <a:xfrm>
              <a:off x="0" y="0"/>
              <a:ext cx="856633"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E652E32B-8FA7-2C35-8C6A-1561D72FF06C}"/>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C76E0F1B-3B95-F50F-F17F-A7612D3CCB67}"/>
              </a:ext>
            </a:extLst>
          </p:cNvPr>
          <p:cNvSpPr txBox="1"/>
          <p:nvPr/>
        </p:nvSpPr>
        <p:spPr>
          <a:xfrm>
            <a:off x="933461" y="447509"/>
            <a:ext cx="12401539" cy="602088"/>
          </a:xfrm>
          <a:prstGeom prst="rect">
            <a:avLst/>
          </a:prstGeom>
        </p:spPr>
        <p:txBody>
          <a:bodyPr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Consensus</a:t>
            </a:r>
          </a:p>
        </p:txBody>
      </p:sp>
      <p:sp>
        <p:nvSpPr>
          <p:cNvPr id="8" name="Freeform 10">
            <a:extLst>
              <a:ext uri="{FF2B5EF4-FFF2-40B4-BE49-F238E27FC236}">
                <a16:creationId xmlns:a16="http://schemas.microsoft.com/office/drawing/2014/main" id="{67442D21-622D-07D7-61D7-DDB3DFF26E69}"/>
              </a:ext>
            </a:extLst>
          </p:cNvPr>
          <p:cNvSpPr/>
          <p:nvPr/>
        </p:nvSpPr>
        <p:spPr>
          <a:xfrm>
            <a:off x="1828800" y="2400299"/>
            <a:ext cx="14630400" cy="1060387"/>
          </a:xfrm>
          <a:custGeom>
            <a:avLst/>
            <a:gdLst/>
            <a:ahLst/>
            <a:cxnLst/>
            <a:rect l="l" t="t" r="r" b="b"/>
            <a:pathLst>
              <a:path w="872048" h="511483">
                <a:moveTo>
                  <a:pt x="34888" y="0"/>
                </a:moveTo>
                <a:lnTo>
                  <a:pt x="837160" y="0"/>
                </a:lnTo>
                <a:cubicBezTo>
                  <a:pt x="856428" y="0"/>
                  <a:pt x="872048" y="15620"/>
                  <a:pt x="872048" y="34888"/>
                </a:cubicBezTo>
                <a:lnTo>
                  <a:pt x="872048" y="476596"/>
                </a:lnTo>
                <a:cubicBezTo>
                  <a:pt x="872048" y="495864"/>
                  <a:pt x="856428" y="511483"/>
                  <a:pt x="837160" y="511483"/>
                </a:cubicBezTo>
                <a:lnTo>
                  <a:pt x="34888" y="511483"/>
                </a:lnTo>
                <a:cubicBezTo>
                  <a:pt x="25635" y="511483"/>
                  <a:pt x="16761" y="507808"/>
                  <a:pt x="10218" y="501265"/>
                </a:cubicBezTo>
                <a:cubicBezTo>
                  <a:pt x="3676" y="494722"/>
                  <a:pt x="0" y="485849"/>
                  <a:pt x="0" y="476596"/>
                </a:cubicBezTo>
                <a:lnTo>
                  <a:pt x="0" y="34888"/>
                </a:lnTo>
                <a:cubicBezTo>
                  <a:pt x="0" y="15620"/>
                  <a:pt x="15620" y="0"/>
                  <a:pt x="34888" y="0"/>
                </a:cubicBezTo>
                <a:close/>
              </a:path>
            </a:pathLst>
          </a:custGeom>
          <a:solidFill>
            <a:srgbClr val="BBE2E4">
              <a:alpha val="85882"/>
            </a:srgbClr>
          </a:solidFill>
        </p:spPr>
        <p:txBody>
          <a:bodyPr/>
          <a:lstStyle/>
          <a:p>
            <a:pPr marL="0" marR="0" lvl="0" indent="0" algn="l" defTabSz="914400" rtl="0" eaLnBrk="1" fontAlgn="auto" latinLnBrk="0" hangingPunct="1">
              <a:lnSpc>
                <a:spcPct val="13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9" name="TextBox 8">
            <a:extLst>
              <a:ext uri="{FF2B5EF4-FFF2-40B4-BE49-F238E27FC236}">
                <a16:creationId xmlns:a16="http://schemas.microsoft.com/office/drawing/2014/main" id="{7BC914DA-A869-CD98-CCAD-AA9DE205C607}"/>
              </a:ext>
            </a:extLst>
          </p:cNvPr>
          <p:cNvSpPr txBox="1"/>
          <p:nvPr/>
        </p:nvSpPr>
        <p:spPr>
          <a:xfrm>
            <a:off x="1828800" y="2718996"/>
            <a:ext cx="14635843" cy="523220"/>
          </a:xfrm>
          <a:prstGeom prst="rect">
            <a:avLst/>
          </a:prstGeom>
          <a:noFill/>
        </p:spPr>
        <p:txBody>
          <a:bodyPr wrap="square">
            <a:spAutoFit/>
          </a:bodyPr>
          <a:lstStyle/>
          <a:p>
            <a:pPr marL="0" marR="0" lvl="4" indent="0" algn="ctr" defTabSz="914400" rtl="0" eaLnBrk="1" fontAlgn="auto" latinLnBrk="0" hangingPunct="1">
              <a:lnSpc>
                <a:spcPct val="100000"/>
              </a:lnSpc>
              <a:spcBef>
                <a:spcPct val="0"/>
              </a:spcBef>
              <a:spcAft>
                <a:spcPts val="0"/>
              </a:spcAft>
              <a:buClr>
                <a:srgbClr val="119C94"/>
              </a:buClr>
              <a:buSzTx/>
              <a:buFontTx/>
              <a:buNone/>
              <a:tabLst/>
              <a:defRPr/>
            </a:pPr>
            <a:r>
              <a:rPr kumimoji="0" lang="en-GB" sz="280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Consensus means that </a:t>
            </a:r>
            <a:r>
              <a:rPr kumimoji="0" lang="en-GB" sz="280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all participants are overall onboard </a:t>
            </a:r>
            <a:r>
              <a:rPr kumimoji="0" lang="en-GB" sz="280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with the decision</a:t>
            </a:r>
            <a:endParaRPr kumimoji="0" lang="en-GB" sz="280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endParaRPr>
          </a:p>
        </p:txBody>
      </p:sp>
      <p:sp>
        <p:nvSpPr>
          <p:cNvPr id="11" name="TextBox 10">
            <a:extLst>
              <a:ext uri="{FF2B5EF4-FFF2-40B4-BE49-F238E27FC236}">
                <a16:creationId xmlns:a16="http://schemas.microsoft.com/office/drawing/2014/main" id="{2B7FAF1A-A01A-B6C1-A3F9-7F4537F28F82}"/>
              </a:ext>
            </a:extLst>
          </p:cNvPr>
          <p:cNvSpPr txBox="1"/>
          <p:nvPr/>
        </p:nvSpPr>
        <p:spPr>
          <a:xfrm>
            <a:off x="1828800" y="7228372"/>
            <a:ext cx="14859000" cy="1815882"/>
          </a:xfrm>
          <a:prstGeom prst="rect">
            <a:avLst/>
          </a:prstGeom>
          <a:noFill/>
        </p:spPr>
        <p:txBody>
          <a:bodyPr wrap="square">
            <a:spAutoFit/>
          </a:bodyPr>
          <a:lstStyle/>
          <a:p>
            <a:pPr marL="457200" indent="-457200">
              <a:spcAft>
                <a:spcPts val="1200"/>
              </a:spcAft>
              <a:buBlip>
                <a:blip r:embed="rId3"/>
              </a:buBlip>
            </a:pPr>
            <a:r>
              <a:rPr lang="en-GB" sz="2800" dirty="0">
                <a:latin typeface="Atkinson Hyperlegible" panose="020B0604020202020204" charset="0"/>
              </a:rPr>
              <a:t>Reaching consensus is facilitated by </a:t>
            </a:r>
            <a:r>
              <a:rPr lang="en-GB" sz="2800" dirty="0">
                <a:solidFill>
                  <a:srgbClr val="009999"/>
                </a:solidFill>
                <a:latin typeface="Atkinson Hyperlegible Bold" panose="020B0604020202020204" charset="0"/>
              </a:rPr>
              <a:t>objective decision-making</a:t>
            </a:r>
            <a:endParaRPr lang="en-GB" sz="2800" dirty="0">
              <a:latin typeface="Atkinson Hyperlegible" panose="020B0604020202020204" charset="0"/>
            </a:endParaRPr>
          </a:p>
          <a:p>
            <a:pPr marL="1371600" lvl="2" indent="-457200">
              <a:buClr>
                <a:srgbClr val="009999"/>
              </a:buClr>
              <a:buFont typeface="Arial" panose="020B0604020202020204" pitchFamily="34" charset="0"/>
              <a:buChar char="•"/>
            </a:pPr>
            <a:r>
              <a:rPr lang="en-GB" sz="2800" dirty="0">
                <a:latin typeface="Atkinson Hyperlegible" panose="020B0604020202020204" charset="0"/>
              </a:rPr>
              <a:t>Grounding discussions on data and operational considerations limits divergent opinions that may rely on personal impressions or unrealistic aspirations</a:t>
            </a:r>
          </a:p>
          <a:p>
            <a:endParaRPr lang="en-US" dirty="0"/>
          </a:p>
        </p:txBody>
      </p:sp>
      <p:grpSp>
        <p:nvGrpSpPr>
          <p:cNvPr id="12" name="Group 11">
            <a:extLst>
              <a:ext uri="{FF2B5EF4-FFF2-40B4-BE49-F238E27FC236}">
                <a16:creationId xmlns:a16="http://schemas.microsoft.com/office/drawing/2014/main" id="{F5E55752-A8D5-BE79-E7BB-535264D06043}"/>
              </a:ext>
            </a:extLst>
          </p:cNvPr>
          <p:cNvGrpSpPr/>
          <p:nvPr/>
        </p:nvGrpSpPr>
        <p:grpSpPr>
          <a:xfrm>
            <a:off x="1828800" y="4242054"/>
            <a:ext cx="13335000" cy="2277547"/>
            <a:chOff x="1828800" y="4242054"/>
            <a:chExt cx="13335000" cy="2277547"/>
          </a:xfrm>
        </p:grpSpPr>
        <p:sp>
          <p:nvSpPr>
            <p:cNvPr id="7" name="TextBox 6">
              <a:extLst>
                <a:ext uri="{FF2B5EF4-FFF2-40B4-BE49-F238E27FC236}">
                  <a16:creationId xmlns:a16="http://schemas.microsoft.com/office/drawing/2014/main" id="{742021BC-A4C6-B44B-780B-8C8F61105C2E}"/>
                </a:ext>
              </a:extLst>
            </p:cNvPr>
            <p:cNvSpPr txBox="1"/>
            <p:nvPr/>
          </p:nvSpPr>
          <p:spPr>
            <a:xfrm>
              <a:off x="1828800" y="4242054"/>
              <a:ext cx="13335000" cy="2277547"/>
            </a:xfrm>
            <a:prstGeom prst="rect">
              <a:avLst/>
            </a:prstGeom>
            <a:noFill/>
          </p:spPr>
          <p:txBody>
            <a:bodyPr wrap="square" rtlCol="0">
              <a:spAutoFit/>
            </a:bodyPr>
            <a:lstStyle/>
            <a:p>
              <a:pPr marL="457200" indent="-457200">
                <a:spcAft>
                  <a:spcPts val="1200"/>
                </a:spcAft>
                <a:buBlip>
                  <a:blip r:embed="rId3"/>
                </a:buBlip>
              </a:pPr>
              <a:r>
                <a:rPr lang="en-US" sz="2800" dirty="0">
                  <a:latin typeface="Atkinson Hyperlegible" panose="020B0604020202020204" charset="0"/>
                </a:rPr>
                <a:t>Participants should reach a consensus on:</a:t>
              </a:r>
            </a:p>
            <a:p>
              <a:pPr marL="1371600" lvl="2" indent="-457200">
                <a:spcAft>
                  <a:spcPts val="1200"/>
                </a:spcAft>
                <a:buClr>
                  <a:srgbClr val="4DB1A9"/>
                </a:buClr>
                <a:buFont typeface="Arial" panose="020B0604020202020204" pitchFamily="34" charset="0"/>
                <a:buChar char="•"/>
              </a:pPr>
              <a:r>
                <a:rPr lang="en-US" sz="2800" dirty="0">
                  <a:solidFill>
                    <a:srgbClr val="009999"/>
                  </a:solidFill>
                  <a:latin typeface="Atkinson Hyperlegible Bold" panose="020B0604020202020204" charset="0"/>
                </a:rPr>
                <a:t>Priority index threshold</a:t>
              </a:r>
            </a:p>
            <a:p>
              <a:pPr marL="1371600" lvl="2" indent="-457200">
                <a:spcAft>
                  <a:spcPts val="1200"/>
                </a:spcAft>
                <a:buClr>
                  <a:srgbClr val="4DB1A9"/>
                </a:buClr>
                <a:buFont typeface="Arial" panose="020B0604020202020204" pitchFamily="34" charset="0"/>
                <a:buChar char="•"/>
              </a:pPr>
              <a:r>
                <a:rPr lang="en-US" sz="2800" dirty="0">
                  <a:latin typeface="Atkinson Hyperlegible" panose="020B0604020202020204" charset="0"/>
                </a:rPr>
                <a:t>Whether there is a </a:t>
              </a:r>
              <a:r>
                <a:rPr lang="en-US" sz="2800" dirty="0">
                  <a:solidFill>
                    <a:srgbClr val="009999"/>
                  </a:solidFill>
                  <a:latin typeface="Atkinson Hyperlegible Bold" panose="020B0604020202020204" charset="0"/>
                </a:rPr>
                <a:t>need to consider additional PAMIs</a:t>
              </a:r>
            </a:p>
            <a:p>
              <a:pPr marL="1371600" lvl="2" indent="-457200">
                <a:spcAft>
                  <a:spcPts val="1200"/>
                </a:spcAft>
                <a:buClr>
                  <a:srgbClr val="4DB1A9"/>
                </a:buClr>
                <a:buFont typeface="Arial" panose="020B0604020202020204" pitchFamily="34" charset="0"/>
                <a:buChar char="•"/>
              </a:pPr>
              <a:r>
                <a:rPr lang="en-US" sz="2800" dirty="0">
                  <a:latin typeface="Atkinson Hyperlegible" panose="020B0604020202020204" charset="0"/>
                </a:rPr>
                <a:t>If so, the </a:t>
              </a:r>
              <a:r>
                <a:rPr lang="en-US" sz="2800" dirty="0">
                  <a:solidFill>
                    <a:srgbClr val="009999"/>
                  </a:solidFill>
                  <a:latin typeface="Atkinson Hyperlegible Bold" panose="020B0604020202020204" charset="0"/>
                </a:rPr>
                <a:t>list of additional PAMIs</a:t>
              </a:r>
            </a:p>
          </p:txBody>
        </p:sp>
        <p:sp>
          <p:nvSpPr>
            <p:cNvPr id="2" name="Rectangle 1">
              <a:extLst>
                <a:ext uri="{FF2B5EF4-FFF2-40B4-BE49-F238E27FC236}">
                  <a16:creationId xmlns:a16="http://schemas.microsoft.com/office/drawing/2014/main" id="{67BA8AD4-BBB9-04A1-23AE-295A98ACE379}"/>
                </a:ext>
              </a:extLst>
            </p:cNvPr>
            <p:cNvSpPr/>
            <p:nvPr/>
          </p:nvSpPr>
          <p:spPr>
            <a:xfrm>
              <a:off x="2667000" y="4838700"/>
              <a:ext cx="457200" cy="1680901"/>
            </a:xfrm>
            <a:prstGeom prst="rect">
              <a:avLst/>
            </a:prstGeom>
            <a:solidFill>
              <a:srgbClr val="4DB1A9"/>
            </a:solidFill>
            <a:ln>
              <a:solidFill>
                <a:srgbClr val="4DB1A9"/>
              </a:solidFill>
            </a:ln>
            <a:effectLst>
              <a:outerShdw blurRad="50800" dist="38100" dir="16200000"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Slide Number Placeholder 14">
            <a:extLst>
              <a:ext uri="{FF2B5EF4-FFF2-40B4-BE49-F238E27FC236}">
                <a16:creationId xmlns:a16="http://schemas.microsoft.com/office/drawing/2014/main" id="{215A7A0B-B61F-5743-6BFC-DBAC11DDEDDB}"/>
              </a:ext>
            </a:extLst>
          </p:cNvPr>
          <p:cNvSpPr>
            <a:spLocks noGrp="1"/>
          </p:cNvSpPr>
          <p:nvPr>
            <p:ph type="sldNum" sz="quarter" idx="7"/>
          </p:nvPr>
        </p:nvSpPr>
        <p:spPr>
          <a:xfrm>
            <a:off x="13167360" y="9566910"/>
            <a:ext cx="4206240" cy="184666"/>
          </a:xfrm>
        </p:spPr>
        <p:txBody>
          <a:bodyPr/>
          <a:lstStyle/>
          <a:p>
            <a:fld id="{B6F15528-21DE-4FAA-801E-634DDDAF4B2B}" type="slidenum">
              <a:rPr lang="en-US" sz="1200" smtClean="0"/>
              <a:t>17</a:t>
            </a:fld>
            <a:endParaRPr lang="en-US" sz="1200" dirty="0"/>
          </a:p>
        </p:txBody>
      </p:sp>
    </p:spTree>
    <p:extLst>
      <p:ext uri="{BB962C8B-B14F-4D97-AF65-F5344CB8AC3E}">
        <p14:creationId xmlns:p14="http://schemas.microsoft.com/office/powerpoint/2010/main" val="4208306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Freeform 5">
            <a:extLst>
              <a:ext uri="{FF2B5EF4-FFF2-40B4-BE49-F238E27FC236}">
                <a16:creationId xmlns:a16="http://schemas.microsoft.com/office/drawing/2014/main" id="{071DFDA3-6E63-DA4E-F72C-B3CFB259CAF6}"/>
              </a:ext>
            </a:extLst>
          </p:cNvPr>
          <p:cNvSpPr/>
          <p:nvPr/>
        </p:nvSpPr>
        <p:spPr>
          <a:xfrm>
            <a:off x="-1066799" y="-1386837"/>
            <a:ext cx="13563600" cy="2846668"/>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E652E32B-8FA7-2C35-8C6A-1561D72FF06C}"/>
              </a:ext>
            </a:extLst>
          </p:cNvPr>
          <p:cNvSpPr txBox="1"/>
          <p:nvPr/>
        </p:nvSpPr>
        <p:spPr>
          <a:xfrm>
            <a:off x="-403289" y="-1963580"/>
            <a:ext cx="11680889" cy="342341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7">
            <a:extLst>
              <a:ext uri="{FF2B5EF4-FFF2-40B4-BE49-F238E27FC236}">
                <a16:creationId xmlns:a16="http://schemas.microsoft.com/office/drawing/2014/main" id="{C76E0F1B-3B95-F50F-F17F-A7612D3CCB67}"/>
              </a:ext>
            </a:extLst>
          </p:cNvPr>
          <p:cNvSpPr txBox="1"/>
          <p:nvPr/>
        </p:nvSpPr>
        <p:spPr>
          <a:xfrm>
            <a:off x="733274" y="447509"/>
            <a:ext cx="13744726" cy="602088"/>
          </a:xfrm>
          <a:prstGeom prst="rect">
            <a:avLst/>
          </a:prstGeom>
        </p:spPr>
        <p:txBody>
          <a:bodyPr wrap="square"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lang="en-US" sz="4400" b="1" dirty="0">
                <a:solidFill>
                  <a:srgbClr val="FFFFFF"/>
                </a:solidFill>
                <a:latin typeface="Cavolini" panose="03000502040302020204" pitchFamily="66" charset="0"/>
                <a:ea typeface="Atkinson Hyperlegible Bold"/>
                <a:cs typeface="Cavolini" panose="03000502040302020204" pitchFamily="66" charset="0"/>
                <a:sym typeface="Atkinson Hyperlegible Bold"/>
              </a:rPr>
              <a:t>Consensus on priority index threshold</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endParaRPr>
          </a:p>
        </p:txBody>
      </p:sp>
      <p:grpSp>
        <p:nvGrpSpPr>
          <p:cNvPr id="3" name="Group 2">
            <a:extLst>
              <a:ext uri="{FF2B5EF4-FFF2-40B4-BE49-F238E27FC236}">
                <a16:creationId xmlns:a16="http://schemas.microsoft.com/office/drawing/2014/main" id="{7FCF80D9-5F81-4385-518C-1CFA26010D9D}"/>
              </a:ext>
            </a:extLst>
          </p:cNvPr>
          <p:cNvGrpSpPr/>
          <p:nvPr/>
        </p:nvGrpSpPr>
        <p:grpSpPr>
          <a:xfrm>
            <a:off x="1358408" y="3825870"/>
            <a:ext cx="8416777" cy="4008339"/>
            <a:chOff x="1358408" y="3825870"/>
            <a:chExt cx="8416777" cy="4008339"/>
          </a:xfrm>
        </p:grpSpPr>
        <p:sp>
          <p:nvSpPr>
            <p:cNvPr id="11" name="Rectangle 10">
              <a:extLst>
                <a:ext uri="{FF2B5EF4-FFF2-40B4-BE49-F238E27FC236}">
                  <a16:creationId xmlns:a16="http://schemas.microsoft.com/office/drawing/2014/main" id="{90EF3C97-41B6-E107-BBF4-A2C23C2E338F}"/>
                </a:ext>
              </a:extLst>
            </p:cNvPr>
            <p:cNvSpPr/>
            <p:nvPr/>
          </p:nvSpPr>
          <p:spPr>
            <a:xfrm>
              <a:off x="1358408" y="6867521"/>
              <a:ext cx="7855651" cy="966688"/>
            </a:xfrm>
            <a:prstGeom prst="rect">
              <a:avLst/>
            </a:prstGeom>
            <a:solidFill>
              <a:srgbClr val="4DB1A9"/>
            </a:solidFill>
            <a:ln>
              <a:solidFill>
                <a:srgbClr val="4DB1A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200" b="1" dirty="0">
                  <a:latin typeface="Cavolini" panose="03000502040302020204" pitchFamily="66" charset="0"/>
                  <a:cs typeface="Cavolini" panose="03000502040302020204" pitchFamily="66" charset="0"/>
                </a:rPr>
                <a:t>What is the expected feasibility?</a:t>
              </a:r>
            </a:p>
          </p:txBody>
        </p:sp>
        <p:sp>
          <p:nvSpPr>
            <p:cNvPr id="12" name="TextBox 11">
              <a:extLst>
                <a:ext uri="{FF2B5EF4-FFF2-40B4-BE49-F238E27FC236}">
                  <a16:creationId xmlns:a16="http://schemas.microsoft.com/office/drawing/2014/main" id="{86CEC5C5-8F6E-D8B6-A9E6-31CFCD489015}"/>
                </a:ext>
              </a:extLst>
            </p:cNvPr>
            <p:cNvSpPr txBox="1"/>
            <p:nvPr/>
          </p:nvSpPr>
          <p:spPr>
            <a:xfrm>
              <a:off x="1704447" y="4170128"/>
              <a:ext cx="8070738" cy="1692771"/>
            </a:xfrm>
            <a:prstGeom prst="rect">
              <a:avLst/>
            </a:prstGeom>
            <a:noFill/>
          </p:spPr>
          <p:txBody>
            <a:bodyPr wrap="square" rtlCol="0">
              <a:spAutoFit/>
            </a:bodyPr>
            <a:lstStyle/>
            <a:p>
              <a:pPr>
                <a:spcAft>
                  <a:spcPts val="1200"/>
                </a:spcAft>
              </a:pPr>
              <a:r>
                <a:rPr lang="en-GB" sz="2800" dirty="0">
                  <a:solidFill>
                    <a:schemeClr val="tx1">
                      <a:lumMod val="95000"/>
                      <a:lumOff val="5000"/>
                    </a:schemeClr>
                  </a:solidFill>
                  <a:latin typeface="Atkinson Hyperlegible"/>
                </a:rPr>
                <a:t>Depending on the threshold what are:</a:t>
              </a:r>
            </a:p>
            <a:p>
              <a:pPr marL="182880" indent="-182880">
                <a:spcAft>
                  <a:spcPts val="1200"/>
                </a:spcAft>
                <a:buClr>
                  <a:srgbClr val="009999"/>
                </a:buClr>
                <a:buFont typeface="Arial" panose="020B0604020202020204" pitchFamily="34" charset="0"/>
                <a:buChar char="•"/>
              </a:pPr>
              <a:r>
                <a:rPr lang="en-GB" sz="2800" dirty="0">
                  <a:solidFill>
                    <a:schemeClr val="tx1">
                      <a:lumMod val="95000"/>
                      <a:lumOff val="5000"/>
                    </a:schemeClr>
                  </a:solidFill>
                  <a:latin typeface="Atkinson Hyperlegible"/>
                </a:rPr>
                <a:t>The  # &amp; % of </a:t>
              </a:r>
              <a:r>
                <a:rPr lang="en-GB" sz="2800" b="1" dirty="0">
                  <a:solidFill>
                    <a:srgbClr val="119C94"/>
                  </a:solidFill>
                  <a:latin typeface="Atkinson Hyperlegible"/>
                </a:rPr>
                <a:t>geo units </a:t>
              </a:r>
              <a:r>
                <a:rPr lang="en-GB" sz="2800" dirty="0">
                  <a:solidFill>
                    <a:schemeClr val="tx1">
                      <a:lumMod val="95000"/>
                      <a:lumOff val="5000"/>
                    </a:schemeClr>
                  </a:solidFill>
                  <a:latin typeface="Atkinson Hyperlegible"/>
                </a:rPr>
                <a:t>that are PAMIs?</a:t>
              </a:r>
            </a:p>
            <a:p>
              <a:pPr marL="182880" indent="-182880">
                <a:spcAft>
                  <a:spcPts val="1200"/>
                </a:spcAft>
                <a:buClr>
                  <a:srgbClr val="009999"/>
                </a:buClr>
                <a:buFont typeface="Arial" panose="020B0604020202020204" pitchFamily="34" charset="0"/>
                <a:buChar char="•"/>
              </a:pPr>
              <a:r>
                <a:rPr lang="en-GB" sz="2800" dirty="0">
                  <a:solidFill>
                    <a:schemeClr val="tx1">
                      <a:lumMod val="95000"/>
                      <a:lumOff val="5000"/>
                    </a:schemeClr>
                  </a:solidFill>
                  <a:latin typeface="Atkinson Hyperlegible"/>
                </a:rPr>
                <a:t>The # &amp; % of the </a:t>
              </a:r>
              <a:r>
                <a:rPr lang="en-GB" sz="2800" b="1" dirty="0">
                  <a:solidFill>
                    <a:srgbClr val="119C94"/>
                  </a:solidFill>
                  <a:latin typeface="Atkinson Hyperlegible"/>
                </a:rPr>
                <a:t>population </a:t>
              </a:r>
              <a:r>
                <a:rPr lang="en-GB" sz="2800" dirty="0">
                  <a:solidFill>
                    <a:schemeClr val="tx1">
                      <a:lumMod val="95000"/>
                      <a:lumOff val="5000"/>
                    </a:schemeClr>
                  </a:solidFill>
                  <a:latin typeface="Atkinson Hyperlegible"/>
                </a:rPr>
                <a:t>in PAMIs?</a:t>
              </a:r>
            </a:p>
          </p:txBody>
        </p:sp>
        <p:sp>
          <p:nvSpPr>
            <p:cNvPr id="13" name="Rectangle 12">
              <a:extLst>
                <a:ext uri="{FF2B5EF4-FFF2-40B4-BE49-F238E27FC236}">
                  <a16:creationId xmlns:a16="http://schemas.microsoft.com/office/drawing/2014/main" id="{3DFA2AFF-1117-FEB1-9D95-B9FA53145E1A}"/>
                </a:ext>
              </a:extLst>
            </p:cNvPr>
            <p:cNvSpPr/>
            <p:nvPr/>
          </p:nvSpPr>
          <p:spPr>
            <a:xfrm>
              <a:off x="1383012" y="3825870"/>
              <a:ext cx="7942349" cy="2660904"/>
            </a:xfrm>
            <a:custGeom>
              <a:avLst/>
              <a:gdLst>
                <a:gd name="connsiteX0" fmla="*/ 0 w 7942349"/>
                <a:gd name="connsiteY0" fmla="*/ 0 h 2660904"/>
                <a:gd name="connsiteX1" fmla="*/ 567311 w 7942349"/>
                <a:gd name="connsiteY1" fmla="*/ 0 h 2660904"/>
                <a:gd name="connsiteX2" fmla="*/ 1214045 w 7942349"/>
                <a:gd name="connsiteY2" fmla="*/ 0 h 2660904"/>
                <a:gd name="connsiteX3" fmla="*/ 1940202 w 7942349"/>
                <a:gd name="connsiteY3" fmla="*/ 0 h 2660904"/>
                <a:gd name="connsiteX4" fmla="*/ 2586937 w 7942349"/>
                <a:gd name="connsiteY4" fmla="*/ 0 h 2660904"/>
                <a:gd name="connsiteX5" fmla="*/ 3154247 w 7942349"/>
                <a:gd name="connsiteY5" fmla="*/ 0 h 2660904"/>
                <a:gd name="connsiteX6" fmla="*/ 3800981 w 7942349"/>
                <a:gd name="connsiteY6" fmla="*/ 0 h 2660904"/>
                <a:gd name="connsiteX7" fmla="*/ 4368292 w 7942349"/>
                <a:gd name="connsiteY7" fmla="*/ 0 h 2660904"/>
                <a:gd name="connsiteX8" fmla="*/ 4856179 w 7942349"/>
                <a:gd name="connsiteY8" fmla="*/ 0 h 2660904"/>
                <a:gd name="connsiteX9" fmla="*/ 5582337 w 7942349"/>
                <a:gd name="connsiteY9" fmla="*/ 0 h 2660904"/>
                <a:gd name="connsiteX10" fmla="*/ 6149647 w 7942349"/>
                <a:gd name="connsiteY10" fmla="*/ 0 h 2660904"/>
                <a:gd name="connsiteX11" fmla="*/ 6637535 w 7942349"/>
                <a:gd name="connsiteY11" fmla="*/ 0 h 2660904"/>
                <a:gd name="connsiteX12" fmla="*/ 7204845 w 7942349"/>
                <a:gd name="connsiteY12" fmla="*/ 0 h 2660904"/>
                <a:gd name="connsiteX13" fmla="*/ 7942349 w 7942349"/>
                <a:gd name="connsiteY13" fmla="*/ 0 h 2660904"/>
                <a:gd name="connsiteX14" fmla="*/ 7942349 w 7942349"/>
                <a:gd name="connsiteY14" fmla="*/ 452354 h 2660904"/>
                <a:gd name="connsiteX15" fmla="*/ 7942349 w 7942349"/>
                <a:gd name="connsiteY15" fmla="*/ 1011144 h 2660904"/>
                <a:gd name="connsiteX16" fmla="*/ 7942349 w 7942349"/>
                <a:gd name="connsiteY16" fmla="*/ 1596542 h 2660904"/>
                <a:gd name="connsiteX17" fmla="*/ 7942349 w 7942349"/>
                <a:gd name="connsiteY17" fmla="*/ 2048896 h 2660904"/>
                <a:gd name="connsiteX18" fmla="*/ 7942349 w 7942349"/>
                <a:gd name="connsiteY18" fmla="*/ 2660904 h 2660904"/>
                <a:gd name="connsiteX19" fmla="*/ 7613309 w 7942349"/>
                <a:gd name="connsiteY19" fmla="*/ 2660904 h 2660904"/>
                <a:gd name="connsiteX20" fmla="*/ 6887151 w 7942349"/>
                <a:gd name="connsiteY20" fmla="*/ 2660904 h 2660904"/>
                <a:gd name="connsiteX21" fmla="*/ 6558111 w 7942349"/>
                <a:gd name="connsiteY21" fmla="*/ 2660904 h 2660904"/>
                <a:gd name="connsiteX22" fmla="*/ 5831953 w 7942349"/>
                <a:gd name="connsiteY22" fmla="*/ 2660904 h 2660904"/>
                <a:gd name="connsiteX23" fmla="*/ 5185219 w 7942349"/>
                <a:gd name="connsiteY23" fmla="*/ 2660904 h 2660904"/>
                <a:gd name="connsiteX24" fmla="*/ 4459062 w 7942349"/>
                <a:gd name="connsiteY24" fmla="*/ 2660904 h 2660904"/>
                <a:gd name="connsiteX25" fmla="*/ 4130021 w 7942349"/>
                <a:gd name="connsiteY25" fmla="*/ 2660904 h 2660904"/>
                <a:gd name="connsiteX26" fmla="*/ 3403864 w 7942349"/>
                <a:gd name="connsiteY26" fmla="*/ 2660904 h 2660904"/>
                <a:gd name="connsiteX27" fmla="*/ 2995400 w 7942349"/>
                <a:gd name="connsiteY27" fmla="*/ 2660904 h 2660904"/>
                <a:gd name="connsiteX28" fmla="*/ 2269243 w 7942349"/>
                <a:gd name="connsiteY28" fmla="*/ 2660904 h 2660904"/>
                <a:gd name="connsiteX29" fmla="*/ 1781355 w 7942349"/>
                <a:gd name="connsiteY29" fmla="*/ 2660904 h 2660904"/>
                <a:gd name="connsiteX30" fmla="*/ 1134621 w 7942349"/>
                <a:gd name="connsiteY30" fmla="*/ 2660904 h 2660904"/>
                <a:gd name="connsiteX31" fmla="*/ 567311 w 7942349"/>
                <a:gd name="connsiteY31" fmla="*/ 2660904 h 2660904"/>
                <a:gd name="connsiteX32" fmla="*/ 0 w 7942349"/>
                <a:gd name="connsiteY32" fmla="*/ 2660904 h 2660904"/>
                <a:gd name="connsiteX33" fmla="*/ 0 w 7942349"/>
                <a:gd name="connsiteY33" fmla="*/ 2102114 h 2660904"/>
                <a:gd name="connsiteX34" fmla="*/ 0 w 7942349"/>
                <a:gd name="connsiteY34" fmla="*/ 1569933 h 2660904"/>
                <a:gd name="connsiteX35" fmla="*/ 0 w 7942349"/>
                <a:gd name="connsiteY35" fmla="*/ 1117580 h 2660904"/>
                <a:gd name="connsiteX36" fmla="*/ 0 w 7942349"/>
                <a:gd name="connsiteY36" fmla="*/ 612008 h 2660904"/>
                <a:gd name="connsiteX37" fmla="*/ 0 w 7942349"/>
                <a:gd name="connsiteY37" fmla="*/ 0 h 2660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7942349" h="2660904" extrusionOk="0">
                  <a:moveTo>
                    <a:pt x="0" y="0"/>
                  </a:moveTo>
                  <a:cubicBezTo>
                    <a:pt x="264272" y="-56601"/>
                    <a:pt x="305977" y="66692"/>
                    <a:pt x="567311" y="0"/>
                  </a:cubicBezTo>
                  <a:cubicBezTo>
                    <a:pt x="828645" y="-66692"/>
                    <a:pt x="1004633" y="65869"/>
                    <a:pt x="1214045" y="0"/>
                  </a:cubicBezTo>
                  <a:cubicBezTo>
                    <a:pt x="1423457" y="-65869"/>
                    <a:pt x="1678906" y="67250"/>
                    <a:pt x="1940202" y="0"/>
                  </a:cubicBezTo>
                  <a:cubicBezTo>
                    <a:pt x="2201498" y="-67250"/>
                    <a:pt x="2403713" y="2293"/>
                    <a:pt x="2586937" y="0"/>
                  </a:cubicBezTo>
                  <a:cubicBezTo>
                    <a:pt x="2770162" y="-2293"/>
                    <a:pt x="2950124" y="24432"/>
                    <a:pt x="3154247" y="0"/>
                  </a:cubicBezTo>
                  <a:cubicBezTo>
                    <a:pt x="3358370" y="-24432"/>
                    <a:pt x="3626456" y="96"/>
                    <a:pt x="3800981" y="0"/>
                  </a:cubicBezTo>
                  <a:cubicBezTo>
                    <a:pt x="3975506" y="-96"/>
                    <a:pt x="4221307" y="13148"/>
                    <a:pt x="4368292" y="0"/>
                  </a:cubicBezTo>
                  <a:cubicBezTo>
                    <a:pt x="4515277" y="-13148"/>
                    <a:pt x="4643637" y="34732"/>
                    <a:pt x="4856179" y="0"/>
                  </a:cubicBezTo>
                  <a:cubicBezTo>
                    <a:pt x="5068721" y="-34732"/>
                    <a:pt x="5249812" y="17759"/>
                    <a:pt x="5582337" y="0"/>
                  </a:cubicBezTo>
                  <a:cubicBezTo>
                    <a:pt x="5914862" y="-17759"/>
                    <a:pt x="5952211" y="4207"/>
                    <a:pt x="6149647" y="0"/>
                  </a:cubicBezTo>
                  <a:cubicBezTo>
                    <a:pt x="6347083" y="-4207"/>
                    <a:pt x="6457179" y="3451"/>
                    <a:pt x="6637535" y="0"/>
                  </a:cubicBezTo>
                  <a:cubicBezTo>
                    <a:pt x="6817891" y="-3451"/>
                    <a:pt x="6932924" y="33934"/>
                    <a:pt x="7204845" y="0"/>
                  </a:cubicBezTo>
                  <a:cubicBezTo>
                    <a:pt x="7476766" y="-33934"/>
                    <a:pt x="7691627" y="23795"/>
                    <a:pt x="7942349" y="0"/>
                  </a:cubicBezTo>
                  <a:cubicBezTo>
                    <a:pt x="7988022" y="106089"/>
                    <a:pt x="7916108" y="315412"/>
                    <a:pt x="7942349" y="452354"/>
                  </a:cubicBezTo>
                  <a:cubicBezTo>
                    <a:pt x="7968590" y="589296"/>
                    <a:pt x="7917270" y="793453"/>
                    <a:pt x="7942349" y="1011144"/>
                  </a:cubicBezTo>
                  <a:cubicBezTo>
                    <a:pt x="7967428" y="1228835"/>
                    <a:pt x="7899317" y="1457903"/>
                    <a:pt x="7942349" y="1596542"/>
                  </a:cubicBezTo>
                  <a:cubicBezTo>
                    <a:pt x="7985381" y="1735181"/>
                    <a:pt x="7899682" y="1846522"/>
                    <a:pt x="7942349" y="2048896"/>
                  </a:cubicBezTo>
                  <a:cubicBezTo>
                    <a:pt x="7985016" y="2251270"/>
                    <a:pt x="7886522" y="2382596"/>
                    <a:pt x="7942349" y="2660904"/>
                  </a:cubicBezTo>
                  <a:cubicBezTo>
                    <a:pt x="7864322" y="2689472"/>
                    <a:pt x="7705316" y="2629425"/>
                    <a:pt x="7613309" y="2660904"/>
                  </a:cubicBezTo>
                  <a:cubicBezTo>
                    <a:pt x="7521302" y="2692383"/>
                    <a:pt x="7115410" y="2610669"/>
                    <a:pt x="6887151" y="2660904"/>
                  </a:cubicBezTo>
                  <a:cubicBezTo>
                    <a:pt x="6658892" y="2711139"/>
                    <a:pt x="6664055" y="2628044"/>
                    <a:pt x="6558111" y="2660904"/>
                  </a:cubicBezTo>
                  <a:cubicBezTo>
                    <a:pt x="6452167" y="2693764"/>
                    <a:pt x="6194141" y="2577054"/>
                    <a:pt x="5831953" y="2660904"/>
                  </a:cubicBezTo>
                  <a:cubicBezTo>
                    <a:pt x="5469765" y="2744754"/>
                    <a:pt x="5490971" y="2589849"/>
                    <a:pt x="5185219" y="2660904"/>
                  </a:cubicBezTo>
                  <a:cubicBezTo>
                    <a:pt x="4879467" y="2731959"/>
                    <a:pt x="4770681" y="2607623"/>
                    <a:pt x="4459062" y="2660904"/>
                  </a:cubicBezTo>
                  <a:cubicBezTo>
                    <a:pt x="4147443" y="2714185"/>
                    <a:pt x="4255369" y="2622316"/>
                    <a:pt x="4130021" y="2660904"/>
                  </a:cubicBezTo>
                  <a:cubicBezTo>
                    <a:pt x="4004673" y="2699492"/>
                    <a:pt x="3666587" y="2620314"/>
                    <a:pt x="3403864" y="2660904"/>
                  </a:cubicBezTo>
                  <a:cubicBezTo>
                    <a:pt x="3141141" y="2701494"/>
                    <a:pt x="3138064" y="2653399"/>
                    <a:pt x="2995400" y="2660904"/>
                  </a:cubicBezTo>
                  <a:cubicBezTo>
                    <a:pt x="2852736" y="2668409"/>
                    <a:pt x="2452793" y="2639812"/>
                    <a:pt x="2269243" y="2660904"/>
                  </a:cubicBezTo>
                  <a:cubicBezTo>
                    <a:pt x="2085693" y="2681996"/>
                    <a:pt x="1934565" y="2632760"/>
                    <a:pt x="1781355" y="2660904"/>
                  </a:cubicBezTo>
                  <a:cubicBezTo>
                    <a:pt x="1628145" y="2689048"/>
                    <a:pt x="1385008" y="2620481"/>
                    <a:pt x="1134621" y="2660904"/>
                  </a:cubicBezTo>
                  <a:cubicBezTo>
                    <a:pt x="884234" y="2701327"/>
                    <a:pt x="827131" y="2630017"/>
                    <a:pt x="567311" y="2660904"/>
                  </a:cubicBezTo>
                  <a:cubicBezTo>
                    <a:pt x="307491" y="2691791"/>
                    <a:pt x="127497" y="2611627"/>
                    <a:pt x="0" y="2660904"/>
                  </a:cubicBezTo>
                  <a:cubicBezTo>
                    <a:pt x="-56858" y="2448413"/>
                    <a:pt x="32583" y="2222438"/>
                    <a:pt x="0" y="2102114"/>
                  </a:cubicBezTo>
                  <a:cubicBezTo>
                    <a:pt x="-32583" y="1981790"/>
                    <a:pt x="62501" y="1755797"/>
                    <a:pt x="0" y="1569933"/>
                  </a:cubicBezTo>
                  <a:cubicBezTo>
                    <a:pt x="-62501" y="1384069"/>
                    <a:pt x="16210" y="1332690"/>
                    <a:pt x="0" y="1117580"/>
                  </a:cubicBezTo>
                  <a:cubicBezTo>
                    <a:pt x="-16210" y="902470"/>
                    <a:pt x="42383" y="722789"/>
                    <a:pt x="0" y="612008"/>
                  </a:cubicBezTo>
                  <a:cubicBezTo>
                    <a:pt x="-42383" y="501227"/>
                    <a:pt x="38744" y="174624"/>
                    <a:pt x="0" y="0"/>
                  </a:cubicBezTo>
                  <a:close/>
                </a:path>
              </a:pathLst>
            </a:custGeom>
            <a:noFill/>
            <a:ln w="76200">
              <a:solidFill>
                <a:srgbClr val="4DB1A9"/>
              </a:solidFill>
              <a:extLst>
                <a:ext uri="{C807C97D-BFC1-408E-A445-0C87EB9F89A2}">
                  <ask:lineSketchStyleProps xmlns:ask="http://schemas.microsoft.com/office/drawing/2018/sketchyshapes" sd="778596225">
                    <a:prstGeom prst="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Isosceles Triangle 17">
              <a:extLst>
                <a:ext uri="{FF2B5EF4-FFF2-40B4-BE49-F238E27FC236}">
                  <a16:creationId xmlns:a16="http://schemas.microsoft.com/office/drawing/2014/main" id="{7CCE66DE-15FA-77B4-97DC-EF20B8134DCF}"/>
                </a:ext>
              </a:extLst>
            </p:cNvPr>
            <p:cNvSpPr/>
            <p:nvPr/>
          </p:nvSpPr>
          <p:spPr>
            <a:xfrm rot="10800000">
              <a:off x="4901782" y="6486773"/>
              <a:ext cx="768902" cy="440739"/>
            </a:xfrm>
            <a:prstGeom prst="triangle">
              <a:avLst/>
            </a:prstGeom>
            <a:solidFill>
              <a:srgbClr val="4DB1A9"/>
            </a:solidFill>
            <a:ln>
              <a:noFill/>
            </a:ln>
            <a:effectLst/>
            <a:scene3d>
              <a:camera prst="orthographicFront">
                <a:rot lat="0" lon="0" rev="0"/>
              </a:camera>
              <a:lightRig rig="contrasting" dir="t">
                <a:rot lat="0" lon="0" rev="7800000"/>
              </a:lightRig>
            </a:scene3d>
            <a:sp3d>
              <a:bevelT w="1397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 name="Group 13">
            <a:extLst>
              <a:ext uri="{FF2B5EF4-FFF2-40B4-BE49-F238E27FC236}">
                <a16:creationId xmlns:a16="http://schemas.microsoft.com/office/drawing/2014/main" id="{C2B1DEB1-A6C6-083D-1754-E165516DA596}"/>
              </a:ext>
            </a:extLst>
          </p:cNvPr>
          <p:cNvGrpSpPr/>
          <p:nvPr/>
        </p:nvGrpSpPr>
        <p:grpSpPr>
          <a:xfrm>
            <a:off x="9483834" y="3850608"/>
            <a:ext cx="7514837" cy="3961856"/>
            <a:chOff x="9483834" y="3850608"/>
            <a:chExt cx="7514837" cy="3961856"/>
          </a:xfrm>
        </p:grpSpPr>
        <p:sp>
          <p:nvSpPr>
            <p:cNvPr id="10" name="Rectangle 9">
              <a:extLst>
                <a:ext uri="{FF2B5EF4-FFF2-40B4-BE49-F238E27FC236}">
                  <a16:creationId xmlns:a16="http://schemas.microsoft.com/office/drawing/2014/main" id="{B19434BD-9823-5D51-F5F6-3F7BE18F2B4C}"/>
                </a:ext>
              </a:extLst>
            </p:cNvPr>
            <p:cNvSpPr/>
            <p:nvPr/>
          </p:nvSpPr>
          <p:spPr>
            <a:xfrm>
              <a:off x="9548622" y="3850608"/>
              <a:ext cx="7450049" cy="2657903"/>
            </a:xfrm>
            <a:custGeom>
              <a:avLst/>
              <a:gdLst>
                <a:gd name="connsiteX0" fmla="*/ 0 w 7450049"/>
                <a:gd name="connsiteY0" fmla="*/ 0 h 2657903"/>
                <a:gd name="connsiteX1" fmla="*/ 424080 w 7450049"/>
                <a:gd name="connsiteY1" fmla="*/ 0 h 2657903"/>
                <a:gd name="connsiteX2" fmla="*/ 848159 w 7450049"/>
                <a:gd name="connsiteY2" fmla="*/ 0 h 2657903"/>
                <a:gd name="connsiteX3" fmla="*/ 1495741 w 7450049"/>
                <a:gd name="connsiteY3" fmla="*/ 0 h 2657903"/>
                <a:gd name="connsiteX4" fmla="*/ 1845320 w 7450049"/>
                <a:gd name="connsiteY4" fmla="*/ 0 h 2657903"/>
                <a:gd name="connsiteX5" fmla="*/ 2418401 w 7450049"/>
                <a:gd name="connsiteY5" fmla="*/ 0 h 2657903"/>
                <a:gd name="connsiteX6" fmla="*/ 2842480 w 7450049"/>
                <a:gd name="connsiteY6" fmla="*/ 0 h 2657903"/>
                <a:gd name="connsiteX7" fmla="*/ 3490061 w 7450049"/>
                <a:gd name="connsiteY7" fmla="*/ 0 h 2657903"/>
                <a:gd name="connsiteX8" fmla="*/ 3988642 w 7450049"/>
                <a:gd name="connsiteY8" fmla="*/ 0 h 2657903"/>
                <a:gd name="connsiteX9" fmla="*/ 4412721 w 7450049"/>
                <a:gd name="connsiteY9" fmla="*/ 0 h 2657903"/>
                <a:gd name="connsiteX10" fmla="*/ 4762301 w 7450049"/>
                <a:gd name="connsiteY10" fmla="*/ 0 h 2657903"/>
                <a:gd name="connsiteX11" fmla="*/ 5409882 w 7450049"/>
                <a:gd name="connsiteY11" fmla="*/ 0 h 2657903"/>
                <a:gd name="connsiteX12" fmla="*/ 5833961 w 7450049"/>
                <a:gd name="connsiteY12" fmla="*/ 0 h 2657903"/>
                <a:gd name="connsiteX13" fmla="*/ 6332542 w 7450049"/>
                <a:gd name="connsiteY13" fmla="*/ 0 h 2657903"/>
                <a:gd name="connsiteX14" fmla="*/ 6682121 w 7450049"/>
                <a:gd name="connsiteY14" fmla="*/ 0 h 2657903"/>
                <a:gd name="connsiteX15" fmla="*/ 7450049 w 7450049"/>
                <a:gd name="connsiteY15" fmla="*/ 0 h 2657903"/>
                <a:gd name="connsiteX16" fmla="*/ 7450049 w 7450049"/>
                <a:gd name="connsiteY16" fmla="*/ 505002 h 2657903"/>
                <a:gd name="connsiteX17" fmla="*/ 7450049 w 7450049"/>
                <a:gd name="connsiteY17" fmla="*/ 1089740 h 2657903"/>
                <a:gd name="connsiteX18" fmla="*/ 7450049 w 7450049"/>
                <a:gd name="connsiteY18" fmla="*/ 1647900 h 2657903"/>
                <a:gd name="connsiteX19" fmla="*/ 7450049 w 7450049"/>
                <a:gd name="connsiteY19" fmla="*/ 2152901 h 2657903"/>
                <a:gd name="connsiteX20" fmla="*/ 7450049 w 7450049"/>
                <a:gd name="connsiteY20" fmla="*/ 2657903 h 2657903"/>
                <a:gd name="connsiteX21" fmla="*/ 7100470 w 7450049"/>
                <a:gd name="connsiteY21" fmla="*/ 2657903 h 2657903"/>
                <a:gd name="connsiteX22" fmla="*/ 6452889 w 7450049"/>
                <a:gd name="connsiteY22" fmla="*/ 2657903 h 2657903"/>
                <a:gd name="connsiteX23" fmla="*/ 5954308 w 7450049"/>
                <a:gd name="connsiteY23" fmla="*/ 2657903 h 2657903"/>
                <a:gd name="connsiteX24" fmla="*/ 5306727 w 7450049"/>
                <a:gd name="connsiteY24" fmla="*/ 2657903 h 2657903"/>
                <a:gd name="connsiteX25" fmla="*/ 4584646 w 7450049"/>
                <a:gd name="connsiteY25" fmla="*/ 2657903 h 2657903"/>
                <a:gd name="connsiteX26" fmla="*/ 4160566 w 7450049"/>
                <a:gd name="connsiteY26" fmla="*/ 2657903 h 2657903"/>
                <a:gd name="connsiteX27" fmla="*/ 3512985 w 7450049"/>
                <a:gd name="connsiteY27" fmla="*/ 2657903 h 2657903"/>
                <a:gd name="connsiteX28" fmla="*/ 2790903 w 7450049"/>
                <a:gd name="connsiteY28" fmla="*/ 2657903 h 2657903"/>
                <a:gd name="connsiteX29" fmla="*/ 2217822 w 7450049"/>
                <a:gd name="connsiteY29" fmla="*/ 2657903 h 2657903"/>
                <a:gd name="connsiteX30" fmla="*/ 1570241 w 7450049"/>
                <a:gd name="connsiteY30" fmla="*/ 2657903 h 2657903"/>
                <a:gd name="connsiteX31" fmla="*/ 1220662 w 7450049"/>
                <a:gd name="connsiteY31" fmla="*/ 2657903 h 2657903"/>
                <a:gd name="connsiteX32" fmla="*/ 573081 w 7450049"/>
                <a:gd name="connsiteY32" fmla="*/ 2657903 h 2657903"/>
                <a:gd name="connsiteX33" fmla="*/ 0 w 7450049"/>
                <a:gd name="connsiteY33" fmla="*/ 2657903 h 2657903"/>
                <a:gd name="connsiteX34" fmla="*/ 0 w 7450049"/>
                <a:gd name="connsiteY34" fmla="*/ 2179480 h 2657903"/>
                <a:gd name="connsiteX35" fmla="*/ 0 w 7450049"/>
                <a:gd name="connsiteY35" fmla="*/ 1701058 h 2657903"/>
                <a:gd name="connsiteX36" fmla="*/ 0 w 7450049"/>
                <a:gd name="connsiteY36" fmla="*/ 1116319 h 2657903"/>
                <a:gd name="connsiteX37" fmla="*/ 0 w 7450049"/>
                <a:gd name="connsiteY37" fmla="*/ 637897 h 2657903"/>
                <a:gd name="connsiteX38" fmla="*/ 0 w 7450049"/>
                <a:gd name="connsiteY38" fmla="*/ 0 h 2657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450049" h="2657903" fill="none" extrusionOk="0">
                  <a:moveTo>
                    <a:pt x="0" y="0"/>
                  </a:moveTo>
                  <a:cubicBezTo>
                    <a:pt x="119245" y="-39482"/>
                    <a:pt x="322784" y="3940"/>
                    <a:pt x="424080" y="0"/>
                  </a:cubicBezTo>
                  <a:cubicBezTo>
                    <a:pt x="525376" y="-3940"/>
                    <a:pt x="718650" y="17268"/>
                    <a:pt x="848159" y="0"/>
                  </a:cubicBezTo>
                  <a:cubicBezTo>
                    <a:pt x="977668" y="-17268"/>
                    <a:pt x="1200903" y="43822"/>
                    <a:pt x="1495741" y="0"/>
                  </a:cubicBezTo>
                  <a:cubicBezTo>
                    <a:pt x="1790579" y="-43822"/>
                    <a:pt x="1704071" y="23401"/>
                    <a:pt x="1845320" y="0"/>
                  </a:cubicBezTo>
                  <a:cubicBezTo>
                    <a:pt x="1986569" y="-23401"/>
                    <a:pt x="2193239" y="4999"/>
                    <a:pt x="2418401" y="0"/>
                  </a:cubicBezTo>
                  <a:cubicBezTo>
                    <a:pt x="2643563" y="-4999"/>
                    <a:pt x="2725380" y="40961"/>
                    <a:pt x="2842480" y="0"/>
                  </a:cubicBezTo>
                  <a:cubicBezTo>
                    <a:pt x="2959580" y="-40961"/>
                    <a:pt x="3233632" y="32804"/>
                    <a:pt x="3490061" y="0"/>
                  </a:cubicBezTo>
                  <a:cubicBezTo>
                    <a:pt x="3746490" y="-32804"/>
                    <a:pt x="3814966" y="34388"/>
                    <a:pt x="3988642" y="0"/>
                  </a:cubicBezTo>
                  <a:cubicBezTo>
                    <a:pt x="4162318" y="-34388"/>
                    <a:pt x="4280729" y="4860"/>
                    <a:pt x="4412721" y="0"/>
                  </a:cubicBezTo>
                  <a:cubicBezTo>
                    <a:pt x="4544713" y="-4860"/>
                    <a:pt x="4609256" y="32038"/>
                    <a:pt x="4762301" y="0"/>
                  </a:cubicBezTo>
                  <a:cubicBezTo>
                    <a:pt x="4915346" y="-32038"/>
                    <a:pt x="5139848" y="53905"/>
                    <a:pt x="5409882" y="0"/>
                  </a:cubicBezTo>
                  <a:cubicBezTo>
                    <a:pt x="5679916" y="-53905"/>
                    <a:pt x="5745751" y="22995"/>
                    <a:pt x="5833961" y="0"/>
                  </a:cubicBezTo>
                  <a:cubicBezTo>
                    <a:pt x="5922171" y="-22995"/>
                    <a:pt x="6166010" y="14244"/>
                    <a:pt x="6332542" y="0"/>
                  </a:cubicBezTo>
                  <a:cubicBezTo>
                    <a:pt x="6499074" y="-14244"/>
                    <a:pt x="6546790" y="238"/>
                    <a:pt x="6682121" y="0"/>
                  </a:cubicBezTo>
                  <a:cubicBezTo>
                    <a:pt x="6817452" y="-238"/>
                    <a:pt x="7228489" y="3905"/>
                    <a:pt x="7450049" y="0"/>
                  </a:cubicBezTo>
                  <a:cubicBezTo>
                    <a:pt x="7478167" y="227840"/>
                    <a:pt x="7448707" y="279456"/>
                    <a:pt x="7450049" y="505002"/>
                  </a:cubicBezTo>
                  <a:cubicBezTo>
                    <a:pt x="7451391" y="730548"/>
                    <a:pt x="7410435" y="866192"/>
                    <a:pt x="7450049" y="1089740"/>
                  </a:cubicBezTo>
                  <a:cubicBezTo>
                    <a:pt x="7489663" y="1313288"/>
                    <a:pt x="7427787" y="1460416"/>
                    <a:pt x="7450049" y="1647900"/>
                  </a:cubicBezTo>
                  <a:cubicBezTo>
                    <a:pt x="7472311" y="1835384"/>
                    <a:pt x="7391083" y="2021650"/>
                    <a:pt x="7450049" y="2152901"/>
                  </a:cubicBezTo>
                  <a:cubicBezTo>
                    <a:pt x="7509015" y="2284152"/>
                    <a:pt x="7429858" y="2505435"/>
                    <a:pt x="7450049" y="2657903"/>
                  </a:cubicBezTo>
                  <a:cubicBezTo>
                    <a:pt x="7295670" y="2689395"/>
                    <a:pt x="7264106" y="2645982"/>
                    <a:pt x="7100470" y="2657903"/>
                  </a:cubicBezTo>
                  <a:cubicBezTo>
                    <a:pt x="6936834" y="2669824"/>
                    <a:pt x="6659059" y="2639294"/>
                    <a:pt x="6452889" y="2657903"/>
                  </a:cubicBezTo>
                  <a:cubicBezTo>
                    <a:pt x="6246719" y="2676512"/>
                    <a:pt x="6091076" y="2615905"/>
                    <a:pt x="5954308" y="2657903"/>
                  </a:cubicBezTo>
                  <a:cubicBezTo>
                    <a:pt x="5817540" y="2699901"/>
                    <a:pt x="5521749" y="2630012"/>
                    <a:pt x="5306727" y="2657903"/>
                  </a:cubicBezTo>
                  <a:cubicBezTo>
                    <a:pt x="5091705" y="2685794"/>
                    <a:pt x="4855744" y="2601904"/>
                    <a:pt x="4584646" y="2657903"/>
                  </a:cubicBezTo>
                  <a:cubicBezTo>
                    <a:pt x="4313548" y="2713902"/>
                    <a:pt x="4359747" y="2628502"/>
                    <a:pt x="4160566" y="2657903"/>
                  </a:cubicBezTo>
                  <a:cubicBezTo>
                    <a:pt x="3961385" y="2687304"/>
                    <a:pt x="3757955" y="2604402"/>
                    <a:pt x="3512985" y="2657903"/>
                  </a:cubicBezTo>
                  <a:cubicBezTo>
                    <a:pt x="3268015" y="2711404"/>
                    <a:pt x="2967510" y="2580080"/>
                    <a:pt x="2790903" y="2657903"/>
                  </a:cubicBezTo>
                  <a:cubicBezTo>
                    <a:pt x="2614296" y="2735726"/>
                    <a:pt x="2439578" y="2616210"/>
                    <a:pt x="2217822" y="2657903"/>
                  </a:cubicBezTo>
                  <a:cubicBezTo>
                    <a:pt x="1996066" y="2699596"/>
                    <a:pt x="1785477" y="2653591"/>
                    <a:pt x="1570241" y="2657903"/>
                  </a:cubicBezTo>
                  <a:cubicBezTo>
                    <a:pt x="1355005" y="2662215"/>
                    <a:pt x="1298131" y="2643680"/>
                    <a:pt x="1220662" y="2657903"/>
                  </a:cubicBezTo>
                  <a:cubicBezTo>
                    <a:pt x="1143193" y="2672126"/>
                    <a:pt x="779599" y="2599007"/>
                    <a:pt x="573081" y="2657903"/>
                  </a:cubicBezTo>
                  <a:cubicBezTo>
                    <a:pt x="366563" y="2716799"/>
                    <a:pt x="281511" y="2599148"/>
                    <a:pt x="0" y="2657903"/>
                  </a:cubicBezTo>
                  <a:cubicBezTo>
                    <a:pt x="-29399" y="2496071"/>
                    <a:pt x="52448" y="2321736"/>
                    <a:pt x="0" y="2179480"/>
                  </a:cubicBezTo>
                  <a:cubicBezTo>
                    <a:pt x="-52448" y="2037224"/>
                    <a:pt x="38512" y="1914912"/>
                    <a:pt x="0" y="1701058"/>
                  </a:cubicBezTo>
                  <a:cubicBezTo>
                    <a:pt x="-38512" y="1487204"/>
                    <a:pt x="57242" y="1311066"/>
                    <a:pt x="0" y="1116319"/>
                  </a:cubicBezTo>
                  <a:cubicBezTo>
                    <a:pt x="-57242" y="921572"/>
                    <a:pt x="45851" y="860104"/>
                    <a:pt x="0" y="637897"/>
                  </a:cubicBezTo>
                  <a:cubicBezTo>
                    <a:pt x="-45851" y="415690"/>
                    <a:pt x="15781" y="298552"/>
                    <a:pt x="0" y="0"/>
                  </a:cubicBezTo>
                  <a:close/>
                </a:path>
                <a:path w="7450049" h="2657903" stroke="0" extrusionOk="0">
                  <a:moveTo>
                    <a:pt x="0" y="0"/>
                  </a:moveTo>
                  <a:cubicBezTo>
                    <a:pt x="148764" y="-45570"/>
                    <a:pt x="434165" y="13761"/>
                    <a:pt x="573081" y="0"/>
                  </a:cubicBezTo>
                  <a:cubicBezTo>
                    <a:pt x="711997" y="-13761"/>
                    <a:pt x="965065" y="11372"/>
                    <a:pt x="1146161" y="0"/>
                  </a:cubicBezTo>
                  <a:cubicBezTo>
                    <a:pt x="1327257" y="-11372"/>
                    <a:pt x="1680020" y="44909"/>
                    <a:pt x="1868243" y="0"/>
                  </a:cubicBezTo>
                  <a:cubicBezTo>
                    <a:pt x="2056466" y="-44909"/>
                    <a:pt x="2313753" y="43275"/>
                    <a:pt x="2441324" y="0"/>
                  </a:cubicBezTo>
                  <a:cubicBezTo>
                    <a:pt x="2568895" y="-43275"/>
                    <a:pt x="2689798" y="33446"/>
                    <a:pt x="2790903" y="0"/>
                  </a:cubicBezTo>
                  <a:cubicBezTo>
                    <a:pt x="2892008" y="-33446"/>
                    <a:pt x="3056991" y="32587"/>
                    <a:pt x="3289483" y="0"/>
                  </a:cubicBezTo>
                  <a:cubicBezTo>
                    <a:pt x="3521975" y="-32587"/>
                    <a:pt x="3658995" y="15162"/>
                    <a:pt x="3788063" y="0"/>
                  </a:cubicBezTo>
                  <a:cubicBezTo>
                    <a:pt x="3917131" y="-15162"/>
                    <a:pt x="4181156" y="48363"/>
                    <a:pt x="4510145" y="0"/>
                  </a:cubicBezTo>
                  <a:cubicBezTo>
                    <a:pt x="4839134" y="-48363"/>
                    <a:pt x="4794988" y="7101"/>
                    <a:pt x="4934225" y="0"/>
                  </a:cubicBezTo>
                  <a:cubicBezTo>
                    <a:pt x="5073462" y="-7101"/>
                    <a:pt x="5294727" y="45491"/>
                    <a:pt x="5507305" y="0"/>
                  </a:cubicBezTo>
                  <a:cubicBezTo>
                    <a:pt x="5719883" y="-45491"/>
                    <a:pt x="6013016" y="10667"/>
                    <a:pt x="6154887" y="0"/>
                  </a:cubicBezTo>
                  <a:cubicBezTo>
                    <a:pt x="6296758" y="-10667"/>
                    <a:pt x="6524861" y="39682"/>
                    <a:pt x="6802468" y="0"/>
                  </a:cubicBezTo>
                  <a:cubicBezTo>
                    <a:pt x="7080075" y="-39682"/>
                    <a:pt x="7299587" y="57580"/>
                    <a:pt x="7450049" y="0"/>
                  </a:cubicBezTo>
                  <a:cubicBezTo>
                    <a:pt x="7495774" y="229424"/>
                    <a:pt x="7407878" y="375302"/>
                    <a:pt x="7450049" y="505002"/>
                  </a:cubicBezTo>
                  <a:cubicBezTo>
                    <a:pt x="7492220" y="634702"/>
                    <a:pt x="7387396" y="957929"/>
                    <a:pt x="7450049" y="1089740"/>
                  </a:cubicBezTo>
                  <a:cubicBezTo>
                    <a:pt x="7512702" y="1221551"/>
                    <a:pt x="7437277" y="1395831"/>
                    <a:pt x="7450049" y="1541584"/>
                  </a:cubicBezTo>
                  <a:cubicBezTo>
                    <a:pt x="7462821" y="1687337"/>
                    <a:pt x="7441538" y="1881956"/>
                    <a:pt x="7450049" y="1993427"/>
                  </a:cubicBezTo>
                  <a:cubicBezTo>
                    <a:pt x="7458560" y="2104898"/>
                    <a:pt x="7384448" y="2417775"/>
                    <a:pt x="7450049" y="2657903"/>
                  </a:cubicBezTo>
                  <a:cubicBezTo>
                    <a:pt x="7273549" y="2664210"/>
                    <a:pt x="7052127" y="2582342"/>
                    <a:pt x="6802468" y="2657903"/>
                  </a:cubicBezTo>
                  <a:cubicBezTo>
                    <a:pt x="6552809" y="2733464"/>
                    <a:pt x="6333222" y="2597335"/>
                    <a:pt x="6080386" y="2657903"/>
                  </a:cubicBezTo>
                  <a:cubicBezTo>
                    <a:pt x="5827550" y="2718471"/>
                    <a:pt x="5765668" y="2620783"/>
                    <a:pt x="5656306" y="2657903"/>
                  </a:cubicBezTo>
                  <a:cubicBezTo>
                    <a:pt x="5546944" y="2695023"/>
                    <a:pt x="5173683" y="2617455"/>
                    <a:pt x="5008725" y="2657903"/>
                  </a:cubicBezTo>
                  <a:cubicBezTo>
                    <a:pt x="4843767" y="2698351"/>
                    <a:pt x="4741646" y="2607825"/>
                    <a:pt x="4510145" y="2657903"/>
                  </a:cubicBezTo>
                  <a:cubicBezTo>
                    <a:pt x="4278644" y="2707981"/>
                    <a:pt x="4254490" y="2650820"/>
                    <a:pt x="4160566" y="2657903"/>
                  </a:cubicBezTo>
                  <a:cubicBezTo>
                    <a:pt x="4066642" y="2664986"/>
                    <a:pt x="3800523" y="2635971"/>
                    <a:pt x="3661986" y="2657903"/>
                  </a:cubicBezTo>
                  <a:cubicBezTo>
                    <a:pt x="3523449" y="2679835"/>
                    <a:pt x="3407638" y="2616319"/>
                    <a:pt x="3312406" y="2657903"/>
                  </a:cubicBezTo>
                  <a:cubicBezTo>
                    <a:pt x="3217174" y="2699487"/>
                    <a:pt x="3040806" y="2648283"/>
                    <a:pt x="2888327" y="2657903"/>
                  </a:cubicBezTo>
                  <a:cubicBezTo>
                    <a:pt x="2735848" y="2667523"/>
                    <a:pt x="2562210" y="2644438"/>
                    <a:pt x="2389746" y="2657903"/>
                  </a:cubicBezTo>
                  <a:cubicBezTo>
                    <a:pt x="2217282" y="2671368"/>
                    <a:pt x="1969281" y="2657165"/>
                    <a:pt x="1816666" y="2657903"/>
                  </a:cubicBezTo>
                  <a:cubicBezTo>
                    <a:pt x="1664051" y="2658641"/>
                    <a:pt x="1564265" y="2632566"/>
                    <a:pt x="1467087" y="2657903"/>
                  </a:cubicBezTo>
                  <a:cubicBezTo>
                    <a:pt x="1369909" y="2683240"/>
                    <a:pt x="1291313" y="2626515"/>
                    <a:pt x="1117507" y="2657903"/>
                  </a:cubicBezTo>
                  <a:cubicBezTo>
                    <a:pt x="943701" y="2689291"/>
                    <a:pt x="324907" y="2548417"/>
                    <a:pt x="0" y="2657903"/>
                  </a:cubicBezTo>
                  <a:cubicBezTo>
                    <a:pt x="-2738" y="2467787"/>
                    <a:pt x="1674" y="2339527"/>
                    <a:pt x="0" y="2206059"/>
                  </a:cubicBezTo>
                  <a:cubicBezTo>
                    <a:pt x="-1674" y="2072591"/>
                    <a:pt x="7536" y="1971722"/>
                    <a:pt x="0" y="1754216"/>
                  </a:cubicBezTo>
                  <a:cubicBezTo>
                    <a:pt x="-7536" y="1536710"/>
                    <a:pt x="41856" y="1447881"/>
                    <a:pt x="0" y="1222635"/>
                  </a:cubicBezTo>
                  <a:cubicBezTo>
                    <a:pt x="-41856" y="997389"/>
                    <a:pt x="56687" y="887054"/>
                    <a:pt x="0" y="664476"/>
                  </a:cubicBezTo>
                  <a:cubicBezTo>
                    <a:pt x="-56687" y="441898"/>
                    <a:pt x="29617" y="300183"/>
                    <a:pt x="0" y="0"/>
                  </a:cubicBezTo>
                  <a:close/>
                </a:path>
              </a:pathLst>
            </a:custGeom>
            <a:solidFill>
              <a:schemeClr val="bg1"/>
            </a:solidFill>
            <a:ln w="76200">
              <a:solidFill>
                <a:srgbClr val="4DB1A9"/>
              </a:solidFill>
              <a:extLst>
                <a:ext uri="{C807C97D-BFC1-408E-A445-0C87EB9F89A2}">
                  <ask:lineSketchStyleProps xmlns:ask="http://schemas.microsoft.com/office/drawing/2018/sketchyshapes" sd="3851594282">
                    <a:prstGeom prst="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9262CAB5-D22F-D53D-F32F-54FFE63AE470}"/>
                </a:ext>
              </a:extLst>
            </p:cNvPr>
            <p:cNvSpPr/>
            <p:nvPr/>
          </p:nvSpPr>
          <p:spPr>
            <a:xfrm>
              <a:off x="9483834" y="6885078"/>
              <a:ext cx="7514837" cy="927386"/>
            </a:xfrm>
            <a:prstGeom prst="rect">
              <a:avLst/>
            </a:prstGeom>
            <a:solidFill>
              <a:srgbClr val="4DB1A9"/>
            </a:solidFill>
            <a:ln>
              <a:solidFill>
                <a:srgbClr val="4DB1A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200" b="1" dirty="0">
                  <a:latin typeface="Cavolini" panose="03000502040302020204" pitchFamily="66" charset="0"/>
                  <a:cs typeface="Cavolini" panose="03000502040302020204" pitchFamily="66" charset="0"/>
                </a:rPr>
                <a:t>What is the expected impact?</a:t>
              </a:r>
            </a:p>
          </p:txBody>
        </p:sp>
        <p:sp>
          <p:nvSpPr>
            <p:cNvPr id="16" name="TextBox 15">
              <a:extLst>
                <a:ext uri="{FF2B5EF4-FFF2-40B4-BE49-F238E27FC236}">
                  <a16:creationId xmlns:a16="http://schemas.microsoft.com/office/drawing/2014/main" id="{ED56B124-DE12-B3D6-B3A6-7B1184ED2CC6}"/>
                </a:ext>
              </a:extLst>
            </p:cNvPr>
            <p:cNvSpPr txBox="1"/>
            <p:nvPr/>
          </p:nvSpPr>
          <p:spPr>
            <a:xfrm>
              <a:off x="10002536" y="4161909"/>
              <a:ext cx="6772875" cy="2246769"/>
            </a:xfrm>
            <a:prstGeom prst="rect">
              <a:avLst/>
            </a:prstGeom>
            <a:noFill/>
          </p:spPr>
          <p:txBody>
            <a:bodyPr wrap="square" rtlCol="0">
              <a:spAutoFit/>
            </a:bodyPr>
            <a:lstStyle/>
            <a:p>
              <a:pPr>
                <a:spcAft>
                  <a:spcPts val="1200"/>
                </a:spcAft>
              </a:pPr>
              <a:r>
                <a:rPr lang="en-GB" sz="2800" dirty="0">
                  <a:solidFill>
                    <a:schemeClr val="tx1">
                      <a:lumMod val="95000"/>
                      <a:lumOff val="5000"/>
                    </a:schemeClr>
                  </a:solidFill>
                  <a:latin typeface="Atkinson Hyperlegible"/>
                </a:rPr>
                <a:t>Depending on the threshold what are:</a:t>
              </a:r>
            </a:p>
            <a:p>
              <a:pPr marL="91440" indent="-91440">
                <a:spcAft>
                  <a:spcPts val="1200"/>
                </a:spcAft>
                <a:buClr>
                  <a:srgbClr val="009999"/>
                </a:buClr>
                <a:buFont typeface="Arial" panose="020B0604020202020204" pitchFamily="34" charset="0"/>
                <a:buChar char="•"/>
              </a:pPr>
              <a:r>
                <a:rPr lang="en-GB" sz="2800" dirty="0">
                  <a:solidFill>
                    <a:schemeClr val="tx1">
                      <a:lumMod val="95000"/>
                      <a:lumOff val="5000"/>
                    </a:schemeClr>
                  </a:solidFill>
                  <a:latin typeface="Atkinson Hyperlegible"/>
                </a:rPr>
                <a:t>The % of </a:t>
              </a:r>
              <a:r>
                <a:rPr lang="en-GB" sz="2800" b="1" dirty="0">
                  <a:solidFill>
                    <a:srgbClr val="119C94"/>
                  </a:solidFill>
                  <a:latin typeface="Atkinson Hyperlegible"/>
                </a:rPr>
                <a:t>cases  </a:t>
              </a:r>
              <a:r>
                <a:rPr lang="en-GB" sz="2800" dirty="0">
                  <a:solidFill>
                    <a:schemeClr val="tx1">
                      <a:lumMod val="95000"/>
                      <a:lumOff val="5000"/>
                    </a:schemeClr>
                  </a:solidFill>
                  <a:latin typeface="Atkinson Hyperlegible"/>
                </a:rPr>
                <a:t>in PAMIs?</a:t>
              </a:r>
            </a:p>
            <a:p>
              <a:pPr marL="91440" indent="-91440">
                <a:spcAft>
                  <a:spcPts val="1200"/>
                </a:spcAft>
                <a:buClr>
                  <a:srgbClr val="009999"/>
                </a:buClr>
                <a:buFont typeface="Arial" panose="020B0604020202020204" pitchFamily="34" charset="0"/>
                <a:buChar char="•"/>
              </a:pPr>
              <a:r>
                <a:rPr lang="en-GB" sz="2800" dirty="0">
                  <a:solidFill>
                    <a:schemeClr val="tx1">
                      <a:lumMod val="95000"/>
                      <a:lumOff val="5000"/>
                    </a:schemeClr>
                  </a:solidFill>
                  <a:latin typeface="Atkinson Hyperlegible"/>
                </a:rPr>
                <a:t>The % of </a:t>
              </a:r>
              <a:r>
                <a:rPr lang="en-GB" sz="2800" b="1" dirty="0">
                  <a:solidFill>
                    <a:srgbClr val="119C94"/>
                  </a:solidFill>
                  <a:latin typeface="Atkinson Hyperlegible"/>
                </a:rPr>
                <a:t>deaths </a:t>
              </a:r>
              <a:r>
                <a:rPr lang="en-GB" sz="2800" dirty="0">
                  <a:solidFill>
                    <a:schemeClr val="tx1">
                      <a:lumMod val="95000"/>
                      <a:lumOff val="5000"/>
                    </a:schemeClr>
                  </a:solidFill>
                  <a:latin typeface="Atkinson Hyperlegible"/>
                </a:rPr>
                <a:t>in PAMIs?</a:t>
              </a:r>
            </a:p>
            <a:p>
              <a:endParaRPr lang="en-GB" sz="2600" dirty="0">
                <a:solidFill>
                  <a:schemeClr val="tx1">
                    <a:lumMod val="95000"/>
                    <a:lumOff val="5000"/>
                  </a:schemeClr>
                </a:solidFill>
                <a:latin typeface="Atkinson Hyperlegible"/>
              </a:endParaRPr>
            </a:p>
          </p:txBody>
        </p:sp>
        <p:sp>
          <p:nvSpPr>
            <p:cNvPr id="19" name="Isosceles Triangle 18">
              <a:extLst>
                <a:ext uri="{FF2B5EF4-FFF2-40B4-BE49-F238E27FC236}">
                  <a16:creationId xmlns:a16="http://schemas.microsoft.com/office/drawing/2014/main" id="{914B7FA6-048D-E166-7AD8-656552DA4940}"/>
                </a:ext>
              </a:extLst>
            </p:cNvPr>
            <p:cNvSpPr/>
            <p:nvPr/>
          </p:nvSpPr>
          <p:spPr>
            <a:xfrm rot="10800000">
              <a:off x="12833915" y="6476216"/>
              <a:ext cx="804415" cy="440740"/>
            </a:xfrm>
            <a:prstGeom prst="triangle">
              <a:avLst/>
            </a:prstGeom>
            <a:solidFill>
              <a:srgbClr val="4DB1A9"/>
            </a:solidFill>
            <a:ln>
              <a:noFill/>
            </a:ln>
            <a:effectLst/>
            <a:scene3d>
              <a:camera prst="orthographicFront">
                <a:rot lat="0" lon="0" rev="0"/>
              </a:camera>
              <a:lightRig rig="contrasting" dir="t">
                <a:rot lat="0" lon="0" rev="7800000"/>
              </a:lightRig>
            </a:scene3d>
            <a:sp3d>
              <a:bevelT w="1397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a:extLst>
              <a:ext uri="{FF2B5EF4-FFF2-40B4-BE49-F238E27FC236}">
                <a16:creationId xmlns:a16="http://schemas.microsoft.com/office/drawing/2014/main" id="{D6196FB5-E964-1EEF-9D12-580942650F27}"/>
              </a:ext>
            </a:extLst>
          </p:cNvPr>
          <p:cNvGrpSpPr/>
          <p:nvPr/>
        </p:nvGrpSpPr>
        <p:grpSpPr>
          <a:xfrm>
            <a:off x="3991234" y="7800832"/>
            <a:ext cx="10439400" cy="2276842"/>
            <a:chOff x="3991234" y="7800832"/>
            <a:chExt cx="10439400" cy="2276842"/>
          </a:xfrm>
        </p:grpSpPr>
        <p:pic>
          <p:nvPicPr>
            <p:cNvPr id="9" name="Picture 8">
              <a:extLst>
                <a:ext uri="{FF2B5EF4-FFF2-40B4-BE49-F238E27FC236}">
                  <a16:creationId xmlns:a16="http://schemas.microsoft.com/office/drawing/2014/main" id="{076F4340-6DBF-4BCB-A494-B98107D92152}"/>
                </a:ext>
              </a:extLst>
            </p:cNvPr>
            <p:cNvPicPr>
              <a:picLocks noChangeAspect="1"/>
            </p:cNvPicPr>
            <p:nvPr/>
          </p:nvPicPr>
          <p:blipFill>
            <a:blip r:embed="rId3"/>
            <a:stretch>
              <a:fillRect/>
            </a:stretch>
          </p:blipFill>
          <p:spPr>
            <a:xfrm>
              <a:off x="4572000" y="8342858"/>
              <a:ext cx="9372600" cy="1734816"/>
            </a:xfrm>
            <a:prstGeom prst="rect">
              <a:avLst/>
            </a:prstGeom>
          </p:spPr>
        </p:pic>
        <p:sp>
          <p:nvSpPr>
            <p:cNvPr id="7" name="Isosceles Triangle 6">
              <a:extLst>
                <a:ext uri="{FF2B5EF4-FFF2-40B4-BE49-F238E27FC236}">
                  <a16:creationId xmlns:a16="http://schemas.microsoft.com/office/drawing/2014/main" id="{C180D6E4-88EB-BB3F-C3CE-4BBBB4BC11D2}"/>
                </a:ext>
              </a:extLst>
            </p:cNvPr>
            <p:cNvSpPr/>
            <p:nvPr/>
          </p:nvSpPr>
          <p:spPr>
            <a:xfrm rot="10800000">
              <a:off x="9003011" y="7800832"/>
              <a:ext cx="772174" cy="703528"/>
            </a:xfrm>
            <a:prstGeom prst="triangle">
              <a:avLst>
                <a:gd name="adj" fmla="val 51171"/>
              </a:avLst>
            </a:prstGeom>
            <a:solidFill>
              <a:srgbClr val="4DB1A9"/>
            </a:solidFill>
            <a:ln>
              <a:noFill/>
            </a:ln>
            <a:effectLst/>
            <a:scene3d>
              <a:camera prst="orthographicFront">
                <a:rot lat="0" lon="0" rev="0"/>
              </a:camera>
              <a:lightRig rig="contrasting" dir="t">
                <a:rot lat="0" lon="0" rev="7800000"/>
              </a:lightRig>
            </a:scene3d>
            <a:sp3d>
              <a:bevelT w="1397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Rounded Corners 19">
              <a:extLst>
                <a:ext uri="{FF2B5EF4-FFF2-40B4-BE49-F238E27FC236}">
                  <a16:creationId xmlns:a16="http://schemas.microsoft.com/office/drawing/2014/main" id="{F499CCBC-5D37-FD63-3513-4A2A24DF1C34}"/>
                </a:ext>
              </a:extLst>
            </p:cNvPr>
            <p:cNvSpPr/>
            <p:nvPr/>
          </p:nvSpPr>
          <p:spPr>
            <a:xfrm>
              <a:off x="3991234" y="8853168"/>
              <a:ext cx="10439400" cy="822960"/>
            </a:xfrm>
            <a:prstGeom prst="roundRect">
              <a:avLst/>
            </a:prstGeom>
            <a:noFill/>
            <a:ln w="762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800" b="1" dirty="0">
                  <a:solidFill>
                    <a:schemeClr val="tx1">
                      <a:lumMod val="95000"/>
                      <a:lumOff val="5000"/>
                    </a:schemeClr>
                  </a:solidFill>
                  <a:latin typeface="Cavolini" panose="03000502040302020204" pitchFamily="66" charset="0"/>
                  <a:cs typeface="Cavolini" panose="03000502040302020204" pitchFamily="66" charset="0"/>
                </a:rPr>
                <a:t>What is the best balance between </a:t>
              </a:r>
            </a:p>
            <a:p>
              <a:pPr algn="ctr"/>
              <a:r>
                <a:rPr lang="en-GB" sz="2800" b="1" dirty="0">
                  <a:solidFill>
                    <a:schemeClr val="tx1">
                      <a:lumMod val="95000"/>
                      <a:lumOff val="5000"/>
                    </a:schemeClr>
                  </a:solidFill>
                  <a:latin typeface="Cavolini" panose="03000502040302020204" pitchFamily="66" charset="0"/>
                  <a:cs typeface="Cavolini" panose="03000502040302020204" pitchFamily="66" charset="0"/>
                </a:rPr>
                <a:t>feasibility and impact?</a:t>
              </a:r>
            </a:p>
          </p:txBody>
        </p:sp>
      </p:grpSp>
      <p:sp>
        <p:nvSpPr>
          <p:cNvPr id="21" name="Freeform 10">
            <a:extLst>
              <a:ext uri="{FF2B5EF4-FFF2-40B4-BE49-F238E27FC236}">
                <a16:creationId xmlns:a16="http://schemas.microsoft.com/office/drawing/2014/main" id="{859A69BD-D9BE-12D4-FA16-FD8BFCD1B324}"/>
              </a:ext>
            </a:extLst>
          </p:cNvPr>
          <p:cNvSpPr/>
          <p:nvPr/>
        </p:nvSpPr>
        <p:spPr>
          <a:xfrm>
            <a:off x="1423197" y="2400300"/>
            <a:ext cx="15575474" cy="893878"/>
          </a:xfrm>
          <a:custGeom>
            <a:avLst/>
            <a:gdLst/>
            <a:ahLst/>
            <a:cxnLst/>
            <a:rect l="l" t="t" r="r" b="b"/>
            <a:pathLst>
              <a:path w="872048" h="511483">
                <a:moveTo>
                  <a:pt x="34888" y="0"/>
                </a:moveTo>
                <a:lnTo>
                  <a:pt x="837160" y="0"/>
                </a:lnTo>
                <a:cubicBezTo>
                  <a:pt x="856428" y="0"/>
                  <a:pt x="872048" y="15620"/>
                  <a:pt x="872048" y="34888"/>
                </a:cubicBezTo>
                <a:lnTo>
                  <a:pt x="872048" y="476596"/>
                </a:lnTo>
                <a:cubicBezTo>
                  <a:pt x="872048" y="495864"/>
                  <a:pt x="856428" y="511483"/>
                  <a:pt x="837160" y="511483"/>
                </a:cubicBezTo>
                <a:lnTo>
                  <a:pt x="34888" y="511483"/>
                </a:lnTo>
                <a:cubicBezTo>
                  <a:pt x="25635" y="511483"/>
                  <a:pt x="16761" y="507808"/>
                  <a:pt x="10218" y="501265"/>
                </a:cubicBezTo>
                <a:cubicBezTo>
                  <a:pt x="3676" y="494722"/>
                  <a:pt x="0" y="485849"/>
                  <a:pt x="0" y="476596"/>
                </a:cubicBezTo>
                <a:lnTo>
                  <a:pt x="0" y="34888"/>
                </a:lnTo>
                <a:cubicBezTo>
                  <a:pt x="0" y="15620"/>
                  <a:pt x="15620" y="0"/>
                  <a:pt x="34888" y="0"/>
                </a:cubicBezTo>
                <a:close/>
              </a:path>
            </a:pathLst>
          </a:custGeom>
          <a:solidFill>
            <a:srgbClr val="BBE2E4">
              <a:alpha val="85882"/>
            </a:srgbClr>
          </a:solidFill>
        </p:spPr>
        <p:txBody>
          <a:bodyPr/>
          <a:lstStyle/>
          <a:p>
            <a:pPr marL="0" marR="0" lvl="0" indent="0" algn="l" defTabSz="914400" rtl="0" eaLnBrk="1" fontAlgn="auto" latinLnBrk="0" hangingPunct="1">
              <a:lnSpc>
                <a:spcPct val="13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2" name="TextBox 21">
            <a:extLst>
              <a:ext uri="{FF2B5EF4-FFF2-40B4-BE49-F238E27FC236}">
                <a16:creationId xmlns:a16="http://schemas.microsoft.com/office/drawing/2014/main" id="{FA87F845-3CBA-0AF5-AFDC-8B4361724777}"/>
              </a:ext>
            </a:extLst>
          </p:cNvPr>
          <p:cNvSpPr txBox="1"/>
          <p:nvPr/>
        </p:nvSpPr>
        <p:spPr>
          <a:xfrm>
            <a:off x="2611973" y="2589392"/>
            <a:ext cx="13333750" cy="523220"/>
          </a:xfrm>
          <a:prstGeom prst="rect">
            <a:avLst/>
          </a:prstGeom>
          <a:noFill/>
        </p:spPr>
        <p:txBody>
          <a:bodyPr wrap="square">
            <a:spAutoFit/>
          </a:bodyPr>
          <a:lstStyle/>
          <a:p>
            <a:pPr marL="0" marR="0" lvl="4" indent="0" algn="ctr" defTabSz="914400" rtl="0" eaLnBrk="1" fontAlgn="auto" latinLnBrk="0" hangingPunct="1">
              <a:lnSpc>
                <a:spcPct val="100000"/>
              </a:lnSpc>
              <a:spcBef>
                <a:spcPct val="0"/>
              </a:spcBef>
              <a:spcAft>
                <a:spcPts val="0"/>
              </a:spcAft>
              <a:buClr>
                <a:srgbClr val="119C94"/>
              </a:buClr>
              <a:buSzTx/>
              <a:buFontTx/>
              <a:buNone/>
              <a:tabLst/>
              <a:defRPr/>
            </a:pPr>
            <a:r>
              <a:rPr lang="en-GB"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Different scenarios </a:t>
            </a:r>
            <a:r>
              <a:rPr lang="en-GB" sz="28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for setting the priority index threshold are discussed</a:t>
            </a:r>
            <a:endParaRPr kumimoji="0" lang="en-GB" sz="280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endParaRPr>
          </a:p>
        </p:txBody>
      </p:sp>
      <p:sp>
        <p:nvSpPr>
          <p:cNvPr id="24" name="Slide Number Placeholder 23">
            <a:extLst>
              <a:ext uri="{FF2B5EF4-FFF2-40B4-BE49-F238E27FC236}">
                <a16:creationId xmlns:a16="http://schemas.microsoft.com/office/drawing/2014/main" id="{A218820F-5D1A-18B1-1AEA-C6739CCEDDC6}"/>
              </a:ext>
            </a:extLst>
          </p:cNvPr>
          <p:cNvSpPr>
            <a:spLocks noGrp="1"/>
          </p:cNvSpPr>
          <p:nvPr>
            <p:ph type="sldNum" sz="quarter" idx="7"/>
          </p:nvPr>
        </p:nvSpPr>
        <p:spPr>
          <a:xfrm>
            <a:off x="13167360" y="9566910"/>
            <a:ext cx="4206240" cy="184666"/>
          </a:xfrm>
        </p:spPr>
        <p:txBody>
          <a:bodyPr/>
          <a:lstStyle/>
          <a:p>
            <a:fld id="{B6F15528-21DE-4FAA-801E-634DDDAF4B2B}" type="slidenum">
              <a:rPr lang="en-US" sz="1200" smtClean="0"/>
              <a:t>18</a:t>
            </a:fld>
            <a:endParaRPr lang="en-US" sz="1200" dirty="0"/>
          </a:p>
        </p:txBody>
      </p:sp>
    </p:spTree>
    <p:extLst>
      <p:ext uri="{BB962C8B-B14F-4D97-AF65-F5344CB8AC3E}">
        <p14:creationId xmlns:p14="http://schemas.microsoft.com/office/powerpoint/2010/main" val="5220149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Group 4">
            <a:extLst>
              <a:ext uri="{FF2B5EF4-FFF2-40B4-BE49-F238E27FC236}">
                <a16:creationId xmlns:a16="http://schemas.microsoft.com/office/drawing/2014/main" id="{717959A1-52EF-A33C-AE82-458F0395A1A7}"/>
              </a:ext>
            </a:extLst>
          </p:cNvPr>
          <p:cNvGrpSpPr/>
          <p:nvPr/>
        </p:nvGrpSpPr>
        <p:grpSpPr>
          <a:xfrm>
            <a:off x="-403289" y="-1963580"/>
            <a:ext cx="15075039" cy="3423411"/>
            <a:chOff x="0" y="-47625"/>
            <a:chExt cx="856633" cy="282691"/>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071DFDA3-6E63-DA4E-F72C-B3CFB259CAF6}"/>
                </a:ext>
              </a:extLst>
            </p:cNvPr>
            <p:cNvSpPr/>
            <p:nvPr/>
          </p:nvSpPr>
          <p:spPr>
            <a:xfrm>
              <a:off x="0" y="0"/>
              <a:ext cx="856633"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E652E32B-8FA7-2C35-8C6A-1561D72FF06C}"/>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C76E0F1B-3B95-F50F-F17F-A7612D3CCB67}"/>
              </a:ext>
            </a:extLst>
          </p:cNvPr>
          <p:cNvSpPr txBox="1"/>
          <p:nvPr/>
        </p:nvSpPr>
        <p:spPr>
          <a:xfrm>
            <a:off x="933461" y="447509"/>
            <a:ext cx="13738289" cy="588110"/>
          </a:xfrm>
          <a:prstGeom prst="rect">
            <a:avLst/>
          </a:prstGeom>
        </p:spPr>
        <p:txBody>
          <a:bodyPr wrap="square"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Consensus on the need for additional PAMIs</a:t>
            </a:r>
          </a:p>
        </p:txBody>
      </p:sp>
      <p:sp>
        <p:nvSpPr>
          <p:cNvPr id="8" name="Freeform 10">
            <a:extLst>
              <a:ext uri="{FF2B5EF4-FFF2-40B4-BE49-F238E27FC236}">
                <a16:creationId xmlns:a16="http://schemas.microsoft.com/office/drawing/2014/main" id="{67442D21-622D-07D7-61D7-DDB3DFF26E69}"/>
              </a:ext>
            </a:extLst>
          </p:cNvPr>
          <p:cNvSpPr/>
          <p:nvPr/>
        </p:nvSpPr>
        <p:spPr>
          <a:xfrm>
            <a:off x="1828800" y="2713042"/>
            <a:ext cx="14630400" cy="1371601"/>
          </a:xfrm>
          <a:custGeom>
            <a:avLst/>
            <a:gdLst/>
            <a:ahLst/>
            <a:cxnLst/>
            <a:rect l="l" t="t" r="r" b="b"/>
            <a:pathLst>
              <a:path w="872048" h="511483">
                <a:moveTo>
                  <a:pt x="34888" y="0"/>
                </a:moveTo>
                <a:lnTo>
                  <a:pt x="837160" y="0"/>
                </a:lnTo>
                <a:cubicBezTo>
                  <a:pt x="856428" y="0"/>
                  <a:pt x="872048" y="15620"/>
                  <a:pt x="872048" y="34888"/>
                </a:cubicBezTo>
                <a:lnTo>
                  <a:pt x="872048" y="476596"/>
                </a:lnTo>
                <a:cubicBezTo>
                  <a:pt x="872048" y="495864"/>
                  <a:pt x="856428" y="511483"/>
                  <a:pt x="837160" y="511483"/>
                </a:cubicBezTo>
                <a:lnTo>
                  <a:pt x="34888" y="511483"/>
                </a:lnTo>
                <a:cubicBezTo>
                  <a:pt x="25635" y="511483"/>
                  <a:pt x="16761" y="507808"/>
                  <a:pt x="10218" y="501265"/>
                </a:cubicBezTo>
                <a:cubicBezTo>
                  <a:pt x="3676" y="494722"/>
                  <a:pt x="0" y="485849"/>
                  <a:pt x="0" y="476596"/>
                </a:cubicBezTo>
                <a:lnTo>
                  <a:pt x="0" y="34888"/>
                </a:lnTo>
                <a:cubicBezTo>
                  <a:pt x="0" y="15620"/>
                  <a:pt x="15620" y="0"/>
                  <a:pt x="34888" y="0"/>
                </a:cubicBezTo>
                <a:close/>
              </a:path>
            </a:pathLst>
          </a:custGeom>
          <a:solidFill>
            <a:srgbClr val="BBE2E4">
              <a:alpha val="85882"/>
            </a:srgbClr>
          </a:solidFill>
        </p:spPr>
        <p:txBody>
          <a:bodyPr/>
          <a:lstStyle/>
          <a:p>
            <a:pPr marL="0" marR="0" lvl="0" indent="0" algn="l" defTabSz="914400" rtl="0" eaLnBrk="1" fontAlgn="auto" latinLnBrk="0" hangingPunct="1">
              <a:lnSpc>
                <a:spcPct val="13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9" name="TextBox 8">
            <a:extLst>
              <a:ext uri="{FF2B5EF4-FFF2-40B4-BE49-F238E27FC236}">
                <a16:creationId xmlns:a16="http://schemas.microsoft.com/office/drawing/2014/main" id="{7BC914DA-A869-CD98-CCAD-AA9DE205C607}"/>
              </a:ext>
            </a:extLst>
          </p:cNvPr>
          <p:cNvSpPr txBox="1"/>
          <p:nvPr/>
        </p:nvSpPr>
        <p:spPr>
          <a:xfrm>
            <a:off x="2438400" y="2914422"/>
            <a:ext cx="13411200" cy="954107"/>
          </a:xfrm>
          <a:prstGeom prst="rect">
            <a:avLst/>
          </a:prstGeom>
          <a:noFill/>
        </p:spPr>
        <p:txBody>
          <a:bodyPr wrap="square">
            <a:spAutoFit/>
          </a:bodyPr>
          <a:lstStyle/>
          <a:p>
            <a:pPr marL="0" marR="0" lvl="4" indent="0" algn="ctr" defTabSz="914400" rtl="0" eaLnBrk="1" fontAlgn="auto" latinLnBrk="0" hangingPunct="1">
              <a:lnSpc>
                <a:spcPct val="100000"/>
              </a:lnSpc>
              <a:spcBef>
                <a:spcPct val="0"/>
              </a:spcBef>
              <a:spcAft>
                <a:spcPts val="0"/>
              </a:spcAft>
              <a:buClr>
                <a:srgbClr val="119C94"/>
              </a:buClr>
              <a:buSzTx/>
              <a:buFontTx/>
              <a:buNone/>
              <a:tabLst/>
              <a:defRPr/>
            </a:pPr>
            <a:r>
              <a:rPr lang="en-GB"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The risk that the priority index may underestimate the cholera burden </a:t>
            </a:r>
          </a:p>
          <a:p>
            <a:pPr marL="0" marR="0" lvl="4" indent="0" algn="ctr" defTabSz="914400" rtl="0" eaLnBrk="1" fontAlgn="auto" latinLnBrk="0" hangingPunct="1">
              <a:lnSpc>
                <a:spcPct val="100000"/>
              </a:lnSpc>
              <a:spcBef>
                <a:spcPct val="0"/>
              </a:spcBef>
              <a:spcAft>
                <a:spcPts val="0"/>
              </a:spcAft>
              <a:buClr>
                <a:srgbClr val="119C94"/>
              </a:buClr>
              <a:buSzTx/>
              <a:buFontTx/>
              <a:buNone/>
              <a:tabLst/>
              <a:defRPr/>
            </a:pPr>
            <a:r>
              <a:rPr lang="en-GB" sz="28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is assessed for geo units with a priority index below the threshold</a:t>
            </a:r>
          </a:p>
        </p:txBody>
      </p:sp>
      <p:sp>
        <p:nvSpPr>
          <p:cNvPr id="7" name="TextBox 6">
            <a:extLst>
              <a:ext uri="{FF2B5EF4-FFF2-40B4-BE49-F238E27FC236}">
                <a16:creationId xmlns:a16="http://schemas.microsoft.com/office/drawing/2014/main" id="{9C5667F5-2EE6-9DAF-3630-348EBDEC91F5}"/>
              </a:ext>
            </a:extLst>
          </p:cNvPr>
          <p:cNvSpPr txBox="1"/>
          <p:nvPr/>
        </p:nvSpPr>
        <p:spPr>
          <a:xfrm>
            <a:off x="1828800" y="5337855"/>
            <a:ext cx="14630400" cy="2354491"/>
          </a:xfrm>
          <a:prstGeom prst="rect">
            <a:avLst/>
          </a:prstGeom>
          <a:noFill/>
        </p:spPr>
        <p:txBody>
          <a:bodyPr wrap="square" rtlCol="0">
            <a:spAutoFit/>
          </a:bodyPr>
          <a:lstStyle/>
          <a:p>
            <a:pPr marL="285750" indent="-285750">
              <a:spcAft>
                <a:spcPts val="4200"/>
              </a:spcAft>
              <a:buBlip>
                <a:blip r:embed="rId3"/>
              </a:buBlip>
            </a:pPr>
            <a:r>
              <a:rPr lang="en-US" sz="2800" dirty="0">
                <a:latin typeface="Atkinson Hyperlegible" panose="020B0604020202020204" charset="0"/>
              </a:rPr>
              <a:t>Considering additional PAMIs is relevant if for some geo units there are </a:t>
            </a:r>
            <a:r>
              <a:rPr lang="en-US" sz="2800" dirty="0">
                <a:solidFill>
                  <a:srgbClr val="009999"/>
                </a:solidFill>
                <a:latin typeface="Atkinson Hyperlegible Bold" panose="020B0604020202020204" charset="0"/>
              </a:rPr>
              <a:t>tangible arguments </a:t>
            </a:r>
            <a:r>
              <a:rPr lang="en-US" sz="2800" dirty="0">
                <a:latin typeface="Atkinson Hyperlegible" panose="020B0604020202020204" charset="0"/>
              </a:rPr>
              <a:t>that the priority index lacks reliability</a:t>
            </a:r>
          </a:p>
          <a:p>
            <a:pPr marL="457200" indent="-457200">
              <a:spcAft>
                <a:spcPts val="4200"/>
              </a:spcAft>
              <a:buBlip>
                <a:blip r:embed="rId3"/>
              </a:buBlip>
            </a:pPr>
            <a:r>
              <a:rPr lang="en-US" sz="2800" dirty="0">
                <a:latin typeface="Atkinson Hyperlegible" panose="020B0604020202020204" charset="0"/>
              </a:rPr>
              <a:t>If there is consensus on the need to consider additional PAMIs, the </a:t>
            </a:r>
            <a:r>
              <a:rPr lang="en-US" sz="2800" dirty="0">
                <a:solidFill>
                  <a:srgbClr val="009999"/>
                </a:solidFill>
                <a:latin typeface="Atkinson Hyperlegible Bold" panose="020B0604020202020204" charset="0"/>
              </a:rPr>
              <a:t>list of geo units with lack of reliability of the priority index</a:t>
            </a:r>
            <a:r>
              <a:rPr lang="en-US" sz="2800" dirty="0">
                <a:latin typeface="Atkinson Hyperlegible" panose="020B0604020202020204" charset="0"/>
              </a:rPr>
              <a:t> is also discussed and agreed on</a:t>
            </a:r>
          </a:p>
        </p:txBody>
      </p:sp>
      <p:sp>
        <p:nvSpPr>
          <p:cNvPr id="12" name="Slide Number Placeholder 11">
            <a:extLst>
              <a:ext uri="{FF2B5EF4-FFF2-40B4-BE49-F238E27FC236}">
                <a16:creationId xmlns:a16="http://schemas.microsoft.com/office/drawing/2014/main" id="{19423758-DE13-7242-A27E-E31FD82C5102}"/>
              </a:ext>
            </a:extLst>
          </p:cNvPr>
          <p:cNvSpPr>
            <a:spLocks noGrp="1"/>
          </p:cNvSpPr>
          <p:nvPr>
            <p:ph type="sldNum" sz="quarter" idx="7"/>
          </p:nvPr>
        </p:nvSpPr>
        <p:spPr>
          <a:xfrm>
            <a:off x="13167360" y="9566910"/>
            <a:ext cx="4206240" cy="184666"/>
          </a:xfrm>
        </p:spPr>
        <p:txBody>
          <a:bodyPr/>
          <a:lstStyle/>
          <a:p>
            <a:fld id="{B6F15528-21DE-4FAA-801E-634DDDAF4B2B}" type="slidenum">
              <a:rPr lang="en-US" sz="1200" smtClean="0"/>
              <a:t>19</a:t>
            </a:fld>
            <a:endParaRPr lang="en-US" sz="1200" dirty="0"/>
          </a:p>
        </p:txBody>
      </p:sp>
    </p:spTree>
    <p:extLst>
      <p:ext uri="{BB962C8B-B14F-4D97-AF65-F5344CB8AC3E}">
        <p14:creationId xmlns:p14="http://schemas.microsoft.com/office/powerpoint/2010/main" val="22598761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FAFE573-C4CE-DD7D-8BD0-BEE07E74B42F}"/>
              </a:ext>
            </a:extLst>
          </p:cNvPr>
          <p:cNvPicPr>
            <a:picLocks noChangeAspect="1"/>
          </p:cNvPicPr>
          <p:nvPr/>
        </p:nvPicPr>
        <p:blipFill>
          <a:blip r:embed="rId3"/>
          <a:stretch>
            <a:fillRect/>
          </a:stretch>
        </p:blipFill>
        <p:spPr>
          <a:xfrm>
            <a:off x="-152400" y="0"/>
            <a:ext cx="18440400" cy="10287000"/>
          </a:xfrm>
          <a:prstGeom prst="rect">
            <a:avLst/>
          </a:prstGeom>
        </p:spPr>
      </p:pic>
    </p:spTree>
    <p:extLst>
      <p:ext uri="{BB962C8B-B14F-4D97-AF65-F5344CB8AC3E}">
        <p14:creationId xmlns:p14="http://schemas.microsoft.com/office/powerpoint/2010/main" val="6747765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Group 4">
            <a:extLst>
              <a:ext uri="{FF2B5EF4-FFF2-40B4-BE49-F238E27FC236}">
                <a16:creationId xmlns:a16="http://schemas.microsoft.com/office/drawing/2014/main" id="{717959A1-52EF-A33C-AE82-458F0395A1A7}"/>
              </a:ext>
            </a:extLst>
          </p:cNvPr>
          <p:cNvGrpSpPr/>
          <p:nvPr/>
        </p:nvGrpSpPr>
        <p:grpSpPr>
          <a:xfrm>
            <a:off x="-403289" y="-1963580"/>
            <a:ext cx="10995089" cy="3423411"/>
            <a:chOff x="0" y="-47625"/>
            <a:chExt cx="856633" cy="282691"/>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071DFDA3-6E63-DA4E-F72C-B3CFB259CAF6}"/>
                </a:ext>
              </a:extLst>
            </p:cNvPr>
            <p:cNvSpPr/>
            <p:nvPr/>
          </p:nvSpPr>
          <p:spPr>
            <a:xfrm>
              <a:off x="0" y="0"/>
              <a:ext cx="856633"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E652E32B-8FA7-2C35-8C6A-1561D72FF06C}"/>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C76E0F1B-3B95-F50F-F17F-A7612D3CCB67}"/>
              </a:ext>
            </a:extLst>
          </p:cNvPr>
          <p:cNvSpPr txBox="1"/>
          <p:nvPr/>
        </p:nvSpPr>
        <p:spPr>
          <a:xfrm>
            <a:off x="733274" y="447509"/>
            <a:ext cx="10544326" cy="602088"/>
          </a:xfrm>
          <a:prstGeom prst="rect">
            <a:avLst/>
          </a:prstGeom>
        </p:spPr>
        <p:txBody>
          <a:bodyPr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Consensus on additional PAMIs</a:t>
            </a:r>
          </a:p>
        </p:txBody>
      </p:sp>
      <p:sp>
        <p:nvSpPr>
          <p:cNvPr id="8" name="Freeform 10">
            <a:extLst>
              <a:ext uri="{FF2B5EF4-FFF2-40B4-BE49-F238E27FC236}">
                <a16:creationId xmlns:a16="http://schemas.microsoft.com/office/drawing/2014/main" id="{67442D21-622D-07D7-61D7-DDB3DFF26E69}"/>
              </a:ext>
            </a:extLst>
          </p:cNvPr>
          <p:cNvSpPr/>
          <p:nvPr/>
        </p:nvSpPr>
        <p:spPr>
          <a:xfrm>
            <a:off x="1826078" y="2625784"/>
            <a:ext cx="14630400" cy="1168151"/>
          </a:xfrm>
          <a:custGeom>
            <a:avLst/>
            <a:gdLst/>
            <a:ahLst/>
            <a:cxnLst/>
            <a:rect l="l" t="t" r="r" b="b"/>
            <a:pathLst>
              <a:path w="872048" h="511483">
                <a:moveTo>
                  <a:pt x="34888" y="0"/>
                </a:moveTo>
                <a:lnTo>
                  <a:pt x="837160" y="0"/>
                </a:lnTo>
                <a:cubicBezTo>
                  <a:pt x="856428" y="0"/>
                  <a:pt x="872048" y="15620"/>
                  <a:pt x="872048" y="34888"/>
                </a:cubicBezTo>
                <a:lnTo>
                  <a:pt x="872048" y="476596"/>
                </a:lnTo>
                <a:cubicBezTo>
                  <a:pt x="872048" y="495864"/>
                  <a:pt x="856428" y="511483"/>
                  <a:pt x="837160" y="511483"/>
                </a:cubicBezTo>
                <a:lnTo>
                  <a:pt x="34888" y="511483"/>
                </a:lnTo>
                <a:cubicBezTo>
                  <a:pt x="25635" y="511483"/>
                  <a:pt x="16761" y="507808"/>
                  <a:pt x="10218" y="501265"/>
                </a:cubicBezTo>
                <a:cubicBezTo>
                  <a:pt x="3676" y="494722"/>
                  <a:pt x="0" y="485849"/>
                  <a:pt x="0" y="476596"/>
                </a:cubicBezTo>
                <a:lnTo>
                  <a:pt x="0" y="34888"/>
                </a:lnTo>
                <a:cubicBezTo>
                  <a:pt x="0" y="15620"/>
                  <a:pt x="15620" y="0"/>
                  <a:pt x="34888" y="0"/>
                </a:cubicBezTo>
                <a:close/>
              </a:path>
            </a:pathLst>
          </a:custGeom>
          <a:solidFill>
            <a:srgbClr val="BBE2E4">
              <a:alpha val="85882"/>
            </a:srgbClr>
          </a:solidFill>
        </p:spPr>
        <p:txBody>
          <a:bodyPr/>
          <a:lstStyle/>
          <a:p>
            <a:pPr marL="0" marR="0" lvl="0" indent="0" algn="l" defTabSz="914400" rtl="0" eaLnBrk="1" fontAlgn="auto" latinLnBrk="0" hangingPunct="1">
              <a:lnSpc>
                <a:spcPct val="13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9" name="TextBox 8">
            <a:extLst>
              <a:ext uri="{FF2B5EF4-FFF2-40B4-BE49-F238E27FC236}">
                <a16:creationId xmlns:a16="http://schemas.microsoft.com/office/drawing/2014/main" id="{7BC914DA-A869-CD98-CCAD-AA9DE205C607}"/>
              </a:ext>
            </a:extLst>
          </p:cNvPr>
          <p:cNvSpPr txBox="1"/>
          <p:nvPr/>
        </p:nvSpPr>
        <p:spPr>
          <a:xfrm>
            <a:off x="1802015" y="2763558"/>
            <a:ext cx="14635843" cy="954107"/>
          </a:xfrm>
          <a:prstGeom prst="rect">
            <a:avLst/>
          </a:prstGeom>
          <a:noFill/>
        </p:spPr>
        <p:txBody>
          <a:bodyPr wrap="square">
            <a:spAutoFit/>
          </a:bodyPr>
          <a:lstStyle/>
          <a:p>
            <a:pPr marL="0" marR="0" lvl="4" indent="0" algn="ctr" defTabSz="914400" rtl="0" eaLnBrk="1" fontAlgn="auto" latinLnBrk="0" hangingPunct="1">
              <a:lnSpc>
                <a:spcPct val="100000"/>
              </a:lnSpc>
              <a:spcBef>
                <a:spcPct val="0"/>
              </a:spcBef>
              <a:spcAft>
                <a:spcPts val="0"/>
              </a:spcAft>
              <a:buClr>
                <a:srgbClr val="119C94"/>
              </a:buClr>
              <a:buSzTx/>
              <a:buFontTx/>
              <a:buNone/>
              <a:tabLst/>
              <a:defRPr/>
            </a:pPr>
            <a:r>
              <a:rPr lang="en-GB"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Vulnerability to cholera </a:t>
            </a:r>
            <a:r>
              <a:rPr lang="en-GB" sz="28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is considered in conjunction with </a:t>
            </a:r>
          </a:p>
          <a:p>
            <a:pPr marL="0" marR="0" lvl="4" indent="0" algn="ctr" defTabSz="914400" rtl="0" eaLnBrk="1" fontAlgn="auto" latinLnBrk="0" hangingPunct="1">
              <a:lnSpc>
                <a:spcPct val="100000"/>
              </a:lnSpc>
              <a:spcBef>
                <a:spcPct val="0"/>
              </a:spcBef>
              <a:spcAft>
                <a:spcPts val="0"/>
              </a:spcAft>
              <a:buClr>
                <a:srgbClr val="119C94"/>
              </a:buClr>
              <a:buSzTx/>
              <a:buFontTx/>
              <a:buNone/>
              <a:tabLst/>
              <a:defRPr/>
            </a:pPr>
            <a:r>
              <a:rPr lang="en-GB" sz="28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the </a:t>
            </a:r>
            <a:r>
              <a:rPr lang="en-GB"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feasibility of targeting additional PAMIs</a:t>
            </a:r>
          </a:p>
        </p:txBody>
      </p:sp>
      <p:sp>
        <p:nvSpPr>
          <p:cNvPr id="7" name="TextBox 6">
            <a:extLst>
              <a:ext uri="{FF2B5EF4-FFF2-40B4-BE49-F238E27FC236}">
                <a16:creationId xmlns:a16="http://schemas.microsoft.com/office/drawing/2014/main" id="{6D848149-2510-AFB6-AC0F-06FE98397722}"/>
              </a:ext>
            </a:extLst>
          </p:cNvPr>
          <p:cNvSpPr txBox="1"/>
          <p:nvPr/>
        </p:nvSpPr>
        <p:spPr>
          <a:xfrm>
            <a:off x="1651000" y="3858689"/>
            <a:ext cx="15189200" cy="2693045"/>
          </a:xfrm>
          <a:prstGeom prst="rect">
            <a:avLst/>
          </a:prstGeom>
          <a:noFill/>
        </p:spPr>
        <p:txBody>
          <a:bodyPr wrap="square" rtlCol="0">
            <a:spAutoFit/>
          </a:bodyPr>
          <a:lstStyle/>
          <a:p>
            <a:endParaRPr lang="en-US" dirty="0"/>
          </a:p>
          <a:p>
            <a:pPr marL="457200" indent="-457200">
              <a:spcAft>
                <a:spcPts val="600"/>
              </a:spcAft>
              <a:buClr>
                <a:srgbClr val="4DB1A9"/>
              </a:buClr>
              <a:buFont typeface="Arial" panose="020B0604020202020204" pitchFamily="34" charset="0"/>
              <a:buChar char="•"/>
            </a:pPr>
            <a:endParaRPr lang="en-US" sz="2800" dirty="0">
              <a:latin typeface="Atkinson Hyperlegible" panose="020B0604020202020204" charset="0"/>
            </a:endParaRPr>
          </a:p>
          <a:p>
            <a:pPr marL="457200" indent="-457200">
              <a:spcAft>
                <a:spcPts val="1800"/>
              </a:spcAft>
              <a:buBlip>
                <a:blip r:embed="rId3"/>
              </a:buBlip>
            </a:pPr>
            <a:r>
              <a:rPr lang="en-US" sz="32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To select additional PAMIs </a:t>
            </a:r>
          </a:p>
          <a:p>
            <a:pPr marL="914400" lvl="1" indent="-457200">
              <a:spcAft>
                <a:spcPts val="1800"/>
              </a:spcAft>
              <a:buClr>
                <a:srgbClr val="4DB1A9"/>
              </a:buClr>
              <a:buFont typeface="Arial" panose="020B0604020202020204" pitchFamily="34" charset="0"/>
              <a:buChar char="•"/>
            </a:pPr>
            <a:r>
              <a:rPr lang="en-US" sz="2800" dirty="0">
                <a:latin typeface="Atkinson Hyperlegible" panose="020B0604020202020204" charset="0"/>
              </a:rPr>
              <a:t>The geo units </a:t>
            </a:r>
            <a:r>
              <a:rPr lang="en-US" sz="2800" dirty="0">
                <a:latin typeface="Atkinson Hyperlegible Bold" panose="020B0604020202020204" charset="0"/>
              </a:rPr>
              <a:t>most vulnerable to cholera </a:t>
            </a:r>
            <a:r>
              <a:rPr lang="en-US" sz="2800" dirty="0">
                <a:latin typeface="Atkinson Hyperlegible" panose="020B0604020202020204" charset="0"/>
              </a:rPr>
              <a:t>should be prioritized</a:t>
            </a:r>
            <a:endParaRPr lang="en-US" sz="2800" dirty="0"/>
          </a:p>
          <a:p>
            <a:pPr marL="914400" lvl="1" indent="-457200">
              <a:spcAft>
                <a:spcPts val="1800"/>
              </a:spcAft>
              <a:buClr>
                <a:srgbClr val="4DB1A9"/>
              </a:buClr>
              <a:buFont typeface="Arial" panose="020B0604020202020204" pitchFamily="34" charset="0"/>
              <a:buChar char="•"/>
            </a:pPr>
            <a:r>
              <a:rPr lang="en-US" sz="2800" dirty="0">
                <a:latin typeface="Atkinson Hyperlegible Bold" panose="020B0604020202020204" charset="0"/>
              </a:rPr>
              <a:t>Feasibility of targeting additional PAMIs </a:t>
            </a:r>
            <a:r>
              <a:rPr lang="en-US" sz="2800" dirty="0">
                <a:latin typeface="Atkinson Hyperlegible" panose="020B0604020202020204" charset="0"/>
              </a:rPr>
              <a:t>in the NCP should be assessed</a:t>
            </a:r>
          </a:p>
        </p:txBody>
      </p:sp>
      <p:grpSp>
        <p:nvGrpSpPr>
          <p:cNvPr id="15" name="Group 14">
            <a:extLst>
              <a:ext uri="{FF2B5EF4-FFF2-40B4-BE49-F238E27FC236}">
                <a16:creationId xmlns:a16="http://schemas.microsoft.com/office/drawing/2014/main" id="{22D5E99F-153A-2CB0-38C0-673710D6D5AA}"/>
              </a:ext>
            </a:extLst>
          </p:cNvPr>
          <p:cNvGrpSpPr/>
          <p:nvPr/>
        </p:nvGrpSpPr>
        <p:grpSpPr>
          <a:xfrm>
            <a:off x="2209800" y="7353300"/>
            <a:ext cx="13792200" cy="2209800"/>
            <a:chOff x="2209800" y="7124700"/>
            <a:chExt cx="13792200" cy="2438400"/>
          </a:xfrm>
        </p:grpSpPr>
        <p:pic>
          <p:nvPicPr>
            <p:cNvPr id="11" name="Picture 10">
              <a:extLst>
                <a:ext uri="{FF2B5EF4-FFF2-40B4-BE49-F238E27FC236}">
                  <a16:creationId xmlns:a16="http://schemas.microsoft.com/office/drawing/2014/main" id="{655577E5-DBC0-7BDA-657A-832AEC670838}"/>
                </a:ext>
              </a:extLst>
            </p:cNvPr>
            <p:cNvPicPr>
              <a:picLocks noChangeAspect="1"/>
            </p:cNvPicPr>
            <p:nvPr/>
          </p:nvPicPr>
          <p:blipFill>
            <a:blip r:embed="rId4"/>
            <a:stretch>
              <a:fillRect/>
            </a:stretch>
          </p:blipFill>
          <p:spPr>
            <a:xfrm>
              <a:off x="2209800" y="7124700"/>
              <a:ext cx="13792200" cy="2438400"/>
            </a:xfrm>
            <a:prstGeom prst="rect">
              <a:avLst/>
            </a:prstGeom>
          </p:spPr>
        </p:pic>
        <p:sp>
          <p:nvSpPr>
            <p:cNvPr id="14" name="TextBox 13">
              <a:extLst>
                <a:ext uri="{FF2B5EF4-FFF2-40B4-BE49-F238E27FC236}">
                  <a16:creationId xmlns:a16="http://schemas.microsoft.com/office/drawing/2014/main" id="{74A914F5-407F-9C6A-9CD2-9BDDBFE40291}"/>
                </a:ext>
              </a:extLst>
            </p:cNvPr>
            <p:cNvSpPr txBox="1"/>
            <p:nvPr/>
          </p:nvSpPr>
          <p:spPr>
            <a:xfrm>
              <a:off x="3311978" y="7881445"/>
              <a:ext cx="11658600" cy="1231106"/>
            </a:xfrm>
            <a:prstGeom prst="rect">
              <a:avLst/>
            </a:prstGeom>
            <a:noFill/>
          </p:spPr>
          <p:txBody>
            <a:bodyPr wrap="square" rtlCol="0">
              <a:spAutoFit/>
            </a:bodyPr>
            <a:lstStyle/>
            <a:p>
              <a:pPr algn="ctr"/>
              <a:r>
                <a:rPr kumimoji="0" lang="fr-FR" sz="2800" b="1" i="0" u="none" strike="noStrike" kern="1200" cap="none" spc="0" normalizeH="0" baseline="0" noProof="0" dirty="0">
                  <a:ln>
                    <a:noFill/>
                  </a:ln>
                  <a:solidFill>
                    <a:prstClr val="black">
                      <a:lumMod val="95000"/>
                      <a:lumOff val="5000"/>
                    </a:prstClr>
                  </a:solidFill>
                  <a:effectLst/>
                  <a:uLnTx/>
                  <a:uFillTx/>
                  <a:latin typeface="Cavolini" panose="03000502040302020204" pitchFamily="66" charset="0"/>
                  <a:cs typeface="Cavolini" panose="03000502040302020204" pitchFamily="66" charset="0"/>
                </a:rPr>
                <a:t>The list of </a:t>
              </a:r>
              <a:r>
                <a:rPr kumimoji="0" lang="fr-FR" sz="2800" b="1" i="0" u="none" strike="noStrike" kern="1200" cap="none" spc="0" normalizeH="0" baseline="0" noProof="0" dirty="0" err="1">
                  <a:ln>
                    <a:noFill/>
                  </a:ln>
                  <a:solidFill>
                    <a:prstClr val="black">
                      <a:lumMod val="95000"/>
                      <a:lumOff val="5000"/>
                    </a:prstClr>
                  </a:solidFill>
                  <a:effectLst/>
                  <a:uLnTx/>
                  <a:uFillTx/>
                  <a:latin typeface="Cavolini" panose="03000502040302020204" pitchFamily="66" charset="0"/>
                  <a:cs typeface="Cavolini" panose="03000502040302020204" pitchFamily="66" charset="0"/>
                </a:rPr>
                <a:t>additional</a:t>
              </a:r>
              <a:r>
                <a:rPr kumimoji="0" lang="fr-FR" sz="2800" b="1" i="0" u="none" strike="noStrike" kern="1200" cap="none" spc="0" normalizeH="0" baseline="0" noProof="0" dirty="0">
                  <a:ln>
                    <a:noFill/>
                  </a:ln>
                  <a:solidFill>
                    <a:prstClr val="black">
                      <a:lumMod val="95000"/>
                      <a:lumOff val="5000"/>
                    </a:prstClr>
                  </a:solidFill>
                  <a:effectLst/>
                  <a:uLnTx/>
                  <a:uFillTx/>
                  <a:latin typeface="Cavolini" panose="03000502040302020204" pitchFamily="66" charset="0"/>
                  <a:cs typeface="Cavolini" panose="03000502040302020204" pitchFamily="66" charset="0"/>
                </a:rPr>
                <a:t> PAMIs </a:t>
              </a:r>
              <a:r>
                <a:rPr lang="fr-FR" sz="2800" b="1" dirty="0">
                  <a:solidFill>
                    <a:prstClr val="black">
                      <a:lumMod val="95000"/>
                      <a:lumOff val="5000"/>
                    </a:prstClr>
                  </a:solidFill>
                  <a:latin typeface="Cavolini" panose="03000502040302020204" pitchFamily="66" charset="0"/>
                  <a:cs typeface="Cavolini" panose="03000502040302020204" pitchFamily="66" charset="0"/>
                </a:rPr>
                <a:t>is </a:t>
              </a:r>
              <a:r>
                <a:rPr kumimoji="0" lang="fr-FR" sz="2800" b="1" i="0" u="none" strike="noStrike" kern="1200" cap="none" spc="0" normalizeH="0" baseline="0" noProof="0" dirty="0" err="1">
                  <a:ln>
                    <a:noFill/>
                  </a:ln>
                  <a:solidFill>
                    <a:prstClr val="black">
                      <a:lumMod val="95000"/>
                      <a:lumOff val="5000"/>
                    </a:prstClr>
                  </a:solidFill>
                  <a:effectLst/>
                  <a:uLnTx/>
                  <a:uFillTx/>
                  <a:latin typeface="Cavolini" panose="03000502040302020204" pitchFamily="66" charset="0"/>
                  <a:cs typeface="Cavolini" panose="03000502040302020204" pitchFamily="66" charset="0"/>
                </a:rPr>
                <a:t>narrowed</a:t>
              </a:r>
              <a:r>
                <a:rPr kumimoji="0" lang="fr-FR" sz="2800" b="1" i="0" u="none" strike="noStrike" kern="1200" cap="none" spc="0" normalizeH="0" baseline="0" noProof="0" dirty="0">
                  <a:ln>
                    <a:noFill/>
                  </a:ln>
                  <a:solidFill>
                    <a:prstClr val="black">
                      <a:lumMod val="95000"/>
                      <a:lumOff val="5000"/>
                    </a:prstClr>
                  </a:solidFill>
                  <a:effectLst/>
                  <a:uLnTx/>
                  <a:uFillTx/>
                  <a:latin typeface="Cavolini" panose="03000502040302020204" pitchFamily="66" charset="0"/>
                  <a:cs typeface="Cavolini" panose="03000502040302020204" pitchFamily="66" charset="0"/>
                </a:rPr>
                <a:t> down </a:t>
              </a:r>
              <a:r>
                <a:rPr kumimoji="0" lang="fr-FR" sz="2800" b="1" i="0" u="none" strike="noStrike" kern="1200" cap="none" spc="0" normalizeH="0" baseline="0" noProof="0" dirty="0" err="1">
                  <a:ln>
                    <a:noFill/>
                  </a:ln>
                  <a:solidFill>
                    <a:prstClr val="black">
                      <a:lumMod val="95000"/>
                      <a:lumOff val="5000"/>
                    </a:prstClr>
                  </a:solidFill>
                  <a:effectLst/>
                  <a:uLnTx/>
                  <a:uFillTx/>
                  <a:latin typeface="Cavolini" panose="03000502040302020204" pitchFamily="66" charset="0"/>
                  <a:cs typeface="Cavolini" panose="03000502040302020204" pitchFamily="66" charset="0"/>
                </a:rPr>
                <a:t>until</a:t>
              </a:r>
              <a:r>
                <a:rPr kumimoji="0" lang="fr-FR" sz="2800" b="1" i="0" u="none" strike="noStrike" kern="1200" cap="none" spc="0" normalizeH="0" baseline="0" noProof="0" dirty="0">
                  <a:ln>
                    <a:noFill/>
                  </a:ln>
                  <a:solidFill>
                    <a:prstClr val="black">
                      <a:lumMod val="95000"/>
                      <a:lumOff val="5000"/>
                    </a:prstClr>
                  </a:solidFill>
                  <a:effectLst/>
                  <a:uLnTx/>
                  <a:uFillTx/>
                  <a:latin typeface="Cavolini" panose="03000502040302020204" pitchFamily="66" charset="0"/>
                  <a:cs typeface="Cavolini" panose="03000502040302020204" pitchFamily="66" charset="0"/>
                </a:rPr>
                <a:t> there is consensus that </a:t>
              </a:r>
              <a:r>
                <a:rPr kumimoji="0" lang="fr-FR" sz="2800" b="1" i="0" u="none" strike="noStrike" kern="1200" cap="none" spc="0" normalizeH="0" baseline="0" noProof="0" dirty="0" err="1">
                  <a:ln>
                    <a:noFill/>
                  </a:ln>
                  <a:solidFill>
                    <a:prstClr val="black">
                      <a:lumMod val="95000"/>
                      <a:lumOff val="5000"/>
                    </a:prstClr>
                  </a:solidFill>
                  <a:effectLst/>
                  <a:uLnTx/>
                  <a:uFillTx/>
                  <a:latin typeface="Cavolini" panose="03000502040302020204" pitchFamily="66" charset="0"/>
                  <a:cs typeface="Cavolini" panose="03000502040302020204" pitchFamily="66" charset="0"/>
                </a:rPr>
                <a:t>targeting</a:t>
              </a:r>
              <a:r>
                <a:rPr kumimoji="0" lang="fr-FR" sz="2800" b="1" i="0" u="none" strike="noStrike" kern="1200" cap="none" spc="0" normalizeH="0" baseline="0" noProof="0" dirty="0">
                  <a:ln>
                    <a:noFill/>
                  </a:ln>
                  <a:solidFill>
                    <a:prstClr val="black">
                      <a:lumMod val="95000"/>
                      <a:lumOff val="5000"/>
                    </a:prstClr>
                  </a:solidFill>
                  <a:effectLst/>
                  <a:uLnTx/>
                  <a:uFillTx/>
                  <a:latin typeface="Cavolini" panose="03000502040302020204" pitchFamily="66" charset="0"/>
                  <a:cs typeface="Cavolini" panose="03000502040302020204" pitchFamily="66" charset="0"/>
                </a:rPr>
                <a:t> all PAMIs is </a:t>
              </a:r>
              <a:r>
                <a:rPr kumimoji="0" lang="fr-FR" sz="2800" b="1" i="0" u="none" strike="noStrike" kern="1200" cap="none" spc="0" normalizeH="0" baseline="0" noProof="0" dirty="0" err="1">
                  <a:ln>
                    <a:noFill/>
                  </a:ln>
                  <a:solidFill>
                    <a:prstClr val="black">
                      <a:lumMod val="95000"/>
                      <a:lumOff val="5000"/>
                    </a:prstClr>
                  </a:solidFill>
                  <a:effectLst/>
                  <a:uLnTx/>
                  <a:uFillTx/>
                  <a:latin typeface="Cavolini" panose="03000502040302020204" pitchFamily="66" charset="0"/>
                  <a:cs typeface="Cavolini" panose="03000502040302020204" pitchFamily="66" charset="0"/>
                </a:rPr>
                <a:t>achievable</a:t>
              </a:r>
              <a:endParaRPr lang="en-US" sz="2800" b="1" dirty="0">
                <a:latin typeface="Cavolini" panose="03000502040302020204" pitchFamily="66" charset="0"/>
                <a:cs typeface="Cavolini" panose="03000502040302020204" pitchFamily="66" charset="0"/>
              </a:endParaRPr>
            </a:p>
            <a:p>
              <a:endParaRPr lang="en-US" dirty="0"/>
            </a:p>
          </p:txBody>
        </p:sp>
      </p:grpSp>
      <p:sp>
        <p:nvSpPr>
          <p:cNvPr id="13" name="Slide Number Placeholder 12">
            <a:extLst>
              <a:ext uri="{FF2B5EF4-FFF2-40B4-BE49-F238E27FC236}">
                <a16:creationId xmlns:a16="http://schemas.microsoft.com/office/drawing/2014/main" id="{E36F3A8F-146F-9678-C837-4CCABC5C4962}"/>
              </a:ext>
            </a:extLst>
          </p:cNvPr>
          <p:cNvSpPr>
            <a:spLocks noGrp="1"/>
          </p:cNvSpPr>
          <p:nvPr>
            <p:ph type="sldNum" sz="quarter" idx="7"/>
          </p:nvPr>
        </p:nvSpPr>
        <p:spPr>
          <a:xfrm>
            <a:off x="13167360" y="9566910"/>
            <a:ext cx="4206240" cy="184666"/>
          </a:xfrm>
        </p:spPr>
        <p:txBody>
          <a:bodyPr/>
          <a:lstStyle/>
          <a:p>
            <a:fld id="{B6F15528-21DE-4FAA-801E-634DDDAF4B2B}" type="slidenum">
              <a:rPr lang="en-US" sz="1200" smtClean="0"/>
              <a:t>20</a:t>
            </a:fld>
            <a:endParaRPr lang="en-US" sz="1200" dirty="0"/>
          </a:p>
        </p:txBody>
      </p:sp>
    </p:spTree>
    <p:extLst>
      <p:ext uri="{BB962C8B-B14F-4D97-AF65-F5344CB8AC3E}">
        <p14:creationId xmlns:p14="http://schemas.microsoft.com/office/powerpoint/2010/main" val="28760102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4">
            <a:extLst>
              <a:ext uri="{FF2B5EF4-FFF2-40B4-BE49-F238E27FC236}">
                <a16:creationId xmlns:a16="http://schemas.microsoft.com/office/drawing/2014/main" id="{1D5DD103-BE93-E1E5-17D5-526EFB5DD10F}"/>
              </a:ext>
            </a:extLst>
          </p:cNvPr>
          <p:cNvGrpSpPr/>
          <p:nvPr/>
        </p:nvGrpSpPr>
        <p:grpSpPr>
          <a:xfrm>
            <a:off x="-1066799" y="-2009228"/>
            <a:ext cx="10210800" cy="3423411"/>
            <a:chOff x="0" y="-47625"/>
            <a:chExt cx="1033752" cy="282691"/>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C3DD5188-BD90-53A5-12B3-5066CCBBD967}"/>
                </a:ext>
              </a:extLst>
            </p:cNvPr>
            <p:cNvSpPr/>
            <p:nvPr/>
          </p:nvSpPr>
          <p:spPr>
            <a:xfrm>
              <a:off x="0" y="0"/>
              <a:ext cx="1033752"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A86B3674-8DC5-6A14-9D82-C8F45214CD72}"/>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B05E6615-CFAB-1233-17B4-B0281A66F74B}"/>
              </a:ext>
            </a:extLst>
          </p:cNvPr>
          <p:cNvSpPr txBox="1"/>
          <p:nvPr/>
        </p:nvSpPr>
        <p:spPr>
          <a:xfrm>
            <a:off x="1335667" y="419100"/>
            <a:ext cx="8132731" cy="602088"/>
          </a:xfrm>
          <a:prstGeom prst="rect">
            <a:avLst/>
          </a:prstGeom>
        </p:spPr>
        <p:txBody>
          <a:bodyPr wrap="square"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kumimoji="0" lang="fr-FR"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Wrap up</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endParaRPr>
          </a:p>
        </p:txBody>
      </p:sp>
      <p:grpSp>
        <p:nvGrpSpPr>
          <p:cNvPr id="2" name="Group 1">
            <a:extLst>
              <a:ext uri="{FF2B5EF4-FFF2-40B4-BE49-F238E27FC236}">
                <a16:creationId xmlns:a16="http://schemas.microsoft.com/office/drawing/2014/main" id="{99531F68-E1B4-43DA-7DE7-BE649DDA1317}"/>
              </a:ext>
            </a:extLst>
          </p:cNvPr>
          <p:cNvGrpSpPr/>
          <p:nvPr/>
        </p:nvGrpSpPr>
        <p:grpSpPr>
          <a:xfrm>
            <a:off x="-50800" y="2871116"/>
            <a:ext cx="16205200" cy="4941389"/>
            <a:chOff x="-50800" y="2871116"/>
            <a:chExt cx="16205200" cy="4941389"/>
          </a:xfrm>
        </p:grpSpPr>
        <p:sp>
          <p:nvSpPr>
            <p:cNvPr id="9" name="Freeform 4">
              <a:extLst>
                <a:ext uri="{FF2B5EF4-FFF2-40B4-BE49-F238E27FC236}">
                  <a16:creationId xmlns:a16="http://schemas.microsoft.com/office/drawing/2014/main" id="{90A5988B-BF63-F2E3-4D2B-0D5F88AC06B0}"/>
                </a:ext>
              </a:extLst>
            </p:cNvPr>
            <p:cNvSpPr/>
            <p:nvPr/>
          </p:nvSpPr>
          <p:spPr>
            <a:xfrm>
              <a:off x="224000" y="2873121"/>
              <a:ext cx="15930400" cy="4939384"/>
            </a:xfrm>
            <a:custGeom>
              <a:avLst/>
              <a:gdLst/>
              <a:ahLst/>
              <a:cxnLst/>
              <a:rect l="l" t="t" r="r" b="b"/>
              <a:pathLst>
                <a:path w="1001767" h="691539">
                  <a:moveTo>
                    <a:pt x="37656" y="0"/>
                  </a:moveTo>
                  <a:lnTo>
                    <a:pt x="964111" y="0"/>
                  </a:lnTo>
                  <a:cubicBezTo>
                    <a:pt x="984908" y="0"/>
                    <a:pt x="1001767" y="16859"/>
                    <a:pt x="1001767" y="37656"/>
                  </a:cubicBezTo>
                  <a:lnTo>
                    <a:pt x="1001767" y="653882"/>
                  </a:lnTo>
                  <a:cubicBezTo>
                    <a:pt x="1001767" y="674679"/>
                    <a:pt x="984908" y="691539"/>
                    <a:pt x="964111" y="691539"/>
                  </a:cubicBezTo>
                  <a:lnTo>
                    <a:pt x="37656" y="691539"/>
                  </a:lnTo>
                  <a:cubicBezTo>
                    <a:pt x="16859" y="691539"/>
                    <a:pt x="0" y="674679"/>
                    <a:pt x="0" y="653882"/>
                  </a:cubicBezTo>
                  <a:lnTo>
                    <a:pt x="0" y="37656"/>
                  </a:lnTo>
                  <a:cubicBezTo>
                    <a:pt x="0" y="16859"/>
                    <a:pt x="16859" y="0"/>
                    <a:pt x="37656" y="0"/>
                  </a:cubicBezTo>
                  <a:close/>
                </a:path>
              </a:pathLst>
            </a:custGeom>
            <a:solidFill>
              <a:srgbClr val="C5E6E8"/>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8" name="Rectangle 7">
              <a:extLst>
                <a:ext uri="{FF2B5EF4-FFF2-40B4-BE49-F238E27FC236}">
                  <a16:creationId xmlns:a16="http://schemas.microsoft.com/office/drawing/2014/main" id="{9996EA22-4B23-1DBF-5C6D-1EE7A156929E}"/>
                </a:ext>
              </a:extLst>
            </p:cNvPr>
            <p:cNvSpPr/>
            <p:nvPr/>
          </p:nvSpPr>
          <p:spPr>
            <a:xfrm>
              <a:off x="-50800" y="2871116"/>
              <a:ext cx="1074101" cy="4939384"/>
            </a:xfrm>
            <a:prstGeom prst="rect">
              <a:avLst/>
            </a:prstGeom>
            <a:solidFill>
              <a:srgbClr val="4DB1A9"/>
            </a:solidFill>
            <a:ln>
              <a:solidFill>
                <a:srgbClr val="4DB1A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11" name="TextBox 10">
            <a:extLst>
              <a:ext uri="{FF2B5EF4-FFF2-40B4-BE49-F238E27FC236}">
                <a16:creationId xmlns:a16="http://schemas.microsoft.com/office/drawing/2014/main" id="{77525D21-DD21-EC2F-14FA-1F5D3E51C1AF}"/>
              </a:ext>
            </a:extLst>
          </p:cNvPr>
          <p:cNvSpPr txBox="1"/>
          <p:nvPr/>
        </p:nvSpPr>
        <p:spPr>
          <a:xfrm>
            <a:off x="1353501" y="3766580"/>
            <a:ext cx="14419899" cy="3152466"/>
          </a:xfrm>
          <a:prstGeom prst="rect">
            <a:avLst/>
          </a:prstGeom>
          <a:noFill/>
        </p:spPr>
        <p:txBody>
          <a:bodyPr wrap="square" rtlCol="0">
            <a:spAutoFit/>
          </a:bodyPr>
          <a:lstStyle/>
          <a:p>
            <a:pPr marL="457200" marR="0" indent="-457200">
              <a:lnSpc>
                <a:spcPct val="107000"/>
              </a:lnSpc>
              <a:spcBef>
                <a:spcPts val="0"/>
              </a:spcBef>
              <a:spcAft>
                <a:spcPts val="3000"/>
              </a:spcAft>
              <a:buBlip>
                <a:blip r:embed="rId3"/>
              </a:buBlip>
            </a:pPr>
            <a:r>
              <a:rPr lang="en-US" sz="2800" kern="100" dirty="0">
                <a:solidFill>
                  <a:srgbClr val="009999"/>
                </a:solidFill>
                <a:effectLst/>
                <a:latin typeface="Atkinson Hyperlegible Bold" panose="020B0604020202020204" charset="0"/>
                <a:ea typeface="Calibri" panose="020F0502020204030204" pitchFamily="34" charset="0"/>
                <a:cs typeface="Times New Roman" panose="02020603050405020304" pitchFamily="18" charset="0"/>
              </a:rPr>
              <a:t>Consensus </a:t>
            </a:r>
            <a:r>
              <a:rPr lang="en-US" sz="2800" kern="100" dirty="0">
                <a:effectLst/>
                <a:latin typeface="Atkinson Hyperlegible" panose="020B0604020202020204" charset="0"/>
                <a:ea typeface="Calibri" panose="020F0502020204030204" pitchFamily="34" charset="0"/>
                <a:cs typeface="Times New Roman" panose="02020603050405020304" pitchFamily="18" charset="0"/>
              </a:rPr>
              <a:t>on the list of PAMIs is driven by the data and by operational considerations</a:t>
            </a:r>
          </a:p>
          <a:p>
            <a:pPr marL="457200" marR="0" indent="-457200">
              <a:lnSpc>
                <a:spcPct val="107000"/>
              </a:lnSpc>
              <a:spcBef>
                <a:spcPts val="0"/>
              </a:spcBef>
              <a:spcAft>
                <a:spcPts val="3000"/>
              </a:spcAft>
              <a:buBlip>
                <a:blip r:embed="rId3"/>
              </a:buBlip>
            </a:pPr>
            <a:r>
              <a:rPr lang="en-US" sz="2800" kern="100" dirty="0">
                <a:latin typeface="Atkinson Hyperlegible" panose="020B0604020202020204" charset="0"/>
                <a:cs typeface="Times New Roman" panose="02020603050405020304" pitchFamily="18" charset="0"/>
              </a:rPr>
              <a:t>Justifications for </a:t>
            </a:r>
            <a:r>
              <a:rPr lang="en-US" sz="2800" kern="100" dirty="0">
                <a:effectLst/>
                <a:latin typeface="Atkinson Hyperlegible" panose="020B0604020202020204" charset="0"/>
                <a:ea typeface="Calibri" panose="020F0502020204030204" pitchFamily="34" charset="0"/>
                <a:cs typeface="Times New Roman" panose="02020603050405020304" pitchFamily="18" charset="0"/>
              </a:rPr>
              <a:t>all decisions are documented for </a:t>
            </a:r>
            <a:r>
              <a:rPr lang="en-US" sz="2800" kern="100" dirty="0">
                <a:solidFill>
                  <a:srgbClr val="009999"/>
                </a:solidFill>
                <a:latin typeface="Atkinson Hyperlegible Bold" panose="020B0604020202020204" charset="0"/>
                <a:cs typeface="Times New Roman" panose="02020603050405020304" pitchFamily="18" charset="0"/>
              </a:rPr>
              <a:t>traceability of the decision-making process</a:t>
            </a:r>
          </a:p>
          <a:p>
            <a:pPr marL="457200" marR="0" indent="-457200">
              <a:lnSpc>
                <a:spcPct val="107000"/>
              </a:lnSpc>
              <a:spcBef>
                <a:spcPts val="0"/>
              </a:spcBef>
              <a:spcAft>
                <a:spcPts val="800"/>
              </a:spcAft>
              <a:buBlip>
                <a:blip r:embed="rId3"/>
              </a:buBlip>
            </a:pPr>
            <a:r>
              <a:rPr lang="en-US" sz="2800" kern="100" dirty="0">
                <a:effectLst/>
                <a:latin typeface="Atkinson Hyperlegible" panose="020B0604020202020204" charset="0"/>
                <a:ea typeface="Calibri" panose="020F0502020204030204" pitchFamily="34" charset="0"/>
                <a:cs typeface="Times New Roman" panose="02020603050405020304" pitchFamily="18" charset="0"/>
              </a:rPr>
              <a:t>The stakeholder validation is a key opportunity to maximize </a:t>
            </a:r>
            <a:r>
              <a:rPr lang="en-US" sz="2800" kern="100" dirty="0">
                <a:solidFill>
                  <a:srgbClr val="009999"/>
                </a:solidFill>
                <a:effectLst/>
                <a:latin typeface="Atkinson Hyperlegible Bold" panose="020B0604020202020204" charset="0"/>
                <a:ea typeface="Calibri" panose="020F0502020204030204" pitchFamily="34" charset="0"/>
                <a:cs typeface="Times New Roman" panose="02020603050405020304" pitchFamily="18" charset="0"/>
              </a:rPr>
              <a:t>buy-in and multisectoral engagement </a:t>
            </a:r>
            <a:r>
              <a:rPr lang="en-US" sz="2800" kern="100" dirty="0">
                <a:effectLst/>
                <a:latin typeface="Atkinson Hyperlegible" panose="020B0604020202020204" charset="0"/>
                <a:ea typeface="Calibri" panose="020F0502020204030204" pitchFamily="34" charset="0"/>
                <a:cs typeface="Times New Roman" panose="02020603050405020304" pitchFamily="18" charset="0"/>
              </a:rPr>
              <a:t>in the NCP</a:t>
            </a:r>
          </a:p>
        </p:txBody>
      </p:sp>
      <p:sp>
        <p:nvSpPr>
          <p:cNvPr id="13" name="Slide Number Placeholder 12">
            <a:extLst>
              <a:ext uri="{FF2B5EF4-FFF2-40B4-BE49-F238E27FC236}">
                <a16:creationId xmlns:a16="http://schemas.microsoft.com/office/drawing/2014/main" id="{6104649F-E14C-D4AC-C8C5-53110DE05F76}"/>
              </a:ext>
            </a:extLst>
          </p:cNvPr>
          <p:cNvSpPr>
            <a:spLocks noGrp="1"/>
          </p:cNvSpPr>
          <p:nvPr>
            <p:ph type="sldNum" sz="quarter" idx="12"/>
          </p:nvPr>
        </p:nvSpPr>
        <p:spPr>
          <a:xfrm>
            <a:off x="15392400" y="9481875"/>
            <a:ext cx="2133600" cy="365125"/>
          </a:xfrm>
        </p:spPr>
        <p:txBody>
          <a:bodyPr/>
          <a:lstStyle/>
          <a:p>
            <a:fld id="{B6F15528-21DE-4FAA-801E-634DDDAF4B2B}" type="slidenum">
              <a:rPr lang="en-US" smtClean="0"/>
              <a:pPr/>
              <a:t>21</a:t>
            </a:fld>
            <a:endParaRPr lang="en-US" dirty="0"/>
          </a:p>
        </p:txBody>
      </p:sp>
    </p:spTree>
    <p:extLst>
      <p:ext uri="{BB962C8B-B14F-4D97-AF65-F5344CB8AC3E}">
        <p14:creationId xmlns:p14="http://schemas.microsoft.com/office/powerpoint/2010/main" val="8927424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ADBA051-DEE7-BCB0-8DB2-BF0E6F380335}"/>
              </a:ext>
            </a:extLst>
          </p:cNvPr>
          <p:cNvPicPr>
            <a:picLocks noChangeAspect="1"/>
          </p:cNvPicPr>
          <p:nvPr/>
        </p:nvPicPr>
        <p:blipFill>
          <a:blip r:embed="rId3"/>
          <a:stretch>
            <a:fillRect/>
          </a:stretch>
        </p:blipFill>
        <p:spPr>
          <a:xfrm>
            <a:off x="5638800" y="1399742"/>
            <a:ext cx="7455989" cy="7487515"/>
          </a:xfrm>
          <a:prstGeom prst="rect">
            <a:avLst/>
          </a:prstGeom>
        </p:spPr>
      </p:pic>
      <p:sp>
        <p:nvSpPr>
          <p:cNvPr id="5" name="Slide Number Placeholder 4">
            <a:extLst>
              <a:ext uri="{FF2B5EF4-FFF2-40B4-BE49-F238E27FC236}">
                <a16:creationId xmlns:a16="http://schemas.microsoft.com/office/drawing/2014/main" id="{3A1A08D0-0E4F-F75D-B747-95C223BA5B9B}"/>
              </a:ext>
            </a:extLst>
          </p:cNvPr>
          <p:cNvSpPr>
            <a:spLocks noGrp="1"/>
          </p:cNvSpPr>
          <p:nvPr>
            <p:ph type="sldNum" sz="quarter" idx="12"/>
          </p:nvPr>
        </p:nvSpPr>
        <p:spPr>
          <a:xfrm>
            <a:off x="13411200" y="9410700"/>
            <a:ext cx="4114800" cy="547688"/>
          </a:xfrm>
        </p:spPr>
        <p:txBody>
          <a:bodyPr/>
          <a:lstStyle/>
          <a:p>
            <a:fld id="{64BE81A3-ADE1-4B8A-B1A6-4A8F0AD1777A}" type="slidenum">
              <a:rPr lang="en-GB" sz="1200" smtClean="0">
                <a:latin typeface="Calibri" panose="020F0502020204030204" pitchFamily="34" charset="0"/>
                <a:cs typeface="Calibri" panose="020F0502020204030204" pitchFamily="34" charset="0"/>
              </a:rPr>
              <a:t>22</a:t>
            </a:fld>
            <a:endParaRPr lang="en-GB" sz="1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575360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a:extLst>
              <a:ext uri="{FF2B5EF4-FFF2-40B4-BE49-F238E27FC236}">
                <a16:creationId xmlns:a16="http://schemas.microsoft.com/office/drawing/2014/main" id="{64F9C505-1C37-1685-28C9-43EA4D7DB124}"/>
              </a:ext>
            </a:extLst>
          </p:cNvPr>
          <p:cNvSpPr/>
          <p:nvPr/>
        </p:nvSpPr>
        <p:spPr>
          <a:xfrm>
            <a:off x="-609600" y="-1050587"/>
            <a:ext cx="9753600" cy="2460287"/>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7">
            <a:extLst>
              <a:ext uri="{FF2B5EF4-FFF2-40B4-BE49-F238E27FC236}">
                <a16:creationId xmlns:a16="http://schemas.microsoft.com/office/drawing/2014/main" id="{CFEFE0E0-B65B-8237-8C42-2A8DF262B107}"/>
              </a:ext>
            </a:extLst>
          </p:cNvPr>
          <p:cNvSpPr txBox="1"/>
          <p:nvPr/>
        </p:nvSpPr>
        <p:spPr>
          <a:xfrm>
            <a:off x="1219200" y="246722"/>
            <a:ext cx="12703602" cy="826765"/>
          </a:xfrm>
          <a:prstGeom prst="rect">
            <a:avLst/>
          </a:prstGeom>
        </p:spPr>
        <p:txBody>
          <a:bodyPr wrap="square" lIns="0" tIns="0" rIns="0" bIns="0" rtlCol="0" anchor="t">
            <a:spAutoFit/>
          </a:bodyPr>
          <a:lstStyle/>
          <a:p>
            <a:pPr marL="0" marR="0" lvl="0" indent="0" algn="l" defTabSz="1371600" rtl="0" eaLnBrk="1" fontAlgn="auto" latinLnBrk="0" hangingPunct="1">
              <a:lnSpc>
                <a:spcPts val="6779"/>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FFFFFF"/>
                </a:solidFill>
                <a:effectLst/>
                <a:uLnTx/>
                <a:uFillTx/>
                <a:latin typeface="Cavolini" panose="03000502040302020204" pitchFamily="66" charset="0"/>
                <a:cs typeface="Cavolini" panose="03000502040302020204" pitchFamily="66" charset="0"/>
                <a:sym typeface="Atkinson Hyperlegible Bold"/>
              </a:rPr>
              <a:t>Question 1</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cs typeface="Cavolini" panose="03000502040302020204" pitchFamily="66" charset="0"/>
              <a:sym typeface="Atkinson Hyperlegible Bold"/>
            </a:endParaRPr>
          </a:p>
        </p:txBody>
      </p:sp>
      <p:sp>
        <p:nvSpPr>
          <p:cNvPr id="3" name="TextBox 2">
            <a:extLst>
              <a:ext uri="{FF2B5EF4-FFF2-40B4-BE49-F238E27FC236}">
                <a16:creationId xmlns:a16="http://schemas.microsoft.com/office/drawing/2014/main" id="{B48F4DB3-9067-B35E-DC8B-8498CDCAFC3E}"/>
              </a:ext>
            </a:extLst>
          </p:cNvPr>
          <p:cNvSpPr txBox="1"/>
          <p:nvPr/>
        </p:nvSpPr>
        <p:spPr>
          <a:xfrm>
            <a:off x="5199690" y="3154522"/>
            <a:ext cx="11963400" cy="4096827"/>
          </a:xfrm>
          <a:prstGeom prst="rect">
            <a:avLst/>
          </a:prstGeom>
          <a:noFill/>
        </p:spPr>
        <p:txBody>
          <a:bodyPr wrap="square">
            <a:spAutoFit/>
          </a:bodyPr>
          <a:lstStyle/>
          <a:p>
            <a:pPr marL="457200" indent="-457200">
              <a:lnSpc>
                <a:spcPct val="107000"/>
              </a:lnSpc>
              <a:spcAft>
                <a:spcPts val="2400"/>
              </a:spcAft>
              <a:buBlip>
                <a:blip r:embed="rId3"/>
              </a:buBlip>
            </a:pPr>
            <a:r>
              <a:rPr kumimoji="0" lang="en-US" sz="2800" b="1" i="0" u="none" strike="noStrike" kern="100" cap="none" spc="0" normalizeH="0" baseline="0" noProof="0" dirty="0">
                <a:ln>
                  <a:noFill/>
                </a:ln>
                <a:solidFill>
                  <a:prstClr val="black"/>
                </a:solidFill>
                <a:effectLst/>
                <a:uLnTx/>
                <a:uFillTx/>
                <a:latin typeface="Cavolini" panose="03000502040302020204" pitchFamily="66" charset="0"/>
                <a:ea typeface="Calibri" panose="020F0502020204030204" pitchFamily="34" charset="0"/>
                <a:cs typeface="Cavolini" panose="03000502040302020204" pitchFamily="66" charset="0"/>
              </a:rPr>
              <a:t>What is an expected benefit of having consensus from all parties on the final list of PAMIs?</a:t>
            </a:r>
          </a:p>
          <a:p>
            <a:pPr marL="971550" lvl="1" indent="-514350">
              <a:lnSpc>
                <a:spcPct val="107000"/>
              </a:lnSpc>
              <a:spcAft>
                <a:spcPts val="1200"/>
              </a:spcAft>
              <a:buFont typeface="+mj-lt"/>
              <a:buAutoNum type="alphaLcParenR"/>
              <a:defRPr/>
            </a:pPr>
            <a:r>
              <a:rPr kumimoji="0" lang="en-US" sz="26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It increases confidence that indicators are statistically significant</a:t>
            </a:r>
          </a:p>
          <a:p>
            <a:pPr marL="971550" lvl="1" indent="-514350">
              <a:lnSpc>
                <a:spcPct val="107000"/>
              </a:lnSpc>
              <a:spcAft>
                <a:spcPts val="1200"/>
              </a:spcAft>
              <a:buFont typeface="+mj-lt"/>
              <a:buAutoNum type="alphaLcParenR"/>
              <a:defRPr/>
            </a:pPr>
            <a:r>
              <a:rPr kumimoji="0" lang="en-US" sz="26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It ensures that all personal opinions and impressions are duly considered</a:t>
            </a:r>
          </a:p>
          <a:p>
            <a:pPr marL="971550" lvl="1" indent="-514350">
              <a:lnSpc>
                <a:spcPct val="107000"/>
              </a:lnSpc>
              <a:spcAft>
                <a:spcPts val="1200"/>
              </a:spcAft>
              <a:buFont typeface="+mj-lt"/>
              <a:buAutoNum type="alphaLcParenR"/>
              <a:defRPr/>
            </a:pPr>
            <a:r>
              <a:rPr kumimoji="0" lang="en-US" sz="26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It maximizes stakeholder engagement in the future NCP </a:t>
            </a:r>
          </a:p>
          <a:p>
            <a:pPr marL="971550" lvl="1" indent="-514350">
              <a:lnSpc>
                <a:spcPct val="107000"/>
              </a:lnSpc>
              <a:spcAft>
                <a:spcPts val="1200"/>
              </a:spcAft>
              <a:buFont typeface="+mj-lt"/>
              <a:buAutoNum type="alphaLcParenR"/>
              <a:defRPr/>
            </a:pPr>
            <a:r>
              <a:rPr kumimoji="0" lang="en-US" sz="26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It reduces the need for follow up training sessions</a:t>
            </a:r>
          </a:p>
          <a:p>
            <a:pPr marL="457200" marR="0" lvl="0" indent="0" algn="l" defTabSz="914400" rtl="0" eaLnBrk="1" fontAlgn="auto" latinLnBrk="0" hangingPunct="1">
              <a:lnSpc>
                <a:spcPct val="107000"/>
              </a:lnSpc>
              <a:spcBef>
                <a:spcPts val="0"/>
              </a:spcBef>
              <a:spcAft>
                <a:spcPts val="1200"/>
              </a:spcAft>
              <a:buClrTx/>
              <a:buSzTx/>
              <a:buFontTx/>
              <a:buNone/>
              <a:tabLst/>
              <a:defRPr/>
            </a:pPr>
            <a:r>
              <a:rPr kumimoji="0" lang="en-GB" sz="28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 </a:t>
            </a:r>
            <a:endParaRPr kumimoji="0" lang="en-US" sz="28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3909DE83-C784-F0B1-16CA-E7CA6A78B582}"/>
              </a:ext>
            </a:extLst>
          </p:cNvPr>
          <p:cNvPicPr>
            <a:picLocks noChangeAspect="1"/>
          </p:cNvPicPr>
          <p:nvPr/>
        </p:nvPicPr>
        <p:blipFill>
          <a:blip r:embed="rId4"/>
          <a:stretch>
            <a:fillRect/>
          </a:stretch>
        </p:blipFill>
        <p:spPr>
          <a:xfrm>
            <a:off x="589590" y="2881312"/>
            <a:ext cx="4610100" cy="4524375"/>
          </a:xfrm>
          <a:prstGeom prst="rect">
            <a:avLst/>
          </a:prstGeom>
        </p:spPr>
      </p:pic>
      <p:sp>
        <p:nvSpPr>
          <p:cNvPr id="10" name="Slide Number Placeholder 9">
            <a:extLst>
              <a:ext uri="{FF2B5EF4-FFF2-40B4-BE49-F238E27FC236}">
                <a16:creationId xmlns:a16="http://schemas.microsoft.com/office/drawing/2014/main" id="{E1869603-E513-1BE8-F3A2-3B3E83696BFF}"/>
              </a:ext>
            </a:extLst>
          </p:cNvPr>
          <p:cNvSpPr>
            <a:spLocks noGrp="1"/>
          </p:cNvSpPr>
          <p:nvPr>
            <p:ph type="sldNum" sz="quarter" idx="12"/>
          </p:nvPr>
        </p:nvSpPr>
        <p:spPr>
          <a:xfrm>
            <a:off x="13411200" y="9492590"/>
            <a:ext cx="4114800" cy="547688"/>
          </a:xfrm>
        </p:spPr>
        <p:txBody>
          <a:bodyPr/>
          <a:lstStyle/>
          <a:p>
            <a:fld id="{64BE81A3-ADE1-4B8A-B1A6-4A8F0AD1777A}" type="slidenum">
              <a:rPr lang="en-GB" sz="1200" smtClean="0">
                <a:latin typeface="Calibri" panose="020F0502020204030204" pitchFamily="34" charset="0"/>
                <a:cs typeface="Calibri" panose="020F0502020204030204" pitchFamily="34" charset="0"/>
              </a:rPr>
              <a:t>23</a:t>
            </a:fld>
            <a:endParaRPr lang="en-GB" sz="1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6053491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a:extLst>
              <a:ext uri="{FF2B5EF4-FFF2-40B4-BE49-F238E27FC236}">
                <a16:creationId xmlns:a16="http://schemas.microsoft.com/office/drawing/2014/main" id="{64F9C505-1C37-1685-28C9-43EA4D7DB124}"/>
              </a:ext>
            </a:extLst>
          </p:cNvPr>
          <p:cNvSpPr/>
          <p:nvPr/>
        </p:nvSpPr>
        <p:spPr>
          <a:xfrm>
            <a:off x="-990600" y="-1050587"/>
            <a:ext cx="10134600" cy="2460287"/>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7">
            <a:extLst>
              <a:ext uri="{FF2B5EF4-FFF2-40B4-BE49-F238E27FC236}">
                <a16:creationId xmlns:a16="http://schemas.microsoft.com/office/drawing/2014/main" id="{CFEFE0E0-B65B-8237-8C42-2A8DF262B107}"/>
              </a:ext>
            </a:extLst>
          </p:cNvPr>
          <p:cNvSpPr txBox="1"/>
          <p:nvPr/>
        </p:nvSpPr>
        <p:spPr>
          <a:xfrm>
            <a:off x="609600" y="179556"/>
            <a:ext cx="12703602" cy="826765"/>
          </a:xfrm>
          <a:prstGeom prst="rect">
            <a:avLst/>
          </a:prstGeom>
        </p:spPr>
        <p:txBody>
          <a:bodyPr wrap="square" lIns="0" tIns="0" rIns="0" bIns="0" rtlCol="0" anchor="t">
            <a:spAutoFit/>
          </a:bodyPr>
          <a:lstStyle/>
          <a:p>
            <a:pPr marL="0" marR="0" lvl="0" indent="0" algn="l" defTabSz="1371600" rtl="0" eaLnBrk="1" fontAlgn="auto" latinLnBrk="0" hangingPunct="1">
              <a:lnSpc>
                <a:spcPts val="6779"/>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FFFFFF"/>
                </a:solidFill>
                <a:effectLst/>
                <a:uLnTx/>
                <a:uFillTx/>
                <a:latin typeface="Cavolini" panose="03000502040302020204" pitchFamily="66" charset="0"/>
                <a:cs typeface="Cavolini" panose="03000502040302020204" pitchFamily="66" charset="0"/>
                <a:sym typeface="Atkinson Hyperlegible Bold"/>
              </a:rPr>
              <a:t>Question 1 – </a:t>
            </a:r>
            <a:r>
              <a:rPr lang="en-GB" sz="4400" b="1" dirty="0">
                <a:solidFill>
                  <a:srgbClr val="FFFFFF"/>
                </a:solidFill>
                <a:latin typeface="Cavolini" panose="03000502040302020204" pitchFamily="66" charset="0"/>
                <a:cs typeface="Cavolini" panose="03000502040302020204" pitchFamily="66" charset="0"/>
                <a:sym typeface="Atkinson Hyperlegible Bold"/>
              </a:rPr>
              <a:t>A</a:t>
            </a:r>
            <a:r>
              <a:rPr kumimoji="0" lang="en-GB" sz="4400" b="1" i="0" u="none" strike="noStrike" kern="1200" cap="none" spc="0" normalizeH="0" baseline="0" noProof="0" dirty="0" err="1">
                <a:ln>
                  <a:noFill/>
                </a:ln>
                <a:solidFill>
                  <a:srgbClr val="FFFFFF"/>
                </a:solidFill>
                <a:effectLst/>
                <a:uLnTx/>
                <a:uFillTx/>
                <a:latin typeface="Cavolini" panose="03000502040302020204" pitchFamily="66" charset="0"/>
                <a:cs typeface="Cavolini" panose="03000502040302020204" pitchFamily="66" charset="0"/>
                <a:sym typeface="Atkinson Hyperlegible Bold"/>
              </a:rPr>
              <a:t>nswer</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cs typeface="Cavolini" panose="03000502040302020204" pitchFamily="66" charset="0"/>
              <a:sym typeface="Atkinson Hyperlegible Bold"/>
            </a:endParaRPr>
          </a:p>
        </p:txBody>
      </p:sp>
      <p:pic>
        <p:nvPicPr>
          <p:cNvPr id="6" name="Picture 5">
            <a:extLst>
              <a:ext uri="{FF2B5EF4-FFF2-40B4-BE49-F238E27FC236}">
                <a16:creationId xmlns:a16="http://schemas.microsoft.com/office/drawing/2014/main" id="{6FC1D94D-816A-3DF2-ED50-B1E6FF138E7E}"/>
              </a:ext>
            </a:extLst>
          </p:cNvPr>
          <p:cNvPicPr>
            <a:picLocks noChangeAspect="1"/>
          </p:cNvPicPr>
          <p:nvPr/>
        </p:nvPicPr>
        <p:blipFill>
          <a:blip r:embed="rId3"/>
          <a:stretch>
            <a:fillRect/>
          </a:stretch>
        </p:blipFill>
        <p:spPr>
          <a:xfrm>
            <a:off x="152400" y="3555156"/>
            <a:ext cx="5276850" cy="4562475"/>
          </a:xfrm>
          <a:prstGeom prst="rect">
            <a:avLst/>
          </a:prstGeom>
        </p:spPr>
      </p:pic>
      <p:sp>
        <p:nvSpPr>
          <p:cNvPr id="2" name="TextBox 1">
            <a:extLst>
              <a:ext uri="{FF2B5EF4-FFF2-40B4-BE49-F238E27FC236}">
                <a16:creationId xmlns:a16="http://schemas.microsoft.com/office/drawing/2014/main" id="{00E3C133-48BA-9122-66D0-FD406874CC1E}"/>
              </a:ext>
            </a:extLst>
          </p:cNvPr>
          <p:cNvSpPr txBox="1"/>
          <p:nvPr/>
        </p:nvSpPr>
        <p:spPr>
          <a:xfrm>
            <a:off x="5351429" y="3555156"/>
            <a:ext cx="11963400" cy="4096827"/>
          </a:xfrm>
          <a:prstGeom prst="rect">
            <a:avLst/>
          </a:prstGeom>
          <a:noFill/>
        </p:spPr>
        <p:txBody>
          <a:bodyPr wrap="square">
            <a:spAutoFit/>
          </a:bodyPr>
          <a:lstStyle/>
          <a:p>
            <a:pPr marL="457200" indent="-457200">
              <a:lnSpc>
                <a:spcPct val="107000"/>
              </a:lnSpc>
              <a:spcAft>
                <a:spcPts val="2400"/>
              </a:spcAft>
              <a:buBlip>
                <a:blip r:embed="rId4"/>
              </a:buBlip>
            </a:pPr>
            <a:r>
              <a:rPr kumimoji="0" lang="en-US" sz="2800" b="1" i="0" u="none" strike="noStrike" kern="100" cap="none" spc="0" normalizeH="0" baseline="0" noProof="0" dirty="0">
                <a:ln>
                  <a:noFill/>
                </a:ln>
                <a:solidFill>
                  <a:prstClr val="black"/>
                </a:solidFill>
                <a:effectLst/>
                <a:uLnTx/>
                <a:uFillTx/>
                <a:latin typeface="Cavolini" panose="03000502040302020204" pitchFamily="66" charset="0"/>
                <a:ea typeface="Calibri" panose="020F0502020204030204" pitchFamily="34" charset="0"/>
                <a:cs typeface="Cavolini" panose="03000502040302020204" pitchFamily="66" charset="0"/>
              </a:rPr>
              <a:t>What is an expected benefit of having consensus from all parties on the final list of PAMIs?</a:t>
            </a:r>
          </a:p>
          <a:p>
            <a:pPr marL="971550" lvl="1" indent="-514350">
              <a:lnSpc>
                <a:spcPct val="107000"/>
              </a:lnSpc>
              <a:spcAft>
                <a:spcPts val="1200"/>
              </a:spcAft>
              <a:buFont typeface="+mj-lt"/>
              <a:buAutoNum type="alphaLcParenR"/>
              <a:defRPr/>
            </a:pPr>
            <a:r>
              <a:rPr kumimoji="0" lang="en-US" sz="2600" b="0" i="0" u="none" strike="noStrike" kern="100" cap="none" spc="0" normalizeH="0" baseline="0" noProof="0" dirty="0">
                <a:ln>
                  <a:noFill/>
                </a:ln>
                <a:solidFill>
                  <a:schemeClr val="bg1">
                    <a:lumMod val="85000"/>
                  </a:schemeClr>
                </a:solidFill>
                <a:effectLst/>
                <a:uLnTx/>
                <a:uFillTx/>
                <a:latin typeface="Atkinson Hyperlegible" panose="020B0604020202020204" charset="0"/>
                <a:ea typeface="Calibri" panose="020F0502020204030204" pitchFamily="34" charset="0"/>
                <a:cs typeface="Arial" panose="020B0604020202020204" pitchFamily="34" charset="0"/>
              </a:rPr>
              <a:t>It increases confidence that indicators are statistically significant</a:t>
            </a:r>
          </a:p>
          <a:p>
            <a:pPr marL="971550" lvl="1" indent="-514350">
              <a:lnSpc>
                <a:spcPct val="107000"/>
              </a:lnSpc>
              <a:spcAft>
                <a:spcPts val="1200"/>
              </a:spcAft>
              <a:buFont typeface="+mj-lt"/>
              <a:buAutoNum type="alphaLcParenR"/>
              <a:defRPr/>
            </a:pPr>
            <a:r>
              <a:rPr kumimoji="0" lang="en-US" sz="2600" b="0" i="0" u="none" strike="noStrike" kern="100" cap="none" spc="0" normalizeH="0" baseline="0" noProof="0" dirty="0">
                <a:ln>
                  <a:noFill/>
                </a:ln>
                <a:solidFill>
                  <a:schemeClr val="bg1">
                    <a:lumMod val="85000"/>
                  </a:schemeClr>
                </a:solidFill>
                <a:effectLst/>
                <a:uLnTx/>
                <a:uFillTx/>
                <a:latin typeface="Atkinson Hyperlegible" panose="020B0604020202020204" charset="0"/>
                <a:ea typeface="Calibri" panose="020F0502020204030204" pitchFamily="34" charset="0"/>
                <a:cs typeface="Arial" panose="020B0604020202020204" pitchFamily="34" charset="0"/>
              </a:rPr>
              <a:t>It ensures that all personal opinions and impressions are duly considered</a:t>
            </a:r>
          </a:p>
          <a:p>
            <a:pPr marL="971550" lvl="1" indent="-514350">
              <a:lnSpc>
                <a:spcPct val="107000"/>
              </a:lnSpc>
              <a:spcAft>
                <a:spcPts val="1200"/>
              </a:spcAft>
              <a:buFont typeface="+mj-lt"/>
              <a:buAutoNum type="alphaLcParenR"/>
              <a:defRPr/>
            </a:pPr>
            <a:r>
              <a:rPr kumimoji="0" lang="en-US" sz="2600" b="0" i="0" u="none" strike="noStrike" kern="100" cap="none" spc="0" normalizeH="0" baseline="0" noProof="0" dirty="0">
                <a:ln>
                  <a:noFill/>
                </a:ln>
                <a:solidFill>
                  <a:srgbClr val="009999"/>
                </a:solidFill>
                <a:effectLst/>
                <a:uLnTx/>
                <a:uFillTx/>
                <a:latin typeface="Atkinson Hyperlegible Bold" panose="020B0604020202020204" charset="0"/>
                <a:ea typeface="Calibri" panose="020F0502020204030204" pitchFamily="34" charset="0"/>
                <a:cs typeface="Arial" panose="020B0604020202020204" pitchFamily="34" charset="0"/>
              </a:rPr>
              <a:t>It maximizes stakeholder engagement in the future NCP </a:t>
            </a:r>
          </a:p>
          <a:p>
            <a:pPr marL="971550" lvl="1" indent="-514350">
              <a:lnSpc>
                <a:spcPct val="107000"/>
              </a:lnSpc>
              <a:spcAft>
                <a:spcPts val="1200"/>
              </a:spcAft>
              <a:buFont typeface="+mj-lt"/>
              <a:buAutoNum type="alphaLcParenR"/>
              <a:defRPr/>
            </a:pPr>
            <a:r>
              <a:rPr kumimoji="0" lang="en-US" sz="2600" b="0" i="0" u="none" strike="noStrike" kern="100" cap="none" spc="0" normalizeH="0" baseline="0" noProof="0" dirty="0">
                <a:ln>
                  <a:noFill/>
                </a:ln>
                <a:solidFill>
                  <a:schemeClr val="bg1">
                    <a:lumMod val="85000"/>
                  </a:schemeClr>
                </a:solidFill>
                <a:effectLst/>
                <a:uLnTx/>
                <a:uFillTx/>
                <a:latin typeface="Atkinson Hyperlegible" panose="020B0604020202020204" charset="0"/>
                <a:ea typeface="Calibri" panose="020F0502020204030204" pitchFamily="34" charset="0"/>
                <a:cs typeface="Arial" panose="020B0604020202020204" pitchFamily="34" charset="0"/>
              </a:rPr>
              <a:t>It reduces the need for follow up training sessions</a:t>
            </a:r>
          </a:p>
          <a:p>
            <a:pPr marL="457200" marR="0" lvl="0" indent="0" algn="l" defTabSz="914400" rtl="0" eaLnBrk="1" fontAlgn="auto" latinLnBrk="0" hangingPunct="1">
              <a:lnSpc>
                <a:spcPct val="107000"/>
              </a:lnSpc>
              <a:spcBef>
                <a:spcPts val="0"/>
              </a:spcBef>
              <a:spcAft>
                <a:spcPts val="1200"/>
              </a:spcAft>
              <a:buClrTx/>
              <a:buSzTx/>
              <a:buFontTx/>
              <a:buNone/>
              <a:tabLst/>
              <a:defRPr/>
            </a:pPr>
            <a:r>
              <a:rPr kumimoji="0" lang="en-GB" sz="28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 </a:t>
            </a:r>
            <a:endParaRPr kumimoji="0" lang="en-US" sz="28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endParaRPr>
          </a:p>
        </p:txBody>
      </p:sp>
      <p:sp>
        <p:nvSpPr>
          <p:cNvPr id="8" name="Slide Number Placeholder 7">
            <a:extLst>
              <a:ext uri="{FF2B5EF4-FFF2-40B4-BE49-F238E27FC236}">
                <a16:creationId xmlns:a16="http://schemas.microsoft.com/office/drawing/2014/main" id="{CF9BC918-D615-308F-FDB1-531C45C35C70}"/>
              </a:ext>
            </a:extLst>
          </p:cNvPr>
          <p:cNvSpPr>
            <a:spLocks noGrp="1"/>
          </p:cNvSpPr>
          <p:nvPr>
            <p:ph type="sldNum" sz="quarter" idx="12"/>
          </p:nvPr>
        </p:nvSpPr>
        <p:spPr>
          <a:xfrm>
            <a:off x="13487400" y="9523595"/>
            <a:ext cx="4114800" cy="547688"/>
          </a:xfrm>
        </p:spPr>
        <p:txBody>
          <a:bodyPr/>
          <a:lstStyle/>
          <a:p>
            <a:fld id="{64BE81A3-ADE1-4B8A-B1A6-4A8F0AD1777A}" type="slidenum">
              <a:rPr lang="en-GB" sz="1200" smtClean="0">
                <a:latin typeface="Calibri" panose="020F0502020204030204" pitchFamily="34" charset="0"/>
                <a:cs typeface="Calibri" panose="020F0502020204030204" pitchFamily="34" charset="0"/>
              </a:rPr>
              <a:t>24</a:t>
            </a:fld>
            <a:endParaRPr lang="en-GB" sz="1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15761458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a:extLst>
              <a:ext uri="{FF2B5EF4-FFF2-40B4-BE49-F238E27FC236}">
                <a16:creationId xmlns:a16="http://schemas.microsoft.com/office/drawing/2014/main" id="{64F9C505-1C37-1685-28C9-43EA4D7DB124}"/>
              </a:ext>
            </a:extLst>
          </p:cNvPr>
          <p:cNvSpPr/>
          <p:nvPr/>
        </p:nvSpPr>
        <p:spPr>
          <a:xfrm>
            <a:off x="-838200" y="-1050587"/>
            <a:ext cx="9982200" cy="2460287"/>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7">
            <a:extLst>
              <a:ext uri="{FF2B5EF4-FFF2-40B4-BE49-F238E27FC236}">
                <a16:creationId xmlns:a16="http://schemas.microsoft.com/office/drawing/2014/main" id="{CFEFE0E0-B65B-8237-8C42-2A8DF262B107}"/>
              </a:ext>
            </a:extLst>
          </p:cNvPr>
          <p:cNvSpPr txBox="1"/>
          <p:nvPr/>
        </p:nvSpPr>
        <p:spPr>
          <a:xfrm>
            <a:off x="838200" y="199273"/>
            <a:ext cx="12703602" cy="826765"/>
          </a:xfrm>
          <a:prstGeom prst="rect">
            <a:avLst/>
          </a:prstGeom>
        </p:spPr>
        <p:txBody>
          <a:bodyPr wrap="square" lIns="0" tIns="0" rIns="0" bIns="0" rtlCol="0" anchor="t">
            <a:spAutoFit/>
          </a:bodyPr>
          <a:lstStyle/>
          <a:p>
            <a:pPr marL="0" marR="0" lvl="0" indent="0" algn="l" defTabSz="1371600" rtl="0" eaLnBrk="1" fontAlgn="auto" latinLnBrk="0" hangingPunct="1">
              <a:lnSpc>
                <a:spcPts val="6779"/>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FFFFFF"/>
                </a:solidFill>
                <a:effectLst/>
                <a:uLnTx/>
                <a:uFillTx/>
                <a:latin typeface="Cavolini" panose="03000502040302020204" pitchFamily="66" charset="0"/>
                <a:cs typeface="Cavolini" panose="03000502040302020204" pitchFamily="66" charset="0"/>
                <a:sym typeface="Atkinson Hyperlegible Bold"/>
              </a:rPr>
              <a:t>Question 2</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cs typeface="Cavolini" panose="03000502040302020204" pitchFamily="66" charset="0"/>
              <a:sym typeface="Atkinson Hyperlegible Bold"/>
            </a:endParaRPr>
          </a:p>
        </p:txBody>
      </p:sp>
      <p:sp>
        <p:nvSpPr>
          <p:cNvPr id="2" name="TextBox 1">
            <a:extLst>
              <a:ext uri="{FF2B5EF4-FFF2-40B4-BE49-F238E27FC236}">
                <a16:creationId xmlns:a16="http://schemas.microsoft.com/office/drawing/2014/main" id="{66C5790C-4414-4661-C63C-E303139C61EC}"/>
              </a:ext>
            </a:extLst>
          </p:cNvPr>
          <p:cNvSpPr txBox="1"/>
          <p:nvPr/>
        </p:nvSpPr>
        <p:spPr>
          <a:xfrm>
            <a:off x="5410200" y="3565399"/>
            <a:ext cx="12192000" cy="4096827"/>
          </a:xfrm>
          <a:prstGeom prst="rect">
            <a:avLst/>
          </a:prstGeom>
          <a:noFill/>
        </p:spPr>
        <p:txBody>
          <a:bodyPr wrap="square">
            <a:spAutoFit/>
          </a:bodyPr>
          <a:lstStyle/>
          <a:p>
            <a:pPr marL="457200" indent="-457200">
              <a:lnSpc>
                <a:spcPct val="107000"/>
              </a:lnSpc>
              <a:spcAft>
                <a:spcPts val="2400"/>
              </a:spcAft>
              <a:buBlip>
                <a:blip r:embed="rId3"/>
              </a:buBlip>
            </a:pPr>
            <a:r>
              <a:rPr kumimoji="0" lang="en-US" sz="2800" b="1" i="0" u="none" strike="noStrike" kern="100" cap="none" spc="0" normalizeH="0" baseline="0" noProof="0" dirty="0">
                <a:ln>
                  <a:noFill/>
                </a:ln>
                <a:solidFill>
                  <a:prstClr val="black"/>
                </a:solidFill>
                <a:effectLst/>
                <a:uLnTx/>
                <a:uFillTx/>
                <a:latin typeface="Cavolini" panose="03000502040302020204" pitchFamily="66" charset="0"/>
                <a:ea typeface="Calibri" panose="020F0502020204030204" pitchFamily="34" charset="0"/>
                <a:cs typeface="Cavolini" panose="03000502040302020204" pitchFamily="66" charset="0"/>
              </a:rPr>
              <a:t>Why group sessions might be useful at a stakeholder validation workshop?</a:t>
            </a:r>
          </a:p>
          <a:p>
            <a:pPr marL="971550" lvl="1" indent="-514350">
              <a:lnSpc>
                <a:spcPct val="107000"/>
              </a:lnSpc>
              <a:spcAft>
                <a:spcPts val="1200"/>
              </a:spcAft>
              <a:buFont typeface="+mj-lt"/>
              <a:buAutoNum type="alphaLcParenR"/>
              <a:defRPr/>
            </a:pPr>
            <a:r>
              <a:rPr kumimoji="0" lang="en-US" sz="26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To extend the duration of the workshop</a:t>
            </a:r>
          </a:p>
          <a:p>
            <a:pPr marL="971550" lvl="1" indent="-514350">
              <a:lnSpc>
                <a:spcPct val="107000"/>
              </a:lnSpc>
              <a:spcAft>
                <a:spcPts val="1200"/>
              </a:spcAft>
              <a:buFont typeface="+mj-lt"/>
              <a:buAutoNum type="alphaLcParenR"/>
              <a:defRPr/>
            </a:pPr>
            <a:r>
              <a:rPr kumimoji="0" lang="en-US" sz="26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To channel convergent expertise/knowledge for more effective discussions </a:t>
            </a:r>
          </a:p>
          <a:p>
            <a:pPr marL="971550" lvl="1" indent="-514350">
              <a:lnSpc>
                <a:spcPct val="107000"/>
              </a:lnSpc>
              <a:spcAft>
                <a:spcPts val="1200"/>
              </a:spcAft>
              <a:buFont typeface="+mj-lt"/>
              <a:buAutoNum type="alphaLcParenR"/>
              <a:defRPr/>
            </a:pPr>
            <a:r>
              <a:rPr kumimoji="0" lang="en-US" sz="26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To limit the number of participants</a:t>
            </a:r>
          </a:p>
          <a:p>
            <a:pPr marL="971550" lvl="1" indent="-514350">
              <a:lnSpc>
                <a:spcPct val="107000"/>
              </a:lnSpc>
              <a:spcAft>
                <a:spcPts val="1200"/>
              </a:spcAft>
              <a:buFont typeface="+mj-lt"/>
              <a:buAutoNum type="alphaLcParenR"/>
              <a:defRPr/>
            </a:pPr>
            <a:r>
              <a:rPr kumimoji="0" lang="en-US" sz="26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To create closer bounds between participants</a:t>
            </a:r>
            <a:endParaRPr lang="en-US" sz="2600" kern="100" dirty="0">
              <a:solidFill>
                <a:prstClr val="black"/>
              </a:solidFill>
              <a:latin typeface="Atkinson Hyperlegible" panose="020B0604020202020204" charset="0"/>
              <a:ea typeface="Calibri" panose="020F0502020204030204" pitchFamily="34" charset="0"/>
              <a:cs typeface="Arial" panose="020B0604020202020204" pitchFamily="34" charset="0"/>
            </a:endParaRPr>
          </a:p>
          <a:p>
            <a:pPr marL="457200" marR="0" lvl="0" indent="-457200" algn="l" defTabSz="914400" rtl="0" eaLnBrk="1" fontAlgn="auto" latinLnBrk="0" hangingPunct="1">
              <a:lnSpc>
                <a:spcPct val="107000"/>
              </a:lnSpc>
              <a:spcBef>
                <a:spcPts val="0"/>
              </a:spcBef>
              <a:spcAft>
                <a:spcPts val="1200"/>
              </a:spcAft>
              <a:buClrTx/>
              <a:buSzTx/>
              <a:buFontTx/>
              <a:buAutoNum type="alphaLcParenR"/>
              <a:tabLst/>
              <a:defRPr/>
            </a:pPr>
            <a:endParaRPr kumimoji="0" lang="en-US" sz="28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D042FEBD-748D-8490-C268-352249E9DF26}"/>
              </a:ext>
            </a:extLst>
          </p:cNvPr>
          <p:cNvPicPr>
            <a:picLocks noChangeAspect="1"/>
          </p:cNvPicPr>
          <p:nvPr/>
        </p:nvPicPr>
        <p:blipFill>
          <a:blip r:embed="rId4"/>
          <a:stretch>
            <a:fillRect/>
          </a:stretch>
        </p:blipFill>
        <p:spPr>
          <a:xfrm>
            <a:off x="403218" y="3460401"/>
            <a:ext cx="4610100" cy="4524375"/>
          </a:xfrm>
          <a:prstGeom prst="rect">
            <a:avLst/>
          </a:prstGeom>
        </p:spPr>
      </p:pic>
      <p:sp>
        <p:nvSpPr>
          <p:cNvPr id="10" name="Slide Number Placeholder 9">
            <a:extLst>
              <a:ext uri="{FF2B5EF4-FFF2-40B4-BE49-F238E27FC236}">
                <a16:creationId xmlns:a16="http://schemas.microsoft.com/office/drawing/2014/main" id="{E4AEC2FD-60BD-06C6-1A51-51AA462A8ED5}"/>
              </a:ext>
            </a:extLst>
          </p:cNvPr>
          <p:cNvSpPr>
            <a:spLocks noGrp="1"/>
          </p:cNvSpPr>
          <p:nvPr>
            <p:ph type="sldNum" sz="quarter" idx="12"/>
          </p:nvPr>
        </p:nvSpPr>
        <p:spPr>
          <a:xfrm>
            <a:off x="13487400" y="9540039"/>
            <a:ext cx="4114800" cy="547688"/>
          </a:xfrm>
        </p:spPr>
        <p:txBody>
          <a:bodyPr/>
          <a:lstStyle/>
          <a:p>
            <a:fld id="{64BE81A3-ADE1-4B8A-B1A6-4A8F0AD1777A}" type="slidenum">
              <a:rPr lang="en-GB" sz="1200" smtClean="0">
                <a:latin typeface="Calibri" panose="020F0502020204030204" pitchFamily="34" charset="0"/>
                <a:cs typeface="Calibri" panose="020F0502020204030204" pitchFamily="34" charset="0"/>
              </a:rPr>
              <a:t>25</a:t>
            </a:fld>
            <a:endParaRPr lang="en-GB" sz="1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6314341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a:extLst>
              <a:ext uri="{FF2B5EF4-FFF2-40B4-BE49-F238E27FC236}">
                <a16:creationId xmlns:a16="http://schemas.microsoft.com/office/drawing/2014/main" id="{64F9C505-1C37-1685-28C9-43EA4D7DB124}"/>
              </a:ext>
            </a:extLst>
          </p:cNvPr>
          <p:cNvSpPr/>
          <p:nvPr/>
        </p:nvSpPr>
        <p:spPr>
          <a:xfrm>
            <a:off x="-685800" y="-1050587"/>
            <a:ext cx="9829800" cy="2460287"/>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7">
            <a:extLst>
              <a:ext uri="{FF2B5EF4-FFF2-40B4-BE49-F238E27FC236}">
                <a16:creationId xmlns:a16="http://schemas.microsoft.com/office/drawing/2014/main" id="{CFEFE0E0-B65B-8237-8C42-2A8DF262B107}"/>
              </a:ext>
            </a:extLst>
          </p:cNvPr>
          <p:cNvSpPr txBox="1"/>
          <p:nvPr/>
        </p:nvSpPr>
        <p:spPr>
          <a:xfrm>
            <a:off x="762000" y="245027"/>
            <a:ext cx="12703602" cy="823302"/>
          </a:xfrm>
          <a:prstGeom prst="rect">
            <a:avLst/>
          </a:prstGeom>
        </p:spPr>
        <p:txBody>
          <a:bodyPr wrap="square" lIns="0" tIns="0" rIns="0" bIns="0" rtlCol="0" anchor="t">
            <a:spAutoFit/>
          </a:bodyPr>
          <a:lstStyle/>
          <a:p>
            <a:pPr marL="0" marR="0" lvl="0" indent="0" algn="l" defTabSz="1371600" rtl="0" eaLnBrk="1" fontAlgn="auto" latinLnBrk="0" hangingPunct="1">
              <a:lnSpc>
                <a:spcPts val="6779"/>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FFFFFF"/>
                </a:solidFill>
                <a:effectLst/>
                <a:uLnTx/>
                <a:uFillTx/>
                <a:latin typeface="Cavolini" panose="03000502040302020204" pitchFamily="66" charset="0"/>
                <a:cs typeface="Cavolini" panose="03000502040302020204" pitchFamily="66" charset="0"/>
                <a:sym typeface="Atkinson Hyperlegible Bold"/>
              </a:rPr>
              <a:t>Question 2 – </a:t>
            </a:r>
            <a:r>
              <a:rPr lang="en-GB" sz="4400" b="1" dirty="0">
                <a:solidFill>
                  <a:srgbClr val="FFFFFF"/>
                </a:solidFill>
                <a:latin typeface="Cavolini" panose="03000502040302020204" pitchFamily="66" charset="0"/>
                <a:cs typeface="Cavolini" panose="03000502040302020204" pitchFamily="66" charset="0"/>
                <a:sym typeface="Atkinson Hyperlegible Bold"/>
              </a:rPr>
              <a:t>A</a:t>
            </a:r>
            <a:r>
              <a:rPr kumimoji="0" lang="en-GB" sz="4400" b="1" i="0" u="none" strike="noStrike" kern="1200" cap="none" spc="0" normalizeH="0" baseline="0" noProof="0" dirty="0" err="1">
                <a:ln>
                  <a:noFill/>
                </a:ln>
                <a:solidFill>
                  <a:srgbClr val="FFFFFF"/>
                </a:solidFill>
                <a:effectLst/>
                <a:uLnTx/>
                <a:uFillTx/>
                <a:latin typeface="Cavolini" panose="03000502040302020204" pitchFamily="66" charset="0"/>
                <a:cs typeface="Cavolini" panose="03000502040302020204" pitchFamily="66" charset="0"/>
                <a:sym typeface="Atkinson Hyperlegible Bold"/>
              </a:rPr>
              <a:t>nswer</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cs typeface="Cavolini" panose="03000502040302020204" pitchFamily="66" charset="0"/>
              <a:sym typeface="Atkinson Hyperlegible Bold"/>
            </a:endParaRPr>
          </a:p>
        </p:txBody>
      </p:sp>
      <p:pic>
        <p:nvPicPr>
          <p:cNvPr id="6" name="Picture 5">
            <a:extLst>
              <a:ext uri="{FF2B5EF4-FFF2-40B4-BE49-F238E27FC236}">
                <a16:creationId xmlns:a16="http://schemas.microsoft.com/office/drawing/2014/main" id="{6FC1D94D-816A-3DF2-ED50-B1E6FF138E7E}"/>
              </a:ext>
            </a:extLst>
          </p:cNvPr>
          <p:cNvPicPr>
            <a:picLocks noChangeAspect="1"/>
          </p:cNvPicPr>
          <p:nvPr/>
        </p:nvPicPr>
        <p:blipFill>
          <a:blip r:embed="rId3"/>
          <a:stretch>
            <a:fillRect/>
          </a:stretch>
        </p:blipFill>
        <p:spPr>
          <a:xfrm>
            <a:off x="0" y="3314700"/>
            <a:ext cx="5276850" cy="4562475"/>
          </a:xfrm>
          <a:prstGeom prst="rect">
            <a:avLst/>
          </a:prstGeom>
        </p:spPr>
      </p:pic>
      <p:sp>
        <p:nvSpPr>
          <p:cNvPr id="2" name="TextBox 1">
            <a:extLst>
              <a:ext uri="{FF2B5EF4-FFF2-40B4-BE49-F238E27FC236}">
                <a16:creationId xmlns:a16="http://schemas.microsoft.com/office/drawing/2014/main" id="{3B5737DF-CF3F-27B8-30BF-E7F7B3924E4B}"/>
              </a:ext>
            </a:extLst>
          </p:cNvPr>
          <p:cNvSpPr txBox="1"/>
          <p:nvPr/>
        </p:nvSpPr>
        <p:spPr>
          <a:xfrm>
            <a:off x="5562600" y="3619500"/>
            <a:ext cx="11963400" cy="4535537"/>
          </a:xfrm>
          <a:prstGeom prst="rect">
            <a:avLst/>
          </a:prstGeom>
          <a:noFill/>
        </p:spPr>
        <p:txBody>
          <a:bodyPr wrap="square">
            <a:spAutoFit/>
          </a:bodyPr>
          <a:lstStyle/>
          <a:p>
            <a:pPr marL="457200" indent="-457200">
              <a:lnSpc>
                <a:spcPct val="107000"/>
              </a:lnSpc>
              <a:spcAft>
                <a:spcPts val="1200"/>
              </a:spcAft>
              <a:buBlip>
                <a:blip r:embed="rId4"/>
              </a:buBlip>
            </a:pPr>
            <a:r>
              <a:rPr kumimoji="0" lang="en-US" sz="2800" b="1" i="0" u="none" strike="noStrike" kern="100" cap="none" spc="0" normalizeH="0" baseline="0" noProof="0" dirty="0">
                <a:ln>
                  <a:noFill/>
                </a:ln>
                <a:solidFill>
                  <a:prstClr val="black"/>
                </a:solidFill>
                <a:effectLst/>
                <a:uLnTx/>
                <a:uFillTx/>
                <a:latin typeface="Cavolini" panose="03000502040302020204" pitchFamily="66" charset="0"/>
                <a:ea typeface="Calibri" panose="020F0502020204030204" pitchFamily="34" charset="0"/>
                <a:cs typeface="Cavolini" panose="03000502040302020204" pitchFamily="66" charset="0"/>
              </a:rPr>
              <a:t>Why group sessions might be useful at a stakeholder validation workshop?</a:t>
            </a:r>
          </a:p>
          <a:p>
            <a:pPr marL="971550" lvl="1" indent="-514350">
              <a:lnSpc>
                <a:spcPct val="107000"/>
              </a:lnSpc>
              <a:spcAft>
                <a:spcPts val="1200"/>
              </a:spcAft>
              <a:buFont typeface="+mj-lt"/>
              <a:buAutoNum type="alphaLcParenR"/>
              <a:defRPr/>
            </a:pPr>
            <a:r>
              <a:rPr kumimoji="0" lang="en-US" sz="2600" b="0" i="0" u="none" strike="noStrike" kern="100" cap="none" spc="0" normalizeH="0" baseline="0" noProof="0" dirty="0">
                <a:ln>
                  <a:noFill/>
                </a:ln>
                <a:solidFill>
                  <a:schemeClr val="bg1">
                    <a:lumMod val="85000"/>
                  </a:schemeClr>
                </a:solidFill>
                <a:effectLst/>
                <a:uLnTx/>
                <a:uFillTx/>
                <a:latin typeface="Atkinson Hyperlegible" panose="020B0604020202020204" charset="0"/>
                <a:ea typeface="Calibri" panose="020F0502020204030204" pitchFamily="34" charset="0"/>
                <a:cs typeface="Arial" panose="020B0604020202020204" pitchFamily="34" charset="0"/>
              </a:rPr>
              <a:t>To extend the duration of the workshop</a:t>
            </a:r>
          </a:p>
          <a:p>
            <a:pPr marL="971550" lvl="1" indent="-514350">
              <a:lnSpc>
                <a:spcPct val="107000"/>
              </a:lnSpc>
              <a:spcAft>
                <a:spcPts val="1200"/>
              </a:spcAft>
              <a:buFont typeface="+mj-lt"/>
              <a:buAutoNum type="alphaLcParenR"/>
              <a:defRPr/>
            </a:pPr>
            <a:r>
              <a:rPr kumimoji="0" lang="en-US" sz="2600" b="0" i="0" u="none" strike="noStrike" kern="100" cap="none" spc="0" normalizeH="0" baseline="0" noProof="0" dirty="0">
                <a:ln>
                  <a:noFill/>
                </a:ln>
                <a:solidFill>
                  <a:srgbClr val="009999"/>
                </a:solidFill>
                <a:effectLst/>
                <a:uLnTx/>
                <a:uFillTx/>
                <a:latin typeface="Atkinson Hyperlegible Bold" panose="020B0604020202020204" charset="0"/>
                <a:ea typeface="Calibri" panose="020F0502020204030204" pitchFamily="34" charset="0"/>
                <a:cs typeface="Arial" panose="020B0604020202020204" pitchFamily="34" charset="0"/>
              </a:rPr>
              <a:t>To channel convergent expertise/knowledge for more effective discussions </a:t>
            </a:r>
          </a:p>
          <a:p>
            <a:pPr marL="971550" lvl="1" indent="-514350">
              <a:lnSpc>
                <a:spcPct val="107000"/>
              </a:lnSpc>
              <a:spcAft>
                <a:spcPts val="1200"/>
              </a:spcAft>
              <a:buFont typeface="+mj-lt"/>
              <a:buAutoNum type="alphaLcParenR"/>
              <a:defRPr/>
            </a:pPr>
            <a:r>
              <a:rPr kumimoji="0" lang="en-US" sz="2600" b="0" i="0" u="none" strike="noStrike" kern="100" cap="none" spc="0" normalizeH="0" baseline="0" noProof="0" dirty="0">
                <a:ln>
                  <a:noFill/>
                </a:ln>
                <a:solidFill>
                  <a:schemeClr val="bg1">
                    <a:lumMod val="85000"/>
                  </a:schemeClr>
                </a:solidFill>
                <a:effectLst/>
                <a:uLnTx/>
                <a:uFillTx/>
                <a:latin typeface="Atkinson Hyperlegible" panose="020B0604020202020204" charset="0"/>
                <a:ea typeface="Calibri" panose="020F0502020204030204" pitchFamily="34" charset="0"/>
                <a:cs typeface="Arial" panose="020B0604020202020204" pitchFamily="34" charset="0"/>
              </a:rPr>
              <a:t>To limit the number of participants</a:t>
            </a:r>
          </a:p>
          <a:p>
            <a:pPr marL="971550" lvl="1" indent="-514350">
              <a:lnSpc>
                <a:spcPct val="107000"/>
              </a:lnSpc>
              <a:spcAft>
                <a:spcPts val="1200"/>
              </a:spcAft>
              <a:buFont typeface="+mj-lt"/>
              <a:buAutoNum type="alphaLcParenR"/>
              <a:defRPr/>
            </a:pPr>
            <a:r>
              <a:rPr kumimoji="0" lang="en-US" sz="2600" b="0" i="0" u="none" strike="noStrike" kern="100" cap="none" spc="0" normalizeH="0" baseline="0" noProof="0" dirty="0">
                <a:ln>
                  <a:noFill/>
                </a:ln>
                <a:solidFill>
                  <a:schemeClr val="bg1">
                    <a:lumMod val="85000"/>
                  </a:schemeClr>
                </a:solidFill>
                <a:effectLst/>
                <a:uLnTx/>
                <a:uFillTx/>
                <a:latin typeface="Atkinson Hyperlegible" panose="020B0604020202020204" charset="0"/>
                <a:ea typeface="Calibri" panose="020F0502020204030204" pitchFamily="34" charset="0"/>
                <a:cs typeface="Arial" panose="020B0604020202020204" pitchFamily="34" charset="0"/>
              </a:rPr>
              <a:t>To create closer bounds between participants</a:t>
            </a:r>
            <a:endParaRPr lang="en-US" sz="2600" kern="100" dirty="0">
              <a:solidFill>
                <a:schemeClr val="bg1">
                  <a:lumMod val="85000"/>
                </a:schemeClr>
              </a:solidFill>
              <a:latin typeface="Atkinson Hyperlegible" panose="020B0604020202020204" charset="0"/>
              <a:ea typeface="Calibri" panose="020F0502020204030204" pitchFamily="34" charset="0"/>
              <a:cs typeface="Arial" panose="020B0604020202020204" pitchFamily="34" charset="0"/>
            </a:endParaRPr>
          </a:p>
          <a:p>
            <a:pPr marR="0" lvl="0" algn="l" defTabSz="914400" rtl="0" eaLnBrk="1" fontAlgn="auto" latinLnBrk="0" hangingPunct="1">
              <a:lnSpc>
                <a:spcPct val="107000"/>
              </a:lnSpc>
              <a:spcBef>
                <a:spcPts val="0"/>
              </a:spcBef>
              <a:spcAft>
                <a:spcPts val="1200"/>
              </a:spcAft>
              <a:buClrTx/>
              <a:buSzTx/>
              <a:tabLst/>
              <a:defRPr/>
            </a:pPr>
            <a:endParaRPr kumimoji="0" lang="en-US" sz="28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endParaRPr>
          </a:p>
        </p:txBody>
      </p:sp>
      <p:sp>
        <p:nvSpPr>
          <p:cNvPr id="8" name="Slide Number Placeholder 7">
            <a:extLst>
              <a:ext uri="{FF2B5EF4-FFF2-40B4-BE49-F238E27FC236}">
                <a16:creationId xmlns:a16="http://schemas.microsoft.com/office/drawing/2014/main" id="{3F01CC22-B6DB-428E-47C2-FC60808BBF9B}"/>
              </a:ext>
            </a:extLst>
          </p:cNvPr>
          <p:cNvSpPr>
            <a:spLocks noGrp="1"/>
          </p:cNvSpPr>
          <p:nvPr>
            <p:ph type="sldNum" sz="quarter" idx="12"/>
          </p:nvPr>
        </p:nvSpPr>
        <p:spPr>
          <a:xfrm>
            <a:off x="13375532" y="9494285"/>
            <a:ext cx="4114800" cy="547688"/>
          </a:xfrm>
        </p:spPr>
        <p:txBody>
          <a:bodyPr/>
          <a:lstStyle/>
          <a:p>
            <a:fld id="{64BE81A3-ADE1-4B8A-B1A6-4A8F0AD1777A}" type="slidenum">
              <a:rPr lang="en-GB" sz="1200" smtClean="0">
                <a:latin typeface="Calibri" panose="020F0502020204030204" pitchFamily="34" charset="0"/>
                <a:cs typeface="Calibri" panose="020F0502020204030204" pitchFamily="34" charset="0"/>
              </a:rPr>
              <a:t>26</a:t>
            </a:fld>
            <a:endParaRPr lang="en-GB" sz="120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3020092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a:extLst>
              <a:ext uri="{FF2B5EF4-FFF2-40B4-BE49-F238E27FC236}">
                <a16:creationId xmlns:a16="http://schemas.microsoft.com/office/drawing/2014/main" id="{64F9C505-1C37-1685-28C9-43EA4D7DB124}"/>
              </a:ext>
            </a:extLst>
          </p:cNvPr>
          <p:cNvSpPr/>
          <p:nvPr/>
        </p:nvSpPr>
        <p:spPr>
          <a:xfrm>
            <a:off x="-685800" y="-1050587"/>
            <a:ext cx="9829800" cy="2460287"/>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7">
            <a:extLst>
              <a:ext uri="{FF2B5EF4-FFF2-40B4-BE49-F238E27FC236}">
                <a16:creationId xmlns:a16="http://schemas.microsoft.com/office/drawing/2014/main" id="{CFEFE0E0-B65B-8237-8C42-2A8DF262B107}"/>
              </a:ext>
            </a:extLst>
          </p:cNvPr>
          <p:cNvSpPr txBox="1"/>
          <p:nvPr/>
        </p:nvSpPr>
        <p:spPr>
          <a:xfrm>
            <a:off x="718226" y="179556"/>
            <a:ext cx="12703602" cy="826765"/>
          </a:xfrm>
          <a:prstGeom prst="rect">
            <a:avLst/>
          </a:prstGeom>
        </p:spPr>
        <p:txBody>
          <a:bodyPr wrap="square" lIns="0" tIns="0" rIns="0" bIns="0" rtlCol="0" anchor="t">
            <a:spAutoFit/>
          </a:bodyPr>
          <a:lstStyle/>
          <a:p>
            <a:pPr marL="0" marR="0" lvl="0" indent="0" algn="l" defTabSz="1371600" rtl="0" eaLnBrk="1" fontAlgn="auto" latinLnBrk="0" hangingPunct="1">
              <a:lnSpc>
                <a:spcPts val="6779"/>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FFFFFF"/>
                </a:solidFill>
                <a:effectLst/>
                <a:uLnTx/>
                <a:uFillTx/>
                <a:latin typeface="Cavolini" panose="03000502040302020204" pitchFamily="66" charset="0"/>
                <a:cs typeface="Cavolini" panose="03000502040302020204" pitchFamily="66" charset="0"/>
                <a:sym typeface="Atkinson Hyperlegible Bold"/>
              </a:rPr>
              <a:t>Question 3</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cs typeface="Cavolini" panose="03000502040302020204" pitchFamily="66" charset="0"/>
              <a:sym typeface="Atkinson Hyperlegible Bold"/>
            </a:endParaRPr>
          </a:p>
        </p:txBody>
      </p:sp>
      <p:sp>
        <p:nvSpPr>
          <p:cNvPr id="2" name="TextBox 1">
            <a:extLst>
              <a:ext uri="{FF2B5EF4-FFF2-40B4-BE49-F238E27FC236}">
                <a16:creationId xmlns:a16="http://schemas.microsoft.com/office/drawing/2014/main" id="{66C5790C-4414-4661-C63C-E303139C61EC}"/>
              </a:ext>
            </a:extLst>
          </p:cNvPr>
          <p:cNvSpPr txBox="1"/>
          <p:nvPr/>
        </p:nvSpPr>
        <p:spPr>
          <a:xfrm>
            <a:off x="5562600" y="3106243"/>
            <a:ext cx="11506200" cy="4228402"/>
          </a:xfrm>
          <a:prstGeom prst="rect">
            <a:avLst/>
          </a:prstGeom>
          <a:noFill/>
        </p:spPr>
        <p:txBody>
          <a:bodyPr wrap="square">
            <a:spAutoFit/>
          </a:bodyPr>
          <a:lstStyle/>
          <a:p>
            <a:pPr marL="457200" indent="-457200">
              <a:lnSpc>
                <a:spcPct val="107000"/>
              </a:lnSpc>
              <a:spcAft>
                <a:spcPts val="2400"/>
              </a:spcAft>
              <a:buBlip>
                <a:blip r:embed="rId3"/>
              </a:buBlip>
            </a:pPr>
            <a:r>
              <a:rPr kumimoji="0" lang="en-US" sz="2800" b="1" i="0" u="none" strike="noStrike" kern="100" cap="none" spc="0" normalizeH="0" baseline="0" noProof="0" dirty="0">
                <a:ln>
                  <a:noFill/>
                </a:ln>
                <a:solidFill>
                  <a:prstClr val="black"/>
                </a:solidFill>
                <a:effectLst/>
                <a:uLnTx/>
                <a:uFillTx/>
                <a:latin typeface="Cavolini" panose="03000502040302020204" pitchFamily="66" charset="0"/>
                <a:ea typeface="Calibri" panose="020F0502020204030204" pitchFamily="34" charset="0"/>
                <a:cs typeface="Cavolini" panose="03000502040302020204" pitchFamily="66" charset="0"/>
              </a:rPr>
              <a:t>What is the preferred way to asses</a:t>
            </a:r>
            <a:r>
              <a:rPr lang="en-US" sz="2800" b="1" kern="100" dirty="0">
                <a:solidFill>
                  <a:prstClr val="black"/>
                </a:solidFill>
                <a:latin typeface="Cavolini" panose="03000502040302020204" pitchFamily="66" charset="0"/>
                <a:ea typeface="Calibri" panose="020F0502020204030204" pitchFamily="34" charset="0"/>
                <a:cs typeface="Cavolini" panose="03000502040302020204" pitchFamily="66" charset="0"/>
              </a:rPr>
              <a:t>s </a:t>
            </a:r>
            <a:r>
              <a:rPr kumimoji="0" lang="en-US" sz="2800" b="1" i="0" u="none" strike="noStrike" kern="100" cap="none" spc="0" normalizeH="0" baseline="0" noProof="0" dirty="0">
                <a:ln>
                  <a:noFill/>
                </a:ln>
                <a:solidFill>
                  <a:prstClr val="black"/>
                </a:solidFill>
                <a:effectLst/>
                <a:uLnTx/>
                <a:uFillTx/>
                <a:latin typeface="Cavolini" panose="03000502040302020204" pitchFamily="66" charset="0"/>
                <a:ea typeface="Calibri" panose="020F0502020204030204" pitchFamily="34" charset="0"/>
                <a:cs typeface="Cavolini" panose="03000502040302020204" pitchFamily="66" charset="0"/>
              </a:rPr>
              <a:t>the vulnerability to cholera of a geographic unit? </a:t>
            </a:r>
          </a:p>
          <a:p>
            <a:pPr marL="971550" lvl="1" indent="-514350">
              <a:lnSpc>
                <a:spcPct val="107000"/>
              </a:lnSpc>
              <a:spcAft>
                <a:spcPts val="1200"/>
              </a:spcAft>
              <a:buFont typeface="+mj-lt"/>
              <a:buAutoNum type="alphaLcParenR"/>
              <a:defRPr/>
            </a:pPr>
            <a:r>
              <a:rPr kumimoji="0" lang="en-US" sz="26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Historical anecdotes </a:t>
            </a:r>
          </a:p>
          <a:p>
            <a:pPr marL="971550" lvl="1" indent="-514350">
              <a:lnSpc>
                <a:spcPct val="107000"/>
              </a:lnSpc>
              <a:spcAft>
                <a:spcPts val="1200"/>
              </a:spcAft>
              <a:buFont typeface="+mj-lt"/>
              <a:buAutoNum type="alphaLcParenR"/>
              <a:defRPr/>
            </a:pPr>
            <a:r>
              <a:rPr kumimoji="0" lang="en-US" sz="26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Personal opinions </a:t>
            </a:r>
          </a:p>
          <a:p>
            <a:pPr marL="971550" lvl="1" indent="-514350">
              <a:lnSpc>
                <a:spcPct val="107000"/>
              </a:lnSpc>
              <a:spcAft>
                <a:spcPts val="1200"/>
              </a:spcAft>
              <a:buFont typeface="+mj-lt"/>
              <a:buAutoNum type="alphaLcParenR"/>
              <a:defRPr/>
            </a:pPr>
            <a:r>
              <a:rPr kumimoji="0" lang="en-US" sz="26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Common assumptions about this geographic unit</a:t>
            </a:r>
          </a:p>
          <a:p>
            <a:pPr marL="971550" lvl="1" indent="-514350">
              <a:lnSpc>
                <a:spcPct val="107000"/>
              </a:lnSpc>
              <a:spcAft>
                <a:spcPts val="1200"/>
              </a:spcAft>
              <a:buFont typeface="+mj-lt"/>
              <a:buAutoNum type="alphaLcParenR"/>
              <a:defRPr/>
            </a:pPr>
            <a:r>
              <a:rPr lang="en-US" sz="2600" kern="100" dirty="0">
                <a:solidFill>
                  <a:prstClr val="black"/>
                </a:solidFill>
                <a:latin typeface="Atkinson Hyperlegible" panose="020B0604020202020204" charset="0"/>
                <a:ea typeface="Calibri" panose="020F0502020204030204" pitchFamily="34" charset="0"/>
                <a:cs typeface="Arial" panose="020B0604020202020204" pitchFamily="34" charset="0"/>
              </a:rPr>
              <a:t>Recent and reliable data sources on vulnerability</a:t>
            </a:r>
            <a:endParaRPr kumimoji="0" lang="en-US" sz="26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endParaRPr>
          </a:p>
          <a:p>
            <a:pPr marL="457200" marR="0" lvl="0" indent="-457200" algn="l" defTabSz="914400" rtl="0" eaLnBrk="1" fontAlgn="auto" latinLnBrk="0" hangingPunct="1">
              <a:lnSpc>
                <a:spcPct val="107000"/>
              </a:lnSpc>
              <a:spcBef>
                <a:spcPts val="0"/>
              </a:spcBef>
              <a:spcAft>
                <a:spcPts val="1200"/>
              </a:spcAft>
              <a:buClrTx/>
              <a:buSzTx/>
              <a:buFontTx/>
              <a:buAutoNum type="alphaLcParenR"/>
              <a:tabLst/>
              <a:defRPr/>
            </a:pPr>
            <a:endParaRPr kumimoji="0" lang="en-US" sz="28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C7C1E6AA-04E1-B549-222B-F8A45E8495D1}"/>
              </a:ext>
            </a:extLst>
          </p:cNvPr>
          <p:cNvPicPr>
            <a:picLocks noChangeAspect="1"/>
          </p:cNvPicPr>
          <p:nvPr/>
        </p:nvPicPr>
        <p:blipFill>
          <a:blip r:embed="rId4"/>
          <a:stretch>
            <a:fillRect/>
          </a:stretch>
        </p:blipFill>
        <p:spPr>
          <a:xfrm>
            <a:off x="685800" y="2579320"/>
            <a:ext cx="4610100" cy="4524375"/>
          </a:xfrm>
          <a:prstGeom prst="rect">
            <a:avLst/>
          </a:prstGeom>
        </p:spPr>
      </p:pic>
      <p:sp>
        <p:nvSpPr>
          <p:cNvPr id="10" name="Slide Number Placeholder 9">
            <a:extLst>
              <a:ext uri="{FF2B5EF4-FFF2-40B4-BE49-F238E27FC236}">
                <a16:creationId xmlns:a16="http://schemas.microsoft.com/office/drawing/2014/main" id="{6E23F9DB-04A0-9C05-C8EB-486A7682C4D1}"/>
              </a:ext>
            </a:extLst>
          </p:cNvPr>
          <p:cNvSpPr>
            <a:spLocks noGrp="1"/>
          </p:cNvSpPr>
          <p:nvPr>
            <p:ph type="sldNum" sz="quarter" idx="12"/>
          </p:nvPr>
        </p:nvSpPr>
        <p:spPr>
          <a:xfrm>
            <a:off x="13389402" y="9434567"/>
            <a:ext cx="4114800" cy="547688"/>
          </a:xfrm>
        </p:spPr>
        <p:txBody>
          <a:bodyPr/>
          <a:lstStyle/>
          <a:p>
            <a:fld id="{64BE81A3-ADE1-4B8A-B1A6-4A8F0AD1777A}" type="slidenum">
              <a:rPr lang="en-GB" sz="1200" smtClean="0">
                <a:latin typeface="Calibri" panose="020F0502020204030204" pitchFamily="34" charset="0"/>
                <a:cs typeface="Calibri" panose="020F0502020204030204" pitchFamily="34" charset="0"/>
              </a:rPr>
              <a:t>27</a:t>
            </a:fld>
            <a:endParaRPr lang="en-GB" sz="1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5028261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a:extLst>
              <a:ext uri="{FF2B5EF4-FFF2-40B4-BE49-F238E27FC236}">
                <a16:creationId xmlns:a16="http://schemas.microsoft.com/office/drawing/2014/main" id="{64F9C505-1C37-1685-28C9-43EA4D7DB124}"/>
              </a:ext>
            </a:extLst>
          </p:cNvPr>
          <p:cNvSpPr/>
          <p:nvPr/>
        </p:nvSpPr>
        <p:spPr>
          <a:xfrm>
            <a:off x="-533400" y="-1050587"/>
            <a:ext cx="9677400" cy="2460287"/>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7">
            <a:extLst>
              <a:ext uri="{FF2B5EF4-FFF2-40B4-BE49-F238E27FC236}">
                <a16:creationId xmlns:a16="http://schemas.microsoft.com/office/drawing/2014/main" id="{CFEFE0E0-B65B-8237-8C42-2A8DF262B107}"/>
              </a:ext>
            </a:extLst>
          </p:cNvPr>
          <p:cNvSpPr txBox="1"/>
          <p:nvPr/>
        </p:nvSpPr>
        <p:spPr>
          <a:xfrm>
            <a:off x="762000" y="193337"/>
            <a:ext cx="12703602" cy="826765"/>
          </a:xfrm>
          <a:prstGeom prst="rect">
            <a:avLst/>
          </a:prstGeom>
        </p:spPr>
        <p:txBody>
          <a:bodyPr wrap="square" lIns="0" tIns="0" rIns="0" bIns="0" rtlCol="0" anchor="t">
            <a:spAutoFit/>
          </a:bodyPr>
          <a:lstStyle/>
          <a:p>
            <a:pPr marL="0" marR="0" lvl="0" indent="0" algn="l" defTabSz="1371600" rtl="0" eaLnBrk="1" fontAlgn="auto" latinLnBrk="0" hangingPunct="1">
              <a:lnSpc>
                <a:spcPts val="6779"/>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FFFFFF"/>
                </a:solidFill>
                <a:effectLst/>
                <a:uLnTx/>
                <a:uFillTx/>
                <a:latin typeface="Cavolini" panose="03000502040302020204" pitchFamily="66" charset="0"/>
                <a:cs typeface="Cavolini" panose="03000502040302020204" pitchFamily="66" charset="0"/>
                <a:sym typeface="Atkinson Hyperlegible Bold"/>
              </a:rPr>
              <a:t>Question 3 – </a:t>
            </a:r>
            <a:r>
              <a:rPr lang="en-GB" sz="4400" b="1" dirty="0">
                <a:solidFill>
                  <a:srgbClr val="FFFFFF"/>
                </a:solidFill>
                <a:latin typeface="Cavolini" panose="03000502040302020204" pitchFamily="66" charset="0"/>
                <a:cs typeface="Cavolini" panose="03000502040302020204" pitchFamily="66" charset="0"/>
                <a:sym typeface="Atkinson Hyperlegible Bold"/>
              </a:rPr>
              <a:t>A</a:t>
            </a:r>
            <a:r>
              <a:rPr kumimoji="0" lang="en-GB" sz="4400" b="1" i="0" u="none" strike="noStrike" kern="1200" cap="none" spc="0" normalizeH="0" baseline="0" noProof="0" dirty="0" err="1">
                <a:ln>
                  <a:noFill/>
                </a:ln>
                <a:solidFill>
                  <a:srgbClr val="FFFFFF"/>
                </a:solidFill>
                <a:effectLst/>
                <a:uLnTx/>
                <a:uFillTx/>
                <a:latin typeface="Cavolini" panose="03000502040302020204" pitchFamily="66" charset="0"/>
                <a:cs typeface="Cavolini" panose="03000502040302020204" pitchFamily="66" charset="0"/>
                <a:sym typeface="Atkinson Hyperlegible Bold"/>
              </a:rPr>
              <a:t>nswer</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cs typeface="Cavolini" panose="03000502040302020204" pitchFamily="66" charset="0"/>
              <a:sym typeface="Atkinson Hyperlegible Bold"/>
            </a:endParaRPr>
          </a:p>
        </p:txBody>
      </p:sp>
      <p:pic>
        <p:nvPicPr>
          <p:cNvPr id="6" name="Picture 5">
            <a:extLst>
              <a:ext uri="{FF2B5EF4-FFF2-40B4-BE49-F238E27FC236}">
                <a16:creationId xmlns:a16="http://schemas.microsoft.com/office/drawing/2014/main" id="{6FC1D94D-816A-3DF2-ED50-B1E6FF138E7E}"/>
              </a:ext>
            </a:extLst>
          </p:cNvPr>
          <p:cNvPicPr>
            <a:picLocks noChangeAspect="1"/>
          </p:cNvPicPr>
          <p:nvPr/>
        </p:nvPicPr>
        <p:blipFill>
          <a:blip r:embed="rId3"/>
          <a:stretch>
            <a:fillRect/>
          </a:stretch>
        </p:blipFill>
        <p:spPr>
          <a:xfrm>
            <a:off x="0" y="3576161"/>
            <a:ext cx="5276850" cy="4562475"/>
          </a:xfrm>
          <a:prstGeom prst="rect">
            <a:avLst/>
          </a:prstGeom>
        </p:spPr>
      </p:pic>
      <p:sp>
        <p:nvSpPr>
          <p:cNvPr id="3" name="TextBox 2">
            <a:extLst>
              <a:ext uri="{FF2B5EF4-FFF2-40B4-BE49-F238E27FC236}">
                <a16:creationId xmlns:a16="http://schemas.microsoft.com/office/drawing/2014/main" id="{91A48C8C-8B48-6E75-7AE3-D467D3E07849}"/>
              </a:ext>
            </a:extLst>
          </p:cNvPr>
          <p:cNvSpPr txBox="1"/>
          <p:nvPr/>
        </p:nvSpPr>
        <p:spPr>
          <a:xfrm>
            <a:off x="5562600" y="3743197"/>
            <a:ext cx="10735101" cy="4228402"/>
          </a:xfrm>
          <a:prstGeom prst="rect">
            <a:avLst/>
          </a:prstGeom>
          <a:noFill/>
        </p:spPr>
        <p:txBody>
          <a:bodyPr wrap="square">
            <a:spAutoFit/>
          </a:bodyPr>
          <a:lstStyle/>
          <a:p>
            <a:pPr marL="457200" indent="-457200">
              <a:lnSpc>
                <a:spcPct val="107000"/>
              </a:lnSpc>
              <a:spcAft>
                <a:spcPts val="2400"/>
              </a:spcAft>
              <a:buBlip>
                <a:blip r:embed="rId4"/>
              </a:buBlip>
            </a:pPr>
            <a:r>
              <a:rPr kumimoji="0" lang="en-US" sz="2800" b="1" i="0" u="none" strike="noStrike" kern="100" cap="none" spc="0" normalizeH="0" baseline="0" noProof="0" dirty="0">
                <a:ln>
                  <a:noFill/>
                </a:ln>
                <a:solidFill>
                  <a:prstClr val="black"/>
                </a:solidFill>
                <a:effectLst/>
                <a:uLnTx/>
                <a:uFillTx/>
                <a:latin typeface="Cavolini" panose="03000502040302020204" pitchFamily="66" charset="0"/>
                <a:ea typeface="Calibri" panose="020F0502020204030204" pitchFamily="34" charset="0"/>
                <a:cs typeface="Cavolini" panose="03000502040302020204" pitchFamily="66" charset="0"/>
              </a:rPr>
              <a:t>What is the preferred way to assess the vulnerability to cholera of a geographic unit? </a:t>
            </a:r>
          </a:p>
          <a:p>
            <a:pPr marL="971550" lvl="1" indent="-514350">
              <a:lnSpc>
                <a:spcPct val="107000"/>
              </a:lnSpc>
              <a:spcAft>
                <a:spcPts val="1200"/>
              </a:spcAft>
              <a:buFont typeface="+mj-lt"/>
              <a:buAutoNum type="alphaLcParenR"/>
              <a:defRPr/>
            </a:pPr>
            <a:r>
              <a:rPr kumimoji="0" lang="en-US" sz="2600" b="0" i="0" u="none" strike="noStrike" kern="100" cap="none" spc="0" normalizeH="0" baseline="0" noProof="0" dirty="0">
                <a:ln>
                  <a:noFill/>
                </a:ln>
                <a:solidFill>
                  <a:schemeClr val="bg1">
                    <a:lumMod val="85000"/>
                  </a:schemeClr>
                </a:solidFill>
                <a:effectLst/>
                <a:uLnTx/>
                <a:uFillTx/>
                <a:latin typeface="Atkinson Hyperlegible" panose="020B0604020202020204" charset="0"/>
                <a:ea typeface="Calibri" panose="020F0502020204030204" pitchFamily="34" charset="0"/>
                <a:cs typeface="Arial" panose="020B0604020202020204" pitchFamily="34" charset="0"/>
              </a:rPr>
              <a:t>Historical anecdotes </a:t>
            </a:r>
          </a:p>
          <a:p>
            <a:pPr marL="971550" lvl="1" indent="-514350">
              <a:lnSpc>
                <a:spcPct val="107000"/>
              </a:lnSpc>
              <a:spcAft>
                <a:spcPts val="1200"/>
              </a:spcAft>
              <a:buFont typeface="+mj-lt"/>
              <a:buAutoNum type="alphaLcParenR"/>
              <a:defRPr/>
            </a:pPr>
            <a:r>
              <a:rPr kumimoji="0" lang="en-US" sz="2600" b="0" i="0" u="none" strike="noStrike" kern="100" cap="none" spc="0" normalizeH="0" baseline="0" noProof="0" dirty="0">
                <a:ln>
                  <a:noFill/>
                </a:ln>
                <a:solidFill>
                  <a:schemeClr val="bg1">
                    <a:lumMod val="85000"/>
                  </a:schemeClr>
                </a:solidFill>
                <a:effectLst/>
                <a:uLnTx/>
                <a:uFillTx/>
                <a:latin typeface="Atkinson Hyperlegible" panose="020B0604020202020204" charset="0"/>
                <a:ea typeface="Calibri" panose="020F0502020204030204" pitchFamily="34" charset="0"/>
                <a:cs typeface="Arial" panose="020B0604020202020204" pitchFamily="34" charset="0"/>
              </a:rPr>
              <a:t>Personal opinions </a:t>
            </a:r>
          </a:p>
          <a:p>
            <a:pPr marL="971550" lvl="1" indent="-514350">
              <a:lnSpc>
                <a:spcPct val="107000"/>
              </a:lnSpc>
              <a:spcAft>
                <a:spcPts val="1200"/>
              </a:spcAft>
              <a:buFont typeface="+mj-lt"/>
              <a:buAutoNum type="alphaLcParenR"/>
              <a:defRPr/>
            </a:pPr>
            <a:r>
              <a:rPr kumimoji="0" lang="en-US" sz="2600" b="0" i="0" u="none" strike="noStrike" kern="100" cap="none" spc="0" normalizeH="0" baseline="0" noProof="0" dirty="0">
                <a:ln>
                  <a:noFill/>
                </a:ln>
                <a:solidFill>
                  <a:schemeClr val="bg1">
                    <a:lumMod val="85000"/>
                  </a:schemeClr>
                </a:solidFill>
                <a:effectLst/>
                <a:uLnTx/>
                <a:uFillTx/>
                <a:latin typeface="Atkinson Hyperlegible" panose="020B0604020202020204" charset="0"/>
                <a:ea typeface="Calibri" panose="020F0502020204030204" pitchFamily="34" charset="0"/>
                <a:cs typeface="Arial" panose="020B0604020202020204" pitchFamily="34" charset="0"/>
              </a:rPr>
              <a:t>Common assumptions about this geographic </a:t>
            </a:r>
            <a:r>
              <a:rPr lang="en-US" sz="2600" kern="100" dirty="0">
                <a:solidFill>
                  <a:schemeClr val="bg1">
                    <a:lumMod val="85000"/>
                  </a:schemeClr>
                </a:solidFill>
                <a:latin typeface="Atkinson Hyperlegible" panose="020B0604020202020204" charset="0"/>
                <a:ea typeface="Calibri" panose="020F0502020204030204" pitchFamily="34" charset="0"/>
                <a:cs typeface="Arial" panose="020B0604020202020204" pitchFamily="34" charset="0"/>
              </a:rPr>
              <a:t>unit</a:t>
            </a:r>
            <a:endParaRPr kumimoji="0" lang="en-US" sz="2600" b="0" i="0" u="none" strike="noStrike" kern="100" cap="none" spc="0" normalizeH="0" baseline="0" noProof="0" dirty="0">
              <a:ln>
                <a:noFill/>
              </a:ln>
              <a:solidFill>
                <a:schemeClr val="bg1">
                  <a:lumMod val="85000"/>
                </a:schemeClr>
              </a:solidFill>
              <a:effectLst/>
              <a:uLnTx/>
              <a:uFillTx/>
              <a:latin typeface="Atkinson Hyperlegible" panose="020B0604020202020204" charset="0"/>
              <a:ea typeface="Calibri" panose="020F0502020204030204" pitchFamily="34" charset="0"/>
              <a:cs typeface="Arial" panose="020B0604020202020204" pitchFamily="34" charset="0"/>
            </a:endParaRPr>
          </a:p>
          <a:p>
            <a:pPr marL="971550" lvl="1" indent="-514350">
              <a:lnSpc>
                <a:spcPct val="107000"/>
              </a:lnSpc>
              <a:spcAft>
                <a:spcPts val="1200"/>
              </a:spcAft>
              <a:buFont typeface="+mj-lt"/>
              <a:buAutoNum type="alphaLcParenR"/>
              <a:defRPr/>
            </a:pPr>
            <a:r>
              <a:rPr lang="en-US" sz="2600" kern="100" dirty="0">
                <a:solidFill>
                  <a:srgbClr val="009999"/>
                </a:solidFill>
                <a:latin typeface="Atkinson Hyperlegible Bold" panose="020B0604020202020204" charset="0"/>
                <a:ea typeface="Calibri" panose="020F0502020204030204" pitchFamily="34" charset="0"/>
                <a:cs typeface="Arial" panose="020B0604020202020204" pitchFamily="34" charset="0"/>
              </a:rPr>
              <a:t>Recent and reliable data sources on vulnerability</a:t>
            </a:r>
            <a:endParaRPr kumimoji="0" lang="en-US" sz="2600" b="0" i="0" u="none" strike="noStrike" kern="100" cap="none" spc="0" normalizeH="0" baseline="0" noProof="0" dirty="0">
              <a:ln>
                <a:noFill/>
              </a:ln>
              <a:solidFill>
                <a:srgbClr val="009999"/>
              </a:solidFill>
              <a:effectLst/>
              <a:uLnTx/>
              <a:uFillTx/>
              <a:latin typeface="Atkinson Hyperlegible Bold" panose="020B0604020202020204" charset="0"/>
              <a:ea typeface="Calibri" panose="020F0502020204030204" pitchFamily="34" charset="0"/>
              <a:cs typeface="Arial" panose="020B0604020202020204" pitchFamily="34" charset="0"/>
            </a:endParaRPr>
          </a:p>
          <a:p>
            <a:pPr marL="457200" marR="0" lvl="0" indent="-457200" algn="l" defTabSz="914400" rtl="0" eaLnBrk="1" fontAlgn="auto" latinLnBrk="0" hangingPunct="1">
              <a:lnSpc>
                <a:spcPct val="107000"/>
              </a:lnSpc>
              <a:spcBef>
                <a:spcPts val="0"/>
              </a:spcBef>
              <a:spcAft>
                <a:spcPts val="1200"/>
              </a:spcAft>
              <a:buClrTx/>
              <a:buSzTx/>
              <a:buFontTx/>
              <a:buAutoNum type="alphaLcParenR"/>
              <a:tabLst/>
              <a:defRPr/>
            </a:pPr>
            <a:endParaRPr kumimoji="0" lang="en-US" sz="28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endParaRPr>
          </a:p>
        </p:txBody>
      </p:sp>
      <p:sp>
        <p:nvSpPr>
          <p:cNvPr id="8" name="Slide Number Placeholder 7">
            <a:extLst>
              <a:ext uri="{FF2B5EF4-FFF2-40B4-BE49-F238E27FC236}">
                <a16:creationId xmlns:a16="http://schemas.microsoft.com/office/drawing/2014/main" id="{0DA6F13E-5186-EEFF-F5C4-2765C23150D8}"/>
              </a:ext>
            </a:extLst>
          </p:cNvPr>
          <p:cNvSpPr>
            <a:spLocks noGrp="1"/>
          </p:cNvSpPr>
          <p:nvPr>
            <p:ph type="sldNum" sz="quarter" idx="12"/>
          </p:nvPr>
        </p:nvSpPr>
        <p:spPr>
          <a:xfrm>
            <a:off x="13465602" y="9410700"/>
            <a:ext cx="4114800" cy="547688"/>
          </a:xfrm>
        </p:spPr>
        <p:txBody>
          <a:bodyPr/>
          <a:lstStyle/>
          <a:p>
            <a:fld id="{64BE81A3-ADE1-4B8A-B1A6-4A8F0AD1777A}" type="slidenum">
              <a:rPr lang="en-GB" sz="1200" smtClean="0">
                <a:latin typeface="Calibri" panose="020F0502020204030204" pitchFamily="34" charset="0"/>
                <a:cs typeface="Calibri" panose="020F0502020204030204" pitchFamily="34" charset="0"/>
              </a:rPr>
              <a:t>28</a:t>
            </a:fld>
            <a:endParaRPr lang="en-GB" sz="120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119032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B8B363F-519D-18F9-68CA-17266397C8DE}"/>
              </a:ext>
            </a:extLst>
          </p:cNvPr>
          <p:cNvPicPr>
            <a:picLocks noChangeAspect="1"/>
          </p:cNvPicPr>
          <p:nvPr/>
        </p:nvPicPr>
        <p:blipFill>
          <a:blip r:embed="rId3"/>
          <a:stretch>
            <a:fillRect/>
          </a:stretch>
        </p:blipFill>
        <p:spPr>
          <a:xfrm>
            <a:off x="5543412" y="1634512"/>
            <a:ext cx="7201176" cy="7017976"/>
          </a:xfrm>
          <a:prstGeom prst="rect">
            <a:avLst/>
          </a:prstGeom>
        </p:spPr>
      </p:pic>
      <p:sp>
        <p:nvSpPr>
          <p:cNvPr id="6" name="Slide Number Placeholder 5">
            <a:extLst>
              <a:ext uri="{FF2B5EF4-FFF2-40B4-BE49-F238E27FC236}">
                <a16:creationId xmlns:a16="http://schemas.microsoft.com/office/drawing/2014/main" id="{BD31179B-8799-35B8-8AF4-BB5181055D30}"/>
              </a:ext>
            </a:extLst>
          </p:cNvPr>
          <p:cNvSpPr>
            <a:spLocks noGrp="1"/>
          </p:cNvSpPr>
          <p:nvPr>
            <p:ph type="sldNum" sz="quarter" idx="12"/>
          </p:nvPr>
        </p:nvSpPr>
        <p:spPr>
          <a:xfrm>
            <a:off x="13487400" y="9486900"/>
            <a:ext cx="4114800" cy="547688"/>
          </a:xfrm>
        </p:spPr>
        <p:txBody>
          <a:bodyPr/>
          <a:lstStyle/>
          <a:p>
            <a:fld id="{64BE81A3-ADE1-4B8A-B1A6-4A8F0AD1777A}" type="slidenum">
              <a:rPr lang="en-GB" sz="1200" smtClean="0">
                <a:latin typeface="Calibri" panose="020F0502020204030204" pitchFamily="34" charset="0"/>
                <a:cs typeface="Calibri" panose="020F0502020204030204" pitchFamily="34" charset="0"/>
              </a:rPr>
              <a:t>29</a:t>
            </a:fld>
            <a:endParaRPr lang="en-GB" sz="1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498946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2D4D2EE-AF0C-E7CF-FA78-59C075343DD1}"/>
              </a:ext>
            </a:extLst>
          </p:cNvPr>
          <p:cNvGrpSpPr/>
          <p:nvPr/>
        </p:nvGrpSpPr>
        <p:grpSpPr>
          <a:xfrm>
            <a:off x="1716405" y="2781299"/>
            <a:ext cx="14626560" cy="5486401"/>
            <a:chOff x="1716405" y="2781299"/>
            <a:chExt cx="14626560" cy="5486401"/>
          </a:xfrm>
        </p:grpSpPr>
        <p:sp>
          <p:nvSpPr>
            <p:cNvPr id="20" name="Rectangle 19">
              <a:extLst>
                <a:ext uri="{FF2B5EF4-FFF2-40B4-BE49-F238E27FC236}">
                  <a16:creationId xmlns:a16="http://schemas.microsoft.com/office/drawing/2014/main" id="{6BAB5282-636C-49C9-8906-400122A811EC}"/>
                </a:ext>
              </a:extLst>
            </p:cNvPr>
            <p:cNvSpPr/>
            <p:nvPr/>
          </p:nvSpPr>
          <p:spPr>
            <a:xfrm>
              <a:off x="2667030" y="3543300"/>
              <a:ext cx="13182570" cy="3886200"/>
            </a:xfrm>
            <a:prstGeom prst="rect">
              <a:avLst/>
            </a:prstGeom>
            <a:solidFill>
              <a:srgbClr val="C5E6E8"/>
            </a:solidFill>
            <a:ln>
              <a:solidFill>
                <a:srgbClr val="C5E6E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a:ea typeface="+mn-ea"/>
                <a:cs typeface="+mn-cs"/>
              </a:endParaRPr>
            </a:p>
          </p:txBody>
        </p:sp>
        <p:sp>
          <p:nvSpPr>
            <p:cNvPr id="18" name="Rectangle 17">
              <a:extLst>
                <a:ext uri="{FF2B5EF4-FFF2-40B4-BE49-F238E27FC236}">
                  <a16:creationId xmlns:a16="http://schemas.microsoft.com/office/drawing/2014/main" id="{4EEB143F-D969-4FF3-3CBC-EF8E1120F979}"/>
                </a:ext>
              </a:extLst>
            </p:cNvPr>
            <p:cNvSpPr/>
            <p:nvPr/>
          </p:nvSpPr>
          <p:spPr>
            <a:xfrm>
              <a:off x="1716405" y="2888055"/>
              <a:ext cx="1443990" cy="5379645"/>
            </a:xfrm>
            <a:prstGeom prst="rect">
              <a:avLst/>
            </a:prstGeom>
            <a:solidFill>
              <a:srgbClr val="4DB1A9"/>
            </a:solidFill>
            <a:ln>
              <a:solidFill>
                <a:srgbClr val="4DB1A9"/>
              </a:solidFill>
            </a:ln>
            <a:effectLst>
              <a:outerShdw blurRad="508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a:endParaRPr>
            </a:p>
          </p:txBody>
        </p:sp>
        <p:sp>
          <p:nvSpPr>
            <p:cNvPr id="19" name="Rectangle 18">
              <a:extLst>
                <a:ext uri="{FF2B5EF4-FFF2-40B4-BE49-F238E27FC236}">
                  <a16:creationId xmlns:a16="http://schemas.microsoft.com/office/drawing/2014/main" id="{742F53D3-095C-BEA1-9969-10B381A87CB3}"/>
                </a:ext>
              </a:extLst>
            </p:cNvPr>
            <p:cNvSpPr/>
            <p:nvPr/>
          </p:nvSpPr>
          <p:spPr>
            <a:xfrm>
              <a:off x="14898975" y="2781299"/>
              <a:ext cx="1443990" cy="5486401"/>
            </a:xfrm>
            <a:prstGeom prst="rect">
              <a:avLst/>
            </a:prstGeom>
            <a:solidFill>
              <a:srgbClr val="4DB1A9"/>
            </a:solidFill>
            <a:ln>
              <a:solidFill>
                <a:srgbClr val="4DB1A9"/>
              </a:solidFill>
            </a:ln>
            <a:effectLst>
              <a:outerShdw blurRad="50800" dist="38100" dir="10800000" algn="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a:endParaRPr>
            </a:p>
          </p:txBody>
        </p:sp>
      </p:grpSp>
      <p:sp>
        <p:nvSpPr>
          <p:cNvPr id="21" name="TextBox 20">
            <a:extLst>
              <a:ext uri="{FF2B5EF4-FFF2-40B4-BE49-F238E27FC236}">
                <a16:creationId xmlns:a16="http://schemas.microsoft.com/office/drawing/2014/main" id="{F0819B31-1A4C-E4E2-2809-5FC874398A98}"/>
              </a:ext>
            </a:extLst>
          </p:cNvPr>
          <p:cNvSpPr txBox="1"/>
          <p:nvPr/>
        </p:nvSpPr>
        <p:spPr>
          <a:xfrm>
            <a:off x="4455473" y="4230310"/>
            <a:ext cx="9377053" cy="2426305"/>
          </a:xfrm>
          <a:prstGeom prst="rect">
            <a:avLst/>
          </a:prstGeom>
          <a:noFill/>
        </p:spPr>
        <p:txBody>
          <a:bodyPr wrap="square" rtlCol="0">
            <a:spAutoFit/>
          </a:bodyPr>
          <a:lstStyle/>
          <a:p>
            <a:pPr marL="457200" indent="-457200">
              <a:lnSpc>
                <a:spcPts val="3163"/>
              </a:lnSpc>
              <a:spcBef>
                <a:spcPts val="600"/>
              </a:spcBef>
              <a:spcAft>
                <a:spcPts val="1200"/>
              </a:spcAft>
              <a:buBlip>
                <a:blip r:embed="rId3"/>
              </a:buBlip>
            </a:pPr>
            <a:r>
              <a:rPr lang="en-GB" sz="2800" b="1" dirty="0">
                <a:solidFill>
                  <a:srgbClr val="119C94"/>
                </a:solidFill>
                <a:latin typeface="Atkinson Hyperlegible Bold" panose="020B0604020202020204" charset="0"/>
                <a:ea typeface="Atkinson Hyperlegible Bold"/>
                <a:cs typeface="Atkinson Hyperlegible Bold"/>
                <a:sym typeface="Atkinson Hyperlegible Bold"/>
              </a:rPr>
              <a:t>Objectives</a:t>
            </a:r>
            <a:r>
              <a:rPr lang="en-GB" sz="2800" dirty="0">
                <a:solidFill>
                  <a:srgbClr val="2A1720"/>
                </a:solidFill>
                <a:latin typeface="Atkinson Hyperlegible" panose="020B0604020202020204" charset="0"/>
                <a:ea typeface="Atkinson Hyperlegible Bold"/>
                <a:cs typeface="Atkinson Hyperlegible Bold"/>
                <a:sym typeface="Atkinson Hyperlegible Bold"/>
              </a:rPr>
              <a:t> of the stakeholder validation</a:t>
            </a:r>
          </a:p>
          <a:p>
            <a:pPr marL="457200" lvl="0" indent="-457200">
              <a:lnSpc>
                <a:spcPts val="3163"/>
              </a:lnSpc>
              <a:spcBef>
                <a:spcPts val="600"/>
              </a:spcBef>
              <a:spcAft>
                <a:spcPts val="1200"/>
              </a:spcAft>
              <a:buBlip>
                <a:blip r:embed="rId3"/>
              </a:buBlip>
              <a:defRPr/>
            </a:pPr>
            <a:r>
              <a:rPr lang="en-GB" sz="2800" dirty="0">
                <a:solidFill>
                  <a:srgbClr val="2A1720"/>
                </a:solidFill>
                <a:latin typeface="Atkinson Hyperlegible" panose="020B0604020202020204" charset="0"/>
              </a:rPr>
              <a:t>How to </a:t>
            </a:r>
            <a:r>
              <a:rPr lang="en-GB" sz="2800" b="1" dirty="0">
                <a:solidFill>
                  <a:srgbClr val="119C94"/>
                </a:solidFill>
                <a:latin typeface="Atkinson Hyperlegible Bold" panose="020B0604020202020204" charset="0"/>
                <a:ea typeface="Atkinson Hyperlegible Bold"/>
                <a:cs typeface="Atkinson Hyperlegible Bold"/>
              </a:rPr>
              <a:t>prepare</a:t>
            </a:r>
            <a:r>
              <a:rPr lang="en-GB" sz="2800" b="1" dirty="0">
                <a:solidFill>
                  <a:srgbClr val="119C94"/>
                </a:solidFill>
                <a:latin typeface="Atkinson Hyperlegible" panose="020B0604020202020204" charset="0"/>
              </a:rPr>
              <a:t> </a:t>
            </a:r>
            <a:r>
              <a:rPr lang="en-GB" sz="2800" dirty="0">
                <a:solidFill>
                  <a:srgbClr val="2A1720"/>
                </a:solidFill>
                <a:latin typeface="Atkinson Hyperlegible" panose="020B0604020202020204" charset="0"/>
              </a:rPr>
              <a:t>a PAMI validation workshop</a:t>
            </a:r>
          </a:p>
          <a:p>
            <a:pPr marL="457200" lvl="0" indent="-457200">
              <a:lnSpc>
                <a:spcPts val="3163"/>
              </a:lnSpc>
              <a:spcBef>
                <a:spcPts val="600"/>
              </a:spcBef>
              <a:spcAft>
                <a:spcPts val="1200"/>
              </a:spcAft>
              <a:buBlip>
                <a:blip r:embed="rId3"/>
              </a:buBlip>
              <a:defRPr/>
            </a:pPr>
            <a:r>
              <a:rPr lang="en-GB" sz="2800" dirty="0">
                <a:solidFill>
                  <a:srgbClr val="2A1720"/>
                </a:solidFill>
                <a:latin typeface="Atkinson Hyperlegible" panose="020B0604020202020204" charset="0"/>
              </a:rPr>
              <a:t>How to </a:t>
            </a:r>
            <a:r>
              <a:rPr lang="en-GB" sz="2800" b="1" dirty="0">
                <a:solidFill>
                  <a:srgbClr val="119C94"/>
                </a:solidFill>
                <a:latin typeface="Atkinson Hyperlegible Bold" panose="020B0604020202020204" charset="0"/>
                <a:ea typeface="Atkinson Hyperlegible Bold"/>
                <a:cs typeface="Atkinson Hyperlegible Bold"/>
              </a:rPr>
              <a:t>run</a:t>
            </a:r>
            <a:r>
              <a:rPr lang="en-GB" sz="2800" b="1" dirty="0">
                <a:solidFill>
                  <a:srgbClr val="119C94"/>
                </a:solidFill>
                <a:latin typeface="Atkinson Hyperlegible" panose="020B0604020202020204" charset="0"/>
              </a:rPr>
              <a:t> </a:t>
            </a:r>
            <a:r>
              <a:rPr lang="en-GB" sz="2800" dirty="0">
                <a:solidFill>
                  <a:srgbClr val="2A1720"/>
                </a:solidFill>
                <a:latin typeface="Atkinson Hyperlegible" panose="020B0604020202020204" charset="0"/>
              </a:rPr>
              <a:t>a PAMI validation workshop</a:t>
            </a:r>
            <a:endParaRPr lang="en-GB" sz="2800" b="1" dirty="0">
              <a:solidFill>
                <a:srgbClr val="009999"/>
              </a:solidFill>
              <a:latin typeface="Atkinson Hyperlegible" panose="020B0604020202020204" charset="0"/>
              <a:ea typeface="Atkinson Hyperlegible Bold"/>
              <a:cs typeface="Atkinson Hyperlegible Bold"/>
            </a:endParaRPr>
          </a:p>
          <a:p>
            <a:pPr marL="457200" lvl="0" indent="-457200">
              <a:lnSpc>
                <a:spcPts val="3163"/>
              </a:lnSpc>
              <a:spcBef>
                <a:spcPts val="600"/>
              </a:spcBef>
              <a:spcAft>
                <a:spcPts val="1200"/>
              </a:spcAft>
              <a:buBlip>
                <a:blip r:embed="rId3"/>
              </a:buBlip>
              <a:defRPr/>
            </a:pPr>
            <a:r>
              <a:rPr lang="en-GB" sz="2800" dirty="0">
                <a:solidFill>
                  <a:srgbClr val="2A1720"/>
                </a:solidFill>
                <a:latin typeface="Atkinson Hyperlegible" panose="020B0604020202020204" charset="0"/>
              </a:rPr>
              <a:t>How to </a:t>
            </a:r>
            <a:r>
              <a:rPr lang="en-GB" sz="2800" b="1" dirty="0">
                <a:solidFill>
                  <a:srgbClr val="119C94"/>
                </a:solidFill>
                <a:latin typeface="Atkinson Hyperlegible Bold" panose="020B0604020202020204" charset="0"/>
                <a:ea typeface="Atkinson Hyperlegible Bold"/>
                <a:cs typeface="Atkinson Hyperlegible Bold"/>
              </a:rPr>
              <a:t>foster consensus </a:t>
            </a:r>
            <a:r>
              <a:rPr lang="en-GB" sz="2800" dirty="0">
                <a:solidFill>
                  <a:srgbClr val="2A1720"/>
                </a:solidFill>
                <a:latin typeface="Atkinson Hyperlegible" panose="020B0604020202020204" charset="0"/>
              </a:rPr>
              <a:t>on the list of PAMIs</a:t>
            </a:r>
          </a:p>
        </p:txBody>
      </p:sp>
      <p:grpSp>
        <p:nvGrpSpPr>
          <p:cNvPr id="3" name="Group 4">
            <a:extLst>
              <a:ext uri="{FF2B5EF4-FFF2-40B4-BE49-F238E27FC236}">
                <a16:creationId xmlns:a16="http://schemas.microsoft.com/office/drawing/2014/main" id="{717959A1-52EF-A33C-AE82-458F0395A1A7}"/>
              </a:ext>
            </a:extLst>
          </p:cNvPr>
          <p:cNvGrpSpPr/>
          <p:nvPr/>
        </p:nvGrpSpPr>
        <p:grpSpPr>
          <a:xfrm>
            <a:off x="-1142999" y="-1382727"/>
            <a:ext cx="10287000" cy="2846669"/>
            <a:chOff x="0" y="0"/>
            <a:chExt cx="856633" cy="235066"/>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071DFDA3-6E63-DA4E-F72C-B3CFB259CAF6}"/>
                </a:ext>
              </a:extLst>
            </p:cNvPr>
            <p:cNvSpPr/>
            <p:nvPr/>
          </p:nvSpPr>
          <p:spPr>
            <a:xfrm>
              <a:off x="0" y="0"/>
              <a:ext cx="856633"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endParaRPr lang="en-US"/>
            </a:p>
          </p:txBody>
        </p:sp>
        <p:sp>
          <p:nvSpPr>
            <p:cNvPr id="6" name="TextBox 6">
              <a:extLst>
                <a:ext uri="{FF2B5EF4-FFF2-40B4-BE49-F238E27FC236}">
                  <a16:creationId xmlns:a16="http://schemas.microsoft.com/office/drawing/2014/main" id="{E652E32B-8FA7-2C35-8C6A-1561D72FF06C}"/>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algn="ctr">
                <a:lnSpc>
                  <a:spcPts val="2659"/>
                </a:lnSpc>
              </a:pPr>
              <a:endParaRPr/>
            </a:p>
          </p:txBody>
        </p:sp>
      </p:grpSp>
      <p:sp>
        <p:nvSpPr>
          <p:cNvPr id="4" name="TextBox 7">
            <a:extLst>
              <a:ext uri="{FF2B5EF4-FFF2-40B4-BE49-F238E27FC236}">
                <a16:creationId xmlns:a16="http://schemas.microsoft.com/office/drawing/2014/main" id="{C76E0F1B-3B95-F50F-F17F-A7612D3CCB67}"/>
              </a:ext>
            </a:extLst>
          </p:cNvPr>
          <p:cNvSpPr txBox="1"/>
          <p:nvPr/>
        </p:nvSpPr>
        <p:spPr>
          <a:xfrm>
            <a:off x="564913" y="451620"/>
            <a:ext cx="10103087" cy="602088"/>
          </a:xfrm>
          <a:prstGeom prst="rect">
            <a:avLst/>
          </a:prstGeom>
        </p:spPr>
        <p:txBody>
          <a:bodyPr wrap="square" lIns="0" tIns="0" rIns="0" bIns="0" rtlCol="0" anchor="t">
            <a:spAutoFit/>
          </a:bodyPr>
          <a:lstStyle/>
          <a:p>
            <a:pPr algn="l">
              <a:lnSpc>
                <a:spcPts val="4519"/>
              </a:lnSpc>
            </a:pPr>
            <a:r>
              <a:rPr lang="en-US" sz="4400" b="1" dirty="0">
                <a:solidFill>
                  <a:srgbClr val="FFFFFF"/>
                </a:solidFill>
                <a:latin typeface="Cavolini" panose="03000502040302020204" pitchFamily="66" charset="0"/>
                <a:ea typeface="Atkinson Hyperlegible Bold"/>
                <a:cs typeface="Cavolini" panose="03000502040302020204" pitchFamily="66" charset="0"/>
                <a:sym typeface="Atkinson Hyperlegible Bold"/>
              </a:rPr>
              <a:t>What will you learn?</a:t>
            </a:r>
          </a:p>
        </p:txBody>
      </p:sp>
      <p:sp>
        <p:nvSpPr>
          <p:cNvPr id="10" name="Slide Number Placeholder 9">
            <a:extLst>
              <a:ext uri="{FF2B5EF4-FFF2-40B4-BE49-F238E27FC236}">
                <a16:creationId xmlns:a16="http://schemas.microsoft.com/office/drawing/2014/main" id="{23F0FEC8-2C2F-67CF-56A2-0C978019C84D}"/>
              </a:ext>
            </a:extLst>
          </p:cNvPr>
          <p:cNvSpPr>
            <a:spLocks noGrp="1"/>
          </p:cNvSpPr>
          <p:nvPr>
            <p:ph type="sldNum" sz="quarter" idx="7"/>
          </p:nvPr>
        </p:nvSpPr>
        <p:spPr>
          <a:xfrm>
            <a:off x="13167360" y="9566910"/>
            <a:ext cx="4206240" cy="184666"/>
          </a:xfrm>
        </p:spPr>
        <p:txBody>
          <a:bodyPr/>
          <a:lstStyle/>
          <a:p>
            <a:fld id="{B6F15528-21DE-4FAA-801E-634DDDAF4B2B}" type="slidenum">
              <a:rPr lang="en-US" sz="1200" smtClean="0"/>
              <a:t>3</a:t>
            </a:fld>
            <a:endParaRPr lang="en-US" sz="120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Group 4">
            <a:extLst>
              <a:ext uri="{FF2B5EF4-FFF2-40B4-BE49-F238E27FC236}">
                <a16:creationId xmlns:a16="http://schemas.microsoft.com/office/drawing/2014/main" id="{717959A1-52EF-A33C-AE82-458F0395A1A7}"/>
              </a:ext>
            </a:extLst>
          </p:cNvPr>
          <p:cNvGrpSpPr/>
          <p:nvPr/>
        </p:nvGrpSpPr>
        <p:grpSpPr>
          <a:xfrm>
            <a:off x="-914399" y="-1382727"/>
            <a:ext cx="10058400" cy="2846669"/>
            <a:chOff x="0" y="0"/>
            <a:chExt cx="856633" cy="235066"/>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071DFDA3-6E63-DA4E-F72C-B3CFB259CAF6}"/>
                </a:ext>
              </a:extLst>
            </p:cNvPr>
            <p:cNvSpPr/>
            <p:nvPr/>
          </p:nvSpPr>
          <p:spPr>
            <a:xfrm>
              <a:off x="0" y="0"/>
              <a:ext cx="856633"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E652E32B-8FA7-2C35-8C6A-1561D72FF06C}"/>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C76E0F1B-3B95-F50F-F17F-A7612D3CCB67}"/>
              </a:ext>
            </a:extLst>
          </p:cNvPr>
          <p:cNvSpPr txBox="1"/>
          <p:nvPr/>
        </p:nvSpPr>
        <p:spPr>
          <a:xfrm>
            <a:off x="762000" y="556976"/>
            <a:ext cx="8982375" cy="602088"/>
          </a:xfrm>
          <a:prstGeom prst="rect">
            <a:avLst/>
          </a:prstGeom>
        </p:spPr>
        <p:txBody>
          <a:bodyPr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Stakeholder validation</a:t>
            </a:r>
          </a:p>
        </p:txBody>
      </p:sp>
      <p:sp>
        <p:nvSpPr>
          <p:cNvPr id="8" name="TextBox 7">
            <a:extLst>
              <a:ext uri="{FF2B5EF4-FFF2-40B4-BE49-F238E27FC236}">
                <a16:creationId xmlns:a16="http://schemas.microsoft.com/office/drawing/2014/main" id="{537C706E-544D-5D35-FBF2-B9DA092710E6}"/>
              </a:ext>
            </a:extLst>
          </p:cNvPr>
          <p:cNvSpPr txBox="1"/>
          <p:nvPr/>
        </p:nvSpPr>
        <p:spPr>
          <a:xfrm>
            <a:off x="1676400" y="2552700"/>
            <a:ext cx="14097000" cy="1813573"/>
          </a:xfrm>
          <a:prstGeom prst="rect">
            <a:avLst/>
          </a:prstGeom>
          <a:noFill/>
        </p:spPr>
        <p:txBody>
          <a:bodyPr wrap="square">
            <a:spAutoFit/>
          </a:bodyPr>
          <a:lstStyle/>
          <a:p>
            <a:pPr marL="905256" lvl="7" indent="-457200">
              <a:lnSpc>
                <a:spcPct val="130000"/>
              </a:lnSpc>
              <a:spcBef>
                <a:spcPct val="0"/>
              </a:spcBef>
              <a:buClr>
                <a:srgbClr val="119C94"/>
              </a:buClr>
              <a:buBlip>
                <a:blip r:embed="rId3"/>
              </a:buBlip>
            </a:pPr>
            <a:r>
              <a:rPr lang="en-GB" sz="3200" dirty="0">
                <a:latin typeface="ADLaM Display" panose="02010000000000000000" pitchFamily="2" charset="0"/>
                <a:ea typeface="ADLaM Display" panose="02010000000000000000" pitchFamily="2" charset="0"/>
                <a:cs typeface="ADLaM Display" panose="02010000000000000000" pitchFamily="2" charset="0"/>
              </a:rPr>
              <a:t>Objectives</a:t>
            </a:r>
          </a:p>
          <a:p>
            <a:pPr marL="1362456" lvl="8" indent="-457200">
              <a:lnSpc>
                <a:spcPct val="130000"/>
              </a:lnSpc>
              <a:spcBef>
                <a:spcPct val="0"/>
              </a:spcBef>
              <a:buClr>
                <a:srgbClr val="119C94"/>
              </a:buClr>
              <a:buFont typeface="Arial" panose="020B0604020202020204" pitchFamily="34" charset="0"/>
              <a:buChar char="•"/>
            </a:pPr>
            <a:r>
              <a:rPr lang="en-GB" sz="2800" dirty="0">
                <a:latin typeface="Atkinson Hyperlegible"/>
              </a:rPr>
              <a:t>Agree on the </a:t>
            </a:r>
            <a:r>
              <a:rPr lang="en-GB" sz="2800" b="1" dirty="0">
                <a:solidFill>
                  <a:srgbClr val="119C94"/>
                </a:solidFill>
                <a:latin typeface="Atkinson Hyperlegible Bold" panose="020B0604020202020204" charset="0"/>
              </a:rPr>
              <a:t>priority index threshold</a:t>
            </a:r>
          </a:p>
          <a:p>
            <a:pPr marL="1362456" lvl="8" indent="-457200">
              <a:lnSpc>
                <a:spcPct val="130000"/>
              </a:lnSpc>
              <a:spcBef>
                <a:spcPct val="0"/>
              </a:spcBef>
              <a:buClr>
                <a:srgbClr val="119C94"/>
              </a:buClr>
              <a:buFont typeface="Arial" panose="020B0604020202020204" pitchFamily="34" charset="0"/>
              <a:buChar char="•"/>
            </a:pPr>
            <a:r>
              <a:rPr lang="en-GB" sz="2800" dirty="0">
                <a:latin typeface="Atkinson Hyperlegible"/>
              </a:rPr>
              <a:t>Optionally, agree on a </a:t>
            </a:r>
            <a:r>
              <a:rPr lang="en-GB" sz="2800" b="1" dirty="0">
                <a:solidFill>
                  <a:srgbClr val="119C94"/>
                </a:solidFill>
                <a:latin typeface="Atkinson Hyperlegible Bold" panose="020B0604020202020204" charset="0"/>
              </a:rPr>
              <a:t>limited number of additional PAMIs </a:t>
            </a:r>
          </a:p>
        </p:txBody>
      </p:sp>
      <p:sp>
        <p:nvSpPr>
          <p:cNvPr id="9" name="TextBox 8">
            <a:extLst>
              <a:ext uri="{FF2B5EF4-FFF2-40B4-BE49-F238E27FC236}">
                <a16:creationId xmlns:a16="http://schemas.microsoft.com/office/drawing/2014/main" id="{1C99F682-410B-4518-F98B-1A12C13DC92A}"/>
              </a:ext>
            </a:extLst>
          </p:cNvPr>
          <p:cNvSpPr txBox="1"/>
          <p:nvPr/>
        </p:nvSpPr>
        <p:spPr>
          <a:xfrm>
            <a:off x="1676400" y="4993769"/>
            <a:ext cx="14097000" cy="1813573"/>
          </a:xfrm>
          <a:prstGeom prst="rect">
            <a:avLst/>
          </a:prstGeom>
          <a:noFill/>
        </p:spPr>
        <p:txBody>
          <a:bodyPr wrap="square">
            <a:spAutoFit/>
          </a:bodyPr>
          <a:lstStyle/>
          <a:p>
            <a:pPr marL="905256" lvl="7" indent="-457200">
              <a:lnSpc>
                <a:spcPct val="130000"/>
              </a:lnSpc>
              <a:spcBef>
                <a:spcPct val="0"/>
              </a:spcBef>
              <a:buClr>
                <a:srgbClr val="119C94"/>
              </a:buClr>
              <a:buBlip>
                <a:blip r:embed="rId3"/>
              </a:buBlip>
            </a:pPr>
            <a:r>
              <a:rPr lang="en-GB" sz="3200" dirty="0">
                <a:latin typeface="ADLaM Display" panose="02010000000000000000" pitchFamily="2" charset="0"/>
                <a:ea typeface="ADLaM Display" panose="02010000000000000000" pitchFamily="2" charset="0"/>
                <a:cs typeface="ADLaM Display" panose="02010000000000000000" pitchFamily="2" charset="0"/>
              </a:rPr>
              <a:t>Expected outcome</a:t>
            </a:r>
          </a:p>
          <a:p>
            <a:pPr marL="1362456" lvl="8" indent="-457200">
              <a:lnSpc>
                <a:spcPct val="130000"/>
              </a:lnSpc>
              <a:spcBef>
                <a:spcPct val="0"/>
              </a:spcBef>
              <a:buClr>
                <a:srgbClr val="119C94"/>
              </a:buClr>
              <a:buFont typeface="Arial" panose="020B0604020202020204" pitchFamily="34" charset="0"/>
              <a:buChar char="•"/>
            </a:pPr>
            <a:r>
              <a:rPr lang="en-GB" sz="2800" b="1" dirty="0">
                <a:solidFill>
                  <a:srgbClr val="119C94"/>
                </a:solidFill>
                <a:latin typeface="Atkinson Hyperlegible Bold" panose="020B0604020202020204" charset="0"/>
              </a:rPr>
              <a:t>Final list of PAMIs</a:t>
            </a:r>
          </a:p>
          <a:p>
            <a:pPr marL="1362456" lvl="8" indent="-457200">
              <a:lnSpc>
                <a:spcPct val="130000"/>
              </a:lnSpc>
              <a:spcBef>
                <a:spcPct val="0"/>
              </a:spcBef>
              <a:buClr>
                <a:srgbClr val="119C94"/>
              </a:buClr>
              <a:buFont typeface="Arial" panose="020B0604020202020204" pitchFamily="34" charset="0"/>
              <a:buChar char="•"/>
            </a:pPr>
            <a:r>
              <a:rPr lang="en-GB" sz="2800" dirty="0">
                <a:latin typeface="Atkinson Hyperlegible"/>
              </a:rPr>
              <a:t>Buy-in from all parties</a:t>
            </a:r>
          </a:p>
        </p:txBody>
      </p:sp>
      <p:sp>
        <p:nvSpPr>
          <p:cNvPr id="10" name="TextBox 9">
            <a:extLst>
              <a:ext uri="{FF2B5EF4-FFF2-40B4-BE49-F238E27FC236}">
                <a16:creationId xmlns:a16="http://schemas.microsoft.com/office/drawing/2014/main" id="{0F461FF9-7F2B-2FD0-6565-3DE44A54E04B}"/>
              </a:ext>
            </a:extLst>
          </p:cNvPr>
          <p:cNvSpPr txBox="1"/>
          <p:nvPr/>
        </p:nvSpPr>
        <p:spPr>
          <a:xfrm>
            <a:off x="1703614" y="7434838"/>
            <a:ext cx="14097000" cy="2179058"/>
          </a:xfrm>
          <a:prstGeom prst="rect">
            <a:avLst/>
          </a:prstGeom>
          <a:noFill/>
        </p:spPr>
        <p:txBody>
          <a:bodyPr wrap="square" rtlCol="0">
            <a:spAutoFit/>
          </a:bodyPr>
          <a:lstStyle/>
          <a:p>
            <a:pPr marL="905256" lvl="7" indent="-457200">
              <a:lnSpc>
                <a:spcPct val="130000"/>
              </a:lnSpc>
              <a:spcBef>
                <a:spcPct val="0"/>
              </a:spcBef>
              <a:buClr>
                <a:srgbClr val="119C94"/>
              </a:buClr>
              <a:buBlip>
                <a:blip r:embed="rId3"/>
              </a:buBlip>
            </a:pPr>
            <a:r>
              <a:rPr lang="en-US" sz="3200" dirty="0">
                <a:latin typeface="ADLaM Display" panose="02010000000000000000" pitchFamily="2" charset="0"/>
                <a:ea typeface="ADLaM Display" panose="02010000000000000000" pitchFamily="2" charset="0"/>
                <a:cs typeface="ADLaM Display" panose="02010000000000000000" pitchFamily="2" charset="0"/>
              </a:rPr>
              <a:t>Preferred  format</a:t>
            </a:r>
          </a:p>
          <a:p>
            <a:pPr marL="1371600" lvl="2" indent="-457200">
              <a:spcAft>
                <a:spcPts val="600"/>
              </a:spcAft>
              <a:buClr>
                <a:srgbClr val="009999"/>
              </a:buClr>
              <a:buFont typeface="Arial" panose="020B0604020202020204" pitchFamily="34" charset="0"/>
              <a:buChar char="•"/>
            </a:pPr>
            <a:r>
              <a:rPr lang="en-US" sz="2800" b="1" dirty="0">
                <a:solidFill>
                  <a:srgbClr val="119C94"/>
                </a:solidFill>
                <a:latin typeface="Atkinson Hyperlegible Bold" panose="020B0604020202020204" charset="0"/>
              </a:rPr>
              <a:t>On-site workshop </a:t>
            </a:r>
            <a:r>
              <a:rPr lang="en-US" sz="2800" dirty="0">
                <a:latin typeface="Atkinson Hyperlegible"/>
              </a:rPr>
              <a:t>(e.g., 3 days)</a:t>
            </a:r>
          </a:p>
          <a:p>
            <a:pPr marL="1371600" lvl="2" indent="-457200">
              <a:spcAft>
                <a:spcPts val="600"/>
              </a:spcAft>
              <a:buClr>
                <a:srgbClr val="009999"/>
              </a:buClr>
              <a:buFont typeface="Arial" panose="020B0604020202020204" pitchFamily="34" charset="0"/>
              <a:buChar char="•"/>
            </a:pPr>
            <a:r>
              <a:rPr lang="en-US" sz="2800" dirty="0">
                <a:latin typeface="Atkinson Hyperlegible"/>
              </a:rPr>
              <a:t>Fosters participative discussions </a:t>
            </a:r>
          </a:p>
          <a:p>
            <a:pPr marL="1371600" lvl="2" indent="-457200">
              <a:buClr>
                <a:srgbClr val="009999"/>
              </a:buClr>
              <a:buFont typeface="Arial" panose="020B0604020202020204" pitchFamily="34" charset="0"/>
              <a:buChar char="•"/>
            </a:pPr>
            <a:r>
              <a:rPr lang="en-US" sz="2800" dirty="0">
                <a:latin typeface="Atkinson Hyperlegible"/>
              </a:rPr>
              <a:t>Encourages collaboration across sectors / stakeholders</a:t>
            </a:r>
            <a:endParaRPr lang="en-US" dirty="0"/>
          </a:p>
        </p:txBody>
      </p:sp>
      <p:sp>
        <p:nvSpPr>
          <p:cNvPr id="12" name="Slide Number Placeholder 11">
            <a:extLst>
              <a:ext uri="{FF2B5EF4-FFF2-40B4-BE49-F238E27FC236}">
                <a16:creationId xmlns:a16="http://schemas.microsoft.com/office/drawing/2014/main" id="{2E2F8EB9-81BC-FCC4-5624-2153C61AA785}"/>
              </a:ext>
            </a:extLst>
          </p:cNvPr>
          <p:cNvSpPr>
            <a:spLocks noGrp="1"/>
          </p:cNvSpPr>
          <p:nvPr>
            <p:ph type="sldNum" sz="quarter" idx="7"/>
          </p:nvPr>
        </p:nvSpPr>
        <p:spPr>
          <a:xfrm>
            <a:off x="13167360" y="9566910"/>
            <a:ext cx="4206240" cy="184666"/>
          </a:xfrm>
        </p:spPr>
        <p:txBody>
          <a:bodyPr/>
          <a:lstStyle/>
          <a:p>
            <a:fld id="{B6F15528-21DE-4FAA-801E-634DDDAF4B2B}" type="slidenum">
              <a:rPr lang="en-US" sz="1200" smtClean="0"/>
              <a:t>4</a:t>
            </a:fld>
            <a:endParaRPr lang="en-US" sz="1200"/>
          </a:p>
        </p:txBody>
      </p:sp>
    </p:spTree>
    <p:extLst>
      <p:ext uri="{BB962C8B-B14F-4D97-AF65-F5344CB8AC3E}">
        <p14:creationId xmlns:p14="http://schemas.microsoft.com/office/powerpoint/2010/main" val="20584031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group of men looking at a tablet&#10;&#10;Description automatically generated">
            <a:extLst>
              <a:ext uri="{FF2B5EF4-FFF2-40B4-BE49-F238E27FC236}">
                <a16:creationId xmlns:a16="http://schemas.microsoft.com/office/drawing/2014/main" id="{89459F67-B308-3EDE-0C1F-D42CA82A1A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5" name="TextBox 4">
            <a:extLst>
              <a:ext uri="{FF2B5EF4-FFF2-40B4-BE49-F238E27FC236}">
                <a16:creationId xmlns:a16="http://schemas.microsoft.com/office/drawing/2014/main" id="{5DAD3432-E1EC-086C-6EBB-306045BBADF6}"/>
              </a:ext>
            </a:extLst>
          </p:cNvPr>
          <p:cNvSpPr txBox="1"/>
          <p:nvPr/>
        </p:nvSpPr>
        <p:spPr>
          <a:xfrm>
            <a:off x="14020800" y="9948446"/>
            <a:ext cx="4267200" cy="338554"/>
          </a:xfrm>
          <a:prstGeom prst="rect">
            <a:avLst/>
          </a:prstGeom>
          <a:solidFill>
            <a:srgbClr val="BBE2E4"/>
          </a:solidFill>
        </p:spPr>
        <p:txBody>
          <a:bodyPr wrap="square" rtlCol="0">
            <a:spAutoFit/>
          </a:bodyPr>
          <a:lstStyle/>
          <a:p>
            <a:pPr algn="ctr" defTabSz="1371600"/>
            <a:r>
              <a:rPr lang="en-GB" sz="1600" dirty="0">
                <a:solidFill>
                  <a:schemeClr val="tx1">
                    <a:lumMod val="65000"/>
                    <a:lumOff val="35000"/>
                  </a:schemeClr>
                </a:solidFill>
                <a:latin typeface="Calibri"/>
                <a:ea typeface="Calibri" panose="020F0502020204030204" pitchFamily="34" charset="0"/>
                <a:cs typeface="Arial" panose="020B0604020202020204" pitchFamily="34" charset="0"/>
              </a:rPr>
              <a:t>Photo adapted from: </a:t>
            </a:r>
            <a:r>
              <a:rPr lang="en-US" sz="1600" dirty="0">
                <a:solidFill>
                  <a:schemeClr val="tx1">
                    <a:lumMod val="65000"/>
                    <a:lumOff val="35000"/>
                  </a:schemeClr>
                </a:solidFill>
                <a:latin typeface="Calibri"/>
                <a:ea typeface="Atkinson Hyperlegible"/>
                <a:cs typeface="Atkinson Hyperlegible"/>
                <a:sym typeface="Atkinson Hyperlegible"/>
              </a:rPr>
              <a:t>WHO/Francine </a:t>
            </a:r>
            <a:r>
              <a:rPr lang="en-US" sz="1600" dirty="0" err="1">
                <a:solidFill>
                  <a:schemeClr val="tx1">
                    <a:lumMod val="65000"/>
                    <a:lumOff val="35000"/>
                  </a:schemeClr>
                </a:solidFill>
                <a:latin typeface="Calibri"/>
                <a:ea typeface="Atkinson Hyperlegible"/>
                <a:cs typeface="Atkinson Hyperlegible"/>
                <a:sym typeface="Atkinson Hyperlegible"/>
              </a:rPr>
              <a:t>Tchouta</a:t>
            </a:r>
            <a:endParaRPr lang="en-US" sz="1600" dirty="0">
              <a:solidFill>
                <a:schemeClr val="tx1">
                  <a:lumMod val="65000"/>
                  <a:lumOff val="35000"/>
                </a:schemeClr>
              </a:solidFill>
              <a:latin typeface="Calibri"/>
              <a:ea typeface="Atkinson Hyperlegible"/>
              <a:cs typeface="Atkinson Hyperlegible"/>
              <a:sym typeface="Atkinson Hyperlegible"/>
            </a:endParaRPr>
          </a:p>
        </p:txBody>
      </p:sp>
      <p:sp>
        <p:nvSpPr>
          <p:cNvPr id="6" name="Rectangle: Diagonal Corners Rounded 5">
            <a:extLst>
              <a:ext uri="{FF2B5EF4-FFF2-40B4-BE49-F238E27FC236}">
                <a16:creationId xmlns:a16="http://schemas.microsoft.com/office/drawing/2014/main" id="{41823FAB-8171-46BE-0106-2182AF8B248B}"/>
              </a:ext>
            </a:extLst>
          </p:cNvPr>
          <p:cNvSpPr/>
          <p:nvPr/>
        </p:nvSpPr>
        <p:spPr>
          <a:xfrm>
            <a:off x="0" y="3543300"/>
            <a:ext cx="5486400" cy="2514600"/>
          </a:xfrm>
          <a:prstGeom prst="round2DiagRect">
            <a:avLst/>
          </a:prstGeom>
          <a:solidFill>
            <a:srgbClr val="4DB1A9">
              <a:alpha val="8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371669" rtl="0" eaLnBrk="1" fontAlgn="auto" latinLnBrk="0" hangingPunct="1">
              <a:lnSpc>
                <a:spcPct val="100000"/>
              </a:lnSpc>
              <a:spcBef>
                <a:spcPts val="0"/>
              </a:spcBef>
              <a:buClrTx/>
              <a:buSzTx/>
              <a:buFontTx/>
              <a:buNone/>
              <a:tabLst/>
              <a:defRPr/>
            </a:pPr>
            <a:r>
              <a:rPr kumimoji="0" lang="fr-FR" sz="4800" b="1" i="0" u="none" strike="noStrike" kern="1200" cap="none" spc="0" normalizeH="0" baseline="0" noProof="0" dirty="0" err="1">
                <a:ln>
                  <a:noFill/>
                </a:ln>
                <a:solidFill>
                  <a:prstClr val="white"/>
                </a:solidFill>
                <a:effectLst/>
                <a:uLnTx/>
                <a:uFillTx/>
                <a:latin typeface="Cavolini" panose="03000502040302020204" pitchFamily="66" charset="0"/>
                <a:cs typeface="Cavolini" panose="03000502040302020204" pitchFamily="66" charset="0"/>
              </a:rPr>
              <a:t>Preparation</a:t>
            </a:r>
            <a:r>
              <a:rPr kumimoji="0" lang="fr-FR" sz="4800" b="1" i="0" u="none" strike="noStrike" kern="1200" cap="none" spc="0" normalizeH="0" baseline="0" noProof="0" dirty="0">
                <a:ln>
                  <a:noFill/>
                </a:ln>
                <a:solidFill>
                  <a:prstClr val="white"/>
                </a:solidFill>
                <a:effectLst/>
                <a:uLnTx/>
                <a:uFillTx/>
                <a:latin typeface="Cavolini" panose="03000502040302020204" pitchFamily="66" charset="0"/>
                <a:cs typeface="Cavolini" panose="03000502040302020204" pitchFamily="66" charset="0"/>
              </a:rPr>
              <a:t> of </a:t>
            </a:r>
          </a:p>
          <a:p>
            <a:pPr marL="0" marR="0" lvl="0" indent="0" algn="ctr" defTabSz="1371669" rtl="0" eaLnBrk="1" fontAlgn="auto" latinLnBrk="0" hangingPunct="1">
              <a:lnSpc>
                <a:spcPct val="100000"/>
              </a:lnSpc>
              <a:spcBef>
                <a:spcPts val="0"/>
              </a:spcBef>
              <a:buClrTx/>
              <a:buSzTx/>
              <a:buFontTx/>
              <a:buNone/>
              <a:tabLst/>
              <a:defRPr/>
            </a:pPr>
            <a:r>
              <a:rPr kumimoji="0" lang="fr-FR" sz="4800" b="1" i="0" u="none" strike="noStrike" kern="1200" cap="none" spc="0" normalizeH="0" baseline="0" noProof="0" dirty="0">
                <a:ln>
                  <a:noFill/>
                </a:ln>
                <a:solidFill>
                  <a:prstClr val="white"/>
                </a:solidFill>
                <a:effectLst/>
                <a:uLnTx/>
                <a:uFillTx/>
                <a:latin typeface="Cavolini" panose="03000502040302020204" pitchFamily="66" charset="0"/>
                <a:cs typeface="Cavolini" panose="03000502040302020204" pitchFamily="66" charset="0"/>
              </a:rPr>
              <a:t>stakeholder validation</a:t>
            </a:r>
            <a:endParaRPr kumimoji="0" lang="en-GB" sz="4800" b="1" i="0" u="none" strike="noStrike" kern="1200" cap="none" spc="0" normalizeH="0" baseline="0" noProof="0" dirty="0">
              <a:ln>
                <a:noFill/>
              </a:ln>
              <a:solidFill>
                <a:prstClr val="white"/>
              </a:solidFill>
              <a:effectLst/>
              <a:uLnTx/>
              <a:uFillTx/>
              <a:latin typeface="Cavolini" panose="03000502040302020204" pitchFamily="66" charset="0"/>
              <a:cs typeface="Cavolini" panose="03000502040302020204" pitchFamily="66" charset="0"/>
            </a:endParaRPr>
          </a:p>
        </p:txBody>
      </p:sp>
    </p:spTree>
    <p:extLst>
      <p:ext uri="{BB962C8B-B14F-4D97-AF65-F5344CB8AC3E}">
        <p14:creationId xmlns:p14="http://schemas.microsoft.com/office/powerpoint/2010/main" val="25203179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Group 4">
            <a:extLst>
              <a:ext uri="{FF2B5EF4-FFF2-40B4-BE49-F238E27FC236}">
                <a16:creationId xmlns:a16="http://schemas.microsoft.com/office/drawing/2014/main" id="{717959A1-52EF-A33C-AE82-458F0395A1A7}"/>
              </a:ext>
            </a:extLst>
          </p:cNvPr>
          <p:cNvGrpSpPr/>
          <p:nvPr/>
        </p:nvGrpSpPr>
        <p:grpSpPr>
          <a:xfrm>
            <a:off x="-838199" y="-1382727"/>
            <a:ext cx="9982199" cy="2846669"/>
            <a:chOff x="0" y="0"/>
            <a:chExt cx="856633" cy="235066"/>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071DFDA3-6E63-DA4E-F72C-B3CFB259CAF6}"/>
                </a:ext>
              </a:extLst>
            </p:cNvPr>
            <p:cNvSpPr/>
            <p:nvPr/>
          </p:nvSpPr>
          <p:spPr>
            <a:xfrm>
              <a:off x="0" y="0"/>
              <a:ext cx="856633"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E652E32B-8FA7-2C35-8C6A-1561D72FF06C}"/>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C76E0F1B-3B95-F50F-F17F-A7612D3CCB67}"/>
              </a:ext>
            </a:extLst>
          </p:cNvPr>
          <p:cNvSpPr txBox="1"/>
          <p:nvPr/>
        </p:nvSpPr>
        <p:spPr>
          <a:xfrm>
            <a:off x="789688" y="598380"/>
            <a:ext cx="8982375" cy="602088"/>
          </a:xfrm>
          <a:prstGeom prst="rect">
            <a:avLst/>
          </a:prstGeom>
        </p:spPr>
        <p:txBody>
          <a:bodyPr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Preparation steps</a:t>
            </a:r>
          </a:p>
        </p:txBody>
      </p:sp>
      <p:sp>
        <p:nvSpPr>
          <p:cNvPr id="7" name="Rectangle: Rounded Corners 6">
            <a:extLst>
              <a:ext uri="{FF2B5EF4-FFF2-40B4-BE49-F238E27FC236}">
                <a16:creationId xmlns:a16="http://schemas.microsoft.com/office/drawing/2014/main" id="{4ABBE172-90D8-FFE8-B87D-ACC8E7CE1753}"/>
              </a:ext>
            </a:extLst>
          </p:cNvPr>
          <p:cNvSpPr/>
          <p:nvPr/>
        </p:nvSpPr>
        <p:spPr>
          <a:xfrm>
            <a:off x="1905000" y="2382266"/>
            <a:ext cx="14499771" cy="961563"/>
          </a:xfrm>
          <a:prstGeom prst="roundRect">
            <a:avLst/>
          </a:prstGeom>
          <a:solidFill>
            <a:srgbClr val="C5E6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1" name="TextBox 10">
            <a:extLst>
              <a:ext uri="{FF2B5EF4-FFF2-40B4-BE49-F238E27FC236}">
                <a16:creationId xmlns:a16="http://schemas.microsoft.com/office/drawing/2014/main" id="{F0B97D4B-366C-56CF-9CFF-1025F3240D44}"/>
              </a:ext>
            </a:extLst>
          </p:cNvPr>
          <p:cNvSpPr txBox="1"/>
          <p:nvPr/>
        </p:nvSpPr>
        <p:spPr>
          <a:xfrm>
            <a:off x="1905000" y="2623011"/>
            <a:ext cx="14499771" cy="523220"/>
          </a:xfrm>
          <a:prstGeom prst="rect">
            <a:avLst/>
          </a:prstGeom>
          <a:noFill/>
        </p:spPr>
        <p:txBody>
          <a:bodyPr wrap="square">
            <a:spAutoFit/>
          </a:bodyPr>
          <a:lstStyle/>
          <a:p>
            <a:pPr algn="ctr"/>
            <a:r>
              <a:rPr lang="en-US"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Preparation and anticipation </a:t>
            </a:r>
            <a:r>
              <a:rPr lang="en-US" sz="2800" dirty="0">
                <a:latin typeface="ADLaM Display" panose="02010000000000000000" pitchFamily="2" charset="0"/>
                <a:ea typeface="ADLaM Display" panose="02010000000000000000" pitchFamily="2" charset="0"/>
                <a:cs typeface="ADLaM Display" panose="02010000000000000000" pitchFamily="2" charset="0"/>
              </a:rPr>
              <a:t>are key success factors</a:t>
            </a:r>
          </a:p>
        </p:txBody>
      </p:sp>
      <p:sp>
        <p:nvSpPr>
          <p:cNvPr id="13" name="TextBox 12">
            <a:extLst>
              <a:ext uri="{FF2B5EF4-FFF2-40B4-BE49-F238E27FC236}">
                <a16:creationId xmlns:a16="http://schemas.microsoft.com/office/drawing/2014/main" id="{98E1F0EE-EA17-7C99-ED47-F000AAF0091B}"/>
              </a:ext>
            </a:extLst>
          </p:cNvPr>
          <p:cNvSpPr txBox="1"/>
          <p:nvPr/>
        </p:nvSpPr>
        <p:spPr>
          <a:xfrm>
            <a:off x="4876800" y="4365543"/>
            <a:ext cx="15468600" cy="5155257"/>
          </a:xfrm>
          <a:prstGeom prst="rect">
            <a:avLst/>
          </a:prstGeom>
          <a:noFill/>
        </p:spPr>
        <p:txBody>
          <a:bodyPr wrap="square">
            <a:spAutoFit/>
          </a:bodyPr>
          <a:lstStyle/>
          <a:p>
            <a:pPr marL="457200" indent="-457200">
              <a:spcAft>
                <a:spcPts val="1800"/>
              </a:spcAft>
              <a:buClr>
                <a:srgbClr val="119C94"/>
              </a:buClr>
              <a:buFont typeface="Arial" panose="020B0604020202020204" pitchFamily="34" charset="0"/>
              <a:buChar char="•"/>
            </a:pPr>
            <a:r>
              <a:rPr lang="en-US" sz="2800" dirty="0">
                <a:latin typeface="Atkinson Hyperlegible"/>
              </a:rPr>
              <a:t>Identify relevant </a:t>
            </a:r>
            <a:r>
              <a:rPr lang="en-US" sz="2800" b="1" dirty="0">
                <a:solidFill>
                  <a:srgbClr val="119C94"/>
                </a:solidFill>
                <a:latin typeface="Atkinson Hyperlegible Bold" panose="020B0604020202020204" charset="0"/>
              </a:rPr>
              <a:t>stakeholders</a:t>
            </a:r>
            <a:r>
              <a:rPr lang="en-US" sz="2800" b="1" dirty="0">
                <a:solidFill>
                  <a:srgbClr val="119C94"/>
                </a:solidFill>
                <a:latin typeface="Atkinson Hyperlegible"/>
              </a:rPr>
              <a:t> </a:t>
            </a:r>
            <a:r>
              <a:rPr lang="en-US" sz="2800" dirty="0">
                <a:latin typeface="Atkinson Hyperlegible"/>
              </a:rPr>
              <a:t>to be invited</a:t>
            </a:r>
          </a:p>
          <a:p>
            <a:pPr marL="457200" indent="-457200">
              <a:spcAft>
                <a:spcPts val="1800"/>
              </a:spcAft>
              <a:buClr>
                <a:srgbClr val="119C94"/>
              </a:buClr>
              <a:buFont typeface="Arial" panose="020B0604020202020204" pitchFamily="34" charset="0"/>
              <a:buChar char="•"/>
            </a:pPr>
            <a:r>
              <a:rPr lang="en-US" sz="2800">
                <a:latin typeface="Atkinson Hyperlegible"/>
              </a:rPr>
              <a:t>Prepare </a:t>
            </a:r>
            <a:r>
              <a:rPr lang="en-US" sz="2800" dirty="0">
                <a:latin typeface="Atkinson Hyperlegible"/>
              </a:rPr>
              <a:t>the </a:t>
            </a:r>
            <a:r>
              <a:rPr lang="en-US" sz="2800" b="1" dirty="0">
                <a:solidFill>
                  <a:srgbClr val="119C94"/>
                </a:solidFill>
                <a:latin typeface="Atkinson Hyperlegible Bold" panose="020B0604020202020204" charset="0"/>
              </a:rPr>
              <a:t>agenda</a:t>
            </a:r>
          </a:p>
          <a:p>
            <a:pPr marL="457200" indent="-457200">
              <a:spcAft>
                <a:spcPts val="1800"/>
              </a:spcAft>
              <a:buClr>
                <a:srgbClr val="119C94"/>
              </a:buClr>
              <a:buFont typeface="Arial" panose="020B0604020202020204" pitchFamily="34" charset="0"/>
              <a:buChar char="•"/>
            </a:pPr>
            <a:r>
              <a:rPr lang="en-US" sz="2800" dirty="0">
                <a:latin typeface="Atkinson Hyperlegible"/>
              </a:rPr>
              <a:t>Send out the </a:t>
            </a:r>
            <a:r>
              <a:rPr lang="en-US" sz="2800" b="1" dirty="0">
                <a:solidFill>
                  <a:srgbClr val="119C94"/>
                </a:solidFill>
                <a:latin typeface="Atkinson Hyperlegible Bold" panose="020B0604020202020204" charset="0"/>
              </a:rPr>
              <a:t>invitations</a:t>
            </a:r>
            <a:endParaRPr lang="en-US" sz="2800" dirty="0">
              <a:latin typeface="Atkinson Hyperlegible"/>
            </a:endParaRPr>
          </a:p>
          <a:p>
            <a:pPr marL="457200" indent="-457200">
              <a:spcAft>
                <a:spcPts val="1800"/>
              </a:spcAft>
              <a:buClr>
                <a:srgbClr val="119C94"/>
              </a:buClr>
              <a:buFont typeface="Arial" panose="020B0604020202020204" pitchFamily="34" charset="0"/>
              <a:buChar char="•"/>
            </a:pPr>
            <a:r>
              <a:rPr lang="en-US" sz="2800" dirty="0">
                <a:latin typeface="Atkinson Hyperlegible"/>
              </a:rPr>
              <a:t>Arrange the </a:t>
            </a:r>
            <a:r>
              <a:rPr lang="en-US" sz="2800" b="1" dirty="0">
                <a:solidFill>
                  <a:srgbClr val="119C94"/>
                </a:solidFill>
                <a:latin typeface="Atkinson Hyperlegible Bold" panose="020B0604020202020204" charset="0"/>
              </a:rPr>
              <a:t>logistics</a:t>
            </a:r>
            <a:endParaRPr lang="en-US" sz="2800" dirty="0">
              <a:latin typeface="Atkinson Hyperlegible"/>
            </a:endParaRPr>
          </a:p>
          <a:p>
            <a:pPr marL="457200" indent="-457200">
              <a:spcAft>
                <a:spcPts val="1800"/>
              </a:spcAft>
              <a:buClr>
                <a:srgbClr val="119C94"/>
              </a:buClr>
              <a:buFont typeface="Arial" panose="020B0604020202020204" pitchFamily="34" charset="0"/>
              <a:buChar char="•"/>
            </a:pPr>
            <a:r>
              <a:rPr lang="en-US" sz="2800" dirty="0">
                <a:latin typeface="Atkinson Hyperlegible"/>
              </a:rPr>
              <a:t>Prepare the </a:t>
            </a:r>
            <a:r>
              <a:rPr lang="en-US" sz="2800" b="1" dirty="0">
                <a:solidFill>
                  <a:srgbClr val="119C94"/>
                </a:solidFill>
                <a:latin typeface="Atkinson Hyperlegible Bold" panose="020B0604020202020204" charset="0"/>
              </a:rPr>
              <a:t>supporting material/visuals </a:t>
            </a:r>
          </a:p>
          <a:p>
            <a:pPr marL="457200" indent="-457200">
              <a:spcAft>
                <a:spcPts val="1800"/>
              </a:spcAft>
              <a:buClr>
                <a:srgbClr val="119C94"/>
              </a:buClr>
              <a:buFont typeface="Arial" panose="020B0604020202020204" pitchFamily="34" charset="0"/>
              <a:buChar char="•"/>
            </a:pPr>
            <a:r>
              <a:rPr lang="en-US" sz="2800" dirty="0">
                <a:latin typeface="Atkinson Hyperlegible"/>
              </a:rPr>
              <a:t>Confirm and brief </a:t>
            </a:r>
            <a:r>
              <a:rPr lang="en-US" sz="2800" b="1" dirty="0">
                <a:solidFill>
                  <a:srgbClr val="119C94"/>
                </a:solidFill>
                <a:latin typeface="Atkinson Hyperlegible Bold" panose="020B0604020202020204" charset="0"/>
              </a:rPr>
              <a:t>speakers</a:t>
            </a:r>
            <a:r>
              <a:rPr lang="en-US" sz="2800" dirty="0">
                <a:latin typeface="Atkinson Hyperlegible"/>
              </a:rPr>
              <a:t> and </a:t>
            </a:r>
            <a:r>
              <a:rPr lang="en-US" sz="2800" b="1" dirty="0">
                <a:solidFill>
                  <a:srgbClr val="119C94"/>
                </a:solidFill>
                <a:latin typeface="Atkinson Hyperlegible Bold" panose="020B0604020202020204" charset="0"/>
              </a:rPr>
              <a:t>facilitators</a:t>
            </a:r>
          </a:p>
          <a:p>
            <a:pPr marL="457200" indent="-457200">
              <a:spcAft>
                <a:spcPts val="1800"/>
              </a:spcAft>
              <a:buClr>
                <a:srgbClr val="119C94"/>
              </a:buClr>
              <a:buFont typeface="Arial" panose="020B0604020202020204" pitchFamily="34" charset="0"/>
              <a:buChar char="•"/>
            </a:pPr>
            <a:r>
              <a:rPr lang="en-US" sz="2800" dirty="0">
                <a:latin typeface="Atkinson Hyperlegible"/>
              </a:rPr>
              <a:t>Appoint and brief a </a:t>
            </a:r>
            <a:r>
              <a:rPr lang="en-US" sz="2800" b="1" dirty="0">
                <a:solidFill>
                  <a:srgbClr val="119C94"/>
                </a:solidFill>
                <a:latin typeface="Atkinson Hyperlegible Bold" panose="020B0604020202020204" charset="0"/>
              </a:rPr>
              <a:t>chair </a:t>
            </a:r>
          </a:p>
          <a:p>
            <a:pPr marL="457200" indent="-457200">
              <a:spcAft>
                <a:spcPts val="1800"/>
              </a:spcAft>
              <a:buClr>
                <a:srgbClr val="119C94"/>
              </a:buClr>
              <a:buFont typeface="Arial" panose="020B0604020202020204" pitchFamily="34" charset="0"/>
              <a:buChar char="•"/>
            </a:pPr>
            <a:r>
              <a:rPr lang="en-US" sz="2800" dirty="0">
                <a:latin typeface="Atkinson Hyperlegible"/>
              </a:rPr>
              <a:t>Identify and brief </a:t>
            </a:r>
            <a:r>
              <a:rPr lang="en-US" sz="2800" b="1" dirty="0">
                <a:solidFill>
                  <a:srgbClr val="119C94"/>
                </a:solidFill>
                <a:latin typeface="Atkinson Hyperlegible Bold" panose="020B0604020202020204" charset="0"/>
              </a:rPr>
              <a:t>note-takers </a:t>
            </a:r>
          </a:p>
        </p:txBody>
      </p:sp>
      <p:pic>
        <p:nvPicPr>
          <p:cNvPr id="15" name="Graphic 14" descr="Clipboard Partially Checked with solid fill">
            <a:extLst>
              <a:ext uri="{FF2B5EF4-FFF2-40B4-BE49-F238E27FC236}">
                <a16:creationId xmlns:a16="http://schemas.microsoft.com/office/drawing/2014/main" id="{AFE78EBB-3622-AC32-AE77-C5F909836B3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90600" y="4457700"/>
            <a:ext cx="4290276" cy="4290276"/>
          </a:xfrm>
          <a:prstGeom prst="rect">
            <a:avLst/>
          </a:prstGeom>
        </p:spPr>
      </p:pic>
      <p:sp>
        <p:nvSpPr>
          <p:cNvPr id="10" name="Slide Number Placeholder 9">
            <a:extLst>
              <a:ext uri="{FF2B5EF4-FFF2-40B4-BE49-F238E27FC236}">
                <a16:creationId xmlns:a16="http://schemas.microsoft.com/office/drawing/2014/main" id="{3E17AF13-85B3-CE2A-C316-06A18F63AD5D}"/>
              </a:ext>
            </a:extLst>
          </p:cNvPr>
          <p:cNvSpPr>
            <a:spLocks noGrp="1"/>
          </p:cNvSpPr>
          <p:nvPr>
            <p:ph type="sldNum" sz="quarter" idx="7"/>
          </p:nvPr>
        </p:nvSpPr>
        <p:spPr>
          <a:xfrm>
            <a:off x="13167360" y="9566910"/>
            <a:ext cx="4206240" cy="184666"/>
          </a:xfrm>
        </p:spPr>
        <p:txBody>
          <a:bodyPr/>
          <a:lstStyle/>
          <a:p>
            <a:fld id="{B6F15528-21DE-4FAA-801E-634DDDAF4B2B}" type="slidenum">
              <a:rPr lang="en-US" sz="1200" smtClean="0"/>
              <a:t>6</a:t>
            </a:fld>
            <a:endParaRPr lang="en-US" sz="1200" dirty="0"/>
          </a:p>
        </p:txBody>
      </p:sp>
    </p:spTree>
    <p:extLst>
      <p:ext uri="{BB962C8B-B14F-4D97-AF65-F5344CB8AC3E}">
        <p14:creationId xmlns:p14="http://schemas.microsoft.com/office/powerpoint/2010/main" val="6100835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Group 4">
            <a:extLst>
              <a:ext uri="{FF2B5EF4-FFF2-40B4-BE49-F238E27FC236}">
                <a16:creationId xmlns:a16="http://schemas.microsoft.com/office/drawing/2014/main" id="{717959A1-52EF-A33C-AE82-458F0395A1A7}"/>
              </a:ext>
            </a:extLst>
          </p:cNvPr>
          <p:cNvGrpSpPr/>
          <p:nvPr/>
        </p:nvGrpSpPr>
        <p:grpSpPr>
          <a:xfrm>
            <a:off x="-761999" y="-1382727"/>
            <a:ext cx="9906000" cy="2846669"/>
            <a:chOff x="0" y="0"/>
            <a:chExt cx="856633" cy="235066"/>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071DFDA3-6E63-DA4E-F72C-B3CFB259CAF6}"/>
                </a:ext>
              </a:extLst>
            </p:cNvPr>
            <p:cNvSpPr/>
            <p:nvPr/>
          </p:nvSpPr>
          <p:spPr>
            <a:xfrm>
              <a:off x="0" y="0"/>
              <a:ext cx="856633"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E652E32B-8FA7-2C35-8C6A-1561D72FF06C}"/>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C76E0F1B-3B95-F50F-F17F-A7612D3CCB67}"/>
              </a:ext>
            </a:extLst>
          </p:cNvPr>
          <p:cNvSpPr txBox="1"/>
          <p:nvPr/>
        </p:nvSpPr>
        <p:spPr>
          <a:xfrm>
            <a:off x="882316" y="433951"/>
            <a:ext cx="8618328" cy="602088"/>
          </a:xfrm>
          <a:prstGeom prst="rect">
            <a:avLst/>
          </a:prstGeom>
        </p:spPr>
        <p:txBody>
          <a:bodyPr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Participants</a:t>
            </a:r>
          </a:p>
        </p:txBody>
      </p:sp>
      <p:sp>
        <p:nvSpPr>
          <p:cNvPr id="7" name="Rectangle: Rounded Corners 6">
            <a:extLst>
              <a:ext uri="{FF2B5EF4-FFF2-40B4-BE49-F238E27FC236}">
                <a16:creationId xmlns:a16="http://schemas.microsoft.com/office/drawing/2014/main" id="{4ABBE172-90D8-FFE8-B87D-ACC8E7CE1753}"/>
              </a:ext>
            </a:extLst>
          </p:cNvPr>
          <p:cNvSpPr/>
          <p:nvPr/>
        </p:nvSpPr>
        <p:spPr>
          <a:xfrm>
            <a:off x="2743200" y="2382266"/>
            <a:ext cx="12877801" cy="961563"/>
          </a:xfrm>
          <a:prstGeom prst="roundRect">
            <a:avLst/>
          </a:prstGeom>
          <a:solidFill>
            <a:srgbClr val="C5E6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1" name="TextBox 10">
            <a:extLst>
              <a:ext uri="{FF2B5EF4-FFF2-40B4-BE49-F238E27FC236}">
                <a16:creationId xmlns:a16="http://schemas.microsoft.com/office/drawing/2014/main" id="{F0B97D4B-366C-56CF-9CFF-1025F3240D44}"/>
              </a:ext>
            </a:extLst>
          </p:cNvPr>
          <p:cNvSpPr txBox="1"/>
          <p:nvPr/>
        </p:nvSpPr>
        <p:spPr>
          <a:xfrm>
            <a:off x="2743201" y="2623011"/>
            <a:ext cx="12877800"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The stakeholder validation is </a:t>
            </a:r>
            <a:r>
              <a:rPr kumimoji="0" lang="en-US" sz="280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multisectoral</a:t>
            </a:r>
          </a:p>
        </p:txBody>
      </p:sp>
      <p:sp>
        <p:nvSpPr>
          <p:cNvPr id="9" name="TextBox 8">
            <a:extLst>
              <a:ext uri="{FF2B5EF4-FFF2-40B4-BE49-F238E27FC236}">
                <a16:creationId xmlns:a16="http://schemas.microsoft.com/office/drawing/2014/main" id="{E6CDCD00-95FA-BAD6-AD7E-465E57841484}"/>
              </a:ext>
            </a:extLst>
          </p:cNvPr>
          <p:cNvSpPr txBox="1"/>
          <p:nvPr/>
        </p:nvSpPr>
        <p:spPr>
          <a:xfrm>
            <a:off x="3657600" y="3828886"/>
            <a:ext cx="13716000" cy="5866221"/>
          </a:xfrm>
          <a:prstGeom prst="rect">
            <a:avLst/>
          </a:prstGeom>
          <a:noFill/>
        </p:spPr>
        <p:txBody>
          <a:bodyPr wrap="square">
            <a:spAutoFit/>
          </a:bodyPr>
          <a:lstStyle/>
          <a:p>
            <a:pPr marL="914400" lvl="1" indent="-457200">
              <a:lnSpc>
                <a:spcPct val="130000"/>
              </a:lnSpc>
              <a:spcAft>
                <a:spcPts val="600"/>
              </a:spcAft>
              <a:buClr>
                <a:srgbClr val="119C94"/>
              </a:buClr>
              <a:buBlip>
                <a:blip r:embed="rId3"/>
              </a:buBlip>
            </a:pPr>
            <a:r>
              <a:rPr lang="en-US" sz="32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Multiple sectors</a:t>
            </a:r>
          </a:p>
          <a:p>
            <a:pPr marL="1200150" lvl="2" indent="-285750">
              <a:buClr>
                <a:srgbClr val="119C94"/>
              </a:buClr>
              <a:buFont typeface="Arial" panose="020B0604020202020204" pitchFamily="34" charset="0"/>
              <a:buChar char="•"/>
            </a:pPr>
            <a:r>
              <a:rPr lang="en-US" sz="2800" dirty="0">
                <a:latin typeface="Atkinson Hyperlegible"/>
              </a:rPr>
              <a:t>Public health</a:t>
            </a:r>
          </a:p>
          <a:p>
            <a:pPr marL="1200150" lvl="2" indent="-285750">
              <a:buClr>
                <a:srgbClr val="119C94"/>
              </a:buClr>
              <a:buFont typeface="Arial" panose="020B0604020202020204" pitchFamily="34" charset="0"/>
              <a:buChar char="•"/>
            </a:pPr>
            <a:r>
              <a:rPr lang="en-US" sz="2800" dirty="0">
                <a:latin typeface="Atkinson Hyperlegible"/>
              </a:rPr>
              <a:t>Water, Hygiene, and Sanitation (WaSH)</a:t>
            </a:r>
          </a:p>
          <a:p>
            <a:pPr marL="1200150" lvl="2" indent="-285750">
              <a:buClr>
                <a:srgbClr val="119C94"/>
              </a:buClr>
              <a:buFont typeface="Arial" panose="020B0604020202020204" pitchFamily="34" charset="0"/>
              <a:buChar char="•"/>
            </a:pPr>
            <a:r>
              <a:rPr lang="en-US" sz="2800" dirty="0">
                <a:latin typeface="Atkinson Hyperlegible"/>
              </a:rPr>
              <a:t>Finance</a:t>
            </a:r>
          </a:p>
          <a:p>
            <a:pPr marL="1200150" lvl="2" indent="-285750">
              <a:buClr>
                <a:srgbClr val="119C94"/>
              </a:buClr>
              <a:buFont typeface="Arial" panose="020B0604020202020204" pitchFamily="34" charset="0"/>
              <a:buChar char="•"/>
            </a:pPr>
            <a:r>
              <a:rPr lang="en-US" sz="2800" dirty="0">
                <a:latin typeface="Atkinson Hyperlegible"/>
              </a:rPr>
              <a:t>Immunization</a:t>
            </a:r>
          </a:p>
          <a:p>
            <a:pPr marL="1200150" lvl="2" indent="-285750">
              <a:spcAft>
                <a:spcPts val="1800"/>
              </a:spcAft>
              <a:buClr>
                <a:srgbClr val="119C94"/>
              </a:buClr>
              <a:buFont typeface="Arial" panose="020B0604020202020204" pitchFamily="34" charset="0"/>
              <a:buChar char="•"/>
            </a:pPr>
            <a:r>
              <a:rPr lang="en-US" sz="2800" dirty="0">
                <a:latin typeface="Atkinson Hyperlegible"/>
              </a:rPr>
              <a:t>Etc</a:t>
            </a:r>
          </a:p>
          <a:p>
            <a:pPr marL="914400" lvl="1" indent="-457200">
              <a:lnSpc>
                <a:spcPct val="130000"/>
              </a:lnSpc>
              <a:spcAft>
                <a:spcPts val="600"/>
              </a:spcAft>
              <a:buClr>
                <a:srgbClr val="119C94"/>
              </a:buClr>
              <a:buBlip>
                <a:blip r:embed="rId3"/>
              </a:buBlip>
            </a:pPr>
            <a:r>
              <a:rPr lang="en-US" sz="32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Multiple levels</a:t>
            </a:r>
          </a:p>
          <a:p>
            <a:pPr marL="1371600" lvl="2" indent="-457200">
              <a:lnSpc>
                <a:spcPct val="130000"/>
              </a:lnSpc>
              <a:buClr>
                <a:srgbClr val="119C94"/>
              </a:buClr>
              <a:buFont typeface="Arial" panose="020B0604020202020204" pitchFamily="34" charset="0"/>
              <a:buChar char="•"/>
            </a:pPr>
            <a:r>
              <a:rPr lang="en-US" sz="2800" dirty="0">
                <a:latin typeface="Atkinson Hyperlegible"/>
              </a:rPr>
              <a:t>National</a:t>
            </a:r>
          </a:p>
          <a:p>
            <a:pPr marL="1371600" lvl="2" indent="-457200">
              <a:lnSpc>
                <a:spcPct val="130000"/>
              </a:lnSpc>
              <a:spcAft>
                <a:spcPts val="1800"/>
              </a:spcAft>
              <a:buClr>
                <a:srgbClr val="119C94"/>
              </a:buClr>
              <a:buFont typeface="Arial" panose="020B0604020202020204" pitchFamily="34" charset="0"/>
              <a:buChar char="•"/>
            </a:pPr>
            <a:r>
              <a:rPr lang="en-US" sz="2800" dirty="0">
                <a:latin typeface="Atkinson Hyperlegible"/>
              </a:rPr>
              <a:t>Sub-national</a:t>
            </a:r>
          </a:p>
          <a:p>
            <a:pPr marL="914400" lvl="1" indent="-457200">
              <a:lnSpc>
                <a:spcPct val="130000"/>
              </a:lnSpc>
              <a:spcAft>
                <a:spcPts val="600"/>
              </a:spcAft>
              <a:buClr>
                <a:srgbClr val="119C94"/>
              </a:buClr>
              <a:buBlip>
                <a:blip r:embed="rId3"/>
              </a:buBlip>
            </a:pPr>
            <a:r>
              <a:rPr lang="en-US" sz="32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Organizations and partners playing a role in cholera control</a:t>
            </a:r>
          </a:p>
        </p:txBody>
      </p:sp>
      <p:pic>
        <p:nvPicPr>
          <p:cNvPr id="12" name="Graphic 11" descr="Cheers with solid fill">
            <a:extLst>
              <a:ext uri="{FF2B5EF4-FFF2-40B4-BE49-F238E27FC236}">
                <a16:creationId xmlns:a16="http://schemas.microsoft.com/office/drawing/2014/main" id="{2DD5E946-0976-DA2D-E5F5-90243298014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14400" y="4991100"/>
            <a:ext cx="2970300" cy="2970300"/>
          </a:xfrm>
          <a:prstGeom prst="rect">
            <a:avLst/>
          </a:prstGeom>
        </p:spPr>
      </p:pic>
      <p:sp>
        <p:nvSpPr>
          <p:cNvPr id="13" name="Slide Number Placeholder 12">
            <a:extLst>
              <a:ext uri="{FF2B5EF4-FFF2-40B4-BE49-F238E27FC236}">
                <a16:creationId xmlns:a16="http://schemas.microsoft.com/office/drawing/2014/main" id="{D6A86188-139F-C4E1-5932-21ACA077292A}"/>
              </a:ext>
            </a:extLst>
          </p:cNvPr>
          <p:cNvSpPr>
            <a:spLocks noGrp="1"/>
          </p:cNvSpPr>
          <p:nvPr>
            <p:ph type="sldNum" sz="quarter" idx="7"/>
          </p:nvPr>
        </p:nvSpPr>
        <p:spPr>
          <a:xfrm>
            <a:off x="13167360" y="9566910"/>
            <a:ext cx="4206240" cy="184666"/>
          </a:xfrm>
        </p:spPr>
        <p:txBody>
          <a:bodyPr/>
          <a:lstStyle/>
          <a:p>
            <a:fld id="{B6F15528-21DE-4FAA-801E-634DDDAF4B2B}" type="slidenum">
              <a:rPr lang="en-US" sz="1200" smtClean="0"/>
              <a:t>7</a:t>
            </a:fld>
            <a:endParaRPr lang="en-US" sz="1200" dirty="0"/>
          </a:p>
        </p:txBody>
      </p:sp>
    </p:spTree>
    <p:extLst>
      <p:ext uri="{BB962C8B-B14F-4D97-AF65-F5344CB8AC3E}">
        <p14:creationId xmlns:p14="http://schemas.microsoft.com/office/powerpoint/2010/main" val="14056050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7518A82-0C13-05EA-CF8A-C5276A1EA494}"/>
              </a:ext>
            </a:extLst>
          </p:cNvPr>
          <p:cNvPicPr>
            <a:picLocks noChangeAspect="1"/>
          </p:cNvPicPr>
          <p:nvPr/>
        </p:nvPicPr>
        <p:blipFill>
          <a:blip r:embed="rId3"/>
          <a:stretch>
            <a:fillRect/>
          </a:stretch>
        </p:blipFill>
        <p:spPr>
          <a:xfrm>
            <a:off x="12396892" y="98382"/>
            <a:ext cx="5662508" cy="1651565"/>
          </a:xfrm>
          <a:prstGeom prst="rect">
            <a:avLst/>
          </a:prstGeom>
        </p:spPr>
      </p:pic>
      <p:grpSp>
        <p:nvGrpSpPr>
          <p:cNvPr id="3" name="Group 4">
            <a:extLst>
              <a:ext uri="{FF2B5EF4-FFF2-40B4-BE49-F238E27FC236}">
                <a16:creationId xmlns:a16="http://schemas.microsoft.com/office/drawing/2014/main" id="{717959A1-52EF-A33C-AE82-458F0395A1A7}"/>
              </a:ext>
            </a:extLst>
          </p:cNvPr>
          <p:cNvGrpSpPr/>
          <p:nvPr/>
        </p:nvGrpSpPr>
        <p:grpSpPr>
          <a:xfrm>
            <a:off x="-781253" y="-1382727"/>
            <a:ext cx="9925254" cy="2846669"/>
            <a:chOff x="0" y="0"/>
            <a:chExt cx="856633" cy="235066"/>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071DFDA3-6E63-DA4E-F72C-B3CFB259CAF6}"/>
                </a:ext>
              </a:extLst>
            </p:cNvPr>
            <p:cNvSpPr/>
            <p:nvPr/>
          </p:nvSpPr>
          <p:spPr>
            <a:xfrm>
              <a:off x="0" y="0"/>
              <a:ext cx="856633"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E652E32B-8FA7-2C35-8C6A-1561D72FF06C}"/>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C76E0F1B-3B95-F50F-F17F-A7612D3CCB67}"/>
              </a:ext>
            </a:extLst>
          </p:cNvPr>
          <p:cNvSpPr txBox="1"/>
          <p:nvPr/>
        </p:nvSpPr>
        <p:spPr>
          <a:xfrm>
            <a:off x="845192" y="506893"/>
            <a:ext cx="9925255" cy="602088"/>
          </a:xfrm>
          <a:prstGeom prst="rect">
            <a:avLst/>
          </a:prstGeom>
        </p:spPr>
        <p:txBody>
          <a:bodyPr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Example of agenda</a:t>
            </a:r>
          </a:p>
        </p:txBody>
      </p:sp>
      <p:sp>
        <p:nvSpPr>
          <p:cNvPr id="7" name="Rectangle: Rounded Corners 6">
            <a:extLst>
              <a:ext uri="{FF2B5EF4-FFF2-40B4-BE49-F238E27FC236}">
                <a16:creationId xmlns:a16="http://schemas.microsoft.com/office/drawing/2014/main" id="{4ABBE172-90D8-FFE8-B87D-ACC8E7CE1753}"/>
              </a:ext>
            </a:extLst>
          </p:cNvPr>
          <p:cNvSpPr/>
          <p:nvPr/>
        </p:nvSpPr>
        <p:spPr>
          <a:xfrm>
            <a:off x="2027321" y="2415040"/>
            <a:ext cx="14439900" cy="961563"/>
          </a:xfrm>
          <a:prstGeom prst="roundRect">
            <a:avLst/>
          </a:prstGeom>
          <a:solidFill>
            <a:srgbClr val="C5E6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1" name="TextBox 10">
            <a:extLst>
              <a:ext uri="{FF2B5EF4-FFF2-40B4-BE49-F238E27FC236}">
                <a16:creationId xmlns:a16="http://schemas.microsoft.com/office/drawing/2014/main" id="{F0B97D4B-366C-56CF-9CFF-1025F3240D44}"/>
              </a:ext>
            </a:extLst>
          </p:cNvPr>
          <p:cNvSpPr txBox="1"/>
          <p:nvPr/>
        </p:nvSpPr>
        <p:spPr>
          <a:xfrm>
            <a:off x="1820778" y="2659553"/>
            <a:ext cx="14439899"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Day 1</a:t>
            </a:r>
            <a:r>
              <a:rPr lang="en-US" sz="32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 </a:t>
            </a:r>
            <a:r>
              <a:rPr kumimoji="0" lang="en-US" sz="3200" i="0" u="none" strike="noStrike" kern="1200" cap="none" spc="0" normalizeH="0" noProof="0" dirty="0">
                <a:ln>
                  <a:noFill/>
                </a:ln>
                <a:solidFill>
                  <a:schemeClr val="tx1">
                    <a:lumMod val="95000"/>
                    <a:lumOff val="5000"/>
                  </a:schemeClr>
                </a:solidFill>
                <a:effectLst/>
                <a:uLnTx/>
                <a:uFillTx/>
                <a:latin typeface="ADLaM Display" panose="02010000000000000000" pitchFamily="2" charset="0"/>
                <a:ea typeface="ADLaM Display" panose="02010000000000000000" pitchFamily="2" charset="0"/>
                <a:cs typeface="ADLaM Display" panose="02010000000000000000" pitchFamily="2" charset="0"/>
              </a:rPr>
              <a:t> Set the scene</a:t>
            </a:r>
            <a:endParaRPr kumimoji="0" lang="en-US" sz="3200" i="0" u="none" strike="noStrike" kern="1200" cap="none" spc="0" normalizeH="0" baseline="0" noProof="0" dirty="0">
              <a:ln>
                <a:noFill/>
              </a:ln>
              <a:solidFill>
                <a:schemeClr val="tx1">
                  <a:lumMod val="95000"/>
                  <a:lumOff val="5000"/>
                </a:schemeClr>
              </a:solidFill>
              <a:effectLst/>
              <a:uLnTx/>
              <a:uFillTx/>
              <a:latin typeface="ADLaM Display" panose="02010000000000000000" pitchFamily="2" charset="0"/>
              <a:ea typeface="ADLaM Display" panose="02010000000000000000" pitchFamily="2" charset="0"/>
              <a:cs typeface="ADLaM Display" panose="02010000000000000000" pitchFamily="2" charset="0"/>
            </a:endParaRPr>
          </a:p>
        </p:txBody>
      </p:sp>
      <p:sp>
        <p:nvSpPr>
          <p:cNvPr id="8" name="TextBox 7">
            <a:extLst>
              <a:ext uri="{FF2B5EF4-FFF2-40B4-BE49-F238E27FC236}">
                <a16:creationId xmlns:a16="http://schemas.microsoft.com/office/drawing/2014/main" id="{CE8DEBC9-4296-43DF-D8BC-1512BE1BBA87}"/>
              </a:ext>
            </a:extLst>
          </p:cNvPr>
          <p:cNvSpPr txBox="1"/>
          <p:nvPr/>
        </p:nvSpPr>
        <p:spPr>
          <a:xfrm>
            <a:off x="2687053" y="3823692"/>
            <a:ext cx="15087600" cy="3524042"/>
          </a:xfrm>
          <a:prstGeom prst="rect">
            <a:avLst/>
          </a:prstGeom>
          <a:noFill/>
        </p:spPr>
        <p:txBody>
          <a:bodyPr wrap="square" rtlCol="0">
            <a:spAutoFit/>
          </a:bodyPr>
          <a:lstStyle/>
          <a:p>
            <a:pPr marL="457200" indent="-457200">
              <a:spcAft>
                <a:spcPts val="1800"/>
              </a:spcAft>
              <a:buClr>
                <a:srgbClr val="4DB1A9"/>
              </a:buClr>
              <a:buFont typeface="Arial" panose="020B0604020202020204" pitchFamily="34" charset="0"/>
              <a:buChar char="•"/>
            </a:pPr>
            <a:r>
              <a:rPr lang="en-US" sz="32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Welcome and introduction / icebreaker</a:t>
            </a:r>
          </a:p>
          <a:p>
            <a:pPr marL="457200" indent="-457200">
              <a:spcAft>
                <a:spcPts val="1800"/>
              </a:spcAft>
              <a:buClr>
                <a:srgbClr val="4DB1A9"/>
              </a:buClr>
              <a:buFont typeface="Arial" panose="020B0604020202020204" pitchFamily="34" charset="0"/>
              <a:buChar char="•"/>
            </a:pPr>
            <a:r>
              <a:rPr lang="en-US" sz="32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Opening remarks </a:t>
            </a:r>
          </a:p>
          <a:p>
            <a:pPr marL="457200" indent="-457200">
              <a:spcAft>
                <a:spcPts val="600"/>
              </a:spcAft>
              <a:buClr>
                <a:srgbClr val="4DB1A9"/>
              </a:buClr>
              <a:buFont typeface="Arial" panose="020B0604020202020204" pitchFamily="34" charset="0"/>
              <a:buChar char="•"/>
            </a:pPr>
            <a:r>
              <a:rPr lang="en-US" sz="32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Update on cholera in the country</a:t>
            </a:r>
          </a:p>
          <a:p>
            <a:pPr marL="914400" lvl="1" indent="-457200">
              <a:buClr>
                <a:srgbClr val="4DB1A9"/>
              </a:buClr>
              <a:buFont typeface="Courier New" panose="02070309020205020404" pitchFamily="49" charset="0"/>
              <a:buChar char="o"/>
            </a:pPr>
            <a:r>
              <a:rPr lang="en-US" sz="2800" dirty="0">
                <a:latin typeface="Atkinson Hyperlegible" panose="020B0604020202020204" charset="0"/>
              </a:rPr>
              <a:t>Epidemiological situation</a:t>
            </a:r>
          </a:p>
          <a:p>
            <a:pPr marL="914400" lvl="1" indent="-457200">
              <a:buClr>
                <a:srgbClr val="4DB1A9"/>
              </a:buClr>
              <a:buFont typeface="Courier New" panose="02070309020205020404" pitchFamily="49" charset="0"/>
              <a:buChar char="o"/>
            </a:pPr>
            <a:r>
              <a:rPr lang="en-US" sz="2800" dirty="0">
                <a:latin typeface="Atkinson Hyperlegible" panose="020B0604020202020204" charset="0"/>
              </a:rPr>
              <a:t>Strategies to control cholera - Progress &amp; challenges</a:t>
            </a:r>
          </a:p>
          <a:p>
            <a:pPr marL="914400" lvl="1" indent="-457200">
              <a:spcAft>
                <a:spcPts val="1800"/>
              </a:spcAft>
              <a:buClr>
                <a:srgbClr val="4DB1A9"/>
              </a:buClr>
              <a:buFont typeface="Courier New" panose="02070309020205020404" pitchFamily="49" charset="0"/>
              <a:buChar char="o"/>
            </a:pPr>
            <a:r>
              <a:rPr lang="en-US" sz="2800" dirty="0">
                <a:latin typeface="Atkinson Hyperlegible" panose="020B0604020202020204" charset="0"/>
              </a:rPr>
              <a:t>Updates from cholera prevention &amp; control pillars</a:t>
            </a:r>
          </a:p>
        </p:txBody>
      </p:sp>
      <p:sp>
        <p:nvSpPr>
          <p:cNvPr id="10" name="TextBox 9">
            <a:extLst>
              <a:ext uri="{FF2B5EF4-FFF2-40B4-BE49-F238E27FC236}">
                <a16:creationId xmlns:a16="http://schemas.microsoft.com/office/drawing/2014/main" id="{11DDDC75-33C9-64B8-F218-B1E68F55F4E8}"/>
              </a:ext>
            </a:extLst>
          </p:cNvPr>
          <p:cNvSpPr txBox="1"/>
          <p:nvPr/>
        </p:nvSpPr>
        <p:spPr>
          <a:xfrm>
            <a:off x="12611024" y="534101"/>
            <a:ext cx="5204089" cy="646331"/>
          </a:xfrm>
          <a:prstGeom prst="rect">
            <a:avLst/>
          </a:prstGeom>
          <a:noFill/>
        </p:spPr>
        <p:txBody>
          <a:bodyPr wrap="square">
            <a:spAutoFit/>
          </a:bodyPr>
          <a:lstStyle/>
          <a:p>
            <a:pPr algn="ctr"/>
            <a:r>
              <a:rPr lang="en-US" sz="3600" b="1" dirty="0">
                <a:solidFill>
                  <a:schemeClr val="bg2">
                    <a:lumMod val="25000"/>
                  </a:schemeClr>
                </a:solidFill>
                <a:latin typeface="Cavolini" panose="03000502040302020204" pitchFamily="66" charset="0"/>
                <a:cs typeface="Cavolini" panose="03000502040302020204" pitchFamily="66" charset="0"/>
              </a:rPr>
              <a:t>Indicative only</a:t>
            </a:r>
          </a:p>
        </p:txBody>
      </p:sp>
      <p:sp>
        <p:nvSpPr>
          <p:cNvPr id="15" name="TextBox 14">
            <a:extLst>
              <a:ext uri="{FF2B5EF4-FFF2-40B4-BE49-F238E27FC236}">
                <a16:creationId xmlns:a16="http://schemas.microsoft.com/office/drawing/2014/main" id="{04B36EC5-A2E6-AFD4-D7FF-2DE01D186036}"/>
              </a:ext>
            </a:extLst>
          </p:cNvPr>
          <p:cNvSpPr txBox="1"/>
          <p:nvPr/>
        </p:nvSpPr>
        <p:spPr>
          <a:xfrm>
            <a:off x="2687052" y="7313645"/>
            <a:ext cx="14439899" cy="584775"/>
          </a:xfrm>
          <a:prstGeom prst="rect">
            <a:avLst/>
          </a:prstGeom>
          <a:noFill/>
        </p:spPr>
        <p:txBody>
          <a:bodyPr wrap="square">
            <a:spAutoFit/>
          </a:bodyPr>
          <a:lstStyle/>
          <a:p>
            <a:pPr marL="457200" indent="-457200">
              <a:spcAft>
                <a:spcPts val="1800"/>
              </a:spcAft>
              <a:buClr>
                <a:srgbClr val="4DB1A9"/>
              </a:buClr>
              <a:buFont typeface="Arial" panose="020B0604020202020204" pitchFamily="34" charset="0"/>
              <a:buChar char="•"/>
              <a:defRPr/>
            </a:pPr>
            <a:r>
              <a:rPr lang="en-US" sz="32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GTFCC method to identify PAMIs for cholera control</a:t>
            </a:r>
          </a:p>
        </p:txBody>
      </p:sp>
      <p:sp>
        <p:nvSpPr>
          <p:cNvPr id="19" name="TextBox 18">
            <a:extLst>
              <a:ext uri="{FF2B5EF4-FFF2-40B4-BE49-F238E27FC236}">
                <a16:creationId xmlns:a16="http://schemas.microsoft.com/office/drawing/2014/main" id="{8BEC80F9-F532-F4D8-0AD9-81BC927BE3A6}"/>
              </a:ext>
            </a:extLst>
          </p:cNvPr>
          <p:cNvSpPr txBox="1"/>
          <p:nvPr/>
        </p:nvSpPr>
        <p:spPr>
          <a:xfrm>
            <a:off x="2687052" y="8137179"/>
            <a:ext cx="13250779" cy="1954381"/>
          </a:xfrm>
          <a:prstGeom prst="rect">
            <a:avLst/>
          </a:prstGeom>
          <a:noFill/>
        </p:spPr>
        <p:txBody>
          <a:bodyPr wrap="square">
            <a:spAutoFit/>
          </a:bodyPr>
          <a:lstStyle/>
          <a:p>
            <a:pPr marL="457200" marR="0" lvl="0" indent="-457200" fontAlgn="auto">
              <a:lnSpc>
                <a:spcPct val="100000"/>
              </a:lnSpc>
              <a:spcBef>
                <a:spcPts val="0"/>
              </a:spcBef>
              <a:spcAft>
                <a:spcPts val="600"/>
              </a:spcAft>
              <a:buClr>
                <a:srgbClr val="4DB1A9"/>
              </a:buClr>
              <a:buSzTx/>
              <a:buFont typeface="Arial" panose="020B0604020202020204" pitchFamily="34" charset="0"/>
              <a:buChar char="•"/>
              <a:tabLst/>
              <a:defRPr/>
            </a:pPr>
            <a:r>
              <a:rPr lang="en-US" sz="32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Outcomes of the data driven PAMI identification phase</a:t>
            </a:r>
          </a:p>
          <a:p>
            <a:pPr marL="914400" marR="0" lvl="1" indent="-457200" algn="l" defTabSz="914400" rtl="0" eaLnBrk="1" fontAlgn="auto" latinLnBrk="0" hangingPunct="1">
              <a:lnSpc>
                <a:spcPct val="100000"/>
              </a:lnSpc>
              <a:spcBef>
                <a:spcPts val="0"/>
              </a:spcBef>
              <a:spcAft>
                <a:spcPts val="0"/>
              </a:spcAft>
              <a:buClr>
                <a:srgbClr val="4DB1A9"/>
              </a:buClr>
              <a:buSzTx/>
              <a:buFont typeface="Courier New" panose="02070309020205020404" pitchFamily="49" charset="0"/>
              <a:buChar char="o"/>
              <a:tabLst/>
              <a:defRPr/>
            </a:pPr>
            <a:r>
              <a:rPr lang="en-US" sz="2800" dirty="0">
                <a:solidFill>
                  <a:prstClr val="black"/>
                </a:solidFill>
                <a:latin typeface="Atkinson Hyperlegible" panose="020B0604020202020204" charset="0"/>
              </a:rPr>
              <a:t>P</a:t>
            </a:r>
            <a:r>
              <a:rPr kumimoji="0" lang="en-US" sz="2800" b="0" i="0" u="none" strike="noStrike" kern="1200" cap="none" spc="0" normalizeH="0" baseline="0" noProof="0" dirty="0" err="1">
                <a:ln>
                  <a:noFill/>
                </a:ln>
                <a:solidFill>
                  <a:prstClr val="black"/>
                </a:solidFill>
                <a:effectLst/>
                <a:uLnTx/>
                <a:uFillTx/>
                <a:latin typeface="Atkinson Hyperlegible" panose="020B0604020202020204" charset="0"/>
                <a:ea typeface="+mn-ea"/>
                <a:cs typeface="+mn-cs"/>
              </a:rPr>
              <a:t>riority</a:t>
            </a: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 index</a:t>
            </a:r>
          </a:p>
          <a:p>
            <a:pPr marL="914400" marR="0" lvl="1" indent="-457200" algn="l" defTabSz="914400" rtl="0" eaLnBrk="1" fontAlgn="auto" latinLnBrk="0" hangingPunct="1">
              <a:lnSpc>
                <a:spcPct val="100000"/>
              </a:lnSpc>
              <a:spcBef>
                <a:spcPts val="0"/>
              </a:spcBef>
              <a:spcAft>
                <a:spcPts val="0"/>
              </a:spcAft>
              <a:buClr>
                <a:srgbClr val="4DB1A9"/>
              </a:buClr>
              <a:buSzTx/>
              <a:buFont typeface="Courier New" panose="02070309020205020404" pitchFamily="49" charset="0"/>
              <a:buChar char="o"/>
              <a:tabLst/>
              <a:defRPr/>
            </a:pPr>
            <a:r>
              <a:rPr lang="en-US" sz="2800" dirty="0">
                <a:solidFill>
                  <a:prstClr val="black"/>
                </a:solidFill>
                <a:latin typeface="Atkinson Hyperlegible" panose="020B0604020202020204" charset="0"/>
              </a:rPr>
              <a:t>A</a:t>
            </a:r>
            <a:r>
              <a:rPr kumimoji="0" lang="en-US" sz="2800" b="0" i="0" u="none" strike="noStrike" kern="1200" cap="none" spc="0" normalizeH="0" baseline="0" noProof="0" dirty="0" err="1">
                <a:ln>
                  <a:noFill/>
                </a:ln>
                <a:solidFill>
                  <a:prstClr val="black"/>
                </a:solidFill>
                <a:effectLst/>
                <a:uLnTx/>
                <a:uFillTx/>
                <a:latin typeface="Atkinson Hyperlegible" panose="020B0604020202020204" charset="0"/>
                <a:ea typeface="+mn-ea"/>
                <a:cs typeface="+mn-cs"/>
              </a:rPr>
              <a:t>dditional</a:t>
            </a: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 PAMIs and vulnerability factors</a:t>
            </a:r>
          </a:p>
          <a:p>
            <a:pPr marL="914400" marR="0" lvl="1" indent="-457200" algn="l" defTabSz="914400" rtl="0" eaLnBrk="1" fontAlgn="auto" latinLnBrk="0" hangingPunct="1">
              <a:lnSpc>
                <a:spcPct val="100000"/>
              </a:lnSpc>
              <a:spcBef>
                <a:spcPts val="0"/>
              </a:spcBef>
              <a:spcAft>
                <a:spcPts val="0"/>
              </a:spcAft>
              <a:buClr>
                <a:srgbClr val="4DB1A9"/>
              </a:buClr>
              <a:buSzTx/>
              <a:buFont typeface="Courier New" panose="02070309020205020404" pitchFamily="49" charset="0"/>
              <a:buChar char="o"/>
              <a:tabLst/>
              <a:defRPr/>
            </a:pP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Key findings and limitations</a:t>
            </a:r>
          </a:p>
        </p:txBody>
      </p:sp>
      <p:sp>
        <p:nvSpPr>
          <p:cNvPr id="14" name="Slide Number Placeholder 13">
            <a:extLst>
              <a:ext uri="{FF2B5EF4-FFF2-40B4-BE49-F238E27FC236}">
                <a16:creationId xmlns:a16="http://schemas.microsoft.com/office/drawing/2014/main" id="{3D529D92-2578-2171-E4D8-5E3AF529803A}"/>
              </a:ext>
            </a:extLst>
          </p:cNvPr>
          <p:cNvSpPr>
            <a:spLocks noGrp="1"/>
          </p:cNvSpPr>
          <p:nvPr>
            <p:ph type="sldNum" sz="quarter" idx="7"/>
          </p:nvPr>
        </p:nvSpPr>
        <p:spPr>
          <a:xfrm>
            <a:off x="13167360" y="9566910"/>
            <a:ext cx="4206240" cy="184666"/>
          </a:xfrm>
        </p:spPr>
        <p:txBody>
          <a:bodyPr/>
          <a:lstStyle/>
          <a:p>
            <a:fld id="{B6F15528-21DE-4FAA-801E-634DDDAF4B2B}" type="slidenum">
              <a:rPr lang="en-US" sz="1200" smtClean="0"/>
              <a:t>8</a:t>
            </a:fld>
            <a:endParaRPr lang="en-US" sz="1200"/>
          </a:p>
        </p:txBody>
      </p:sp>
    </p:spTree>
    <p:extLst>
      <p:ext uri="{BB962C8B-B14F-4D97-AF65-F5344CB8AC3E}">
        <p14:creationId xmlns:p14="http://schemas.microsoft.com/office/powerpoint/2010/main" val="4590894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Group 4">
            <a:extLst>
              <a:ext uri="{FF2B5EF4-FFF2-40B4-BE49-F238E27FC236}">
                <a16:creationId xmlns:a16="http://schemas.microsoft.com/office/drawing/2014/main" id="{717959A1-52EF-A33C-AE82-458F0395A1A7}"/>
              </a:ext>
            </a:extLst>
          </p:cNvPr>
          <p:cNvGrpSpPr/>
          <p:nvPr/>
        </p:nvGrpSpPr>
        <p:grpSpPr>
          <a:xfrm>
            <a:off x="-403289" y="-1382727"/>
            <a:ext cx="9318689" cy="2846669"/>
            <a:chOff x="0" y="0"/>
            <a:chExt cx="856633" cy="235066"/>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071DFDA3-6E63-DA4E-F72C-B3CFB259CAF6}"/>
                </a:ext>
              </a:extLst>
            </p:cNvPr>
            <p:cNvSpPr/>
            <p:nvPr/>
          </p:nvSpPr>
          <p:spPr>
            <a:xfrm>
              <a:off x="0" y="0"/>
              <a:ext cx="856633"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E652E32B-8FA7-2C35-8C6A-1561D72FF06C}"/>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C76E0F1B-3B95-F50F-F17F-A7612D3CCB67}"/>
              </a:ext>
            </a:extLst>
          </p:cNvPr>
          <p:cNvSpPr txBox="1"/>
          <p:nvPr/>
        </p:nvSpPr>
        <p:spPr>
          <a:xfrm>
            <a:off x="819973" y="502557"/>
            <a:ext cx="9581327" cy="602088"/>
          </a:xfrm>
          <a:prstGeom prst="rect">
            <a:avLst/>
          </a:prstGeom>
        </p:spPr>
        <p:txBody>
          <a:bodyPr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Example of agenda</a:t>
            </a:r>
          </a:p>
        </p:txBody>
      </p:sp>
      <p:sp>
        <p:nvSpPr>
          <p:cNvPr id="7" name="Rectangle: Rounded Corners 6">
            <a:extLst>
              <a:ext uri="{FF2B5EF4-FFF2-40B4-BE49-F238E27FC236}">
                <a16:creationId xmlns:a16="http://schemas.microsoft.com/office/drawing/2014/main" id="{4ABBE172-90D8-FFE8-B87D-ACC8E7CE1753}"/>
              </a:ext>
            </a:extLst>
          </p:cNvPr>
          <p:cNvSpPr/>
          <p:nvPr/>
        </p:nvSpPr>
        <p:spPr>
          <a:xfrm>
            <a:off x="2743200" y="2382266"/>
            <a:ext cx="12877801" cy="961563"/>
          </a:xfrm>
          <a:prstGeom prst="roundRect">
            <a:avLst/>
          </a:prstGeom>
          <a:solidFill>
            <a:srgbClr val="C5E6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1" name="TextBox 10">
            <a:extLst>
              <a:ext uri="{FF2B5EF4-FFF2-40B4-BE49-F238E27FC236}">
                <a16:creationId xmlns:a16="http://schemas.microsoft.com/office/drawing/2014/main" id="{F0B97D4B-366C-56CF-9CFF-1025F3240D44}"/>
              </a:ext>
            </a:extLst>
          </p:cNvPr>
          <p:cNvSpPr txBox="1"/>
          <p:nvPr/>
        </p:nvSpPr>
        <p:spPr>
          <a:xfrm>
            <a:off x="2743201" y="2623011"/>
            <a:ext cx="12877800" cy="584775"/>
          </a:xfrm>
          <a:prstGeom prst="rect">
            <a:avLst/>
          </a:prstGeom>
          <a:noFill/>
        </p:spPr>
        <p:txBody>
          <a:bodyPr wrap="square">
            <a:spAutoFit/>
          </a:bodyPr>
          <a:lstStyle/>
          <a:p>
            <a:pPr algn="ctr">
              <a:defRPr/>
            </a:pPr>
            <a:r>
              <a:rPr lang="en-US" sz="32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Day 2. </a:t>
            </a:r>
            <a:r>
              <a:rPr lang="en-US" sz="3200" dirty="0">
                <a:solidFill>
                  <a:schemeClr val="tx1">
                    <a:lumMod val="95000"/>
                    <a:lumOff val="5000"/>
                  </a:schemeClr>
                </a:solidFill>
                <a:latin typeface="ADLaM Display" panose="02010000000000000000" pitchFamily="2" charset="0"/>
                <a:ea typeface="ADLaM Display" panose="02010000000000000000" pitchFamily="2" charset="0"/>
                <a:cs typeface="ADLaM Display" panose="02010000000000000000" pitchFamily="2" charset="0"/>
              </a:rPr>
              <a:t> Discuss the list of PAMIs in a participative manner</a:t>
            </a:r>
          </a:p>
        </p:txBody>
      </p:sp>
      <p:sp>
        <p:nvSpPr>
          <p:cNvPr id="8" name="TextBox 7">
            <a:extLst>
              <a:ext uri="{FF2B5EF4-FFF2-40B4-BE49-F238E27FC236}">
                <a16:creationId xmlns:a16="http://schemas.microsoft.com/office/drawing/2014/main" id="{44A7882D-7BB0-8BC8-60AF-C73291E41789}"/>
              </a:ext>
            </a:extLst>
          </p:cNvPr>
          <p:cNvSpPr txBox="1"/>
          <p:nvPr/>
        </p:nvSpPr>
        <p:spPr>
          <a:xfrm>
            <a:off x="2743200" y="4287283"/>
            <a:ext cx="14173200" cy="2031325"/>
          </a:xfrm>
          <a:prstGeom prst="rect">
            <a:avLst/>
          </a:prstGeom>
          <a:noFill/>
        </p:spPr>
        <p:txBody>
          <a:bodyPr wrap="square" rtlCol="0">
            <a:spAutoFit/>
          </a:bodyPr>
          <a:lstStyle/>
          <a:p>
            <a:pPr marL="457200" indent="-457200">
              <a:spcAft>
                <a:spcPts val="600"/>
              </a:spcAft>
              <a:buClr>
                <a:srgbClr val="4DB1A9"/>
              </a:buClr>
              <a:buFont typeface="Arial" panose="020B0604020202020204" pitchFamily="34" charset="0"/>
              <a:buChar char="•"/>
            </a:pPr>
            <a:r>
              <a:rPr lang="en-US" sz="32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Priority index threshold</a:t>
            </a:r>
          </a:p>
          <a:p>
            <a:pPr marL="914400" lvl="1" indent="-457200">
              <a:spcAft>
                <a:spcPts val="300"/>
              </a:spcAft>
              <a:buClr>
                <a:srgbClr val="4DB1A9"/>
              </a:buClr>
              <a:buFont typeface="Courier New" panose="02070309020205020404" pitchFamily="49" charset="0"/>
              <a:buChar char="o"/>
            </a:pPr>
            <a:r>
              <a:rPr lang="en-US" sz="2800" dirty="0">
                <a:latin typeface="Atkinson Hyperlegible" panose="020B0604020202020204" charset="0"/>
              </a:rPr>
              <a:t>Plenary session to introduce scenarios for setting the threshold</a:t>
            </a:r>
          </a:p>
          <a:p>
            <a:pPr marL="914400" lvl="1" indent="-457200">
              <a:spcAft>
                <a:spcPts val="300"/>
              </a:spcAft>
              <a:buClr>
                <a:srgbClr val="4DB1A9"/>
              </a:buClr>
              <a:buFont typeface="Courier New" panose="02070309020205020404" pitchFamily="49" charset="0"/>
              <a:buChar char="o"/>
            </a:pPr>
            <a:r>
              <a:rPr lang="en-US" sz="2800" dirty="0">
                <a:solidFill>
                  <a:srgbClr val="009999"/>
                </a:solidFill>
                <a:latin typeface="Atkinson Hyperlegible Bold" panose="020B0604020202020204" charset="0"/>
              </a:rPr>
              <a:t>Group sessions </a:t>
            </a:r>
            <a:r>
              <a:rPr lang="en-US" sz="2800" dirty="0">
                <a:latin typeface="Atkinson Hyperlegible" panose="020B0604020202020204" charset="0"/>
              </a:rPr>
              <a:t>to assess the scenarios</a:t>
            </a:r>
          </a:p>
          <a:p>
            <a:pPr marL="914400" lvl="1" indent="-457200">
              <a:spcAft>
                <a:spcPts val="2400"/>
              </a:spcAft>
              <a:buClr>
                <a:srgbClr val="4DB1A9"/>
              </a:buClr>
              <a:buFont typeface="Courier New" panose="02070309020205020404" pitchFamily="49" charset="0"/>
              <a:buChar char="o"/>
            </a:pPr>
            <a:r>
              <a:rPr lang="en-US" sz="2800" dirty="0">
                <a:latin typeface="Atkinson Hyperlegible" panose="020B0604020202020204" charset="0"/>
              </a:rPr>
              <a:t>Plenary reporting from each group </a:t>
            </a:r>
          </a:p>
        </p:txBody>
      </p:sp>
      <p:pic>
        <p:nvPicPr>
          <p:cNvPr id="9" name="Picture 8">
            <a:extLst>
              <a:ext uri="{FF2B5EF4-FFF2-40B4-BE49-F238E27FC236}">
                <a16:creationId xmlns:a16="http://schemas.microsoft.com/office/drawing/2014/main" id="{653768D7-666A-3C75-1B19-1F7D33DE14C9}"/>
              </a:ext>
            </a:extLst>
          </p:cNvPr>
          <p:cNvPicPr>
            <a:picLocks noChangeAspect="1"/>
          </p:cNvPicPr>
          <p:nvPr/>
        </p:nvPicPr>
        <p:blipFill>
          <a:blip r:embed="rId3"/>
          <a:stretch>
            <a:fillRect/>
          </a:stretch>
        </p:blipFill>
        <p:spPr>
          <a:xfrm>
            <a:off x="12484946" y="91890"/>
            <a:ext cx="5662508" cy="1651565"/>
          </a:xfrm>
          <a:prstGeom prst="rect">
            <a:avLst/>
          </a:prstGeom>
        </p:spPr>
      </p:pic>
      <p:sp>
        <p:nvSpPr>
          <p:cNvPr id="10" name="TextBox 9">
            <a:extLst>
              <a:ext uri="{FF2B5EF4-FFF2-40B4-BE49-F238E27FC236}">
                <a16:creationId xmlns:a16="http://schemas.microsoft.com/office/drawing/2014/main" id="{E81C41EA-4861-97C1-27E0-50568AAD975A}"/>
              </a:ext>
            </a:extLst>
          </p:cNvPr>
          <p:cNvSpPr txBox="1"/>
          <p:nvPr/>
        </p:nvSpPr>
        <p:spPr>
          <a:xfrm>
            <a:off x="12825841" y="527747"/>
            <a:ext cx="5049253" cy="646331"/>
          </a:xfrm>
          <a:prstGeom prst="rect">
            <a:avLst/>
          </a:prstGeom>
          <a:noFill/>
        </p:spPr>
        <p:txBody>
          <a:bodyPr wrap="square">
            <a:spAutoFit/>
          </a:bodyPr>
          <a:lstStyle/>
          <a:p>
            <a:pPr algn="ctr"/>
            <a:r>
              <a:rPr lang="en-US" sz="3600" b="1" dirty="0">
                <a:solidFill>
                  <a:schemeClr val="bg2">
                    <a:lumMod val="25000"/>
                  </a:schemeClr>
                </a:solidFill>
                <a:latin typeface="Cavolini" panose="03000502040302020204" pitchFamily="66" charset="0"/>
                <a:cs typeface="Cavolini" panose="03000502040302020204" pitchFamily="66" charset="0"/>
              </a:rPr>
              <a:t>Indicative only</a:t>
            </a:r>
          </a:p>
        </p:txBody>
      </p:sp>
      <p:sp>
        <p:nvSpPr>
          <p:cNvPr id="14" name="TextBox 13">
            <a:extLst>
              <a:ext uri="{FF2B5EF4-FFF2-40B4-BE49-F238E27FC236}">
                <a16:creationId xmlns:a16="http://schemas.microsoft.com/office/drawing/2014/main" id="{4B682F0B-0FF4-ADE1-8713-D0761F2EB176}"/>
              </a:ext>
            </a:extLst>
          </p:cNvPr>
          <p:cNvSpPr txBox="1"/>
          <p:nvPr/>
        </p:nvSpPr>
        <p:spPr>
          <a:xfrm>
            <a:off x="2743200" y="6819900"/>
            <a:ext cx="12573000" cy="2462213"/>
          </a:xfrm>
          <a:prstGeom prst="rect">
            <a:avLst/>
          </a:prstGeom>
          <a:noFill/>
        </p:spPr>
        <p:txBody>
          <a:bodyPr wrap="square">
            <a:spAutoFit/>
          </a:bodyPr>
          <a:lstStyle/>
          <a:p>
            <a:pPr marL="914400" marR="0" lvl="1" indent="-457200" algn="l" defTabSz="914400" rtl="0" eaLnBrk="1" fontAlgn="auto" latinLnBrk="0" hangingPunct="1">
              <a:lnSpc>
                <a:spcPct val="100000"/>
              </a:lnSpc>
              <a:spcBef>
                <a:spcPts val="0"/>
              </a:spcBef>
              <a:spcAft>
                <a:spcPts val="0"/>
              </a:spcAft>
              <a:buClr>
                <a:srgbClr val="4DB1A9"/>
              </a:buClr>
              <a:buSzTx/>
              <a:buFont typeface="Courier New" panose="02070309020205020404" pitchFamily="49" charset="0"/>
              <a:buChar char="o"/>
              <a:tabLst/>
              <a:defRPr/>
            </a:pPr>
            <a:endParaRPr kumimoji="0" lang="en-US" sz="2800" b="0" i="0" u="none" strike="noStrike" kern="1200" cap="none" spc="0" normalizeH="0" baseline="0" noProof="0" dirty="0">
              <a:ln>
                <a:noFill/>
              </a:ln>
              <a:solidFill>
                <a:srgbClr val="009999"/>
              </a:solidFill>
              <a:effectLst/>
              <a:uLnTx/>
              <a:uFillTx/>
              <a:latin typeface="Atkinson Hyperlegible" panose="020B0604020202020204" charset="0"/>
              <a:ea typeface="+mn-ea"/>
              <a:cs typeface="+mn-cs"/>
            </a:endParaRPr>
          </a:p>
          <a:p>
            <a:pPr marL="457200" marR="0" lvl="0" indent="-457200" fontAlgn="auto">
              <a:lnSpc>
                <a:spcPct val="100000"/>
              </a:lnSpc>
              <a:spcBef>
                <a:spcPts val="0"/>
              </a:spcBef>
              <a:spcAft>
                <a:spcPts val="600"/>
              </a:spcAft>
              <a:buClr>
                <a:srgbClr val="4DB1A9"/>
              </a:buClr>
              <a:buSzTx/>
              <a:buFont typeface="Arial" panose="020B0604020202020204" pitchFamily="34" charset="0"/>
              <a:buChar char="•"/>
              <a:tabLst/>
              <a:defRPr/>
            </a:pPr>
            <a:r>
              <a:rPr lang="en-US" sz="32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Additional PAMIs (optional) </a:t>
            </a:r>
          </a:p>
          <a:p>
            <a:pPr marL="914400" marR="0" lvl="1" indent="-457200" algn="l" defTabSz="914400" rtl="0" eaLnBrk="1" fontAlgn="auto" latinLnBrk="0" hangingPunct="1">
              <a:lnSpc>
                <a:spcPct val="100000"/>
              </a:lnSpc>
              <a:spcBef>
                <a:spcPts val="0"/>
              </a:spcBef>
              <a:spcAft>
                <a:spcPts val="300"/>
              </a:spcAft>
              <a:buClr>
                <a:srgbClr val="4DB1A9"/>
              </a:buClr>
              <a:buSzTx/>
              <a:buFont typeface="Courier New" panose="02070309020205020404" pitchFamily="49" charset="0"/>
              <a:buChar char="o"/>
              <a:tabLst/>
              <a:defRPr/>
            </a:pP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Plenary session to discuss lack of reliability of the priority index</a:t>
            </a:r>
          </a:p>
          <a:p>
            <a:pPr marL="914400" marR="0" lvl="1" indent="-457200" algn="l" defTabSz="914400" rtl="0" eaLnBrk="1" fontAlgn="auto" latinLnBrk="0" hangingPunct="1">
              <a:lnSpc>
                <a:spcPct val="100000"/>
              </a:lnSpc>
              <a:spcBef>
                <a:spcPts val="0"/>
              </a:spcBef>
              <a:spcAft>
                <a:spcPts val="300"/>
              </a:spcAft>
              <a:buClr>
                <a:srgbClr val="4DB1A9"/>
              </a:buClr>
              <a:buSzTx/>
              <a:buFont typeface="Courier New" panose="02070309020205020404" pitchFamily="49" charset="0"/>
              <a:buChar char="o"/>
              <a:tabLst/>
              <a:defRPr/>
            </a:pPr>
            <a:r>
              <a:rPr kumimoji="0" lang="en-US" sz="2800" b="0" i="0" u="none" strike="noStrike" kern="1200" cap="none" spc="0" normalizeH="0" baseline="0" noProof="0" dirty="0">
                <a:ln>
                  <a:noFill/>
                </a:ln>
                <a:solidFill>
                  <a:srgbClr val="009999"/>
                </a:solidFill>
                <a:effectLst/>
                <a:uLnTx/>
                <a:uFillTx/>
                <a:latin typeface="Atkinson Hyperlegible Bold" panose="020B0604020202020204" charset="0"/>
                <a:ea typeface="+mn-ea"/>
                <a:cs typeface="+mn-cs"/>
              </a:rPr>
              <a:t>Group sessions </a:t>
            </a: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to propose additional PAMIs</a:t>
            </a:r>
          </a:p>
          <a:p>
            <a:pPr marL="914400" marR="0" lvl="1" indent="-457200" algn="l" defTabSz="914400" rtl="0" eaLnBrk="1" fontAlgn="auto" latinLnBrk="0" hangingPunct="1">
              <a:lnSpc>
                <a:spcPct val="100000"/>
              </a:lnSpc>
              <a:spcBef>
                <a:spcPts val="0"/>
              </a:spcBef>
              <a:spcAft>
                <a:spcPts val="0"/>
              </a:spcAft>
              <a:buClr>
                <a:srgbClr val="4DB1A9"/>
              </a:buClr>
              <a:buSzTx/>
              <a:buFont typeface="Courier New" panose="02070309020205020404" pitchFamily="49" charset="0"/>
              <a:buChar char="o"/>
              <a:tabLst/>
              <a:defRPr/>
            </a:pP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Plenary reporting from each group</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3" name="Slide Number Placeholder 12">
            <a:extLst>
              <a:ext uri="{FF2B5EF4-FFF2-40B4-BE49-F238E27FC236}">
                <a16:creationId xmlns:a16="http://schemas.microsoft.com/office/drawing/2014/main" id="{AA1E77BB-65AF-116D-FA72-1E37555688F5}"/>
              </a:ext>
            </a:extLst>
          </p:cNvPr>
          <p:cNvSpPr>
            <a:spLocks noGrp="1"/>
          </p:cNvSpPr>
          <p:nvPr>
            <p:ph type="sldNum" sz="quarter" idx="7"/>
          </p:nvPr>
        </p:nvSpPr>
        <p:spPr>
          <a:xfrm>
            <a:off x="13167360" y="9566910"/>
            <a:ext cx="4206240" cy="184666"/>
          </a:xfrm>
        </p:spPr>
        <p:txBody>
          <a:bodyPr/>
          <a:lstStyle/>
          <a:p>
            <a:fld id="{B6F15528-21DE-4FAA-801E-634DDDAF4B2B}" type="slidenum">
              <a:rPr lang="en-US" sz="1200" smtClean="0"/>
              <a:t>9</a:t>
            </a:fld>
            <a:endParaRPr lang="en-US" sz="1200" dirty="0"/>
          </a:p>
        </p:txBody>
      </p:sp>
    </p:spTree>
    <p:extLst>
      <p:ext uri="{BB962C8B-B14F-4D97-AF65-F5344CB8AC3E}">
        <p14:creationId xmlns:p14="http://schemas.microsoft.com/office/powerpoint/2010/main" val="24954255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CE3EB4B607C9824E82320D8BCD40CAAE" ma:contentTypeVersion="18" ma:contentTypeDescription="Create a new document." ma:contentTypeScope="" ma:versionID="2769bdfea546f6b83c3a8c4542c69a27">
  <xsd:schema xmlns:xsd="http://www.w3.org/2001/XMLSchema" xmlns:xs="http://www.w3.org/2001/XMLSchema" xmlns:p="http://schemas.microsoft.com/office/2006/metadata/properties" xmlns:ns2="0225443d-76f0-4d33-b010-b7398fa8165d" xmlns:ns3="6b3de2de-4ca2-4ad1-8c6e-008e70a43a87" targetNamespace="http://schemas.microsoft.com/office/2006/metadata/properties" ma:root="true" ma:fieldsID="e6e7a565027dd4e3662471f936244fe5" ns2:_="" ns3:_="">
    <xsd:import namespace="0225443d-76f0-4d33-b010-b7398fa8165d"/>
    <xsd:import namespace="6b3de2de-4ca2-4ad1-8c6e-008e70a43a87"/>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AutoKeyPoints" minOccurs="0"/>
                <xsd:element ref="ns2:MediaServiceKeyPoints"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225443d-76f0-4d33-b010-b7398fa8165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aa6a15b7-5206-4000-972f-8382a0867094"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b3de2de-4ca2-4ad1-8c6e-008e70a43a87"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acf52e35-a597-44e4-9350-432286d65e17}" ma:internalName="TaxCatchAll" ma:showField="CatchAllData" ma:web="6b3de2de-4ca2-4ad1-8c6e-008e70a43a8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0225443d-76f0-4d33-b010-b7398fa8165d">
      <Terms xmlns="http://schemas.microsoft.com/office/infopath/2007/PartnerControls"/>
    </lcf76f155ced4ddcb4097134ff3c332f>
    <TaxCatchAll xmlns="6b3de2de-4ca2-4ad1-8c6e-008e70a43a87" xsi:nil="true"/>
  </documentManagement>
</p:properties>
</file>

<file path=customXml/itemProps1.xml><?xml version="1.0" encoding="utf-8"?>
<ds:datastoreItem xmlns:ds="http://schemas.openxmlformats.org/officeDocument/2006/customXml" ds:itemID="{89960B5B-56B8-4E96-B013-CADF8E0440E6}">
  <ds:schemaRefs>
    <ds:schemaRef ds:uri="http://schemas.microsoft.com/sharepoint/v3/contenttype/forms"/>
  </ds:schemaRefs>
</ds:datastoreItem>
</file>

<file path=customXml/itemProps2.xml><?xml version="1.0" encoding="utf-8"?>
<ds:datastoreItem xmlns:ds="http://schemas.openxmlformats.org/officeDocument/2006/customXml" ds:itemID="{D7E90934-5FB4-489D-B462-2B413EFBB007}"/>
</file>

<file path=customXml/itemProps3.xml><?xml version="1.0" encoding="utf-8"?>
<ds:datastoreItem xmlns:ds="http://schemas.openxmlformats.org/officeDocument/2006/customXml" ds:itemID="{25B29EA3-BC48-4284-9D55-38C71AC10937}">
  <ds:schemaRefs>
    <ds:schemaRef ds:uri="http://purl.org/dc/elements/1.1/"/>
    <ds:schemaRef ds:uri="3e8c1917-30ce-4059-b20f-d25788032734"/>
    <ds:schemaRef ds:uri="a4ccce07-d9df-40be-ba22-67d5c80ef237"/>
    <ds:schemaRef ds:uri="http://purl.org/dc/terms/"/>
    <ds:schemaRef ds:uri="http://purl.org/dc/dcmitype/"/>
    <ds:schemaRef ds:uri="http://www.w3.org/XML/1998/namespace"/>
    <ds:schemaRef ds:uri="http://schemas.microsoft.com/office/2006/documentManagement/types"/>
    <ds:schemaRef ds:uri="http://schemas.openxmlformats.org/package/2006/metadata/core-properties"/>
    <ds:schemaRef ds:uri="http://schemas.microsoft.com/office/infopath/2007/PartnerControls"/>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otalTime>4137</TotalTime>
  <Words>3498</Words>
  <Application>Microsoft Office PowerPoint</Application>
  <PresentationFormat>Custom</PresentationFormat>
  <Paragraphs>340</Paragraphs>
  <Slides>29</Slides>
  <Notes>29</Notes>
  <HiddenSlides>0</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29</vt:i4>
      </vt:variant>
    </vt:vector>
  </HeadingPairs>
  <TitlesOfParts>
    <vt:vector size="42" baseType="lpstr">
      <vt:lpstr>Atkinson Hyperlegible</vt:lpstr>
      <vt:lpstr>Aptos Display</vt:lpstr>
      <vt:lpstr>Calibri</vt:lpstr>
      <vt:lpstr>Aptos</vt:lpstr>
      <vt:lpstr>Atkinson Hyperlegible Bold</vt:lpstr>
      <vt:lpstr>ADLaM Display</vt:lpstr>
      <vt:lpstr>Arial</vt:lpstr>
      <vt:lpstr>Symbol</vt:lpstr>
      <vt:lpstr>Cavolini</vt:lpstr>
      <vt:lpstr>Courier New</vt:lpstr>
      <vt:lpstr>Office Theme</vt:lpstr>
      <vt:lpstr>2_Office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Module 5 (Presentation)</dc:title>
  <dc:creator>DOMINGUEZ, Morgane</dc:creator>
  <cp:lastModifiedBy>DOMINGUEZ, Morgane</cp:lastModifiedBy>
  <cp:revision>3</cp:revision>
  <dcterms:created xsi:type="dcterms:W3CDTF">2006-08-16T00:00:00Z</dcterms:created>
  <dcterms:modified xsi:type="dcterms:W3CDTF">2025-02-18T17:21:08Z</dcterms:modified>
  <dc:identifier>DAGL23tQiNw</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0x010100CE3EB4B607C9824E82320D8BCD40CAAE</vt:lpwstr>
  </property>
  <property fmtid="{D5CDD505-2E9C-101B-9397-08002B2CF9AE}" pid="3" name="MediaServiceImageTags">
    <vt:lpwstr/>
  </property>
</Properties>
</file>