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6" r:id="rId5"/>
    <p:sldMasterId id="2147483672" r:id="rId6"/>
  </p:sldMasterIdLst>
  <p:notesMasterIdLst>
    <p:notesMasterId r:id="rId44"/>
  </p:notesMasterIdLst>
  <p:sldIdLst>
    <p:sldId id="850" r:id="rId7"/>
    <p:sldId id="2147474634" r:id="rId8"/>
    <p:sldId id="854" r:id="rId9"/>
    <p:sldId id="2147474675" r:id="rId10"/>
    <p:sldId id="2147474676" r:id="rId11"/>
    <p:sldId id="2147474683" r:id="rId12"/>
    <p:sldId id="2147474686" r:id="rId13"/>
    <p:sldId id="2147474687" r:id="rId14"/>
    <p:sldId id="2147474688" r:id="rId15"/>
    <p:sldId id="2147474689" r:id="rId16"/>
    <p:sldId id="2147474690" r:id="rId17"/>
    <p:sldId id="2147474691" r:id="rId18"/>
    <p:sldId id="2147474692" r:id="rId19"/>
    <p:sldId id="2147474712" r:id="rId20"/>
    <p:sldId id="2147474695" r:id="rId21"/>
    <p:sldId id="2147474696" r:id="rId22"/>
    <p:sldId id="2147474713" r:id="rId23"/>
    <p:sldId id="2147474708" r:id="rId24"/>
    <p:sldId id="2147474710" r:id="rId25"/>
    <p:sldId id="2147474684" r:id="rId26"/>
    <p:sldId id="2147474699" r:id="rId27"/>
    <p:sldId id="2147474700" r:id="rId28"/>
    <p:sldId id="2147474701" r:id="rId29"/>
    <p:sldId id="2147474702" r:id="rId30"/>
    <p:sldId id="2147474703" r:id="rId31"/>
    <p:sldId id="2147474685" r:id="rId32"/>
    <p:sldId id="2147474704" r:id="rId33"/>
    <p:sldId id="2147474720" r:id="rId34"/>
    <p:sldId id="2147474624" r:id="rId35"/>
    <p:sldId id="2147474615" r:id="rId36"/>
    <p:sldId id="2147474717" r:id="rId37"/>
    <p:sldId id="2147474610" r:id="rId38"/>
    <p:sldId id="2147474611" r:id="rId39"/>
    <p:sldId id="2147474612" r:id="rId40"/>
    <p:sldId id="2147474613" r:id="rId41"/>
    <p:sldId id="2147474614" r:id="rId42"/>
    <p:sldId id="2147474632" r:id="rId43"/>
  </p:sldIdLst>
  <p:sldSz cx="18288000" cy="10287000"/>
  <p:notesSz cx="6858000" cy="9144000"/>
  <p:embeddedFontLst>
    <p:embeddedFont>
      <p:font typeface="ADLaM Display" panose="02010000000000000000" pitchFamily="2" charset="0"/>
      <p:regular r:id="rId45"/>
    </p:embeddedFont>
    <p:embeddedFont>
      <p:font typeface="Atkinson Hyperlegible" panose="020B0604020202020204" charset="0"/>
      <p:regular r:id="rId46"/>
    </p:embeddedFont>
    <p:embeddedFont>
      <p:font typeface="Atkinson Hyperlegible Bold" panose="020B0604020202020204" charset="0"/>
      <p:regular r:id="rId47"/>
    </p:embeddedFont>
    <p:embeddedFont>
      <p:font typeface="Cavolini" panose="03000502040302020204" pitchFamily="66" charset="0"/>
      <p:regular r:id="rId48"/>
      <p:bold r:id="rId49"/>
      <p:italic r:id="rId50"/>
      <p:boldItalic r:id="rId51"/>
    </p:embeddedFont>
    <p:embeddedFont>
      <p:font typeface="Congenial" panose="02000503040000020004" pitchFamily="2" charset="0"/>
      <p:regular r:id="rId52"/>
      <p:bold r:id="rId53"/>
      <p:italic r:id="rId54"/>
      <p:boldItalic r:id="rId55"/>
    </p:embeddedFont>
    <p:embeddedFont>
      <p:font typeface="Tw Cen MT" panose="020B0602020104020603" pitchFamily="3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832"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14C238-3407-E97D-EADE-ED75DDC8B04A}" name="DOMINGUEZ, Morgane" initials="DM" userId="S::mdominguez@who.int::d29c428e-ee62-4017-a838-521138d5b01c" providerId="AD"/>
  <p188:author id="{9F152C9E-3B93-F27F-D873-86BF787F77A1}" name="ゲスト ユーザー" initials="ゲユ" userId="S::urn:spo:anon#c2e9f3011d9ed145efe7a5cb73cc7f5267c078b428054a34e577c2c26ab40bf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B1A9"/>
    <a:srgbClr val="4CAFA7"/>
    <a:srgbClr val="F9ECD5"/>
    <a:srgbClr val="BBE2E4"/>
    <a:srgbClr val="EBC175"/>
    <a:srgbClr val="CCDEDC"/>
    <a:srgbClr val="E7EFEF"/>
    <a:srgbClr val="C5E6E8"/>
    <a:srgbClr val="FEF7E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F2C3AF-7EA9-44F1-8540-9FC3A5D61F23}" v="214" dt="2025-02-17T17:18:11.6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064" autoAdjust="0"/>
  </p:normalViewPr>
  <p:slideViewPr>
    <p:cSldViewPr snapToGrid="0">
      <p:cViewPr varScale="1">
        <p:scale>
          <a:sx n="31" d="100"/>
          <a:sy n="31" d="100"/>
        </p:scale>
        <p:origin x="1420" y="52"/>
      </p:cViewPr>
      <p:guideLst>
        <p:guide orient="horz" pos="583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4.fntdata"/><Relationship Id="rId56" Type="http://schemas.openxmlformats.org/officeDocument/2006/relationships/font" Target="fonts/font12.fntdata"/><Relationship Id="rId64"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0.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D9F2C3AF-7EA9-44F1-8540-9FC3A5D61F23}"/>
    <pc:docChg chg="custSel modSld">
      <pc:chgData name="DOMINGUEZ, Morgane" userId="d29c428e-ee62-4017-a838-521138d5b01c" providerId="ADAL" clId="{D9F2C3AF-7EA9-44F1-8540-9FC3A5D61F23}" dt="2025-02-19T10:29:39.306" v="355" actId="14100"/>
      <pc:docMkLst>
        <pc:docMk/>
      </pc:docMkLst>
      <pc:sldChg chg="addSp delSp modSp mod modTransition delAnim modNotesTx">
        <pc:chgData name="DOMINGUEZ, Morgane" userId="d29c428e-ee62-4017-a838-521138d5b01c" providerId="ADAL" clId="{D9F2C3AF-7EA9-44F1-8540-9FC3A5D61F23}" dt="2025-02-19T10:29:33.668" v="354" actId="14100"/>
        <pc:sldMkLst>
          <pc:docMk/>
          <pc:sldMk cId="3811128158" sldId="850"/>
        </pc:sldMkLst>
        <pc:spChg chg="del">
          <ac:chgData name="DOMINGUEZ, Morgane" userId="d29c428e-ee62-4017-a838-521138d5b01c" providerId="ADAL" clId="{D9F2C3AF-7EA9-44F1-8540-9FC3A5D61F23}" dt="2025-02-17T17:17:32.923" v="252" actId="478"/>
          <ac:spMkLst>
            <pc:docMk/>
            <pc:sldMk cId="3811128158" sldId="850"/>
            <ac:spMk id="2" creationId="{E8031780-4010-7505-6542-69E45B5103E5}"/>
          </ac:spMkLst>
        </pc:spChg>
        <pc:picChg chg="del">
          <ac:chgData name="DOMINGUEZ, Morgane" userId="d29c428e-ee62-4017-a838-521138d5b01c" providerId="ADAL" clId="{D9F2C3AF-7EA9-44F1-8540-9FC3A5D61F23}" dt="2025-02-17T17:07:56.655" v="0" actId="478"/>
          <ac:picMkLst>
            <pc:docMk/>
            <pc:sldMk cId="3811128158" sldId="850"/>
            <ac:picMk id="3" creationId="{C6B7C04E-1950-E877-C2C3-38D5E300908E}"/>
          </ac:picMkLst>
        </pc:picChg>
        <pc:picChg chg="add mod">
          <ac:chgData name="DOMINGUEZ, Morgane" userId="d29c428e-ee62-4017-a838-521138d5b01c" providerId="ADAL" clId="{D9F2C3AF-7EA9-44F1-8540-9FC3A5D61F23}" dt="2025-02-19T10:29:33.668" v="354" actId="14100"/>
          <ac:picMkLst>
            <pc:docMk/>
            <pc:sldMk cId="3811128158" sldId="850"/>
            <ac:picMk id="4" creationId="{2A5E094B-D511-D76A-C76F-B6DAB0DA110D}"/>
          </ac:picMkLst>
        </pc:picChg>
        <pc:picChg chg="del">
          <ac:chgData name="DOMINGUEZ, Morgane" userId="d29c428e-ee62-4017-a838-521138d5b01c" providerId="ADAL" clId="{D9F2C3AF-7EA9-44F1-8540-9FC3A5D61F23}" dt="2025-02-17T17:17:31.182" v="251" actId="21"/>
          <ac:picMkLst>
            <pc:docMk/>
            <pc:sldMk cId="3811128158" sldId="850"/>
            <ac:picMk id="5" creationId="{2A5E094B-D511-D76A-C76F-B6DAB0DA110D}"/>
          </ac:picMkLst>
        </pc:picChg>
      </pc:sldChg>
      <pc:sldChg chg="delSp modSp mod modTransition delAnim modAnim modNotesTx">
        <pc:chgData name="DOMINGUEZ, Morgane" userId="d29c428e-ee62-4017-a838-521138d5b01c" providerId="ADAL" clId="{D9F2C3AF-7EA9-44F1-8540-9FC3A5D61F23}" dt="2025-02-17T17:24:14.121" v="317"/>
        <pc:sldMkLst>
          <pc:docMk/>
          <pc:sldMk cId="0" sldId="854"/>
        </pc:sldMkLst>
        <pc:spChg chg="mod">
          <ac:chgData name="DOMINGUEZ, Morgane" userId="d29c428e-ee62-4017-a838-521138d5b01c" providerId="ADAL" clId="{D9F2C3AF-7EA9-44F1-8540-9FC3A5D61F23}" dt="2025-02-17T17:22:46.162" v="313" actId="255"/>
          <ac:spMkLst>
            <pc:docMk/>
            <pc:sldMk cId="0" sldId="854"/>
            <ac:spMk id="9" creationId="{2F350812-D83A-0A10-22E9-DD2CF090284C}"/>
          </ac:spMkLst>
        </pc:spChg>
        <pc:picChg chg="del">
          <ac:chgData name="DOMINGUEZ, Morgane" userId="d29c428e-ee62-4017-a838-521138d5b01c" providerId="ADAL" clId="{D9F2C3AF-7EA9-44F1-8540-9FC3A5D61F23}" dt="2025-02-17T17:08:02.110" v="2" actId="478"/>
          <ac:picMkLst>
            <pc:docMk/>
            <pc:sldMk cId="0" sldId="854"/>
            <ac:picMk id="7" creationId="{ED6C181B-451D-F5CC-4C67-DF4B0BF4CC83}"/>
          </ac:picMkLst>
        </pc:picChg>
      </pc:sldChg>
      <pc:sldChg chg="delSp modSp mod modTransition delAnim modNotesTx">
        <pc:chgData name="DOMINGUEZ, Morgane" userId="d29c428e-ee62-4017-a838-521138d5b01c" providerId="ADAL" clId="{D9F2C3AF-7EA9-44F1-8540-9FC3A5D61F23}" dt="2025-02-17T17:27:17.230" v="346"/>
        <pc:sldMkLst>
          <pc:docMk/>
          <pc:sldMk cId="2157614585" sldId="2147474610"/>
        </pc:sldMkLst>
        <pc:spChg chg="mod">
          <ac:chgData name="DOMINGUEZ, Morgane" userId="d29c428e-ee62-4017-a838-521138d5b01c" providerId="ADAL" clId="{D9F2C3AF-7EA9-44F1-8540-9FC3A5D61F23}" dt="2025-02-17T17:21:31.714" v="297" actId="1076"/>
          <ac:spMkLst>
            <pc:docMk/>
            <pc:sldMk cId="2157614585" sldId="2147474610"/>
            <ac:spMk id="4" creationId="{8E17C78E-DB59-13A4-BBFC-EBEF66AFA8D7}"/>
          </ac:spMkLst>
        </pc:spChg>
        <pc:picChg chg="del">
          <ac:chgData name="DOMINGUEZ, Morgane" userId="d29c428e-ee62-4017-a838-521138d5b01c" providerId="ADAL" clId="{D9F2C3AF-7EA9-44F1-8540-9FC3A5D61F23}" dt="2025-02-17T17:10:40.153" v="110" actId="478"/>
          <ac:picMkLst>
            <pc:docMk/>
            <pc:sldMk cId="2157614585" sldId="2147474610"/>
            <ac:picMk id="3" creationId="{634C88BB-56ED-C717-9FCB-0319DB516D37}"/>
          </ac:picMkLst>
        </pc:picChg>
      </pc:sldChg>
      <pc:sldChg chg="delSp modSp mod modTransition delAnim modAnim modNotesTx">
        <pc:chgData name="DOMINGUEZ, Morgane" userId="d29c428e-ee62-4017-a838-521138d5b01c" providerId="ADAL" clId="{D9F2C3AF-7EA9-44F1-8540-9FC3A5D61F23}" dt="2025-02-17T17:27:22.676" v="347"/>
        <pc:sldMkLst>
          <pc:docMk/>
          <pc:sldMk cId="1163143416" sldId="2147474611"/>
        </pc:sldMkLst>
        <pc:spChg chg="mod">
          <ac:chgData name="DOMINGUEZ, Morgane" userId="d29c428e-ee62-4017-a838-521138d5b01c" providerId="ADAL" clId="{D9F2C3AF-7EA9-44F1-8540-9FC3A5D61F23}" dt="2025-02-17T17:21:43.337" v="300" actId="1076"/>
          <ac:spMkLst>
            <pc:docMk/>
            <pc:sldMk cId="1163143416" sldId="2147474611"/>
            <ac:spMk id="4" creationId="{9F6432EA-4C6B-F5F9-6510-C5E4049FECA1}"/>
          </ac:spMkLst>
        </pc:spChg>
        <pc:spChg chg="del">
          <ac:chgData name="DOMINGUEZ, Morgane" userId="d29c428e-ee62-4017-a838-521138d5b01c" providerId="ADAL" clId="{D9F2C3AF-7EA9-44F1-8540-9FC3A5D61F23}" dt="2025-02-17T17:15:30.506" v="227" actId="478"/>
          <ac:spMkLst>
            <pc:docMk/>
            <pc:sldMk cId="1163143416" sldId="2147474611"/>
            <ac:spMk id="7" creationId="{6119AE8A-A450-A4E5-B472-A6FE802B6F21}"/>
          </ac:spMkLst>
        </pc:spChg>
        <pc:spChg chg="del">
          <ac:chgData name="DOMINGUEZ, Morgane" userId="d29c428e-ee62-4017-a838-521138d5b01c" providerId="ADAL" clId="{D9F2C3AF-7EA9-44F1-8540-9FC3A5D61F23}" dt="2025-02-17T17:15:29.988" v="226" actId="478"/>
          <ac:spMkLst>
            <pc:docMk/>
            <pc:sldMk cId="1163143416" sldId="2147474611"/>
            <ac:spMk id="8" creationId="{ED4A8A0D-EE18-61CF-AC59-43A43B3182FA}"/>
          </ac:spMkLst>
        </pc:spChg>
        <pc:picChg chg="del">
          <ac:chgData name="DOMINGUEZ, Morgane" userId="d29c428e-ee62-4017-a838-521138d5b01c" providerId="ADAL" clId="{D9F2C3AF-7EA9-44F1-8540-9FC3A5D61F23}" dt="2025-02-17T17:10:42.822" v="111" actId="478"/>
          <ac:picMkLst>
            <pc:docMk/>
            <pc:sldMk cId="1163143416" sldId="2147474611"/>
            <ac:picMk id="3" creationId="{5DD7E399-189B-2F9D-0035-9574513C411E}"/>
          </ac:picMkLst>
        </pc:picChg>
      </pc:sldChg>
      <pc:sldChg chg="delSp modSp mod modTransition delAnim modNotesTx">
        <pc:chgData name="DOMINGUEZ, Morgane" userId="d29c428e-ee62-4017-a838-521138d5b01c" providerId="ADAL" clId="{D9F2C3AF-7EA9-44F1-8540-9FC3A5D61F23}" dt="2025-02-17T17:27:31.296" v="348"/>
        <pc:sldMkLst>
          <pc:docMk/>
          <pc:sldMk cId="4230200921" sldId="2147474612"/>
        </pc:sldMkLst>
        <pc:spChg chg="mod">
          <ac:chgData name="DOMINGUEZ, Morgane" userId="d29c428e-ee62-4017-a838-521138d5b01c" providerId="ADAL" clId="{D9F2C3AF-7EA9-44F1-8540-9FC3A5D61F23}" dt="2025-02-17T17:21:53.560" v="303" actId="1076"/>
          <ac:spMkLst>
            <pc:docMk/>
            <pc:sldMk cId="4230200921" sldId="2147474612"/>
            <ac:spMk id="4" creationId="{138BF885-E164-DED1-B1ED-A687E97F4F49}"/>
          </ac:spMkLst>
        </pc:spChg>
        <pc:picChg chg="del">
          <ac:chgData name="DOMINGUEZ, Morgane" userId="d29c428e-ee62-4017-a838-521138d5b01c" providerId="ADAL" clId="{D9F2C3AF-7EA9-44F1-8540-9FC3A5D61F23}" dt="2025-02-17T17:10:46.015" v="115" actId="478"/>
          <ac:picMkLst>
            <pc:docMk/>
            <pc:sldMk cId="4230200921" sldId="2147474612"/>
            <ac:picMk id="3" creationId="{032122C5-3F37-B3EB-F45D-441F2B16C0BC}"/>
          </ac:picMkLst>
        </pc:picChg>
      </pc:sldChg>
      <pc:sldChg chg="delSp modSp mod modTransition delAnim modAnim modNotesTx">
        <pc:chgData name="DOMINGUEZ, Morgane" userId="d29c428e-ee62-4017-a838-521138d5b01c" providerId="ADAL" clId="{D9F2C3AF-7EA9-44F1-8540-9FC3A5D61F23}" dt="2025-02-17T17:27:42.434" v="351" actId="478"/>
        <pc:sldMkLst>
          <pc:docMk/>
          <pc:sldMk cId="3750282615" sldId="2147474613"/>
        </pc:sldMkLst>
        <pc:spChg chg="mod">
          <ac:chgData name="DOMINGUEZ, Morgane" userId="d29c428e-ee62-4017-a838-521138d5b01c" providerId="ADAL" clId="{D9F2C3AF-7EA9-44F1-8540-9FC3A5D61F23}" dt="2025-02-17T17:22:01.499" v="306" actId="1076"/>
          <ac:spMkLst>
            <pc:docMk/>
            <pc:sldMk cId="3750282615" sldId="2147474613"/>
            <ac:spMk id="4" creationId="{D0DADBD7-50C4-511D-B2F4-F275DD3D4053}"/>
          </ac:spMkLst>
        </pc:spChg>
        <pc:spChg chg="del">
          <ac:chgData name="DOMINGUEZ, Morgane" userId="d29c428e-ee62-4017-a838-521138d5b01c" providerId="ADAL" clId="{D9F2C3AF-7EA9-44F1-8540-9FC3A5D61F23}" dt="2025-02-17T17:27:42.434" v="351" actId="478"/>
          <ac:spMkLst>
            <pc:docMk/>
            <pc:sldMk cId="3750282615" sldId="2147474613"/>
            <ac:spMk id="7" creationId="{626C2378-F2ED-280B-8591-50BA48C7BC8F}"/>
          </ac:spMkLst>
        </pc:spChg>
        <pc:spChg chg="del">
          <ac:chgData name="DOMINGUEZ, Morgane" userId="d29c428e-ee62-4017-a838-521138d5b01c" providerId="ADAL" clId="{D9F2C3AF-7EA9-44F1-8540-9FC3A5D61F23}" dt="2025-02-17T17:27:41.903" v="350" actId="478"/>
          <ac:spMkLst>
            <pc:docMk/>
            <pc:sldMk cId="3750282615" sldId="2147474613"/>
            <ac:spMk id="8" creationId="{D5DADD7F-CB6A-19E4-B16C-F83DA021B3A1}"/>
          </ac:spMkLst>
        </pc:spChg>
        <pc:picChg chg="del">
          <ac:chgData name="DOMINGUEZ, Morgane" userId="d29c428e-ee62-4017-a838-521138d5b01c" providerId="ADAL" clId="{D9F2C3AF-7EA9-44F1-8540-9FC3A5D61F23}" dt="2025-02-17T17:10:48.890" v="116" actId="478"/>
          <ac:picMkLst>
            <pc:docMk/>
            <pc:sldMk cId="3750282615" sldId="2147474613"/>
            <ac:picMk id="6" creationId="{BCE41BA1-E60B-20E6-734E-943E871AD50A}"/>
          </ac:picMkLst>
        </pc:picChg>
      </pc:sldChg>
      <pc:sldChg chg="delSp modSp mod modTransition delAnim modNotesTx">
        <pc:chgData name="DOMINGUEZ, Morgane" userId="d29c428e-ee62-4017-a838-521138d5b01c" providerId="ADAL" clId="{D9F2C3AF-7EA9-44F1-8540-9FC3A5D61F23}" dt="2025-02-17T17:27:50.403" v="352"/>
        <pc:sldMkLst>
          <pc:docMk/>
          <pc:sldMk cId="121190327" sldId="2147474614"/>
        </pc:sldMkLst>
        <pc:spChg chg="mod">
          <ac:chgData name="DOMINGUEZ, Morgane" userId="d29c428e-ee62-4017-a838-521138d5b01c" providerId="ADAL" clId="{D9F2C3AF-7EA9-44F1-8540-9FC3A5D61F23}" dt="2025-02-17T17:22:10.023" v="309" actId="1076"/>
          <ac:spMkLst>
            <pc:docMk/>
            <pc:sldMk cId="121190327" sldId="2147474614"/>
            <ac:spMk id="4" creationId="{D7C5DB2E-31D3-3829-920A-D2DD36A8B483}"/>
          </ac:spMkLst>
        </pc:spChg>
        <pc:picChg chg="del">
          <ac:chgData name="DOMINGUEZ, Morgane" userId="d29c428e-ee62-4017-a838-521138d5b01c" providerId="ADAL" clId="{D9F2C3AF-7EA9-44F1-8540-9FC3A5D61F23}" dt="2025-02-17T17:10:52.042" v="120" actId="478"/>
          <ac:picMkLst>
            <pc:docMk/>
            <pc:sldMk cId="121190327" sldId="2147474614"/>
            <ac:picMk id="2" creationId="{4340ADE9-818B-BCC5-069A-957B9E3C6E91}"/>
          </ac:picMkLst>
        </pc:picChg>
      </pc:sldChg>
      <pc:sldChg chg="delSp modSp mod modTransition delAnim modNotesTx">
        <pc:chgData name="DOMINGUEZ, Morgane" userId="d29c428e-ee62-4017-a838-521138d5b01c" providerId="ADAL" clId="{D9F2C3AF-7EA9-44F1-8540-9FC3A5D61F23}" dt="2025-02-17T17:27:05.591" v="344"/>
        <pc:sldMkLst>
          <pc:docMk/>
          <pc:sldMk cId="4257536088" sldId="2147474615"/>
        </pc:sldMkLst>
        <pc:spChg chg="mod">
          <ac:chgData name="DOMINGUEZ, Morgane" userId="d29c428e-ee62-4017-a838-521138d5b01c" providerId="ADAL" clId="{D9F2C3AF-7EA9-44F1-8540-9FC3A5D61F23}" dt="2025-02-17T17:21:12.681" v="291" actId="1076"/>
          <ac:spMkLst>
            <pc:docMk/>
            <pc:sldMk cId="4257536088" sldId="2147474615"/>
            <ac:spMk id="3" creationId="{3759940E-4B84-8FC4-415C-5F95FF4BF184}"/>
          </ac:spMkLst>
        </pc:spChg>
        <pc:picChg chg="del">
          <ac:chgData name="DOMINGUEZ, Morgane" userId="d29c428e-ee62-4017-a838-521138d5b01c" providerId="ADAL" clId="{D9F2C3AF-7EA9-44F1-8540-9FC3A5D61F23}" dt="2025-02-17T17:10:33.890" v="105" actId="478"/>
          <ac:picMkLst>
            <pc:docMk/>
            <pc:sldMk cId="4257536088" sldId="2147474615"/>
            <ac:picMk id="2" creationId="{3E3524C0-E0BA-F540-CE3D-D49BE946A7BB}"/>
          </ac:picMkLst>
        </pc:picChg>
      </pc:sldChg>
      <pc:sldChg chg="delSp modSp mod modTransition delAnim modAnim modNotesTx">
        <pc:chgData name="DOMINGUEZ, Morgane" userId="d29c428e-ee62-4017-a838-521138d5b01c" providerId="ADAL" clId="{D9F2C3AF-7EA9-44F1-8540-9FC3A5D61F23}" dt="2025-02-17T17:26:59.850" v="343"/>
        <pc:sldMkLst>
          <pc:docMk/>
          <pc:sldMk cId="892742443" sldId="2147474624"/>
        </pc:sldMkLst>
        <pc:spChg chg="mod">
          <ac:chgData name="DOMINGUEZ, Morgane" userId="d29c428e-ee62-4017-a838-521138d5b01c" providerId="ADAL" clId="{D9F2C3AF-7EA9-44F1-8540-9FC3A5D61F23}" dt="2025-02-17T17:20:56.089" v="288" actId="1076"/>
          <ac:spMkLst>
            <pc:docMk/>
            <pc:sldMk cId="892742443" sldId="2147474624"/>
            <ac:spMk id="14" creationId="{6A8BDBBC-A536-6710-3AC9-D6E777D8F9D6}"/>
          </ac:spMkLst>
        </pc:spChg>
        <pc:picChg chg="del">
          <ac:chgData name="DOMINGUEZ, Morgane" userId="d29c428e-ee62-4017-a838-521138d5b01c" providerId="ADAL" clId="{D9F2C3AF-7EA9-44F1-8540-9FC3A5D61F23}" dt="2025-02-17T17:10:28.735" v="98" actId="478"/>
          <ac:picMkLst>
            <pc:docMk/>
            <pc:sldMk cId="892742443" sldId="2147474624"/>
            <ac:picMk id="7" creationId="{9DA4DE00-30EE-FBBB-A230-859AA7065162}"/>
          </ac:picMkLst>
        </pc:picChg>
      </pc:sldChg>
      <pc:sldChg chg="delSp modSp mod modTransition delAnim modNotesTx">
        <pc:chgData name="DOMINGUEZ, Morgane" userId="d29c428e-ee62-4017-a838-521138d5b01c" providerId="ADAL" clId="{D9F2C3AF-7EA9-44F1-8540-9FC3A5D61F23}" dt="2025-02-17T17:27:56.824" v="353"/>
        <pc:sldMkLst>
          <pc:docMk/>
          <pc:sldMk cId="2849894684" sldId="2147474632"/>
        </pc:sldMkLst>
        <pc:spChg chg="mod">
          <ac:chgData name="DOMINGUEZ, Morgane" userId="d29c428e-ee62-4017-a838-521138d5b01c" providerId="ADAL" clId="{D9F2C3AF-7EA9-44F1-8540-9FC3A5D61F23}" dt="2025-02-17T17:22:19.752" v="312" actId="1076"/>
          <ac:spMkLst>
            <pc:docMk/>
            <pc:sldMk cId="2849894684" sldId="2147474632"/>
            <ac:spMk id="4" creationId="{0A08BFE3-E1E5-60BB-56CC-C6D5E0E1EA3C}"/>
          </ac:spMkLst>
        </pc:spChg>
        <pc:picChg chg="del">
          <ac:chgData name="DOMINGUEZ, Morgane" userId="d29c428e-ee62-4017-a838-521138d5b01c" providerId="ADAL" clId="{D9F2C3AF-7EA9-44F1-8540-9FC3A5D61F23}" dt="2025-02-17T17:10:54.499" v="121" actId="478"/>
          <ac:picMkLst>
            <pc:docMk/>
            <pc:sldMk cId="2849894684" sldId="2147474632"/>
            <ac:picMk id="3" creationId="{3F761556-16C2-6B1F-8017-889BE2841232}"/>
          </ac:picMkLst>
        </pc:picChg>
      </pc:sldChg>
      <pc:sldChg chg="addSp delSp modSp mod modTransition delAnim modNotesTx">
        <pc:chgData name="DOMINGUEZ, Morgane" userId="d29c428e-ee62-4017-a838-521138d5b01c" providerId="ADAL" clId="{D9F2C3AF-7EA9-44F1-8540-9FC3A5D61F23}" dt="2025-02-19T10:29:39.306" v="355" actId="14100"/>
        <pc:sldMkLst>
          <pc:docMk/>
          <pc:sldMk cId="674776575" sldId="2147474634"/>
        </pc:sldMkLst>
        <pc:spChg chg="del">
          <ac:chgData name="DOMINGUEZ, Morgane" userId="d29c428e-ee62-4017-a838-521138d5b01c" providerId="ADAL" clId="{D9F2C3AF-7EA9-44F1-8540-9FC3A5D61F23}" dt="2025-02-17T17:17:39.901" v="255" actId="478"/>
          <ac:spMkLst>
            <pc:docMk/>
            <pc:sldMk cId="674776575" sldId="2147474634"/>
            <ac:spMk id="2" creationId="{7AB9EA17-02E5-E62B-C877-1AA6A887E1AF}"/>
          </ac:spMkLst>
        </pc:spChg>
        <pc:picChg chg="add mod">
          <ac:chgData name="DOMINGUEZ, Morgane" userId="d29c428e-ee62-4017-a838-521138d5b01c" providerId="ADAL" clId="{D9F2C3AF-7EA9-44F1-8540-9FC3A5D61F23}" dt="2025-02-19T10:29:39.306" v="355" actId="14100"/>
          <ac:picMkLst>
            <pc:docMk/>
            <pc:sldMk cId="674776575" sldId="2147474634"/>
            <ac:picMk id="3" creationId="{DFD5323B-0A59-4398-BE28-EDF96803FE79}"/>
          </ac:picMkLst>
        </pc:picChg>
        <pc:picChg chg="del">
          <ac:chgData name="DOMINGUEZ, Morgane" userId="d29c428e-ee62-4017-a838-521138d5b01c" providerId="ADAL" clId="{D9F2C3AF-7EA9-44F1-8540-9FC3A5D61F23}" dt="2025-02-17T17:07:59.375" v="1" actId="478"/>
          <ac:picMkLst>
            <pc:docMk/>
            <pc:sldMk cId="674776575" sldId="2147474634"/>
            <ac:picMk id="4" creationId="{99AE15A6-D485-620F-2DF5-33BA718A69D3}"/>
          </ac:picMkLst>
        </pc:picChg>
        <pc:picChg chg="del">
          <ac:chgData name="DOMINGUEZ, Morgane" userId="d29c428e-ee62-4017-a838-521138d5b01c" providerId="ADAL" clId="{D9F2C3AF-7EA9-44F1-8540-9FC3A5D61F23}" dt="2025-02-17T17:17:37.264" v="254" actId="21"/>
          <ac:picMkLst>
            <pc:docMk/>
            <pc:sldMk cId="674776575" sldId="2147474634"/>
            <ac:picMk id="7" creationId="{DFD5323B-0A59-4398-BE28-EDF96803FE79}"/>
          </ac:picMkLst>
        </pc:picChg>
      </pc:sldChg>
      <pc:sldChg chg="delSp modSp mod modTransition delAnim modAnim modNotesTx">
        <pc:chgData name="DOMINGUEZ, Morgane" userId="d29c428e-ee62-4017-a838-521138d5b01c" providerId="ADAL" clId="{D9F2C3AF-7EA9-44F1-8540-9FC3A5D61F23}" dt="2025-02-17T17:24:22.407" v="318"/>
        <pc:sldMkLst>
          <pc:docMk/>
          <pc:sldMk cId="2242695672" sldId="2147474675"/>
        </pc:sldMkLst>
        <pc:spChg chg="mod">
          <ac:chgData name="DOMINGUEZ, Morgane" userId="d29c428e-ee62-4017-a838-521138d5b01c" providerId="ADAL" clId="{D9F2C3AF-7EA9-44F1-8540-9FC3A5D61F23}" dt="2025-02-17T17:17:55.976" v="257" actId="255"/>
          <ac:spMkLst>
            <pc:docMk/>
            <pc:sldMk cId="2242695672" sldId="2147474675"/>
            <ac:spMk id="9" creationId="{45B1738E-5CB9-0DA9-BFB2-25010C05FFEE}"/>
          </ac:spMkLst>
        </pc:spChg>
        <pc:picChg chg="del">
          <ac:chgData name="DOMINGUEZ, Morgane" userId="d29c428e-ee62-4017-a838-521138d5b01c" providerId="ADAL" clId="{D9F2C3AF-7EA9-44F1-8540-9FC3A5D61F23}" dt="2025-02-17T17:08:07.140" v="9" actId="478"/>
          <ac:picMkLst>
            <pc:docMk/>
            <pc:sldMk cId="2242695672" sldId="2147474675"/>
            <ac:picMk id="20" creationId="{D0D48838-4DF1-B3E7-C63E-D1E824074C71}"/>
          </ac:picMkLst>
        </pc:picChg>
      </pc:sldChg>
      <pc:sldChg chg="delSp modSp mod modTransition delAnim modAnim modNotesTx">
        <pc:chgData name="DOMINGUEZ, Morgane" userId="d29c428e-ee62-4017-a838-521138d5b01c" providerId="ADAL" clId="{D9F2C3AF-7EA9-44F1-8540-9FC3A5D61F23}" dt="2025-02-17T17:24:30.966" v="319"/>
        <pc:sldMkLst>
          <pc:docMk/>
          <pc:sldMk cId="3733307389" sldId="2147474676"/>
        </pc:sldMkLst>
        <pc:spChg chg="mod">
          <ac:chgData name="DOMINGUEZ, Morgane" userId="d29c428e-ee62-4017-a838-521138d5b01c" providerId="ADAL" clId="{D9F2C3AF-7EA9-44F1-8540-9FC3A5D61F23}" dt="2025-02-17T17:18:02.783" v="258" actId="255"/>
          <ac:spMkLst>
            <pc:docMk/>
            <pc:sldMk cId="3733307389" sldId="2147474676"/>
            <ac:spMk id="2" creationId="{A8684DB2-3725-4DF4-A6A5-6FDCCF3DD0EB}"/>
          </ac:spMkLst>
        </pc:spChg>
        <pc:picChg chg="del">
          <ac:chgData name="DOMINGUEZ, Morgane" userId="d29c428e-ee62-4017-a838-521138d5b01c" providerId="ADAL" clId="{D9F2C3AF-7EA9-44F1-8540-9FC3A5D61F23}" dt="2025-02-17T17:08:11.465" v="15" actId="478"/>
          <ac:picMkLst>
            <pc:docMk/>
            <pc:sldMk cId="3733307389" sldId="2147474676"/>
            <ac:picMk id="12" creationId="{1D877714-0DB3-8243-493D-5F15F41A76B9}"/>
          </ac:picMkLst>
        </pc:picChg>
      </pc:sldChg>
      <pc:sldChg chg="addSp delSp modSp mod modTransition delAnim modNotesTx">
        <pc:chgData name="DOMINGUEZ, Morgane" userId="d29c428e-ee62-4017-a838-521138d5b01c" providerId="ADAL" clId="{D9F2C3AF-7EA9-44F1-8540-9FC3A5D61F23}" dt="2025-02-17T17:24:36.844" v="320"/>
        <pc:sldMkLst>
          <pc:docMk/>
          <pc:sldMk cId="2520317998" sldId="2147474683"/>
        </pc:sldMkLst>
        <pc:spChg chg="del">
          <ac:chgData name="DOMINGUEZ, Morgane" userId="d29c428e-ee62-4017-a838-521138d5b01c" providerId="ADAL" clId="{D9F2C3AF-7EA9-44F1-8540-9FC3A5D61F23}" dt="2025-02-17T17:18:11.140" v="260" actId="478"/>
          <ac:spMkLst>
            <pc:docMk/>
            <pc:sldMk cId="2520317998" sldId="2147474683"/>
            <ac:spMk id="2" creationId="{7393ACEA-58D2-B1E7-A590-2925F561AF56}"/>
          </ac:spMkLst>
        </pc:spChg>
        <pc:picChg chg="del">
          <ac:chgData name="DOMINGUEZ, Morgane" userId="d29c428e-ee62-4017-a838-521138d5b01c" providerId="ADAL" clId="{D9F2C3AF-7EA9-44F1-8540-9FC3A5D61F23}" dt="2025-02-17T17:08:56.824" v="19" actId="478"/>
          <ac:picMkLst>
            <pc:docMk/>
            <pc:sldMk cId="2520317998" sldId="2147474683"/>
            <ac:picMk id="4" creationId="{B8225457-C5A0-D83B-4178-231C5609A8E1}"/>
          </ac:picMkLst>
        </pc:picChg>
        <pc:picChg chg="del">
          <ac:chgData name="DOMINGUEZ, Morgane" userId="d29c428e-ee62-4017-a838-521138d5b01c" providerId="ADAL" clId="{D9F2C3AF-7EA9-44F1-8540-9FC3A5D61F23}" dt="2025-02-17T17:18:07.277" v="259" actId="21"/>
          <ac:picMkLst>
            <pc:docMk/>
            <pc:sldMk cId="2520317998" sldId="2147474683"/>
            <ac:picMk id="5" creationId="{FCAE70B8-D697-141F-8EFA-713123B0B90B}"/>
          </ac:picMkLst>
        </pc:picChg>
        <pc:picChg chg="add mod ord">
          <ac:chgData name="DOMINGUEZ, Morgane" userId="d29c428e-ee62-4017-a838-521138d5b01c" providerId="ADAL" clId="{D9F2C3AF-7EA9-44F1-8540-9FC3A5D61F23}" dt="2025-02-17T17:18:13.777" v="262" actId="167"/>
          <ac:picMkLst>
            <pc:docMk/>
            <pc:sldMk cId="2520317998" sldId="2147474683"/>
            <ac:picMk id="7" creationId="{FCAE70B8-D697-141F-8EFA-713123B0B90B}"/>
          </ac:picMkLst>
        </pc:picChg>
      </pc:sldChg>
      <pc:sldChg chg="delSp mod modTransition delAnim modNotesTx">
        <pc:chgData name="DOMINGUEZ, Morgane" userId="d29c428e-ee62-4017-a838-521138d5b01c" providerId="ADAL" clId="{D9F2C3AF-7EA9-44F1-8540-9FC3A5D61F23}" dt="2025-02-17T17:26:05.737" v="334"/>
        <pc:sldMkLst>
          <pc:docMk/>
          <pc:sldMk cId="1863460477" sldId="2147474684"/>
        </pc:sldMkLst>
        <pc:spChg chg="del">
          <ac:chgData name="DOMINGUEZ, Morgane" userId="d29c428e-ee62-4017-a838-521138d5b01c" providerId="ADAL" clId="{D9F2C3AF-7EA9-44F1-8540-9FC3A5D61F23}" dt="2025-02-17T17:20:05.482" v="279" actId="478"/>
          <ac:spMkLst>
            <pc:docMk/>
            <pc:sldMk cId="1863460477" sldId="2147474684"/>
            <ac:spMk id="2" creationId="{EE6FB2E9-434F-B3B3-4D6B-D52DD71678B5}"/>
          </ac:spMkLst>
        </pc:spChg>
        <pc:picChg chg="del">
          <ac:chgData name="DOMINGUEZ, Morgane" userId="d29c428e-ee62-4017-a838-521138d5b01c" providerId="ADAL" clId="{D9F2C3AF-7EA9-44F1-8540-9FC3A5D61F23}" dt="2025-02-17T17:09:57.168" v="71" actId="478"/>
          <ac:picMkLst>
            <pc:docMk/>
            <pc:sldMk cId="1863460477" sldId="2147474684"/>
            <ac:picMk id="5" creationId="{DA5F4101-0728-42D0-46FE-A17ABDF94D08}"/>
          </ac:picMkLst>
        </pc:picChg>
      </pc:sldChg>
      <pc:sldChg chg="delSp mod modTransition delAnim modNotesTx">
        <pc:chgData name="DOMINGUEZ, Morgane" userId="d29c428e-ee62-4017-a838-521138d5b01c" providerId="ADAL" clId="{D9F2C3AF-7EA9-44F1-8540-9FC3A5D61F23}" dt="2025-02-17T17:26:40.876" v="340"/>
        <pc:sldMkLst>
          <pc:docMk/>
          <pc:sldMk cId="282833751" sldId="2147474685"/>
        </pc:sldMkLst>
        <pc:spChg chg="del">
          <ac:chgData name="DOMINGUEZ, Morgane" userId="d29c428e-ee62-4017-a838-521138d5b01c" providerId="ADAL" clId="{D9F2C3AF-7EA9-44F1-8540-9FC3A5D61F23}" dt="2025-02-17T17:20:37.666" v="285" actId="478"/>
          <ac:spMkLst>
            <pc:docMk/>
            <pc:sldMk cId="282833751" sldId="2147474685"/>
            <ac:spMk id="2" creationId="{1CAFED79-F8F3-C364-1741-BD61637E13F4}"/>
          </ac:spMkLst>
        </pc:spChg>
        <pc:picChg chg="del">
          <ac:chgData name="DOMINGUEZ, Morgane" userId="d29c428e-ee62-4017-a838-521138d5b01c" providerId="ADAL" clId="{D9F2C3AF-7EA9-44F1-8540-9FC3A5D61F23}" dt="2025-02-17T17:10:19.300" v="91" actId="478"/>
          <ac:picMkLst>
            <pc:docMk/>
            <pc:sldMk cId="282833751" sldId="2147474685"/>
            <ac:picMk id="3" creationId="{9A9BFAC4-BF40-EF47-915E-1CFA7CE1201F}"/>
          </ac:picMkLst>
        </pc:picChg>
      </pc:sldChg>
      <pc:sldChg chg="delSp modSp mod modTransition delAnim modAnim modNotesTx">
        <pc:chgData name="DOMINGUEZ, Morgane" userId="d29c428e-ee62-4017-a838-521138d5b01c" providerId="ADAL" clId="{D9F2C3AF-7EA9-44F1-8540-9FC3A5D61F23}" dt="2025-02-17T17:24:41.993" v="321"/>
        <pc:sldMkLst>
          <pc:docMk/>
          <pc:sldMk cId="2961050440" sldId="2147474686"/>
        </pc:sldMkLst>
        <pc:spChg chg="mod">
          <ac:chgData name="DOMINGUEZ, Morgane" userId="d29c428e-ee62-4017-a838-521138d5b01c" providerId="ADAL" clId="{D9F2C3AF-7EA9-44F1-8540-9FC3A5D61F23}" dt="2025-02-17T17:18:22.869" v="263" actId="255"/>
          <ac:spMkLst>
            <pc:docMk/>
            <pc:sldMk cId="2961050440" sldId="2147474686"/>
            <ac:spMk id="2" creationId="{4D22755B-7EE5-EC12-CF40-CB5D2BEFB9E5}"/>
          </ac:spMkLst>
        </pc:spChg>
        <pc:picChg chg="del">
          <ac:chgData name="DOMINGUEZ, Morgane" userId="d29c428e-ee62-4017-a838-521138d5b01c" providerId="ADAL" clId="{D9F2C3AF-7EA9-44F1-8540-9FC3A5D61F23}" dt="2025-02-17T17:09:02.550" v="20" actId="478"/>
          <ac:picMkLst>
            <pc:docMk/>
            <pc:sldMk cId="2961050440" sldId="2147474686"/>
            <ac:picMk id="12" creationId="{E5D933A9-B867-4ACC-0482-284449702BC8}"/>
          </ac:picMkLst>
        </pc:picChg>
      </pc:sldChg>
      <pc:sldChg chg="delSp modSp mod modTransition delAnim modAnim modNotesTx">
        <pc:chgData name="DOMINGUEZ, Morgane" userId="d29c428e-ee62-4017-a838-521138d5b01c" providerId="ADAL" clId="{D9F2C3AF-7EA9-44F1-8540-9FC3A5D61F23}" dt="2025-02-17T17:24:47.124" v="322"/>
        <pc:sldMkLst>
          <pc:docMk/>
          <pc:sldMk cId="93425258" sldId="2147474687"/>
        </pc:sldMkLst>
        <pc:spChg chg="mod">
          <ac:chgData name="DOMINGUEZ, Morgane" userId="d29c428e-ee62-4017-a838-521138d5b01c" providerId="ADAL" clId="{D9F2C3AF-7EA9-44F1-8540-9FC3A5D61F23}" dt="2025-02-17T17:18:35.609" v="264" actId="255"/>
          <ac:spMkLst>
            <pc:docMk/>
            <pc:sldMk cId="93425258" sldId="2147474687"/>
            <ac:spMk id="11" creationId="{C7FDE77C-A0AE-9051-AF75-CEB8658B249D}"/>
          </ac:spMkLst>
        </pc:spChg>
        <pc:picChg chg="del">
          <ac:chgData name="DOMINGUEZ, Morgane" userId="d29c428e-ee62-4017-a838-521138d5b01c" providerId="ADAL" clId="{D9F2C3AF-7EA9-44F1-8540-9FC3A5D61F23}" dt="2025-02-17T17:09:07.315" v="24" actId="478"/>
          <ac:picMkLst>
            <pc:docMk/>
            <pc:sldMk cId="93425258" sldId="2147474687"/>
            <ac:picMk id="2" creationId="{AE0B3322-E9F7-7C67-045D-848E2412AD51}"/>
          </ac:picMkLst>
        </pc:picChg>
      </pc:sldChg>
      <pc:sldChg chg="delSp modSp mod modTransition delAnim modAnim modNotesTx">
        <pc:chgData name="DOMINGUEZ, Morgane" userId="d29c428e-ee62-4017-a838-521138d5b01c" providerId="ADAL" clId="{D9F2C3AF-7EA9-44F1-8540-9FC3A5D61F23}" dt="2025-02-17T17:24:52.807" v="323"/>
        <pc:sldMkLst>
          <pc:docMk/>
          <pc:sldMk cId="302249973" sldId="2147474688"/>
        </pc:sldMkLst>
        <pc:spChg chg="mod">
          <ac:chgData name="DOMINGUEZ, Morgane" userId="d29c428e-ee62-4017-a838-521138d5b01c" providerId="ADAL" clId="{D9F2C3AF-7EA9-44F1-8540-9FC3A5D61F23}" dt="2025-02-17T17:18:48.886" v="265" actId="255"/>
          <ac:spMkLst>
            <pc:docMk/>
            <pc:sldMk cId="302249973" sldId="2147474688"/>
            <ac:spMk id="7" creationId="{0ECDE60D-6A1B-BD15-7139-98C002418DEA}"/>
          </ac:spMkLst>
        </pc:spChg>
        <pc:picChg chg="del">
          <ac:chgData name="DOMINGUEZ, Morgane" userId="d29c428e-ee62-4017-a838-521138d5b01c" providerId="ADAL" clId="{D9F2C3AF-7EA9-44F1-8540-9FC3A5D61F23}" dt="2025-02-17T17:09:11.624" v="28" actId="478"/>
          <ac:picMkLst>
            <pc:docMk/>
            <pc:sldMk cId="302249973" sldId="2147474688"/>
            <ac:picMk id="2" creationId="{B3A2DF87-2DE4-339E-D4EA-2F0CCEDE0AF8}"/>
          </ac:picMkLst>
        </pc:picChg>
      </pc:sldChg>
      <pc:sldChg chg="delSp modSp mod modTransition delAnim modAnim modNotesTx">
        <pc:chgData name="DOMINGUEZ, Morgane" userId="d29c428e-ee62-4017-a838-521138d5b01c" providerId="ADAL" clId="{D9F2C3AF-7EA9-44F1-8540-9FC3A5D61F23}" dt="2025-02-17T17:24:58.708" v="324"/>
        <pc:sldMkLst>
          <pc:docMk/>
          <pc:sldMk cId="632809033" sldId="2147474689"/>
        </pc:sldMkLst>
        <pc:spChg chg="mod">
          <ac:chgData name="DOMINGUEZ, Morgane" userId="d29c428e-ee62-4017-a838-521138d5b01c" providerId="ADAL" clId="{D9F2C3AF-7EA9-44F1-8540-9FC3A5D61F23}" dt="2025-02-17T17:18:57.186" v="267" actId="1076"/>
          <ac:spMkLst>
            <pc:docMk/>
            <pc:sldMk cId="632809033" sldId="2147474689"/>
            <ac:spMk id="2" creationId="{B3D55D28-DB30-2468-FE5B-C4145B23EED2}"/>
          </ac:spMkLst>
        </pc:spChg>
        <pc:picChg chg="del">
          <ac:chgData name="DOMINGUEZ, Morgane" userId="d29c428e-ee62-4017-a838-521138d5b01c" providerId="ADAL" clId="{D9F2C3AF-7EA9-44F1-8540-9FC3A5D61F23}" dt="2025-02-17T17:09:14.577" v="30" actId="478"/>
          <ac:picMkLst>
            <pc:docMk/>
            <pc:sldMk cId="632809033" sldId="2147474689"/>
            <ac:picMk id="13" creationId="{C860E957-5868-5C6E-9305-D21A064032B1}"/>
          </ac:picMkLst>
        </pc:picChg>
      </pc:sldChg>
      <pc:sldChg chg="delSp modSp mod modTransition delAnim modAnim modNotesTx">
        <pc:chgData name="DOMINGUEZ, Morgane" userId="d29c428e-ee62-4017-a838-521138d5b01c" providerId="ADAL" clId="{D9F2C3AF-7EA9-44F1-8540-9FC3A5D61F23}" dt="2025-02-17T17:25:04.391" v="325"/>
        <pc:sldMkLst>
          <pc:docMk/>
          <pc:sldMk cId="1115502215" sldId="2147474690"/>
        </pc:sldMkLst>
        <pc:spChg chg="mod">
          <ac:chgData name="DOMINGUEZ, Morgane" userId="d29c428e-ee62-4017-a838-521138d5b01c" providerId="ADAL" clId="{D9F2C3AF-7EA9-44F1-8540-9FC3A5D61F23}" dt="2025-02-17T17:19:01.577" v="268" actId="255"/>
          <ac:spMkLst>
            <pc:docMk/>
            <pc:sldMk cId="1115502215" sldId="2147474690"/>
            <ac:spMk id="2" creationId="{625E1807-64FA-FDC4-E12A-D26E1CCA673A}"/>
          </ac:spMkLst>
        </pc:spChg>
        <pc:picChg chg="del">
          <ac:chgData name="DOMINGUEZ, Morgane" userId="d29c428e-ee62-4017-a838-521138d5b01c" providerId="ADAL" clId="{D9F2C3AF-7EA9-44F1-8540-9FC3A5D61F23}" dt="2025-02-17T17:09:19.819" v="34" actId="478"/>
          <ac:picMkLst>
            <pc:docMk/>
            <pc:sldMk cId="1115502215" sldId="2147474690"/>
            <ac:picMk id="3" creationId="{BBDAD1F2-8965-9D63-5F72-749845BB2531}"/>
          </ac:picMkLst>
        </pc:picChg>
      </pc:sldChg>
      <pc:sldChg chg="delSp modSp mod modTransition delAnim modAnim modNotesTx">
        <pc:chgData name="DOMINGUEZ, Morgane" userId="d29c428e-ee62-4017-a838-521138d5b01c" providerId="ADAL" clId="{D9F2C3AF-7EA9-44F1-8540-9FC3A5D61F23}" dt="2025-02-17T17:25:11.093" v="326"/>
        <pc:sldMkLst>
          <pc:docMk/>
          <pc:sldMk cId="871842350" sldId="2147474691"/>
        </pc:sldMkLst>
        <pc:spChg chg="mod">
          <ac:chgData name="DOMINGUEZ, Morgane" userId="d29c428e-ee62-4017-a838-521138d5b01c" providerId="ADAL" clId="{D9F2C3AF-7EA9-44F1-8540-9FC3A5D61F23}" dt="2025-02-17T17:19:09.525" v="269" actId="255"/>
          <ac:spMkLst>
            <pc:docMk/>
            <pc:sldMk cId="871842350" sldId="2147474691"/>
            <ac:spMk id="2" creationId="{8CA2BE7E-CB17-1C7A-FE42-E8745D610351}"/>
          </ac:spMkLst>
        </pc:spChg>
        <pc:picChg chg="del">
          <ac:chgData name="DOMINGUEZ, Morgane" userId="d29c428e-ee62-4017-a838-521138d5b01c" providerId="ADAL" clId="{D9F2C3AF-7EA9-44F1-8540-9FC3A5D61F23}" dt="2025-02-17T17:09:24.452" v="39" actId="478"/>
          <ac:picMkLst>
            <pc:docMk/>
            <pc:sldMk cId="871842350" sldId="2147474691"/>
            <ac:picMk id="27" creationId="{CBF7EA29-A967-0890-72CB-6377750F96FD}"/>
          </ac:picMkLst>
        </pc:picChg>
      </pc:sldChg>
      <pc:sldChg chg="delSp modSp mod modTransition delAnim modAnim modNotesTx">
        <pc:chgData name="DOMINGUEZ, Morgane" userId="d29c428e-ee62-4017-a838-521138d5b01c" providerId="ADAL" clId="{D9F2C3AF-7EA9-44F1-8540-9FC3A5D61F23}" dt="2025-02-17T17:25:20.191" v="327"/>
        <pc:sldMkLst>
          <pc:docMk/>
          <pc:sldMk cId="1038470701" sldId="2147474692"/>
        </pc:sldMkLst>
        <pc:spChg chg="mod">
          <ac:chgData name="DOMINGUEZ, Morgane" userId="d29c428e-ee62-4017-a838-521138d5b01c" providerId="ADAL" clId="{D9F2C3AF-7EA9-44F1-8540-9FC3A5D61F23}" dt="2025-02-17T17:19:15.022" v="270" actId="255"/>
          <ac:spMkLst>
            <pc:docMk/>
            <pc:sldMk cId="1038470701" sldId="2147474692"/>
            <ac:spMk id="2" creationId="{167ED2BB-5345-8772-3053-CF881F889BFF}"/>
          </ac:spMkLst>
        </pc:spChg>
        <pc:picChg chg="del">
          <ac:chgData name="DOMINGUEZ, Morgane" userId="d29c428e-ee62-4017-a838-521138d5b01c" providerId="ADAL" clId="{D9F2C3AF-7EA9-44F1-8540-9FC3A5D61F23}" dt="2025-02-17T17:09:29.710" v="46" actId="478"/>
          <ac:picMkLst>
            <pc:docMk/>
            <pc:sldMk cId="1038470701" sldId="2147474692"/>
            <ac:picMk id="15" creationId="{3F6B4C1D-6882-6499-4253-3C9A03176525}"/>
          </ac:picMkLst>
        </pc:picChg>
      </pc:sldChg>
      <pc:sldChg chg="delSp modSp mod modTransition delAnim modAnim modNotesTx">
        <pc:chgData name="DOMINGUEZ, Morgane" userId="d29c428e-ee62-4017-a838-521138d5b01c" providerId="ADAL" clId="{D9F2C3AF-7EA9-44F1-8540-9FC3A5D61F23}" dt="2025-02-17T17:25:33.587" v="329"/>
        <pc:sldMkLst>
          <pc:docMk/>
          <pc:sldMk cId="3755568799" sldId="2147474695"/>
        </pc:sldMkLst>
        <pc:spChg chg="mod">
          <ac:chgData name="DOMINGUEZ, Morgane" userId="d29c428e-ee62-4017-a838-521138d5b01c" providerId="ADAL" clId="{D9F2C3AF-7EA9-44F1-8540-9FC3A5D61F23}" dt="2025-02-17T17:19:36.724" v="274" actId="1076"/>
          <ac:spMkLst>
            <pc:docMk/>
            <pc:sldMk cId="3755568799" sldId="2147474695"/>
            <ac:spMk id="18" creationId="{8A8E5A06-7BFD-86FC-A48E-CC9C1B397450}"/>
          </ac:spMkLst>
        </pc:spChg>
        <pc:picChg chg="del">
          <ac:chgData name="DOMINGUEZ, Morgane" userId="d29c428e-ee62-4017-a838-521138d5b01c" providerId="ADAL" clId="{D9F2C3AF-7EA9-44F1-8540-9FC3A5D61F23}" dt="2025-02-17T17:09:39.886" v="59" actId="478"/>
          <ac:picMkLst>
            <pc:docMk/>
            <pc:sldMk cId="3755568799" sldId="2147474695"/>
            <ac:picMk id="2" creationId="{C0E309EA-3181-0F79-23A3-8C7EFF9BFC16}"/>
          </ac:picMkLst>
        </pc:picChg>
      </pc:sldChg>
      <pc:sldChg chg="delSp modSp mod modTransition delAnim modAnim modNotesTx">
        <pc:chgData name="DOMINGUEZ, Morgane" userId="d29c428e-ee62-4017-a838-521138d5b01c" providerId="ADAL" clId="{D9F2C3AF-7EA9-44F1-8540-9FC3A5D61F23}" dt="2025-02-17T17:25:39.883" v="330"/>
        <pc:sldMkLst>
          <pc:docMk/>
          <pc:sldMk cId="3778788906" sldId="2147474696"/>
        </pc:sldMkLst>
        <pc:spChg chg="mod">
          <ac:chgData name="DOMINGUEZ, Morgane" userId="d29c428e-ee62-4017-a838-521138d5b01c" providerId="ADAL" clId="{D9F2C3AF-7EA9-44F1-8540-9FC3A5D61F23}" dt="2025-02-17T17:19:44.553" v="275" actId="255"/>
          <ac:spMkLst>
            <pc:docMk/>
            <pc:sldMk cId="3778788906" sldId="2147474696"/>
            <ac:spMk id="2" creationId="{CBD3E607-CD3B-439A-993E-372CA629D9D2}"/>
          </ac:spMkLst>
        </pc:spChg>
        <pc:picChg chg="del">
          <ac:chgData name="DOMINGUEZ, Morgane" userId="d29c428e-ee62-4017-a838-521138d5b01c" providerId="ADAL" clId="{D9F2C3AF-7EA9-44F1-8540-9FC3A5D61F23}" dt="2025-02-17T17:09:43.957" v="62" actId="478"/>
          <ac:picMkLst>
            <pc:docMk/>
            <pc:sldMk cId="3778788906" sldId="2147474696"/>
            <ac:picMk id="17" creationId="{2E24C2F1-309B-68B2-8714-7802B04980AE}"/>
          </ac:picMkLst>
        </pc:picChg>
      </pc:sldChg>
      <pc:sldChg chg="delSp modSp mod modTransition delAnim modAnim modNotesTx">
        <pc:chgData name="DOMINGUEZ, Morgane" userId="d29c428e-ee62-4017-a838-521138d5b01c" providerId="ADAL" clId="{D9F2C3AF-7EA9-44F1-8540-9FC3A5D61F23}" dt="2025-02-17T17:26:11.193" v="335"/>
        <pc:sldMkLst>
          <pc:docMk/>
          <pc:sldMk cId="3821333042" sldId="2147474699"/>
        </pc:sldMkLst>
        <pc:spChg chg="mod">
          <ac:chgData name="DOMINGUEZ, Morgane" userId="d29c428e-ee62-4017-a838-521138d5b01c" providerId="ADAL" clId="{D9F2C3AF-7EA9-44F1-8540-9FC3A5D61F23}" dt="2025-02-17T17:20:14.522" v="281" actId="1076"/>
          <ac:spMkLst>
            <pc:docMk/>
            <pc:sldMk cId="3821333042" sldId="2147474699"/>
            <ac:spMk id="14" creationId="{8B2D3575-A678-46B7-3CFC-48524C3C357B}"/>
          </ac:spMkLst>
        </pc:spChg>
        <pc:picChg chg="del">
          <ac:chgData name="DOMINGUEZ, Morgane" userId="d29c428e-ee62-4017-a838-521138d5b01c" providerId="ADAL" clId="{D9F2C3AF-7EA9-44F1-8540-9FC3A5D61F23}" dt="2025-02-17T17:09:59.241" v="72" actId="478"/>
          <ac:picMkLst>
            <pc:docMk/>
            <pc:sldMk cId="3821333042" sldId="2147474699"/>
            <ac:picMk id="2" creationId="{610D7483-EF8B-F139-B897-136F208371B7}"/>
          </ac:picMkLst>
        </pc:picChg>
      </pc:sldChg>
      <pc:sldChg chg="delSp modSp mod modTransition delAnim modAnim modNotesTx">
        <pc:chgData name="DOMINGUEZ, Morgane" userId="d29c428e-ee62-4017-a838-521138d5b01c" providerId="ADAL" clId="{D9F2C3AF-7EA9-44F1-8540-9FC3A5D61F23}" dt="2025-02-17T17:26:17.220" v="336"/>
        <pc:sldMkLst>
          <pc:docMk/>
          <pc:sldMk cId="1914682559" sldId="2147474700"/>
        </pc:sldMkLst>
        <pc:spChg chg="mod">
          <ac:chgData name="DOMINGUEZ, Morgane" userId="d29c428e-ee62-4017-a838-521138d5b01c" providerId="ADAL" clId="{D9F2C3AF-7EA9-44F1-8540-9FC3A5D61F23}" dt="2025-02-17T17:20:18.612" v="282" actId="255"/>
          <ac:spMkLst>
            <pc:docMk/>
            <pc:sldMk cId="1914682559" sldId="2147474700"/>
            <ac:spMk id="2" creationId="{A42C0D24-6658-4EC7-9D37-0E09F057713F}"/>
          </ac:spMkLst>
        </pc:spChg>
        <pc:picChg chg="del">
          <ac:chgData name="DOMINGUEZ, Morgane" userId="d29c428e-ee62-4017-a838-521138d5b01c" providerId="ADAL" clId="{D9F2C3AF-7EA9-44F1-8540-9FC3A5D61F23}" dt="2025-02-17T17:10:04.113" v="76" actId="478"/>
          <ac:picMkLst>
            <pc:docMk/>
            <pc:sldMk cId="1914682559" sldId="2147474700"/>
            <ac:picMk id="12" creationId="{3748DE77-8ADF-DB2D-E921-A6ACBD61443F}"/>
          </ac:picMkLst>
        </pc:picChg>
      </pc:sldChg>
      <pc:sldChg chg="delSp modSp mod modTransition delAnim modAnim modNotesTx">
        <pc:chgData name="DOMINGUEZ, Morgane" userId="d29c428e-ee62-4017-a838-521138d5b01c" providerId="ADAL" clId="{D9F2C3AF-7EA9-44F1-8540-9FC3A5D61F23}" dt="2025-02-17T17:26:22.884" v="337"/>
        <pc:sldMkLst>
          <pc:docMk/>
          <pc:sldMk cId="592260387" sldId="2147474701"/>
        </pc:sldMkLst>
        <pc:spChg chg="mod">
          <ac:chgData name="DOMINGUEZ, Morgane" userId="d29c428e-ee62-4017-a838-521138d5b01c" providerId="ADAL" clId="{D9F2C3AF-7EA9-44F1-8540-9FC3A5D61F23}" dt="2025-02-17T17:20:24.210" v="283" actId="255"/>
          <ac:spMkLst>
            <pc:docMk/>
            <pc:sldMk cId="592260387" sldId="2147474701"/>
            <ac:spMk id="2" creationId="{718CC860-946A-F103-A996-5071C1588ABB}"/>
          </ac:spMkLst>
        </pc:spChg>
        <pc:picChg chg="del">
          <ac:chgData name="DOMINGUEZ, Morgane" userId="d29c428e-ee62-4017-a838-521138d5b01c" providerId="ADAL" clId="{D9F2C3AF-7EA9-44F1-8540-9FC3A5D61F23}" dt="2025-02-17T17:10:09.445" v="84" actId="478"/>
          <ac:picMkLst>
            <pc:docMk/>
            <pc:sldMk cId="592260387" sldId="2147474701"/>
            <ac:picMk id="26" creationId="{116D2127-C0ED-DBA4-60F3-A70CEC711EF6}"/>
          </ac:picMkLst>
        </pc:picChg>
      </pc:sldChg>
      <pc:sldChg chg="delSp modSp mod modTransition delAnim modAnim modNotesTx">
        <pc:chgData name="DOMINGUEZ, Morgane" userId="d29c428e-ee62-4017-a838-521138d5b01c" providerId="ADAL" clId="{D9F2C3AF-7EA9-44F1-8540-9FC3A5D61F23}" dt="2025-02-17T17:26:29.112" v="338"/>
        <pc:sldMkLst>
          <pc:docMk/>
          <pc:sldMk cId="3721774301" sldId="2147474702"/>
        </pc:sldMkLst>
        <pc:spChg chg="mod">
          <ac:chgData name="DOMINGUEZ, Morgane" userId="d29c428e-ee62-4017-a838-521138d5b01c" providerId="ADAL" clId="{D9F2C3AF-7EA9-44F1-8540-9FC3A5D61F23}" dt="2025-02-17T17:23:20.284" v="314" actId="255"/>
          <ac:spMkLst>
            <pc:docMk/>
            <pc:sldMk cId="3721774301" sldId="2147474702"/>
            <ac:spMk id="2" creationId="{78449D61-75B9-507B-A6F2-BACF51112053}"/>
          </ac:spMkLst>
        </pc:spChg>
        <pc:picChg chg="del">
          <ac:chgData name="DOMINGUEZ, Morgane" userId="d29c428e-ee62-4017-a838-521138d5b01c" providerId="ADAL" clId="{D9F2C3AF-7EA9-44F1-8540-9FC3A5D61F23}" dt="2025-02-17T17:10:11.930" v="85" actId="478"/>
          <ac:picMkLst>
            <pc:docMk/>
            <pc:sldMk cId="3721774301" sldId="2147474702"/>
            <ac:picMk id="7" creationId="{0F91ABBF-A906-1984-D28D-BC4F4846971F}"/>
          </ac:picMkLst>
        </pc:picChg>
      </pc:sldChg>
      <pc:sldChg chg="delSp modSp mod modTransition delAnim modAnim modNotesTx">
        <pc:chgData name="DOMINGUEZ, Morgane" userId="d29c428e-ee62-4017-a838-521138d5b01c" providerId="ADAL" clId="{D9F2C3AF-7EA9-44F1-8540-9FC3A5D61F23}" dt="2025-02-17T17:26:35.211" v="339"/>
        <pc:sldMkLst>
          <pc:docMk/>
          <pc:sldMk cId="3745586817" sldId="2147474703"/>
        </pc:sldMkLst>
        <pc:spChg chg="mod">
          <ac:chgData name="DOMINGUEZ, Morgane" userId="d29c428e-ee62-4017-a838-521138d5b01c" providerId="ADAL" clId="{D9F2C3AF-7EA9-44F1-8540-9FC3A5D61F23}" dt="2025-02-17T17:20:32.521" v="284" actId="255"/>
          <ac:spMkLst>
            <pc:docMk/>
            <pc:sldMk cId="3745586817" sldId="2147474703"/>
            <ac:spMk id="7" creationId="{36E7FC87-4B90-5FC5-FC3C-E64EFC06AFF3}"/>
          </ac:spMkLst>
        </pc:spChg>
        <pc:picChg chg="del">
          <ac:chgData name="DOMINGUEZ, Morgane" userId="d29c428e-ee62-4017-a838-521138d5b01c" providerId="ADAL" clId="{D9F2C3AF-7EA9-44F1-8540-9FC3A5D61F23}" dt="2025-02-17T17:10:15.360" v="87" actId="478"/>
          <ac:picMkLst>
            <pc:docMk/>
            <pc:sldMk cId="3745586817" sldId="2147474703"/>
            <ac:picMk id="9" creationId="{2311349C-C7EC-E70C-C24D-6688CDF31D98}"/>
          </ac:picMkLst>
        </pc:picChg>
      </pc:sldChg>
      <pc:sldChg chg="delSp modSp mod modTransition delAnim modAnim modNotesTx">
        <pc:chgData name="DOMINGUEZ, Morgane" userId="d29c428e-ee62-4017-a838-521138d5b01c" providerId="ADAL" clId="{D9F2C3AF-7EA9-44F1-8540-9FC3A5D61F23}" dt="2025-02-17T17:26:47.422" v="341"/>
        <pc:sldMkLst>
          <pc:docMk/>
          <pc:sldMk cId="4186313845" sldId="2147474704"/>
        </pc:sldMkLst>
        <pc:spChg chg="mod">
          <ac:chgData name="DOMINGUEZ, Morgane" userId="d29c428e-ee62-4017-a838-521138d5b01c" providerId="ADAL" clId="{D9F2C3AF-7EA9-44F1-8540-9FC3A5D61F23}" dt="2025-02-17T17:20:42.921" v="286" actId="255"/>
          <ac:spMkLst>
            <pc:docMk/>
            <pc:sldMk cId="4186313845" sldId="2147474704"/>
            <ac:spMk id="2" creationId="{23A4B51F-7499-C49B-80D3-9835E60861F7}"/>
          </ac:spMkLst>
        </pc:spChg>
        <pc:picChg chg="del">
          <ac:chgData name="DOMINGUEZ, Morgane" userId="d29c428e-ee62-4017-a838-521138d5b01c" providerId="ADAL" clId="{D9F2C3AF-7EA9-44F1-8540-9FC3A5D61F23}" dt="2025-02-17T17:10:21.587" v="92" actId="478"/>
          <ac:picMkLst>
            <pc:docMk/>
            <pc:sldMk cId="4186313845" sldId="2147474704"/>
            <ac:picMk id="13" creationId="{64EB1134-2E4E-31CC-9147-4A5A7BD87748}"/>
          </ac:picMkLst>
        </pc:picChg>
      </pc:sldChg>
      <pc:sldChg chg="delSp modSp mod modTransition delAnim modAnim modNotesTx">
        <pc:chgData name="DOMINGUEZ, Morgane" userId="d29c428e-ee62-4017-a838-521138d5b01c" providerId="ADAL" clId="{D9F2C3AF-7EA9-44F1-8540-9FC3A5D61F23}" dt="2025-02-17T17:25:52.269" v="332"/>
        <pc:sldMkLst>
          <pc:docMk/>
          <pc:sldMk cId="1921839263" sldId="2147474708"/>
        </pc:sldMkLst>
        <pc:spChg chg="mod">
          <ac:chgData name="DOMINGUEZ, Morgane" userId="d29c428e-ee62-4017-a838-521138d5b01c" providerId="ADAL" clId="{D9F2C3AF-7EA9-44F1-8540-9FC3A5D61F23}" dt="2025-02-17T17:19:54.236" v="277" actId="255"/>
          <ac:spMkLst>
            <pc:docMk/>
            <pc:sldMk cId="1921839263" sldId="2147474708"/>
            <ac:spMk id="2" creationId="{FE2811F1-94E2-E9A2-C3ED-1D8F56E9517C}"/>
          </ac:spMkLst>
        </pc:spChg>
        <pc:picChg chg="del">
          <ac:chgData name="DOMINGUEZ, Morgane" userId="d29c428e-ee62-4017-a838-521138d5b01c" providerId="ADAL" clId="{D9F2C3AF-7EA9-44F1-8540-9FC3A5D61F23}" dt="2025-02-17T17:09:49.824" v="66" actId="478"/>
          <ac:picMkLst>
            <pc:docMk/>
            <pc:sldMk cId="1921839263" sldId="2147474708"/>
            <ac:picMk id="17" creationId="{F0BB37F2-184B-2B36-AF2D-EA9D477FC8C4}"/>
          </ac:picMkLst>
        </pc:picChg>
      </pc:sldChg>
      <pc:sldChg chg="delSp modSp mod modTransition delAnim modAnim modNotesTx">
        <pc:chgData name="DOMINGUEZ, Morgane" userId="d29c428e-ee62-4017-a838-521138d5b01c" providerId="ADAL" clId="{D9F2C3AF-7EA9-44F1-8540-9FC3A5D61F23}" dt="2025-02-17T17:25:58.722" v="333"/>
        <pc:sldMkLst>
          <pc:docMk/>
          <pc:sldMk cId="951146296" sldId="2147474710"/>
        </pc:sldMkLst>
        <pc:spChg chg="mod">
          <ac:chgData name="DOMINGUEZ, Morgane" userId="d29c428e-ee62-4017-a838-521138d5b01c" providerId="ADAL" clId="{D9F2C3AF-7EA9-44F1-8540-9FC3A5D61F23}" dt="2025-02-17T17:20:00.684" v="278" actId="255"/>
          <ac:spMkLst>
            <pc:docMk/>
            <pc:sldMk cId="951146296" sldId="2147474710"/>
            <ac:spMk id="8" creationId="{8FEE252F-6866-1EB0-7F37-9B77D56A8C6D}"/>
          </ac:spMkLst>
        </pc:spChg>
        <pc:picChg chg="del">
          <ac:chgData name="DOMINGUEZ, Morgane" userId="d29c428e-ee62-4017-a838-521138d5b01c" providerId="ADAL" clId="{D9F2C3AF-7EA9-44F1-8540-9FC3A5D61F23}" dt="2025-02-17T17:09:53.931" v="69" actId="478"/>
          <ac:picMkLst>
            <pc:docMk/>
            <pc:sldMk cId="951146296" sldId="2147474710"/>
            <ac:picMk id="2" creationId="{176AB9C1-2735-D837-177B-6E5B2ED41AF3}"/>
          </ac:picMkLst>
        </pc:picChg>
      </pc:sldChg>
      <pc:sldChg chg="delSp modSp mod modTransition delAnim modAnim modNotesTx">
        <pc:chgData name="DOMINGUEZ, Morgane" userId="d29c428e-ee62-4017-a838-521138d5b01c" providerId="ADAL" clId="{D9F2C3AF-7EA9-44F1-8540-9FC3A5D61F23}" dt="2025-02-17T17:25:25.886" v="328"/>
        <pc:sldMkLst>
          <pc:docMk/>
          <pc:sldMk cId="2653664301" sldId="2147474712"/>
        </pc:sldMkLst>
        <pc:spChg chg="mod">
          <ac:chgData name="DOMINGUEZ, Morgane" userId="d29c428e-ee62-4017-a838-521138d5b01c" providerId="ADAL" clId="{D9F2C3AF-7EA9-44F1-8540-9FC3A5D61F23}" dt="2025-02-17T17:19:26.987" v="272" actId="255"/>
          <ac:spMkLst>
            <pc:docMk/>
            <pc:sldMk cId="2653664301" sldId="2147474712"/>
            <ac:spMk id="2" creationId="{413A711E-7BBE-5472-2DE0-36DC258876EF}"/>
          </ac:spMkLst>
        </pc:spChg>
        <pc:picChg chg="del">
          <ac:chgData name="DOMINGUEZ, Morgane" userId="d29c428e-ee62-4017-a838-521138d5b01c" providerId="ADAL" clId="{D9F2C3AF-7EA9-44F1-8540-9FC3A5D61F23}" dt="2025-02-17T17:09:34.021" v="50" actId="478"/>
          <ac:picMkLst>
            <pc:docMk/>
            <pc:sldMk cId="2653664301" sldId="2147474712"/>
            <ac:picMk id="43" creationId="{F837322E-2040-1EB4-0270-BE278BB32326}"/>
          </ac:picMkLst>
        </pc:picChg>
      </pc:sldChg>
      <pc:sldChg chg="delSp modSp mod modTransition delAnim modAnim modNotesTx">
        <pc:chgData name="DOMINGUEZ, Morgane" userId="d29c428e-ee62-4017-a838-521138d5b01c" providerId="ADAL" clId="{D9F2C3AF-7EA9-44F1-8540-9FC3A5D61F23}" dt="2025-02-17T17:25:46.043" v="331"/>
        <pc:sldMkLst>
          <pc:docMk/>
          <pc:sldMk cId="59634023" sldId="2147474713"/>
        </pc:sldMkLst>
        <pc:spChg chg="mod">
          <ac:chgData name="DOMINGUEZ, Morgane" userId="d29c428e-ee62-4017-a838-521138d5b01c" providerId="ADAL" clId="{D9F2C3AF-7EA9-44F1-8540-9FC3A5D61F23}" dt="2025-02-17T17:19:49.545" v="276" actId="255"/>
          <ac:spMkLst>
            <pc:docMk/>
            <pc:sldMk cId="59634023" sldId="2147474713"/>
            <ac:spMk id="2" creationId="{50169228-7C32-2C79-3452-37C408976512}"/>
          </ac:spMkLst>
        </pc:spChg>
        <pc:picChg chg="del">
          <ac:chgData name="DOMINGUEZ, Morgane" userId="d29c428e-ee62-4017-a838-521138d5b01c" providerId="ADAL" clId="{D9F2C3AF-7EA9-44F1-8540-9FC3A5D61F23}" dt="2025-02-17T17:09:46.748" v="64" actId="478"/>
          <ac:picMkLst>
            <pc:docMk/>
            <pc:sldMk cId="59634023" sldId="2147474713"/>
            <ac:picMk id="4" creationId="{4068D575-314C-5231-B4F6-4D81D8FEC4DB}"/>
          </ac:picMkLst>
        </pc:picChg>
      </pc:sldChg>
      <pc:sldChg chg="delSp modSp mod modTransition delAnim modAnim modNotesTx">
        <pc:chgData name="DOMINGUEZ, Morgane" userId="d29c428e-ee62-4017-a838-521138d5b01c" providerId="ADAL" clId="{D9F2C3AF-7EA9-44F1-8540-9FC3A5D61F23}" dt="2025-02-17T17:27:11.187" v="345"/>
        <pc:sldMkLst>
          <pc:docMk/>
          <pc:sldMk cId="1197554615" sldId="2147474717"/>
        </pc:sldMkLst>
        <pc:spChg chg="mod">
          <ac:chgData name="DOMINGUEZ, Morgane" userId="d29c428e-ee62-4017-a838-521138d5b01c" providerId="ADAL" clId="{D9F2C3AF-7EA9-44F1-8540-9FC3A5D61F23}" dt="2025-02-17T17:21:21.953" v="294" actId="1076"/>
          <ac:spMkLst>
            <pc:docMk/>
            <pc:sldMk cId="1197554615" sldId="2147474717"/>
            <ac:spMk id="4" creationId="{01D79938-A621-0A2D-A44F-40C52EB0ACB0}"/>
          </ac:spMkLst>
        </pc:spChg>
        <pc:spChg chg="del">
          <ac:chgData name="DOMINGUEZ, Morgane" userId="d29c428e-ee62-4017-a838-521138d5b01c" providerId="ADAL" clId="{D9F2C3AF-7EA9-44F1-8540-9FC3A5D61F23}" dt="2025-02-17T17:15:20.878" v="222" actId="478"/>
          <ac:spMkLst>
            <pc:docMk/>
            <pc:sldMk cId="1197554615" sldId="2147474717"/>
            <ac:spMk id="6" creationId="{E1A7CF08-0A7C-D0B9-5B3E-A174334086F6}"/>
          </ac:spMkLst>
        </pc:spChg>
        <pc:spChg chg="del mod">
          <ac:chgData name="DOMINGUEZ, Morgane" userId="d29c428e-ee62-4017-a838-521138d5b01c" providerId="ADAL" clId="{D9F2C3AF-7EA9-44F1-8540-9FC3A5D61F23}" dt="2025-02-17T17:15:20.115" v="221" actId="478"/>
          <ac:spMkLst>
            <pc:docMk/>
            <pc:sldMk cId="1197554615" sldId="2147474717"/>
            <ac:spMk id="7" creationId="{0AC013EE-08FE-BC79-AEEB-6A78ED76F4FA}"/>
          </ac:spMkLst>
        </pc:spChg>
        <pc:picChg chg="del">
          <ac:chgData name="DOMINGUEZ, Morgane" userId="d29c428e-ee62-4017-a838-521138d5b01c" providerId="ADAL" clId="{D9F2C3AF-7EA9-44F1-8540-9FC3A5D61F23}" dt="2025-02-17T17:10:36.525" v="106" actId="478"/>
          <ac:picMkLst>
            <pc:docMk/>
            <pc:sldMk cId="1197554615" sldId="2147474717"/>
            <ac:picMk id="2" creationId="{257289A4-B006-48E5-9E95-D6CE53D95722}"/>
          </ac:picMkLst>
        </pc:picChg>
      </pc:sldChg>
      <pc:sldChg chg="delSp modSp mod modTransition delAnim modAnim modNotesTx">
        <pc:chgData name="DOMINGUEZ, Morgane" userId="d29c428e-ee62-4017-a838-521138d5b01c" providerId="ADAL" clId="{D9F2C3AF-7EA9-44F1-8540-9FC3A5D61F23}" dt="2025-02-17T17:26:54.106" v="342"/>
        <pc:sldMkLst>
          <pc:docMk/>
          <pc:sldMk cId="3498516484" sldId="2147474720"/>
        </pc:sldMkLst>
        <pc:spChg chg="mod">
          <ac:chgData name="DOMINGUEZ, Morgane" userId="d29c428e-ee62-4017-a838-521138d5b01c" providerId="ADAL" clId="{D9F2C3AF-7EA9-44F1-8540-9FC3A5D61F23}" dt="2025-02-17T17:20:47.959" v="287" actId="255"/>
          <ac:spMkLst>
            <pc:docMk/>
            <pc:sldMk cId="3498516484" sldId="2147474720"/>
            <ac:spMk id="2" creationId="{0BB7C206-A765-F947-3633-31F221C3B3AD}"/>
          </ac:spMkLst>
        </pc:spChg>
        <pc:picChg chg="del">
          <ac:chgData name="DOMINGUEZ, Morgane" userId="d29c428e-ee62-4017-a838-521138d5b01c" providerId="ADAL" clId="{D9F2C3AF-7EA9-44F1-8540-9FC3A5D61F23}" dt="2025-02-17T17:10:25.127" v="95" actId="478"/>
          <ac:picMkLst>
            <pc:docMk/>
            <pc:sldMk cId="3498516484" sldId="2147474720"/>
            <ac:picMk id="12" creationId="{A7E87068-FE09-4C84-B45B-A3CD2A28E51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1 of the GTFCC online course on the identification of PAMIs for cholera control.</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2390702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illustrate this with an example.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imagine a very small country where there are 20 geographic units in total.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country, cholera cases were reported in 10 geographic units over the PAMI analysis period. The cholera incidence rate in these geographic units is displayed in the table.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distribution parameters are determined with the 10 geographic units where cases were reported, leaving aside the 10 geographic units without cases.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is the median? In half of the geographic units, that is 5 geographic units, the incidence is below the median. Therefore, the median is 20.</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What is the 80</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percentile? In 80% of the geographic units, that is 8 geographic units, the incidence is below the 80</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percentile. Therefore, the 80</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percentile is 100.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470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scoring scale of each epidemiological indicator is based on its median and 80</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percentile.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geographic units where no cholera cases or deaths were reported over the analysis period, the score is 0.</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geographic units where an epidemiological indicator is above zero but below the median, the score is 1.</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geographic units where an epidemiological indicator is equal to or above the median but below the 80</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percentile, the score is 2.</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in geographic units where an epidemiological indicator is equal to or above the 80</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percentile, the score is 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101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illustrate this more practically, using the same fictive incidence distribution that we used as a previous example.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ten geographic units, no cholera cases were reported. In these geographic units, the incidence score is zero.</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determined that in this country the median incidence is 20 and the 80</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percentile incidence is 100.</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Five geographic units have an incidence above 0 and below the median. These geographic units score one for incidence.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Three geographic units have an incidence above the median and below the 80</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percentile. These geographic units score two for incidence.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two geographic units have an incidence above the 80</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percentile. These geographic units score three for incidence.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211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In addition to epidemiological indicators, when possible, an indicator on cholera tests is also considered in the priority index.</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Whether it is possible to include an indicator on tests in the index depends on the representativeness of testing for cholera.</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This corresponds to the comparability of testing in space and time, meaning across geographic units and throughout the analysis period.</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Systematic testing for cholera is not yet routinely implemented in all countries, especially when considering retrospective periods. This may result in lack of representativeness in testing which would introduce biases in indicators on tests and biases in the priority index.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To determine if an indicator on cholera tests can be included in the priority index, the representativeness of testing should first be assessed.</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0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 algorithm is used to categorize the representativeness of cholera testing in three levels.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algorithm is based on the weekly testing coverage.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in at least 80% of the geographic units, at least one suspected case was tested on at least 50% of the weeks with suspected cases, the representativeness is categorized as acceptable.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that situation, the positivity rate is the indicator on cholera tests in the priority index.</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in at least 80% of the geographic units, at least one suspected case was tested on some of the weeks with suspected cases but in less than 50% of the weeks, the representativeness is categorized as suboptimal.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that situation, the number of years with cases tested positive is the indicator on cholera tests in the priority index.</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if in less than 80% of the geographic units at least one suspected case was tested on some of the weeks with suspected cases, the representativeness is categorized as insufficient.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that situation, there is no indicator on cholera tests in the priority index.</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788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 representativeness of cholera testing is assessed as acceptable and the positivity rate is therefore included in the priority index, the test positivity rate is scored on a three points scale.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positivity rate is scored zero if it is equal to zero.</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scored one if it is below 10%.</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scored two if it is between 10 and 30%.</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it is scored three if it is above 30%.</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 representativeness of cholera testing is assessed as suboptimal and the number of years with cases tested positive is therefore included in the priority index, the number of years with cases tested positive is scored on a two points scale.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scored zero if no cases tested positive were reported.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scored one if cases tested positive were reported on one year.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it is scored two if cases tested positive were reported on more than one year.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 representativeness of cholera testing is assessed as insufficient, no indicator on cholera tests is included the priority index. In other words, there is no score on cholera tests in the priority index.</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030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Once epidemiological indicators and if possible an indicator on cholera tests have been scored, the priority index can be calculated.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priority index is simply the sum of the scores of all indicators.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illustrate this with an example, if in a geographic unit, cholera incidence scored 3, persistence scored 2, mortality scored 2 and test positivity scored 1, the value of the priority index for this geographic unit is 8. That is the sum of the scores of all indicators.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969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gone through all the steps for the calculation of the priority index.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However, you will not have to actually perform these calculations yourself. They are all automatized in a PAMI Excel tool.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learn more about this tool in the next modules of this course. </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17</a:t>
            </a:fld>
            <a:endParaRPr lang="en-US"/>
          </a:p>
        </p:txBody>
      </p:sp>
    </p:spTree>
    <p:extLst>
      <p:ext uri="{BB962C8B-B14F-4D97-AF65-F5344CB8AC3E}">
        <p14:creationId xmlns:p14="http://schemas.microsoft.com/office/powerpoint/2010/main" val="3587700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using the priority index to guide decision making on PAMIs, it is important to reflect critically about its reliability to determine whether in some geographic units, it may underestimate the cholera burden or the cholera risk.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if in some geographic units there are surveillance gaps such as major underreporting, because the priority index is derived from surveillance data it may underestimate the cholera burden.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another example, if in some geographic units, OCV was implemented without significant WASH improvements, the priority index may underestimate the cholera risk.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therefore essential to identify any specific geographic units where the priority index may lack reliability, for example, by reviewing surveillance performance indicators, records on OCV campaigns, and data on the WASH level.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Following this critical assessment, if it is determined that the priority index may lack reliability in specific geographic units, it is advisable to assess their vulnerability to cholera.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546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To assess the vulnerability to cholera of specific geographic units, the first step is to determine which vulnerability factors are associated with an increased cholera risk in the country specific context.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For example, this can be achieved with a literature review or with expert consultations. A GTFCC indicative list of generic vulnerability factors may also be considered.</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Then, data sources should be identified to assess the presence or the absence of each vulnerability factor in each geographic unit that lacks reliability of the priority index.</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829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module, we will walk you through the GTFCC method to identify PAMIs for cholera control.</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2008935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completes the PAMI data driven phase. We will now look into the decision-making phase.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20</a:t>
            </a:fld>
            <a:endParaRPr lang="en-US"/>
          </a:p>
        </p:txBody>
      </p:sp>
    </p:spTree>
    <p:extLst>
      <p:ext uri="{BB962C8B-B14F-4D97-AF65-F5344CB8AC3E}">
        <p14:creationId xmlns:p14="http://schemas.microsoft.com/office/powerpoint/2010/main" val="3302962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Decision making on PAMIs should be achieved by consensus among multiple country stakeholders taking into account the priority index to make informed decisions.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determine the list of PAMIs, stakeholders decide on a threshold for the priority index. In addition, if it was determined that in some geographic units, the priority index lacks reliability, stakeholders may also identify additional PAMIs based on their vulnerability to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learn more about how to organize and facilitate a PAMI stakeholder validation in Module 4 of this course.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575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priority index is critical to guide decision making on PAMIs. A priority index threshold is decided by consensus and all geographic units with a priority index value above this threshold are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decide on an appropriate priority index threshold, stakeholders have to balance both the feasibility and the public health impact of the NCP.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 priority index threshold is set low, many geographic units will be PAMIs. In that situation, the potential impact of the NCP may be high, however, its feasibility may be challenging.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the other hand, if the priority index threshold is set high, few geographic units will be PAMIs. In that situation, the feasibility of the NCP may be high, however its impact may be low.</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Overall, setting a threshold for the index is about finding the right balance between feasibility and impact.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627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Assessing the feasibility and the potential impact of the NCP relies on proxy.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number and percentage of geographic units that are PAMIs and the population in PAMIs are proxy to assess the feasibility of the NCP.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proportion of cholera cases and deaths in PAMIs are proxy to assess the potential impact of the NCP.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924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Optionally, a few geographic units with a priority index below the selected threshold may be considered as additional PAMIs if they meet two criteria: having a priority index lacking reliability and being highly vulnerable to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However, the number of additional PAMIs should remain limited. The feasibility of including additional PAMIs must be carefully assessed in order to ensure that the feasibility of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ncp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 not jeopardized due to the inclusion of additional PAMIs.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667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summarize the decision-making process on PAMIs for cholera control.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geographic units that have a priority index above the threshold selected by country stakeholders are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Optionally, a limited number of geographic units that have a priority index below the priority index threshold may also be added to the list of PAMIs if it is determined that their priority index lacks reliability and if they are assessed as highly vulnerable to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Other geographic units are not PAMIs.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225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Once country stakeholders have reached a consensus on the list of PAMIs, the next steps are to document PAMI identification and to go through an external review.</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26</a:t>
            </a:fld>
            <a:endParaRPr lang="en-US"/>
          </a:p>
        </p:txBody>
      </p:sp>
    </p:spTree>
    <p:extLst>
      <p:ext uri="{BB962C8B-B14F-4D97-AF65-F5344CB8AC3E}">
        <p14:creationId xmlns:p14="http://schemas.microsoft.com/office/powerpoint/2010/main" val="1586468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PAMI identification should be documented in a report to document the method used and the outcomes as well as the decisions made and their justification. This is essential to ensure the traceability of PAMI identification and for future reference.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prepare a comprehensive report on PAMI identification, we encourage you to follow the GTFCC template report.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learn more about how to document PAMI identification in Module 5 of this course.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251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GTFCC performs independent technical reviews of PAMI identification.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These reviews represent an opportunity for countries to receive independent technical feedback and practical advice and recommendations as needed to help optimize the spatial targeting of their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ncp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GTFCC PAMI reviews are offered to all countries and are mandatory for countries which plan to request OCV for preventive use or to request a GTFCC endorsement of their NCP.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learn more about GTFCC PAMI reviews in Module 5 of this course.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5779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are the important points to remember.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guiding principle, the identification of PAMIs for cholera control is for countries where more than 5% of the geographic units reported cholera over the past 5 years.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first phase of PAMI identification is to calculate a priority index which represents the cholera burden. This index captures cholera incidence, mortality and persistence. In addition, if the representativeness of cholera testing allows, cholera tests are also included in the index.</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second phase is to decide on the list of PAMIs taking into account the priority index. Country stakeholders agree by consensus on a priority index threshold balancing the feasibility and the potential impact of the NCP. All geographic units that have a priority index above the selected threshold are PAMIs for cholera control.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Optionally, a few additional geographic units may also be PAMIs despite having a priority index below the selected threshold if it is determined that their priority index lacks reliability and if they are highly vulnerable to cholera.</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29</a:t>
            </a:fld>
            <a:endParaRPr lang="en-US"/>
          </a:p>
        </p:txBody>
      </p:sp>
    </p:spTree>
    <p:extLst>
      <p:ext uri="{BB962C8B-B14F-4D97-AF65-F5344CB8AC3E}">
        <p14:creationId xmlns:p14="http://schemas.microsoft.com/office/powerpoint/2010/main" val="2284830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be able to:</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Understand how the priority index is calculated;</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Understand how the priority index guides decision-making on PAMIs;</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Explain when and how additional PAMIs might be considered;</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Explain how the final list of PAMIs is determined at the stakeholder validation;</a:t>
            </a:r>
          </a:p>
          <a:p>
            <a:pPr marL="342900" marR="0" lvl="0" indent="-342900">
              <a:lnSpc>
                <a:spcPct val="107000"/>
              </a:lnSpc>
              <a:spcBef>
                <a:spcPts val="0"/>
              </a:spcBef>
              <a:spcAft>
                <a:spcPts val="80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Describe the next steps following the stakeholder validation.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a:t>
            </a:fld>
            <a:endParaRPr lang="en-US"/>
          </a:p>
        </p:txBody>
      </p:sp>
    </p:spTree>
    <p:extLst>
      <p:ext uri="{BB962C8B-B14F-4D97-AF65-F5344CB8AC3E}">
        <p14:creationId xmlns:p14="http://schemas.microsoft.com/office/powerpoint/2010/main" val="4164757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moving on to the next module, we encourage you to take a short quiz. There are three questions in this quiz.</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1. What does the "priority index" represent in the context of PAMIs for cholera control?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The economic impact attributed to cholera in a geographic unit.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The level of access to healthcare in a geographic unit.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The cholera burden in a geographic unit.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 The clinical severity of a patient with suspected cholera and the corresponding priority level for treatment.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1140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c. The priority index captures the cholera burden in a geographic unit.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2. Which indicators are included in the calculation of the "priority index"?</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Population size, access to healthcare, test accuracy, and recovery rate.</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Incidence, persistence, mortality, and if possible an indicator on cholera tests.</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Climate, sanitation, vaccination coverage, and test positivity. </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Mortality, persistence, healthcare infrastructure, and population density.</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Incidence, persistence, mortality, and if possible an indicator on cholera tests are included in the calculation of the priority index.</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3. This is the last question. What is the key objective of the stakeholder validation for PAMI identification?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Stakeholder review of the cholera preparedness and response plans.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Stakeholder validation of the allocation of resources across regions for cholera control.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Stakeholder decision on a threshold for the priority index.</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 Stakeholder validation of intervention plans for all cholera control pillars in PAMIs.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c. At the stakeholder validation, stakeholders decide on a priority index threshold.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this module.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37</a:t>
            </a:fld>
            <a:endParaRPr lang="en-US"/>
          </a:p>
        </p:txBody>
      </p:sp>
    </p:spTree>
    <p:extLst>
      <p:ext uri="{BB962C8B-B14F-4D97-AF65-F5344CB8AC3E}">
        <p14:creationId xmlns:p14="http://schemas.microsoft.com/office/powerpoint/2010/main" val="1066093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identification of PAMIs for cholera control is applicable in countries where in recent years there has been moderate to high cholera transmission. As a guiding principle, these are countries where more than 5% of the geographic units reported cholera over the past five years. In these countries, the identification of PAMIs aims to effectively guide the spatial targeting of an NCP to control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Other countries, which are countries where less than 5% of the geographic units reported cholera over the past five years, should instead identify PAMIs for cholera elimination in order to effectively guide the spatial targeting of an NCP to eliminate cholera. If this corresponds to your country’s situation, we encourage you to go to the GTFCC online course on the identification of PAMIs for cholera elimination.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Cholera control is an intermediate objective, until cholera elimination becomes a realistic objective at reach.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443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In a nutshell, identifying PAMIs for cholera control is about identifying geographic units with the highest cholera burden.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There are two main phases to identify PAMIs for cholera control.</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The first phase is driven by the data. At this phase, all geographic units of the country are scored according to a priority index. This index captures multiple dimensions of the cholera burden.</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Calculating this index aims to guide objective decision-making in order to ensure that PAMIs for cholera control are indeed the geographic units which have the highest burden.</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The second phase is the actual decision-making on PAMIs.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Decision-making on the list of PAMIs is achieved by consensus among country stakeholders representing various sectors, different levels, and multiple organizations.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These stakeholders decide together, by consensus, on a threshold for the priority index calculated at the first phase.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All geographic units with a priority index above the selected threshold are then PAMIs for cholera control.</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309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dive in the data driven phase leading to the calculation of the priority index.</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6</a:t>
            </a:fld>
            <a:endParaRPr lang="en-US"/>
          </a:p>
        </p:txBody>
      </p:sp>
    </p:spTree>
    <p:extLst>
      <p:ext uri="{BB962C8B-B14F-4D97-AF65-F5344CB8AC3E}">
        <p14:creationId xmlns:p14="http://schemas.microsoft.com/office/powerpoint/2010/main" val="2510715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The priority index is calculated for each geographic unit of a country using retrospective cholera surveillance data.</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Space wise, the level of the geographic units considered for the calculation of the priority index is the geographic level at which multisectoral interventions against cholera will be implemented in the NCP.</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The corresponding level is country specific. This means that each country determines the most appropriate geographic scale to coordinate the implementation of targeted multisectoral interventions against cholera.  Most often, countries consider administrative level 2 or administrative level 3, however different geographic scales may also be considered.</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Time wise, PAMI identification is based on retrospective surveillance data covering at a minimum the past 5 years. Longer PAMI analysis period may be considered if reliable surveillance data are readily available for a longer time period, up to 15 years.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Epidemiological data and data on cholera tests are needed to calculate the priority index.</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27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Regarding epidemiological indicators, three dimensions are considered in the priority index:</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Cholera incidence, that is the number of suspected or confirmed cholera cases reported in each geographic unit over the PAMI analysis period.</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Cholera persistence, that is the percentage of weeks with suspected or confirmed cholera cases reported in each geographic unit over the PAMI analysis period.</a:t>
            </a:r>
          </a:p>
          <a:p>
            <a:pPr marL="342900" marR="0" lvl="0" indent="-342900">
              <a:lnSpc>
                <a:spcPct val="107000"/>
              </a:lnSpc>
              <a:spcBef>
                <a:spcPts val="0"/>
              </a:spcBef>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Cholera mortality, that is the number of cholera deaths reported in each geographic unit over the PAMI analysis period.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233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Each of these three epidemiological indicators will then be scored.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scoring scale of each epidemiological indicator depends on the distribution parameters of the corresponding indicator in the country taking into account two distribution parameters: the median and the 80</a:t>
            </a:r>
            <a:r>
              <a:rPr lang="en-US" sz="1800" kern="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percentile.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each epidemiological indicator, the distribution parameters are determined taking into account the geographic units where cholera cases or cholera deaths were reported over the PAMI analysis period.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CC5675-5258-4F6E-8F0F-55D1F786BD13}" type="datetime1">
              <a:rPr lang="en-GB" smtClean="0"/>
              <a:t>19/02/2025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E1D2EA-593B-4C44-B740-FCDC8EA3F929}" type="datetime1">
              <a:rPr lang="en-GB" smtClean="0"/>
              <a:t>19/02/2025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8222B5-C682-4BE1-AEDE-2A1EB1F8B7AC}" type="datetime1">
              <a:rPr lang="en-GB" smtClean="0"/>
              <a:t>19/02/2025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079CCB5-5AF4-4BAA-8D21-2F28BC223B80}" type="datetime1">
              <a:rPr lang="en-GB" smtClean="0"/>
              <a:t>19/02/2025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8F0F3FE-9AB4-4DE4-A864-C78800E3F28A}" type="datetime1">
              <a:rPr lang="en-GB" smtClean="0"/>
              <a:t>19/02/2025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A3015499-CAFB-41D7-8531-8D8FDD3D83D6}" type="datetime1">
              <a:rPr lang="en-GB" smtClean="0"/>
              <a:t>19/02/2025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310C8F2A-6B32-4064-AF1D-99EB471785B4}" type="datetime1">
              <a:rPr lang="en-GB" smtClean="0"/>
              <a:t>19/02/2025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2BB1FA7-BA56-4C0D-A466-07052D706B98}" type="datetime1">
              <a:rPr lang="en-GB" smtClean="0"/>
              <a:t>19/02/2025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76E78465-4806-4274-BEB9-C28B3E718634}" type="datetime1">
              <a:rPr lang="en-GB" smtClean="0"/>
              <a:t>19/02/2025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5553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E15F613-8758-4197-8B30-C62D5A2BFC98}" type="datetime1">
              <a:rPr lang="en-GB" smtClean="0"/>
              <a:t>19/02/2025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96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301BECD-6FA4-47B1-BCCB-DFB84BD67BD2}" type="datetime1">
              <a:rPr lang="en-GB" smtClean="0"/>
              <a:t>19/02/2025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97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259EE-0A9D-41C2-B289-9AA71CE9081D}" type="datetime1">
              <a:rPr lang="en-GB" smtClean="0"/>
              <a:t>19/02/2025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DD9E573A-C01F-4BAC-9936-9AEA2CD21DDC}" type="datetime1">
              <a:rPr lang="en-GB" smtClean="0"/>
              <a:t>19/02/2025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297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3B86140-E920-4E41-A541-147F9ECE623F}" type="datetime1">
              <a:rPr lang="en-GB" smtClean="0"/>
              <a:t>19/02/2025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9548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A007760-A1FB-4118-B05B-25396E650B8E}" type="datetime1">
              <a:rPr lang="en-GB" smtClean="0"/>
              <a:t>19/02/2025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48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46E52E1-78C8-4978-A600-89D76016A0CA}" type="datetime1">
              <a:rPr lang="en-GB" smtClean="0"/>
              <a:t>19/02/2025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73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B830BA6-0370-4F67-BD6E-5BA110C4701C}" type="datetime1">
              <a:rPr lang="en-GB" smtClean="0"/>
              <a:t>19/02/2025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687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403B4E5B-83FF-46C1-B6F3-609F66ADEF21}" type="datetime1">
              <a:rPr lang="en-GB" smtClean="0"/>
              <a:t>19/02/2025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8522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179C8308-8B0A-48B0-82B9-1D4758AA8357}" type="datetime1">
              <a:rPr lang="en-GB" smtClean="0"/>
              <a:t>19/02/2025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8358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DAFE655A-A3C5-460C-9A54-149698D9DA28}" type="datetime1">
              <a:rPr lang="en-GB" smtClean="0"/>
              <a:t>19/02/2025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4764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6F765477-F2B2-49B3-982E-9523A0BCDBDE}" type="datetime1">
              <a:rPr lang="en-GB" smtClean="0"/>
              <a:t>19/02/2025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2129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C6ABDD4B-3255-4B3A-90FD-1D6733E81840}" type="datetime1">
              <a:rPr lang="en-GB" smtClean="0"/>
              <a:t>19/02/2025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2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EC56E8-BD92-4229-B749-935D56311071}" type="datetime1">
              <a:rPr lang="en-GB" smtClean="0"/>
              <a:t>19/02/2025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E135EBC7-ED76-4A7D-BC73-FA09FB51C210}" type="datetime1">
              <a:rPr lang="en-GB" smtClean="0"/>
              <a:t>19/02/2025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478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41A36A6A-57DC-40B7-A917-2AEE9686D364}" type="datetime1">
              <a:rPr lang="en-GB" smtClean="0"/>
              <a:t>19/02/2025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8283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6967652D-FC78-44DD-B6E3-EE233A2F3BE7}" type="datetime1">
              <a:rPr lang="en-GB" smtClean="0"/>
              <a:t>19/02/2025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20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417ADE45-B015-411B-8A86-C1D1AE0AF81D}" type="datetime1">
              <a:rPr lang="en-GB" smtClean="0"/>
              <a:t>19/02/2025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26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0433D3-A231-4526-BA64-71B3ABAEB695}" type="datetime1">
              <a:rPr lang="en-GB" smtClean="0"/>
              <a:t>19/02/2025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7B66BD-4528-4AF1-A12E-FB33D989EB13}" type="datetime1">
              <a:rPr lang="en-GB" smtClean="0"/>
              <a:t>19/02/2025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BD81F1-2AE8-41F8-BB72-AF19072E9C6A}" type="datetime1">
              <a:rPr lang="en-GB" smtClean="0"/>
              <a:t>19/02/2025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60BE9F-AD20-4BF7-B5E7-AE6CDB49FFA8}" type="datetime1">
              <a:rPr lang="en-GB" smtClean="0"/>
              <a:t>19/02/2025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C9FEB6-4066-469F-A0DF-2C679112ABF8}" type="datetime1">
              <a:rPr lang="en-GB" smtClean="0"/>
              <a:t>19/02/2025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8FBC9D-27E7-4A8E-8278-5EFA508FFD4D}" type="datetime1">
              <a:rPr lang="en-GB" smtClean="0"/>
              <a:t>19/02/2025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F8AC93-74E9-4B9F-8E88-E5CFB7C059C5}" type="datetime1">
              <a:rPr lang="en-GB" smtClean="0"/>
              <a:t>19/02/2025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EC9E056-6CDD-45F9-AEC0-67A352B207CC}" type="datetime1">
              <a:rPr lang="en-GB" smtClean="0"/>
              <a:t>19/02/2025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07050C49-5D40-4BC6-A10C-E12CAC1A88AA}" type="datetime1">
              <a:rPr lang="en-GB" smtClean="0"/>
              <a:t>19/02/2025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399427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10.sv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10.sv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5E094B-D511-D76A-C76F-B6DAB0DA110D}"/>
              </a:ext>
            </a:extLst>
          </p:cNvPr>
          <p:cNvPicPr>
            <a:picLocks noChangeAspect="1"/>
          </p:cNvPicPr>
          <p:nvPr/>
        </p:nvPicPr>
        <p:blipFill>
          <a:blip r:embed="rId3"/>
          <a:stretch>
            <a:fillRect/>
          </a:stretch>
        </p:blipFill>
        <p:spPr>
          <a:xfrm>
            <a:off x="-187036" y="0"/>
            <a:ext cx="18475036" cy="10287000"/>
          </a:xfrm>
          <a:prstGeom prst="rect">
            <a:avLst/>
          </a:prstGeom>
        </p:spPr>
      </p:pic>
    </p:spTree>
    <p:extLst>
      <p:ext uri="{BB962C8B-B14F-4D97-AF65-F5344CB8AC3E}">
        <p14:creationId xmlns:p14="http://schemas.microsoft.com/office/powerpoint/2010/main" val="3811128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53695A-45B8-06B4-2569-CF7870588D2C}"/>
              </a:ext>
            </a:extLst>
          </p:cNvPr>
          <p:cNvPicPr>
            <a:picLocks noChangeAspect="1"/>
          </p:cNvPicPr>
          <p:nvPr/>
        </p:nvPicPr>
        <p:blipFill>
          <a:blip r:embed="rId3"/>
          <a:stretch>
            <a:fillRect/>
          </a:stretch>
        </p:blipFill>
        <p:spPr>
          <a:xfrm>
            <a:off x="1113366" y="1586412"/>
            <a:ext cx="5662508" cy="1651565"/>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470569" y="-1734378"/>
            <a:ext cx="9675820" cy="316345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50504" y="480758"/>
            <a:ext cx="1074766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Distribution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parameters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TextBox 8">
            <a:extLst>
              <a:ext uri="{FF2B5EF4-FFF2-40B4-BE49-F238E27FC236}">
                <a16:creationId xmlns:a16="http://schemas.microsoft.com/office/drawing/2014/main" id="{21DD8A41-0B7B-0524-8AC8-CCFA312737E8}"/>
              </a:ext>
            </a:extLst>
          </p:cNvPr>
          <p:cNvSpPr txBox="1"/>
          <p:nvPr/>
        </p:nvSpPr>
        <p:spPr>
          <a:xfrm>
            <a:off x="2154963" y="2006013"/>
            <a:ext cx="3579313" cy="707886"/>
          </a:xfrm>
          <a:prstGeom prst="rect">
            <a:avLst/>
          </a:prstGeom>
          <a:noFill/>
        </p:spPr>
        <p:txBody>
          <a:bodyPr wrap="square">
            <a:spAutoFit/>
          </a:bodyPr>
          <a:lstStyle/>
          <a:p>
            <a:r>
              <a:rPr lang="en-US" sz="4000" b="1" dirty="0">
                <a:solidFill>
                  <a:schemeClr val="bg2">
                    <a:lumMod val="25000"/>
                  </a:schemeClr>
                </a:solidFill>
                <a:latin typeface="Cavolini" panose="03000502040302020204" pitchFamily="66" charset="0"/>
                <a:ea typeface="ADLaM Display" panose="02010000000000000000" pitchFamily="2" charset="0"/>
                <a:cs typeface="Cavolini" panose="03000502040302020204" pitchFamily="66" charset="0"/>
              </a:rPr>
              <a:t>Illustration</a:t>
            </a:r>
          </a:p>
        </p:txBody>
      </p:sp>
      <p:sp>
        <p:nvSpPr>
          <p:cNvPr id="11" name="TextBox 10">
            <a:extLst>
              <a:ext uri="{FF2B5EF4-FFF2-40B4-BE49-F238E27FC236}">
                <a16:creationId xmlns:a16="http://schemas.microsoft.com/office/drawing/2014/main" id="{97407813-4651-1A0A-B974-027E2D754CEE}"/>
              </a:ext>
            </a:extLst>
          </p:cNvPr>
          <p:cNvSpPr txBox="1"/>
          <p:nvPr/>
        </p:nvSpPr>
        <p:spPr>
          <a:xfrm>
            <a:off x="1267883" y="3258086"/>
            <a:ext cx="15181488" cy="1107996"/>
          </a:xfrm>
          <a:prstGeom prst="rect">
            <a:avLst/>
          </a:prstGeom>
          <a:noFill/>
        </p:spPr>
        <p:txBody>
          <a:bodyPr wrap="square">
            <a:spAutoFit/>
          </a:bodyPr>
          <a:lstStyle/>
          <a:p>
            <a:pPr marL="742950" lvl="1" indent="-285750">
              <a:spcAft>
                <a:spcPts val="1200"/>
              </a:spcAft>
              <a:buClr>
                <a:srgbClr val="119C94"/>
              </a:buClr>
              <a:buFont typeface="Arial" panose="020B0604020202020204" pitchFamily="34" charset="0"/>
              <a:buChar char="•"/>
            </a:pPr>
            <a:r>
              <a:rPr lang="en-GB" sz="2800" dirty="0">
                <a:latin typeface="Atkinson Hyperlegible"/>
              </a:rPr>
              <a:t>A (very small) country has 20 geo units</a:t>
            </a:r>
          </a:p>
          <a:p>
            <a:pPr marL="742950" lvl="1" indent="-285750">
              <a:spcAft>
                <a:spcPts val="1200"/>
              </a:spcAft>
              <a:buClr>
                <a:srgbClr val="119C94"/>
              </a:buClr>
              <a:buFont typeface="Arial" panose="020B0604020202020204" pitchFamily="34" charset="0"/>
              <a:buChar char="•"/>
            </a:pPr>
            <a:r>
              <a:rPr lang="en-GB" sz="2800" dirty="0">
                <a:latin typeface="Atkinson Hyperlegible"/>
              </a:rPr>
              <a:t>Over the analysis period, cholera was reported in 10 geo units</a:t>
            </a:r>
          </a:p>
        </p:txBody>
      </p:sp>
      <p:graphicFrame>
        <p:nvGraphicFramePr>
          <p:cNvPr id="12" name="Table 11">
            <a:extLst>
              <a:ext uri="{FF2B5EF4-FFF2-40B4-BE49-F238E27FC236}">
                <a16:creationId xmlns:a16="http://schemas.microsoft.com/office/drawing/2014/main" id="{E60F4E04-6E4B-AD31-AA06-71AC1C00FC80}"/>
              </a:ext>
            </a:extLst>
          </p:cNvPr>
          <p:cNvGraphicFramePr>
            <a:graphicFrameLocks noGrp="1"/>
          </p:cNvGraphicFramePr>
          <p:nvPr>
            <p:extLst>
              <p:ext uri="{D42A27DB-BD31-4B8C-83A1-F6EECF244321}">
                <p14:modId xmlns:p14="http://schemas.microsoft.com/office/powerpoint/2010/main" val="1739105944"/>
              </p:ext>
            </p:extLst>
          </p:nvPr>
        </p:nvGraphicFramePr>
        <p:xfrm>
          <a:off x="3377857" y="4781722"/>
          <a:ext cx="3694242" cy="5394960"/>
        </p:xfrm>
        <a:graphic>
          <a:graphicData uri="http://schemas.openxmlformats.org/drawingml/2006/table">
            <a:tbl>
              <a:tblPr firstRow="1" bandRow="1">
                <a:tableStyleId>{3B4B98B0-60AC-42C2-AFA5-B58CD77FA1E5}</a:tableStyleId>
              </a:tblPr>
              <a:tblGrid>
                <a:gridCol w="533508">
                  <a:extLst>
                    <a:ext uri="{9D8B030D-6E8A-4147-A177-3AD203B41FA5}">
                      <a16:colId xmlns:a16="http://schemas.microsoft.com/office/drawing/2014/main" val="2746512416"/>
                    </a:ext>
                  </a:extLst>
                </a:gridCol>
                <a:gridCol w="1361914">
                  <a:extLst>
                    <a:ext uri="{9D8B030D-6E8A-4147-A177-3AD203B41FA5}">
                      <a16:colId xmlns:a16="http://schemas.microsoft.com/office/drawing/2014/main" val="3524662037"/>
                    </a:ext>
                  </a:extLst>
                </a:gridCol>
                <a:gridCol w="1798820">
                  <a:extLst>
                    <a:ext uri="{9D8B030D-6E8A-4147-A177-3AD203B41FA5}">
                      <a16:colId xmlns:a16="http://schemas.microsoft.com/office/drawing/2014/main" val="2691019457"/>
                    </a:ext>
                  </a:extLst>
                </a:gridCol>
              </a:tblGrid>
              <a:tr h="333818">
                <a:tc>
                  <a:txBody>
                    <a:bodyPr/>
                    <a:lstStyle/>
                    <a:p>
                      <a:endParaRPr lang="en-US" sz="2400">
                        <a:latin typeface="Atkinson Hyperlegible Bold" panose="020B0604020202020204" charset="0"/>
                      </a:endParaRPr>
                    </a:p>
                  </a:txBody>
                  <a:tcPr>
                    <a:lnL>
                      <a:noFill/>
                    </a:lnL>
                    <a:lnR>
                      <a:noFill/>
                    </a:lnR>
                    <a:lnT w="38100" cap="flat" cmpd="sng" algn="ctr">
                      <a:solidFill>
                        <a:srgbClr val="4DB1A9"/>
                      </a:solidFill>
                      <a:prstDash val="solid"/>
                      <a:round/>
                      <a:headEnd type="none" w="med" len="med"/>
                      <a:tailEnd type="none" w="med" len="med"/>
                    </a:lnT>
                    <a:lnB w="38100" cap="flat" cmpd="sng" algn="ctr">
                      <a:solidFill>
                        <a:srgbClr val="4DB1A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400" dirty="0" err="1">
                          <a:solidFill>
                            <a:schemeClr val="tx1">
                              <a:lumMod val="95000"/>
                              <a:lumOff val="5000"/>
                            </a:schemeClr>
                          </a:solidFill>
                          <a:latin typeface="Congenial" panose="02000503040000020004" pitchFamily="2" charset="0"/>
                        </a:rPr>
                        <a:t>Geo</a:t>
                      </a:r>
                      <a:r>
                        <a:rPr lang="fr-FR" sz="2400" dirty="0">
                          <a:solidFill>
                            <a:schemeClr val="tx1">
                              <a:lumMod val="95000"/>
                              <a:lumOff val="5000"/>
                            </a:schemeClr>
                          </a:solidFill>
                          <a:latin typeface="Congenial" panose="02000503040000020004" pitchFamily="2" charset="0"/>
                        </a:rPr>
                        <a:t> Unit</a:t>
                      </a:r>
                      <a:endParaRPr lang="en-US" sz="2400" dirty="0">
                        <a:solidFill>
                          <a:schemeClr val="tx1">
                            <a:lumMod val="95000"/>
                            <a:lumOff val="5000"/>
                          </a:schemeClr>
                        </a:solidFill>
                        <a:latin typeface="Congenial" panose="02000503040000020004" pitchFamily="2" charset="0"/>
                      </a:endParaRPr>
                    </a:p>
                  </a:txBody>
                  <a:tcPr>
                    <a:lnL>
                      <a:noFill/>
                    </a:lnL>
                    <a:lnR>
                      <a:noFill/>
                    </a:lnR>
                    <a:lnT w="38100" cap="flat" cmpd="sng" algn="ctr">
                      <a:solidFill>
                        <a:srgbClr val="4DB1A9"/>
                      </a:solidFill>
                      <a:prstDash val="solid"/>
                      <a:round/>
                      <a:headEnd type="none" w="med" len="med"/>
                      <a:tailEnd type="none" w="med" len="med"/>
                    </a:lnT>
                    <a:lnB w="38100" cap="flat" cmpd="sng" algn="ctr">
                      <a:solidFill>
                        <a:srgbClr val="4DB1A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200"/>
                        </a:spcBef>
                      </a:pPr>
                      <a:r>
                        <a:rPr lang="fr-FR" sz="2400" dirty="0">
                          <a:solidFill>
                            <a:schemeClr val="tx1">
                              <a:lumMod val="95000"/>
                              <a:lumOff val="5000"/>
                            </a:schemeClr>
                          </a:solidFill>
                          <a:latin typeface="Congenial" panose="02000503040000020004" pitchFamily="2" charset="0"/>
                        </a:rPr>
                        <a:t>Incidence</a:t>
                      </a:r>
                      <a:endParaRPr lang="en-US" sz="2400" dirty="0">
                        <a:solidFill>
                          <a:schemeClr val="tx1">
                            <a:lumMod val="95000"/>
                            <a:lumOff val="5000"/>
                          </a:schemeClr>
                        </a:solidFill>
                        <a:latin typeface="Congenial" panose="02000503040000020004" pitchFamily="2" charset="0"/>
                      </a:endParaRPr>
                    </a:p>
                  </a:txBody>
                  <a:tcPr>
                    <a:lnL>
                      <a:noFill/>
                    </a:lnL>
                    <a:lnR>
                      <a:noFill/>
                    </a:lnR>
                    <a:lnT w="38100" cap="flat" cmpd="sng" algn="ctr">
                      <a:solidFill>
                        <a:srgbClr val="4DB1A9"/>
                      </a:solidFill>
                      <a:prstDash val="solid"/>
                      <a:round/>
                      <a:headEnd type="none" w="med" len="med"/>
                      <a:tailEnd type="none" w="med" len="med"/>
                    </a:lnT>
                    <a:lnB w="38100" cap="flat" cmpd="sng" algn="ctr">
                      <a:solidFill>
                        <a:srgbClr val="4DB1A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1289052"/>
                  </a:ext>
                </a:extLst>
              </a:tr>
              <a:tr h="333818">
                <a:tc>
                  <a:txBody>
                    <a:bodyPr/>
                    <a:lstStyle/>
                    <a:p>
                      <a:r>
                        <a:rPr lang="fr-FR" sz="2400">
                          <a:latin typeface="Atkinson Hyperlegible Bold" panose="020B0604020202020204" charset="0"/>
                        </a:rPr>
                        <a:t>1</a:t>
                      </a:r>
                      <a:endParaRPr lang="en-US" sz="2400">
                        <a:latin typeface="Atkinson Hyperlegible Bold" panose="020B0604020202020204" charset="0"/>
                      </a:endParaRPr>
                    </a:p>
                  </a:txBody>
                  <a:tcPr>
                    <a:lnL>
                      <a:noFill/>
                    </a:lnL>
                    <a:lnR>
                      <a:noFill/>
                    </a:lnR>
                    <a:lnT w="38100" cap="flat" cmpd="sng" algn="ctr">
                      <a:solidFill>
                        <a:srgbClr val="4DB1A9"/>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fr-FR" sz="2400" dirty="0">
                          <a:latin typeface="Congenial" panose="02000503040000020004" pitchFamily="2" charset="0"/>
                        </a:rPr>
                        <a:t>Unit A</a:t>
                      </a:r>
                      <a:endParaRPr lang="en-US" sz="2400" dirty="0">
                        <a:latin typeface="Congenial" panose="02000503040000020004" pitchFamily="2" charset="0"/>
                      </a:endParaRPr>
                    </a:p>
                  </a:txBody>
                  <a:tcPr>
                    <a:lnL>
                      <a:noFill/>
                    </a:lnL>
                    <a:lnR>
                      <a:noFill/>
                    </a:lnR>
                    <a:lnT w="38100" cap="flat" cmpd="sng" algn="ctr">
                      <a:solidFill>
                        <a:srgbClr val="4DB1A9"/>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a:latin typeface="Congenial" panose="02000503040000020004" pitchFamily="2" charset="0"/>
                        </a:rPr>
                        <a:t>0.01</a:t>
                      </a:r>
                    </a:p>
                  </a:txBody>
                  <a:tcPr>
                    <a:lnL>
                      <a:noFill/>
                    </a:lnL>
                    <a:lnR>
                      <a:noFill/>
                    </a:lnR>
                    <a:lnT w="38100" cap="flat" cmpd="sng" algn="ctr">
                      <a:solidFill>
                        <a:srgbClr val="4DB1A9"/>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32956751"/>
                  </a:ext>
                </a:extLst>
              </a:tr>
              <a:tr h="333818">
                <a:tc>
                  <a:txBody>
                    <a:bodyPr/>
                    <a:lstStyle/>
                    <a:p>
                      <a:r>
                        <a:rPr lang="fr-FR" sz="2400">
                          <a:latin typeface="Atkinson Hyperlegible Bold" panose="020B0604020202020204" charset="0"/>
                        </a:rPr>
                        <a:t>2</a:t>
                      </a:r>
                      <a:endParaRPr lang="en-US" sz="2400">
                        <a:latin typeface="Atkinson Hyperlegible Bold" panose="020B060402020202020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fr-FR" sz="2400" dirty="0">
                          <a:latin typeface="Congenial" panose="02000503040000020004" pitchFamily="2" charset="0"/>
                        </a:rPr>
                        <a:t>Unit B</a:t>
                      </a:r>
                      <a:endParaRPr lang="en-US" sz="2400" dirty="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fr-FR" sz="2400">
                          <a:latin typeface="Congenial" panose="02000503040000020004" pitchFamily="2" charset="0"/>
                        </a:rPr>
                        <a:t>2. 3</a:t>
                      </a:r>
                      <a:endParaRPr lang="en-US" sz="240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42981232"/>
                  </a:ext>
                </a:extLst>
              </a:tr>
              <a:tr h="333818">
                <a:tc>
                  <a:txBody>
                    <a:bodyPr/>
                    <a:lstStyle/>
                    <a:p>
                      <a:r>
                        <a:rPr lang="fr-FR" sz="2400">
                          <a:latin typeface="Atkinson Hyperlegible Bold" panose="020B0604020202020204" charset="0"/>
                        </a:rPr>
                        <a:t>3</a:t>
                      </a:r>
                      <a:endParaRPr lang="en-US" sz="2400">
                        <a:latin typeface="Atkinson Hyperlegible Bold" panose="020B060402020202020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r>
                        <a:rPr lang="fr-FR" sz="2400" dirty="0">
                          <a:latin typeface="Congenial" panose="02000503040000020004" pitchFamily="2" charset="0"/>
                        </a:rPr>
                        <a:t>Unit C</a:t>
                      </a:r>
                      <a:endParaRPr lang="en-US" sz="2400" dirty="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r>
                        <a:rPr lang="fr-FR" sz="2400">
                          <a:latin typeface="Congenial" panose="02000503040000020004" pitchFamily="2" charset="0"/>
                        </a:rPr>
                        <a:t>5.2</a:t>
                      </a:r>
                      <a:endParaRPr lang="en-US" sz="240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3679388041"/>
                  </a:ext>
                </a:extLst>
              </a:tr>
              <a:tr h="333818">
                <a:tc>
                  <a:txBody>
                    <a:bodyPr/>
                    <a:lstStyle/>
                    <a:p>
                      <a:r>
                        <a:rPr lang="fr-FR" sz="2400">
                          <a:latin typeface="Atkinson Hyperlegible Bold" panose="020B0604020202020204" charset="0"/>
                        </a:rPr>
                        <a:t>4</a:t>
                      </a:r>
                      <a:endParaRPr lang="en-US" sz="2400">
                        <a:latin typeface="Atkinson Hyperlegible Bold" panose="020B060402020202020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fr-FR" sz="2400" dirty="0">
                          <a:latin typeface="Congenial" panose="02000503040000020004" pitchFamily="2" charset="0"/>
                        </a:rPr>
                        <a:t>Unit D</a:t>
                      </a:r>
                      <a:endParaRPr lang="en-US" sz="2400" dirty="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fr-FR" sz="2400" dirty="0">
                          <a:latin typeface="Congenial" panose="02000503040000020004" pitchFamily="2" charset="0"/>
                        </a:rPr>
                        <a:t>7.4</a:t>
                      </a:r>
                      <a:endParaRPr lang="en-US" sz="2400" dirty="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01041285"/>
                  </a:ext>
                </a:extLst>
              </a:tr>
              <a:tr h="333818">
                <a:tc>
                  <a:txBody>
                    <a:bodyPr/>
                    <a:lstStyle/>
                    <a:p>
                      <a:r>
                        <a:rPr lang="fr-FR" sz="2400">
                          <a:latin typeface="Atkinson Hyperlegible Bold" panose="020B0604020202020204" charset="0"/>
                        </a:rPr>
                        <a:t>5</a:t>
                      </a:r>
                      <a:endParaRPr lang="en-US" sz="2400">
                        <a:latin typeface="Atkinson Hyperlegible Bold" panose="020B060402020202020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r>
                        <a:rPr lang="fr-FR" sz="2400">
                          <a:latin typeface="Congenial" panose="02000503040000020004" pitchFamily="2" charset="0"/>
                        </a:rPr>
                        <a:t>Unit E</a:t>
                      </a:r>
                      <a:endParaRPr lang="en-US" sz="240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r>
                        <a:rPr lang="fr-FR" sz="2400" dirty="0">
                          <a:latin typeface="Congenial" panose="02000503040000020004" pitchFamily="2" charset="0"/>
                        </a:rPr>
                        <a:t>19.5</a:t>
                      </a:r>
                      <a:endParaRPr lang="en-US" sz="2400" dirty="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68242520"/>
                  </a:ext>
                </a:extLst>
              </a:tr>
              <a:tr h="333818">
                <a:tc>
                  <a:txBody>
                    <a:bodyPr/>
                    <a:lstStyle/>
                    <a:p>
                      <a:r>
                        <a:rPr lang="fr-FR" sz="2400">
                          <a:latin typeface="Atkinson Hyperlegible Bold" panose="020B0604020202020204" charset="0"/>
                        </a:rPr>
                        <a:t>6</a:t>
                      </a:r>
                      <a:endParaRPr lang="en-US" sz="2400">
                        <a:latin typeface="Atkinson Hyperlegible Bold" panose="020B060402020202020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fr-FR" sz="2400">
                          <a:latin typeface="Congenial" panose="02000503040000020004" pitchFamily="2" charset="0"/>
                        </a:rPr>
                        <a:t>Unit F</a:t>
                      </a:r>
                      <a:endParaRPr lang="en-US" sz="240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fr-FR" sz="2400" dirty="0">
                          <a:latin typeface="Congenial" panose="02000503040000020004" pitchFamily="2" charset="0"/>
                        </a:rPr>
                        <a:t>20.5</a:t>
                      </a:r>
                      <a:endParaRPr lang="en-US" sz="2400" dirty="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150027434"/>
                  </a:ext>
                </a:extLst>
              </a:tr>
              <a:tr h="333818">
                <a:tc>
                  <a:txBody>
                    <a:bodyPr/>
                    <a:lstStyle/>
                    <a:p>
                      <a:r>
                        <a:rPr lang="fr-FR" sz="2400">
                          <a:latin typeface="Atkinson Hyperlegible Bold" panose="020B0604020202020204" charset="0"/>
                        </a:rPr>
                        <a:t>7</a:t>
                      </a:r>
                      <a:endParaRPr lang="en-US" sz="2400">
                        <a:latin typeface="Atkinson Hyperlegible Bold" panose="020B060402020202020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r>
                        <a:rPr lang="fr-FR" sz="2400">
                          <a:latin typeface="Congenial" panose="02000503040000020004" pitchFamily="2" charset="0"/>
                        </a:rPr>
                        <a:t>Unit G</a:t>
                      </a:r>
                      <a:endParaRPr lang="en-US" sz="240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ctr"/>
                      <a:r>
                        <a:rPr lang="fr-FR" sz="2400" dirty="0">
                          <a:latin typeface="Congenial" panose="02000503040000020004" pitchFamily="2" charset="0"/>
                        </a:rPr>
                        <a:t>53.4</a:t>
                      </a:r>
                      <a:endParaRPr lang="en-US" sz="2400" dirty="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085053650"/>
                  </a:ext>
                </a:extLst>
              </a:tr>
              <a:tr h="333818">
                <a:tc>
                  <a:txBody>
                    <a:bodyPr/>
                    <a:lstStyle/>
                    <a:p>
                      <a:r>
                        <a:rPr lang="fr-FR" sz="2400">
                          <a:latin typeface="Atkinson Hyperlegible Bold" panose="020B0604020202020204" charset="0"/>
                        </a:rPr>
                        <a:t>8</a:t>
                      </a:r>
                      <a:endParaRPr lang="en-US" sz="2400">
                        <a:latin typeface="Atkinson Hyperlegible Bold" panose="020B060402020202020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fr-FR" sz="2400">
                          <a:latin typeface="Congenial" panose="02000503040000020004" pitchFamily="2" charset="0"/>
                        </a:rPr>
                        <a:t>Unit H</a:t>
                      </a:r>
                      <a:endParaRPr lang="en-US" sz="240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fr-FR" sz="2400" dirty="0">
                          <a:latin typeface="Congenial" panose="02000503040000020004" pitchFamily="2" charset="0"/>
                        </a:rPr>
                        <a:t>80.7</a:t>
                      </a:r>
                      <a:endParaRPr lang="en-US" sz="2400" dirty="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7895948"/>
                  </a:ext>
                </a:extLst>
              </a:tr>
              <a:tr h="333818">
                <a:tc>
                  <a:txBody>
                    <a:bodyPr/>
                    <a:lstStyle/>
                    <a:p>
                      <a:r>
                        <a:rPr lang="fr-FR" sz="2400">
                          <a:latin typeface="Atkinson Hyperlegible Bold" panose="020B0604020202020204" charset="0"/>
                        </a:rPr>
                        <a:t>9</a:t>
                      </a:r>
                      <a:endParaRPr lang="en-US" sz="2400">
                        <a:latin typeface="Atkinson Hyperlegible Bold" panose="020B060402020202020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fr-FR" sz="2400">
                          <a:latin typeface="Congenial" panose="02000503040000020004" pitchFamily="2" charset="0"/>
                        </a:rPr>
                        <a:t>Unit I</a:t>
                      </a:r>
                      <a:endParaRPr lang="en-US" sz="240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pPr algn="ctr"/>
                      <a:r>
                        <a:rPr lang="fr-FR" sz="2400" dirty="0">
                          <a:latin typeface="Congenial" panose="02000503040000020004" pitchFamily="2" charset="0"/>
                        </a:rPr>
                        <a:t>120.7</a:t>
                      </a:r>
                      <a:endParaRPr lang="en-US" sz="2400" dirty="0">
                        <a:latin typeface="Congenial" panose="02000503040000020004" pitchFamily="2"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647539996"/>
                  </a:ext>
                </a:extLst>
              </a:tr>
              <a:tr h="333818">
                <a:tc>
                  <a:txBody>
                    <a:bodyPr/>
                    <a:lstStyle/>
                    <a:p>
                      <a:r>
                        <a:rPr lang="fr-FR" sz="2400">
                          <a:latin typeface="Atkinson Hyperlegible Bold" panose="020B0604020202020204" charset="0"/>
                        </a:rPr>
                        <a:t>10</a:t>
                      </a:r>
                      <a:endParaRPr lang="en-US" sz="2400">
                        <a:latin typeface="Atkinson Hyperlegible Bold" panose="020B0604020202020204" charset="0"/>
                      </a:endParaRPr>
                    </a:p>
                  </a:txBody>
                  <a:tcPr>
                    <a:lnL>
                      <a:noFill/>
                    </a:lnL>
                    <a:lnR>
                      <a:noFill/>
                    </a:lnR>
                    <a:lnT>
                      <a:noFill/>
                    </a:lnT>
                    <a:lnB w="38100" cap="flat" cmpd="sng" algn="ctr">
                      <a:solidFill>
                        <a:srgbClr val="4DB1A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400">
                          <a:latin typeface="Congenial" panose="02000503040000020004" pitchFamily="2" charset="0"/>
                        </a:rPr>
                        <a:t>Unit J</a:t>
                      </a:r>
                      <a:endParaRPr lang="en-US" sz="2400">
                        <a:latin typeface="Congenial" panose="02000503040000020004" pitchFamily="2" charset="0"/>
                      </a:endParaRPr>
                    </a:p>
                  </a:txBody>
                  <a:tcPr>
                    <a:lnL>
                      <a:noFill/>
                    </a:lnL>
                    <a:lnR>
                      <a:noFill/>
                    </a:lnR>
                    <a:lnT>
                      <a:noFill/>
                    </a:lnT>
                    <a:lnB w="38100" cap="flat" cmpd="sng" algn="ctr">
                      <a:solidFill>
                        <a:srgbClr val="4DB1A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400" dirty="0">
                          <a:latin typeface="Congenial" panose="02000503040000020004" pitchFamily="2" charset="0"/>
                        </a:rPr>
                        <a:t>201.4</a:t>
                      </a:r>
                      <a:endParaRPr lang="en-US" sz="2400" dirty="0">
                        <a:latin typeface="Congenial" panose="02000503040000020004" pitchFamily="2" charset="0"/>
                      </a:endParaRPr>
                    </a:p>
                  </a:txBody>
                  <a:tcPr>
                    <a:lnL>
                      <a:noFill/>
                    </a:lnL>
                    <a:lnR>
                      <a:noFill/>
                    </a:lnR>
                    <a:lnT>
                      <a:noFill/>
                    </a:lnT>
                    <a:lnB w="38100" cap="flat" cmpd="sng" algn="ctr">
                      <a:solidFill>
                        <a:srgbClr val="4DB1A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6368709"/>
                  </a:ext>
                </a:extLst>
              </a:tr>
            </a:tbl>
          </a:graphicData>
        </a:graphic>
      </p:graphicFrame>
      <p:grpSp>
        <p:nvGrpSpPr>
          <p:cNvPr id="16" name="Group 15">
            <a:extLst>
              <a:ext uri="{FF2B5EF4-FFF2-40B4-BE49-F238E27FC236}">
                <a16:creationId xmlns:a16="http://schemas.microsoft.com/office/drawing/2014/main" id="{BD74BE03-230F-63B1-EC22-4153B99E59FF}"/>
              </a:ext>
            </a:extLst>
          </p:cNvPr>
          <p:cNvGrpSpPr/>
          <p:nvPr/>
        </p:nvGrpSpPr>
        <p:grpSpPr>
          <a:xfrm>
            <a:off x="2995056" y="5791767"/>
            <a:ext cx="7825344" cy="2699130"/>
            <a:chOff x="2995056" y="5791767"/>
            <a:chExt cx="7825344" cy="2699130"/>
          </a:xfrm>
        </p:grpSpPr>
        <p:cxnSp>
          <p:nvCxnSpPr>
            <p:cNvPr id="7" name="Straight Connector 6">
              <a:extLst>
                <a:ext uri="{FF2B5EF4-FFF2-40B4-BE49-F238E27FC236}">
                  <a16:creationId xmlns:a16="http://schemas.microsoft.com/office/drawing/2014/main" id="{6DCEA21C-CC7F-2648-2788-9AAA6CF011CB}"/>
                </a:ext>
              </a:extLst>
            </p:cNvPr>
            <p:cNvCxnSpPr>
              <a:cxnSpLocks/>
            </p:cNvCxnSpPr>
            <p:nvPr/>
          </p:nvCxnSpPr>
          <p:spPr>
            <a:xfrm>
              <a:off x="2995056" y="7836722"/>
              <a:ext cx="4411294" cy="0"/>
            </a:xfrm>
            <a:prstGeom prst="line">
              <a:avLst/>
            </a:prstGeom>
            <a:ln w="57150">
              <a:solidFill>
                <a:srgbClr val="4DB1A9"/>
              </a:solidFill>
            </a:ln>
          </p:spPr>
          <p:style>
            <a:lnRef idx="2">
              <a:schemeClr val="accent2"/>
            </a:lnRef>
            <a:fillRef idx="0">
              <a:schemeClr val="accent2"/>
            </a:fillRef>
            <a:effectRef idx="1">
              <a:schemeClr val="accent2"/>
            </a:effectRef>
            <a:fontRef idx="minor">
              <a:schemeClr val="tx1"/>
            </a:fontRef>
          </p:style>
        </p:cxnSp>
        <p:sp>
          <p:nvSpPr>
            <p:cNvPr id="10" name="Rectangle 9">
              <a:extLst>
                <a:ext uri="{FF2B5EF4-FFF2-40B4-BE49-F238E27FC236}">
                  <a16:creationId xmlns:a16="http://schemas.microsoft.com/office/drawing/2014/main" id="{9ADD2E69-215C-C889-FCFC-3E2460DA17D8}"/>
                </a:ext>
              </a:extLst>
            </p:cNvPr>
            <p:cNvSpPr/>
            <p:nvPr/>
          </p:nvSpPr>
          <p:spPr>
            <a:xfrm>
              <a:off x="7467600" y="5791767"/>
              <a:ext cx="3352800" cy="781686"/>
            </a:xfrm>
            <a:prstGeom prst="rect">
              <a:avLst/>
            </a:prstGeom>
            <a:solidFill>
              <a:srgbClr val="4CAFA7"/>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Median</a:t>
              </a:r>
            </a:p>
          </p:txBody>
        </p:sp>
        <p:sp>
          <p:nvSpPr>
            <p:cNvPr id="15" name="Rectangle 14">
              <a:extLst>
                <a:ext uri="{FF2B5EF4-FFF2-40B4-BE49-F238E27FC236}">
                  <a16:creationId xmlns:a16="http://schemas.microsoft.com/office/drawing/2014/main" id="{19BB4661-8C65-022B-4F1E-7A99AEF7C24C}"/>
                </a:ext>
              </a:extLst>
            </p:cNvPr>
            <p:cNvSpPr/>
            <p:nvPr/>
          </p:nvSpPr>
          <p:spPr>
            <a:xfrm>
              <a:off x="7467600" y="6541322"/>
              <a:ext cx="3352800" cy="1949575"/>
            </a:xfrm>
            <a:prstGeom prst="rect">
              <a:avLst/>
            </a:prstGeom>
            <a:solidFill>
              <a:srgbClr val="C5E6E8"/>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800" dirty="0">
                <a:solidFill>
                  <a:srgbClr val="BB821B"/>
                </a:solidFill>
                <a:latin typeface="Atkinson Hyperlegible"/>
              </a:endParaRPr>
            </a:p>
            <a:p>
              <a:pPr algn="ctr"/>
              <a:r>
                <a:rPr lang="fr-FR" sz="2400" b="1" dirty="0">
                  <a:solidFill>
                    <a:schemeClr val="tx1">
                      <a:lumMod val="95000"/>
                      <a:lumOff val="5000"/>
                    </a:schemeClr>
                  </a:solidFill>
                  <a:latin typeface="Congenial" panose="02000503040000020004" pitchFamily="2" charset="0"/>
                </a:rPr>
                <a:t>50% of the </a:t>
              </a:r>
              <a:r>
                <a:rPr lang="fr-FR" sz="2400" b="1" dirty="0" err="1">
                  <a:solidFill>
                    <a:schemeClr val="tx1">
                      <a:lumMod val="95000"/>
                      <a:lumOff val="5000"/>
                    </a:schemeClr>
                  </a:solidFill>
                  <a:latin typeface="Congenial" panose="02000503040000020004" pitchFamily="2" charset="0"/>
                </a:rPr>
                <a:t>geo</a:t>
              </a:r>
              <a:r>
                <a:rPr lang="fr-FR" sz="2400" b="1" dirty="0">
                  <a:solidFill>
                    <a:schemeClr val="tx1">
                      <a:lumMod val="95000"/>
                      <a:lumOff val="5000"/>
                    </a:schemeClr>
                  </a:solidFill>
                  <a:latin typeface="Congenial" panose="02000503040000020004" pitchFamily="2" charset="0"/>
                </a:rPr>
                <a:t> </a:t>
              </a:r>
              <a:r>
                <a:rPr lang="fr-FR" sz="2400" b="1" dirty="0" err="1">
                  <a:solidFill>
                    <a:schemeClr val="tx1">
                      <a:lumMod val="95000"/>
                      <a:lumOff val="5000"/>
                    </a:schemeClr>
                  </a:solidFill>
                  <a:latin typeface="Congenial" panose="02000503040000020004" pitchFamily="2" charset="0"/>
                </a:rPr>
                <a:t>units</a:t>
              </a:r>
              <a:r>
                <a:rPr lang="fr-FR" sz="2400" b="1" dirty="0">
                  <a:solidFill>
                    <a:schemeClr val="tx1">
                      <a:lumMod val="95000"/>
                      <a:lumOff val="5000"/>
                    </a:schemeClr>
                  </a:solidFill>
                  <a:latin typeface="Congenial" panose="02000503040000020004" pitchFamily="2" charset="0"/>
                </a:rPr>
                <a:t> (=5 </a:t>
              </a:r>
              <a:r>
                <a:rPr lang="fr-FR" sz="2400" b="1" dirty="0" err="1">
                  <a:solidFill>
                    <a:schemeClr val="tx1">
                      <a:lumMod val="95000"/>
                      <a:lumOff val="5000"/>
                    </a:schemeClr>
                  </a:solidFill>
                  <a:latin typeface="Congenial" panose="02000503040000020004" pitchFamily="2" charset="0"/>
                </a:rPr>
                <a:t>units</a:t>
              </a:r>
              <a:r>
                <a:rPr lang="fr-FR" sz="2400" b="1" dirty="0">
                  <a:solidFill>
                    <a:schemeClr val="tx1">
                      <a:lumMod val="95000"/>
                      <a:lumOff val="5000"/>
                    </a:schemeClr>
                  </a:solidFill>
                  <a:latin typeface="Congenial" panose="02000503040000020004" pitchFamily="2" charset="0"/>
                </a:rPr>
                <a:t>) have an incidence </a:t>
              </a:r>
              <a:r>
                <a:rPr lang="fr-FR" sz="2400" b="1" dirty="0" err="1">
                  <a:solidFill>
                    <a:schemeClr val="tx1">
                      <a:lumMod val="95000"/>
                      <a:lumOff val="5000"/>
                    </a:schemeClr>
                  </a:solidFill>
                  <a:latin typeface="Congenial" panose="02000503040000020004" pitchFamily="2" charset="0"/>
                </a:rPr>
                <a:t>below</a:t>
              </a:r>
              <a:r>
                <a:rPr lang="fr-FR" sz="2400" b="1" dirty="0">
                  <a:solidFill>
                    <a:schemeClr val="tx1">
                      <a:lumMod val="95000"/>
                      <a:lumOff val="5000"/>
                    </a:schemeClr>
                  </a:solidFill>
                  <a:latin typeface="Congenial" panose="02000503040000020004" pitchFamily="2" charset="0"/>
                </a:rPr>
                <a:t> 20 </a:t>
              </a:r>
              <a:endParaRPr lang="en-US" sz="2400" b="1" dirty="0">
                <a:solidFill>
                  <a:schemeClr val="tx1">
                    <a:lumMod val="95000"/>
                    <a:lumOff val="5000"/>
                  </a:schemeClr>
                </a:solidFill>
                <a:latin typeface="Congenial" panose="02000503040000020004" pitchFamily="2" charset="0"/>
              </a:endParaRPr>
            </a:p>
            <a:p>
              <a:pPr algn="ctr"/>
              <a:endParaRPr lang="en-US" dirty="0"/>
            </a:p>
          </p:txBody>
        </p:sp>
      </p:grpSp>
      <p:grpSp>
        <p:nvGrpSpPr>
          <p:cNvPr id="20" name="Group 19">
            <a:extLst>
              <a:ext uri="{FF2B5EF4-FFF2-40B4-BE49-F238E27FC236}">
                <a16:creationId xmlns:a16="http://schemas.microsoft.com/office/drawing/2014/main" id="{0EF5BB0D-AE55-9D21-DEEA-BAC5D5322473}"/>
              </a:ext>
            </a:extLst>
          </p:cNvPr>
          <p:cNvGrpSpPr/>
          <p:nvPr/>
        </p:nvGrpSpPr>
        <p:grpSpPr>
          <a:xfrm>
            <a:off x="2995056" y="7281186"/>
            <a:ext cx="12310692" cy="2720343"/>
            <a:chOff x="2995056" y="7281186"/>
            <a:chExt cx="12310692" cy="2720343"/>
          </a:xfrm>
        </p:grpSpPr>
        <p:cxnSp>
          <p:nvCxnSpPr>
            <p:cNvPr id="17" name="Straight Connector 16">
              <a:extLst>
                <a:ext uri="{FF2B5EF4-FFF2-40B4-BE49-F238E27FC236}">
                  <a16:creationId xmlns:a16="http://schemas.microsoft.com/office/drawing/2014/main" id="{672CAD30-BEAA-B0CC-7B34-812EA340ADF5}"/>
                </a:ext>
              </a:extLst>
            </p:cNvPr>
            <p:cNvCxnSpPr>
              <a:cxnSpLocks/>
            </p:cNvCxnSpPr>
            <p:nvPr/>
          </p:nvCxnSpPr>
          <p:spPr>
            <a:xfrm flipV="1">
              <a:off x="2995056" y="9240452"/>
              <a:ext cx="8643448" cy="38100"/>
            </a:xfrm>
            <a:prstGeom prst="line">
              <a:avLst/>
            </a:prstGeom>
            <a:ln w="57150">
              <a:solidFill>
                <a:srgbClr val="4DB1A9"/>
              </a:solidFill>
            </a:ln>
          </p:spPr>
          <p:style>
            <a:lnRef idx="2">
              <a:schemeClr val="accent2"/>
            </a:lnRef>
            <a:fillRef idx="0">
              <a:schemeClr val="accent2"/>
            </a:fillRef>
            <a:effectRef idx="1">
              <a:schemeClr val="accent2"/>
            </a:effectRef>
            <a:fontRef idx="minor">
              <a:schemeClr val="tx1"/>
            </a:fontRef>
          </p:style>
        </p:cxnSp>
        <p:sp>
          <p:nvSpPr>
            <p:cNvPr id="18" name="Rectangle 17">
              <a:extLst>
                <a:ext uri="{FF2B5EF4-FFF2-40B4-BE49-F238E27FC236}">
                  <a16:creationId xmlns:a16="http://schemas.microsoft.com/office/drawing/2014/main" id="{D9358D63-A150-C7A4-D5C0-CE658A48272E}"/>
                </a:ext>
              </a:extLst>
            </p:cNvPr>
            <p:cNvSpPr/>
            <p:nvPr/>
          </p:nvSpPr>
          <p:spPr>
            <a:xfrm>
              <a:off x="11638502" y="7281186"/>
              <a:ext cx="3667245" cy="781686"/>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80th percentile</a:t>
              </a:r>
            </a:p>
          </p:txBody>
        </p:sp>
        <p:sp>
          <p:nvSpPr>
            <p:cNvPr id="19" name="Rectangle 18">
              <a:extLst>
                <a:ext uri="{FF2B5EF4-FFF2-40B4-BE49-F238E27FC236}">
                  <a16:creationId xmlns:a16="http://schemas.microsoft.com/office/drawing/2014/main" id="{27840DDB-3F55-4D77-EF49-624AC0C2661F}"/>
                </a:ext>
              </a:extLst>
            </p:cNvPr>
            <p:cNvSpPr/>
            <p:nvPr/>
          </p:nvSpPr>
          <p:spPr>
            <a:xfrm>
              <a:off x="11638503" y="8051954"/>
              <a:ext cx="3667245" cy="1949575"/>
            </a:xfrm>
            <a:prstGeom prst="rect">
              <a:avLst/>
            </a:prstGeom>
            <a:solidFill>
              <a:srgbClr val="C5E6E8"/>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3600" b="1" dirty="0">
                <a:solidFill>
                  <a:schemeClr val="bg1"/>
                </a:solidFill>
                <a:latin typeface="Congenial" panose="02000503040000020004" pitchFamily="2" charset="0"/>
              </a:endParaRPr>
            </a:p>
            <a:p>
              <a:pPr algn="ctr"/>
              <a:endParaRPr lang="en-US" sz="900" dirty="0">
                <a:solidFill>
                  <a:schemeClr val="tx1">
                    <a:lumMod val="95000"/>
                    <a:lumOff val="5000"/>
                  </a:schemeClr>
                </a:solidFill>
                <a:latin typeface="Atkinson Hyperlegible"/>
              </a:endParaRPr>
            </a:p>
            <a:p>
              <a:pPr algn="ctr"/>
              <a:r>
                <a:rPr lang="en-US" sz="2400" b="1" dirty="0">
                  <a:solidFill>
                    <a:schemeClr val="tx1">
                      <a:lumMod val="95000"/>
                      <a:lumOff val="5000"/>
                    </a:schemeClr>
                  </a:solidFill>
                  <a:latin typeface="Congenial" panose="02000503040000020004" pitchFamily="2" charset="0"/>
                </a:rPr>
                <a:t>80% of the geo units (=8 units) have an incidence below 100 </a:t>
              </a:r>
            </a:p>
            <a:p>
              <a:pPr algn="ctr"/>
              <a:endParaRPr lang="en-US" sz="2800" dirty="0">
                <a:solidFill>
                  <a:srgbClr val="BB821B"/>
                </a:solidFill>
                <a:latin typeface="Atkinson Hyperlegible"/>
              </a:endParaRPr>
            </a:p>
            <a:p>
              <a:pPr algn="ctr"/>
              <a:endParaRPr lang="en-US" dirty="0"/>
            </a:p>
          </p:txBody>
        </p:sp>
      </p:grpSp>
      <p:sp>
        <p:nvSpPr>
          <p:cNvPr id="2" name="Slide Number Placeholder 1">
            <a:extLst>
              <a:ext uri="{FF2B5EF4-FFF2-40B4-BE49-F238E27FC236}">
                <a16:creationId xmlns:a16="http://schemas.microsoft.com/office/drawing/2014/main" id="{B3D55D28-DB30-2468-FE5B-C4145B23EED2}"/>
              </a:ext>
            </a:extLst>
          </p:cNvPr>
          <p:cNvSpPr>
            <a:spLocks noGrp="1"/>
          </p:cNvSpPr>
          <p:nvPr>
            <p:ph type="sldNum" sz="quarter" idx="7"/>
          </p:nvPr>
        </p:nvSpPr>
        <p:spPr>
          <a:xfrm>
            <a:off x="13472124" y="9566910"/>
            <a:ext cx="4206240" cy="184666"/>
          </a:xfrm>
        </p:spPr>
        <p:txBody>
          <a:bodyPr/>
          <a:lstStyle/>
          <a:p>
            <a:fld id="{B6F15528-21DE-4FAA-801E-634DDDAF4B2B}" type="slidenum">
              <a:rPr lang="en-US" sz="1200" smtClean="0"/>
              <a:t>10</a:t>
            </a:fld>
            <a:endParaRPr lang="en-US" sz="1200"/>
          </a:p>
        </p:txBody>
      </p:sp>
    </p:spTree>
    <p:extLst>
      <p:ext uri="{BB962C8B-B14F-4D97-AF65-F5344CB8AC3E}">
        <p14:creationId xmlns:p14="http://schemas.microsoft.com/office/powerpoint/2010/main" val="632809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1058780" y="-1189383"/>
            <a:ext cx="13058275" cy="263050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457200" y="-1943100"/>
            <a:ext cx="8713898" cy="316345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536585" y="416082"/>
            <a:ext cx="11462910"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Scoring</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of epidemiological indicators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8" name="Rectangle: Rounded Corners 17">
            <a:extLst>
              <a:ext uri="{FF2B5EF4-FFF2-40B4-BE49-F238E27FC236}">
                <a16:creationId xmlns:a16="http://schemas.microsoft.com/office/drawing/2014/main" id="{BD759610-D814-A014-678A-9E55D591AFC7}"/>
              </a:ext>
            </a:extLst>
          </p:cNvPr>
          <p:cNvSpPr/>
          <p:nvPr/>
        </p:nvSpPr>
        <p:spPr>
          <a:xfrm>
            <a:off x="3650958" y="3588267"/>
            <a:ext cx="10799819" cy="4099466"/>
          </a:xfrm>
          <a:prstGeom prst="roundRect">
            <a:avLst/>
          </a:prstGeom>
          <a:solidFill>
            <a:srgbClr val="C5E6E8"/>
          </a:solid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5E785D2E-0F08-E81F-CF09-47436BD872CD}"/>
              </a:ext>
            </a:extLst>
          </p:cNvPr>
          <p:cNvSpPr txBox="1"/>
          <p:nvPr/>
        </p:nvSpPr>
        <p:spPr>
          <a:xfrm>
            <a:off x="3650958" y="3894751"/>
            <a:ext cx="10799819" cy="1077218"/>
          </a:xfrm>
          <a:prstGeom prst="rect">
            <a:avLst/>
          </a:prstGeom>
          <a:noFill/>
        </p:spPr>
        <p:txBody>
          <a:bodyPr wrap="square">
            <a:spAutoFit/>
          </a:bodyPr>
          <a:lstStyle/>
          <a:p>
            <a:pPr algn="ctr"/>
            <a:r>
              <a:rPr lang="en-GB"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Incidence, mortality, persistence scores</a:t>
            </a:r>
          </a:p>
          <a:p>
            <a:pPr algn="ctr"/>
            <a:r>
              <a:rPr lang="en-GB"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based on distribution parameters</a:t>
            </a:r>
          </a:p>
        </p:txBody>
      </p:sp>
      <p:sp>
        <p:nvSpPr>
          <p:cNvPr id="10" name="TextBox 9">
            <a:extLst>
              <a:ext uri="{FF2B5EF4-FFF2-40B4-BE49-F238E27FC236}">
                <a16:creationId xmlns:a16="http://schemas.microsoft.com/office/drawing/2014/main" id="{A59772E9-45DB-27CE-6529-18136D3952B7}"/>
              </a:ext>
            </a:extLst>
          </p:cNvPr>
          <p:cNvSpPr txBox="1"/>
          <p:nvPr/>
        </p:nvSpPr>
        <p:spPr>
          <a:xfrm>
            <a:off x="5331364" y="5081011"/>
            <a:ext cx="9305679" cy="2277547"/>
          </a:xfrm>
          <a:prstGeom prst="rect">
            <a:avLst/>
          </a:prstGeom>
          <a:noFill/>
        </p:spPr>
        <p:txBody>
          <a:bodyPr wrap="square" rtlCol="0">
            <a:spAutoFit/>
          </a:bodyPr>
          <a:lstStyle/>
          <a:p>
            <a:pPr marL="342900" indent="-342900">
              <a:spcAft>
                <a:spcPts val="1200"/>
              </a:spcAft>
              <a:buClr>
                <a:srgbClr val="119C94"/>
              </a:buClr>
              <a:buFont typeface="Arial" panose="020B0604020202020204" pitchFamily="34" charset="0"/>
              <a:buChar char="•"/>
            </a:pPr>
            <a:r>
              <a:rPr lang="fr-FR" sz="2800" dirty="0">
                <a:latin typeface="ADLaM Display" panose="02010000000000000000" pitchFamily="2" charset="0"/>
                <a:ea typeface="ADLaM Display" panose="02010000000000000000" pitchFamily="2" charset="0"/>
                <a:cs typeface="ADLaM Display" panose="02010000000000000000" pitchFamily="2" charset="0"/>
              </a:rPr>
              <a:t>0 cases or </a:t>
            </a:r>
            <a:r>
              <a:rPr lang="fr-FR" sz="2800" dirty="0" err="1">
                <a:latin typeface="ADLaM Display" panose="02010000000000000000" pitchFamily="2" charset="0"/>
                <a:ea typeface="ADLaM Display" panose="02010000000000000000" pitchFamily="2" charset="0"/>
                <a:cs typeface="ADLaM Display" panose="02010000000000000000" pitchFamily="2" charset="0"/>
              </a:rPr>
              <a:t>deaths</a:t>
            </a:r>
            <a:r>
              <a:rPr lang="fr-FR" sz="2800" dirty="0">
                <a:latin typeface="ADLaM Display" panose="02010000000000000000" pitchFamily="2" charset="0"/>
                <a:ea typeface="ADLaM Display" panose="02010000000000000000" pitchFamily="2" charset="0"/>
                <a:cs typeface="ADLaM Display" panose="02010000000000000000" pitchFamily="2" charset="0"/>
              </a:rPr>
              <a:t>: 			    </a:t>
            </a:r>
            <a:r>
              <a:rPr lang="fr-FR"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0 point</a:t>
            </a:r>
            <a:endParaRPr lang="fr-FR" sz="2800" dirty="0">
              <a:latin typeface="ADLaM Display" panose="02010000000000000000" pitchFamily="2" charset="0"/>
              <a:ea typeface="ADLaM Display" panose="02010000000000000000" pitchFamily="2" charset="0"/>
              <a:cs typeface="ADLaM Display" panose="02010000000000000000" pitchFamily="2" charset="0"/>
            </a:endParaRPr>
          </a:p>
          <a:p>
            <a:pPr marL="342900" indent="-342900">
              <a:spcAft>
                <a:spcPts val="1200"/>
              </a:spcAft>
              <a:buClr>
                <a:srgbClr val="119C94"/>
              </a:buClr>
              <a:buFont typeface="Arial" panose="020B0604020202020204" pitchFamily="34" charset="0"/>
              <a:buChar char="•"/>
            </a:pPr>
            <a:r>
              <a:rPr lang="en-GB" sz="2800" i="0" u="none" strike="noStrike" dirty="0">
                <a:effectLst/>
                <a:latin typeface="ADLaM Display" panose="02010000000000000000" pitchFamily="2" charset="0"/>
                <a:ea typeface="ADLaM Display" panose="02010000000000000000" pitchFamily="2" charset="0"/>
                <a:cs typeface="ADLaM Display" panose="02010000000000000000" pitchFamily="2" charset="0"/>
              </a:rPr>
              <a:t>&gt;0 and &lt;median: 			    </a:t>
            </a:r>
            <a:r>
              <a:rPr lang="fr-FR"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1 point</a:t>
            </a:r>
            <a:endParaRPr lang="en-GB" sz="2800" i="0" u="none" strike="noStrike" dirty="0">
              <a:effectLst/>
              <a:latin typeface="ADLaM Display" panose="02010000000000000000" pitchFamily="2" charset="0"/>
              <a:ea typeface="ADLaM Display" panose="02010000000000000000" pitchFamily="2" charset="0"/>
              <a:cs typeface="ADLaM Display" panose="02010000000000000000" pitchFamily="2" charset="0"/>
            </a:endParaRPr>
          </a:p>
          <a:p>
            <a:pPr marL="342900" indent="-342900">
              <a:spcAft>
                <a:spcPts val="1200"/>
              </a:spcAft>
              <a:buClr>
                <a:srgbClr val="119C94"/>
              </a:buClr>
              <a:buFont typeface="Arial" panose="020B0604020202020204" pitchFamily="34" charset="0"/>
              <a:buChar char="•"/>
            </a:pPr>
            <a:r>
              <a:rPr lang="en-GB" sz="2800" i="0" u="none" strike="noStrike" dirty="0">
                <a:effectLst/>
                <a:latin typeface="ADLaM Display" panose="02010000000000000000" pitchFamily="2" charset="0"/>
                <a:ea typeface="ADLaM Display" panose="02010000000000000000" pitchFamily="2" charset="0"/>
                <a:cs typeface="ADLaM Display" panose="02010000000000000000" pitchFamily="2" charset="0"/>
              </a:rPr>
              <a:t>≥median and &lt;80th percentile:    </a:t>
            </a: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2 points</a:t>
            </a:r>
            <a:endParaRPr lang="en-GB" sz="2800" i="0" u="none" strike="noStrike" dirty="0">
              <a:effectLst/>
              <a:latin typeface="ADLaM Display" panose="02010000000000000000" pitchFamily="2" charset="0"/>
              <a:ea typeface="ADLaM Display" panose="02010000000000000000" pitchFamily="2" charset="0"/>
              <a:cs typeface="ADLaM Display" panose="02010000000000000000" pitchFamily="2" charset="0"/>
            </a:endParaRPr>
          </a:p>
          <a:p>
            <a:pPr marL="342900" indent="-342900">
              <a:spcAft>
                <a:spcPts val="1200"/>
              </a:spcAft>
              <a:buClr>
                <a:srgbClr val="119C94"/>
              </a:buClr>
              <a:buFont typeface="Arial" panose="020B0604020202020204" pitchFamily="34" charset="0"/>
              <a:buChar char="•"/>
            </a:pPr>
            <a:r>
              <a:rPr lang="en-GB" sz="2800" i="0" u="none" strike="noStrike" dirty="0">
                <a:effectLst/>
                <a:latin typeface="ADLaM Display" panose="02010000000000000000" pitchFamily="2" charset="0"/>
                <a:ea typeface="ADLaM Display" panose="02010000000000000000" pitchFamily="2" charset="0"/>
                <a:cs typeface="ADLaM Display" panose="02010000000000000000" pitchFamily="2" charset="0"/>
              </a:rPr>
              <a:t>≥80th percentile: 			    </a:t>
            </a: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3 points</a:t>
            </a:r>
            <a:endParaRPr lang="en-GB" sz="2800" i="0" u="none" strike="noStrike" dirty="0">
              <a:effectLst/>
              <a:latin typeface="ADLaM Display" panose="02010000000000000000" pitchFamily="2" charset="0"/>
              <a:ea typeface="ADLaM Display" panose="02010000000000000000" pitchFamily="2" charset="0"/>
              <a:cs typeface="ADLaM Display" panose="02010000000000000000" pitchFamily="2" charset="0"/>
            </a:endParaRPr>
          </a:p>
        </p:txBody>
      </p:sp>
      <p:sp>
        <p:nvSpPr>
          <p:cNvPr id="2" name="Slide Number Placeholder 1">
            <a:extLst>
              <a:ext uri="{FF2B5EF4-FFF2-40B4-BE49-F238E27FC236}">
                <a16:creationId xmlns:a16="http://schemas.microsoft.com/office/drawing/2014/main" id="{625E1807-64FA-FDC4-E12A-D26E1CCA673A}"/>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11</a:t>
            </a:fld>
            <a:endParaRPr lang="en-US" sz="1200" dirty="0"/>
          </a:p>
        </p:txBody>
      </p:sp>
    </p:spTree>
    <p:extLst>
      <p:ext uri="{BB962C8B-B14F-4D97-AF65-F5344CB8AC3E}">
        <p14:creationId xmlns:p14="http://schemas.microsoft.com/office/powerpoint/2010/main" val="1115502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299308" y="-1848571"/>
            <a:ext cx="12867443" cy="326535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135430" y="465107"/>
            <a:ext cx="13217778"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Scoring</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of epidemiological indicators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aphicFrame>
        <p:nvGraphicFramePr>
          <p:cNvPr id="12" name="Table 11">
            <a:extLst>
              <a:ext uri="{FF2B5EF4-FFF2-40B4-BE49-F238E27FC236}">
                <a16:creationId xmlns:a16="http://schemas.microsoft.com/office/drawing/2014/main" id="{E60F4E04-6E4B-AD31-AA06-71AC1C00FC80}"/>
              </a:ext>
            </a:extLst>
          </p:cNvPr>
          <p:cNvGraphicFramePr>
            <a:graphicFrameLocks noGrp="1"/>
          </p:cNvGraphicFramePr>
          <p:nvPr>
            <p:extLst>
              <p:ext uri="{D42A27DB-BD31-4B8C-83A1-F6EECF244321}">
                <p14:modId xmlns:p14="http://schemas.microsoft.com/office/powerpoint/2010/main" val="156746612"/>
              </p:ext>
            </p:extLst>
          </p:nvPr>
        </p:nvGraphicFramePr>
        <p:xfrm>
          <a:off x="7291436" y="3237581"/>
          <a:ext cx="3694242" cy="5394960"/>
        </p:xfrm>
        <a:graphic>
          <a:graphicData uri="http://schemas.openxmlformats.org/drawingml/2006/table">
            <a:tbl>
              <a:tblPr firstRow="1" bandRow="1">
                <a:tableStyleId>{3B4B98B0-60AC-42C2-AFA5-B58CD77FA1E5}</a:tableStyleId>
              </a:tblPr>
              <a:tblGrid>
                <a:gridCol w="533508">
                  <a:extLst>
                    <a:ext uri="{9D8B030D-6E8A-4147-A177-3AD203B41FA5}">
                      <a16:colId xmlns:a16="http://schemas.microsoft.com/office/drawing/2014/main" val="2746512416"/>
                    </a:ext>
                  </a:extLst>
                </a:gridCol>
                <a:gridCol w="1361914">
                  <a:extLst>
                    <a:ext uri="{9D8B030D-6E8A-4147-A177-3AD203B41FA5}">
                      <a16:colId xmlns:a16="http://schemas.microsoft.com/office/drawing/2014/main" val="3524662037"/>
                    </a:ext>
                  </a:extLst>
                </a:gridCol>
                <a:gridCol w="1798820">
                  <a:extLst>
                    <a:ext uri="{9D8B030D-6E8A-4147-A177-3AD203B41FA5}">
                      <a16:colId xmlns:a16="http://schemas.microsoft.com/office/drawing/2014/main" val="2691019457"/>
                    </a:ext>
                  </a:extLst>
                </a:gridCol>
              </a:tblGrid>
              <a:tr h="333818">
                <a:tc>
                  <a:txBody>
                    <a:bodyPr/>
                    <a:lstStyle/>
                    <a:p>
                      <a:endParaRPr lang="en-US" sz="2400">
                        <a:latin typeface="Atkinson Hyperlegible Bold" panose="020B0604020202020204" charset="0"/>
                      </a:endParaRPr>
                    </a:p>
                  </a:txBody>
                  <a:tcPr>
                    <a:lnT w="38100" cap="flat" cmpd="sng" algn="ctr">
                      <a:solidFill>
                        <a:srgbClr val="4DB1A9"/>
                      </a:solidFill>
                      <a:prstDash val="solid"/>
                      <a:round/>
                      <a:headEnd type="none" w="med" len="med"/>
                      <a:tailEnd type="none" w="med" len="med"/>
                    </a:lnT>
                    <a:lnB w="38100" cap="flat" cmpd="sng" algn="ctr">
                      <a:solidFill>
                        <a:srgbClr val="4DB1A9"/>
                      </a:solidFill>
                      <a:prstDash val="solid"/>
                      <a:round/>
                      <a:headEnd type="none" w="med" len="med"/>
                      <a:tailEnd type="none" w="med" len="med"/>
                    </a:lnB>
                  </a:tcPr>
                </a:tc>
                <a:tc>
                  <a:txBody>
                    <a:bodyPr/>
                    <a:lstStyle/>
                    <a:p>
                      <a:pPr algn="ctr"/>
                      <a:r>
                        <a:rPr lang="fr-FR" sz="2400" err="1">
                          <a:solidFill>
                            <a:schemeClr val="tx1">
                              <a:lumMod val="95000"/>
                              <a:lumOff val="5000"/>
                            </a:schemeClr>
                          </a:solidFill>
                          <a:latin typeface="Atkinson Hyperlegible Bold" panose="020B0604020202020204" charset="0"/>
                        </a:rPr>
                        <a:t>Geo</a:t>
                      </a:r>
                      <a:r>
                        <a:rPr lang="fr-FR" sz="2400">
                          <a:solidFill>
                            <a:schemeClr val="tx1">
                              <a:lumMod val="95000"/>
                              <a:lumOff val="5000"/>
                            </a:schemeClr>
                          </a:solidFill>
                          <a:latin typeface="Atkinson Hyperlegible Bold" panose="020B0604020202020204" charset="0"/>
                        </a:rPr>
                        <a:t> Unit</a:t>
                      </a:r>
                      <a:endParaRPr lang="en-US" sz="2400">
                        <a:solidFill>
                          <a:schemeClr val="tx1">
                            <a:lumMod val="95000"/>
                            <a:lumOff val="5000"/>
                          </a:schemeClr>
                        </a:solidFill>
                        <a:latin typeface="Atkinson Hyperlegible Bold" panose="020B0604020202020204" charset="0"/>
                      </a:endParaRPr>
                    </a:p>
                  </a:txBody>
                  <a:tcPr>
                    <a:lnT w="38100" cap="flat" cmpd="sng" algn="ctr">
                      <a:solidFill>
                        <a:srgbClr val="4DB1A9"/>
                      </a:solidFill>
                      <a:prstDash val="solid"/>
                      <a:round/>
                      <a:headEnd type="none" w="med" len="med"/>
                      <a:tailEnd type="none" w="med" len="med"/>
                    </a:lnT>
                    <a:lnB w="38100" cap="flat" cmpd="sng" algn="ctr">
                      <a:solidFill>
                        <a:srgbClr val="4DB1A9"/>
                      </a:solidFill>
                      <a:prstDash val="solid"/>
                      <a:round/>
                      <a:headEnd type="none" w="med" len="med"/>
                      <a:tailEnd type="none" w="med" len="med"/>
                    </a:lnB>
                  </a:tcPr>
                </a:tc>
                <a:tc>
                  <a:txBody>
                    <a:bodyPr/>
                    <a:lstStyle/>
                    <a:p>
                      <a:pPr algn="ctr"/>
                      <a:r>
                        <a:rPr lang="fr-FR" sz="2400">
                          <a:solidFill>
                            <a:schemeClr val="tx1">
                              <a:lumMod val="95000"/>
                              <a:lumOff val="5000"/>
                            </a:schemeClr>
                          </a:solidFill>
                          <a:latin typeface="Atkinson Hyperlegible Bold" panose="020B0604020202020204" charset="0"/>
                        </a:rPr>
                        <a:t>Incidence</a:t>
                      </a:r>
                      <a:endParaRPr lang="en-US" sz="2400">
                        <a:solidFill>
                          <a:schemeClr val="tx1">
                            <a:lumMod val="95000"/>
                            <a:lumOff val="5000"/>
                          </a:schemeClr>
                        </a:solidFill>
                        <a:latin typeface="Atkinson Hyperlegible Bold" panose="020B0604020202020204" charset="0"/>
                      </a:endParaRPr>
                    </a:p>
                  </a:txBody>
                  <a:tcPr>
                    <a:lnT w="38100" cap="flat" cmpd="sng" algn="ctr">
                      <a:solidFill>
                        <a:srgbClr val="4DB1A9"/>
                      </a:solidFill>
                      <a:prstDash val="solid"/>
                      <a:round/>
                      <a:headEnd type="none" w="med" len="med"/>
                      <a:tailEnd type="none" w="med" len="med"/>
                    </a:lnT>
                    <a:lnB w="38100" cap="flat" cmpd="sng" algn="ctr">
                      <a:solidFill>
                        <a:srgbClr val="4DB1A9"/>
                      </a:solidFill>
                      <a:prstDash val="solid"/>
                      <a:round/>
                      <a:headEnd type="none" w="med" len="med"/>
                      <a:tailEnd type="none" w="med" len="med"/>
                    </a:lnB>
                  </a:tcPr>
                </a:tc>
                <a:extLst>
                  <a:ext uri="{0D108BD9-81ED-4DB2-BD59-A6C34878D82A}">
                    <a16:rowId xmlns:a16="http://schemas.microsoft.com/office/drawing/2014/main" val="3811289052"/>
                  </a:ext>
                </a:extLst>
              </a:tr>
              <a:tr h="333818">
                <a:tc>
                  <a:txBody>
                    <a:bodyPr/>
                    <a:lstStyle/>
                    <a:p>
                      <a:r>
                        <a:rPr lang="fr-FR" sz="2400">
                          <a:latin typeface="Atkinson Hyperlegible Bold" panose="020B0604020202020204" charset="0"/>
                        </a:rPr>
                        <a:t>1</a:t>
                      </a:r>
                      <a:endParaRPr lang="en-US" sz="2400">
                        <a:latin typeface="Atkinson Hyperlegible Bold" panose="020B0604020202020204" charset="0"/>
                      </a:endParaRPr>
                    </a:p>
                  </a:txBody>
                  <a:tcPr>
                    <a:lnT w="38100" cap="flat" cmpd="sng" algn="ctr">
                      <a:solidFill>
                        <a:srgbClr val="4DB1A9"/>
                      </a:solidFill>
                      <a:prstDash val="solid"/>
                      <a:round/>
                      <a:headEnd type="none" w="med" len="med"/>
                      <a:tailEnd type="none" w="med" len="med"/>
                    </a:lnT>
                    <a:solidFill>
                      <a:schemeClr val="bg1"/>
                    </a:solidFill>
                  </a:tcPr>
                </a:tc>
                <a:tc>
                  <a:txBody>
                    <a:bodyPr/>
                    <a:lstStyle/>
                    <a:p>
                      <a:pPr algn="ctr"/>
                      <a:r>
                        <a:rPr lang="fr-FR" sz="2400" dirty="0">
                          <a:latin typeface="Atkinson Hyperlegible Bold" panose="020B0604020202020204" charset="0"/>
                        </a:rPr>
                        <a:t>Unit A</a:t>
                      </a:r>
                      <a:endParaRPr lang="en-US" sz="2400" dirty="0">
                        <a:latin typeface="Atkinson Hyperlegible Bold" panose="020B0604020202020204" charset="0"/>
                      </a:endParaRPr>
                    </a:p>
                  </a:txBody>
                  <a:tcPr>
                    <a:lnT w="38100" cap="flat" cmpd="sng" algn="ctr">
                      <a:solidFill>
                        <a:srgbClr val="4DB1A9"/>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a:latin typeface="Atkinson Hyperlegible Bold" panose="020B0604020202020204" charset="0"/>
                        </a:rPr>
                        <a:t>0.01</a:t>
                      </a:r>
                    </a:p>
                  </a:txBody>
                  <a:tcPr>
                    <a:lnT w="38100" cap="flat" cmpd="sng" algn="ctr">
                      <a:solidFill>
                        <a:srgbClr val="4DB1A9"/>
                      </a:solidFill>
                      <a:prstDash val="solid"/>
                      <a:round/>
                      <a:headEnd type="none" w="med" len="med"/>
                      <a:tailEnd type="none" w="med" len="med"/>
                    </a:lnT>
                    <a:solidFill>
                      <a:schemeClr val="bg1"/>
                    </a:solidFill>
                  </a:tcPr>
                </a:tc>
                <a:extLst>
                  <a:ext uri="{0D108BD9-81ED-4DB2-BD59-A6C34878D82A}">
                    <a16:rowId xmlns:a16="http://schemas.microsoft.com/office/drawing/2014/main" val="1332956751"/>
                  </a:ext>
                </a:extLst>
              </a:tr>
              <a:tr h="333818">
                <a:tc>
                  <a:txBody>
                    <a:bodyPr/>
                    <a:lstStyle/>
                    <a:p>
                      <a:r>
                        <a:rPr lang="fr-FR" sz="2400">
                          <a:latin typeface="Atkinson Hyperlegible Bold" panose="020B0604020202020204" charset="0"/>
                        </a:rPr>
                        <a:t>2</a:t>
                      </a:r>
                      <a:endParaRPr lang="en-US" sz="2400">
                        <a:latin typeface="Atkinson Hyperlegible Bold" panose="020B0604020202020204" charset="0"/>
                      </a:endParaRPr>
                    </a:p>
                  </a:txBody>
                  <a:tcPr/>
                </a:tc>
                <a:tc>
                  <a:txBody>
                    <a:bodyPr/>
                    <a:lstStyle/>
                    <a:p>
                      <a:pPr algn="ctr"/>
                      <a:r>
                        <a:rPr lang="fr-FR" sz="2400">
                          <a:latin typeface="Atkinson Hyperlegible Bold" panose="020B0604020202020204" charset="0"/>
                        </a:rPr>
                        <a:t>Unit B</a:t>
                      </a:r>
                      <a:endParaRPr lang="en-US" sz="2400">
                        <a:latin typeface="Atkinson Hyperlegible Bold" panose="020B0604020202020204" charset="0"/>
                      </a:endParaRPr>
                    </a:p>
                  </a:txBody>
                  <a:tcPr/>
                </a:tc>
                <a:tc>
                  <a:txBody>
                    <a:bodyPr/>
                    <a:lstStyle/>
                    <a:p>
                      <a:pPr algn="ctr"/>
                      <a:r>
                        <a:rPr lang="fr-FR" sz="2400">
                          <a:latin typeface="Atkinson Hyperlegible Bold" panose="020B0604020202020204" charset="0"/>
                        </a:rPr>
                        <a:t>2. 3</a:t>
                      </a:r>
                      <a:endParaRPr lang="en-US" sz="2400">
                        <a:latin typeface="Atkinson Hyperlegible Bold" panose="020B0604020202020204" charset="0"/>
                      </a:endParaRPr>
                    </a:p>
                  </a:txBody>
                  <a:tcPr/>
                </a:tc>
                <a:extLst>
                  <a:ext uri="{0D108BD9-81ED-4DB2-BD59-A6C34878D82A}">
                    <a16:rowId xmlns:a16="http://schemas.microsoft.com/office/drawing/2014/main" val="2342981232"/>
                  </a:ext>
                </a:extLst>
              </a:tr>
              <a:tr h="333818">
                <a:tc>
                  <a:txBody>
                    <a:bodyPr/>
                    <a:lstStyle/>
                    <a:p>
                      <a:r>
                        <a:rPr lang="fr-FR" sz="2400">
                          <a:latin typeface="Atkinson Hyperlegible Bold" panose="020B0604020202020204" charset="0"/>
                        </a:rPr>
                        <a:t>3</a:t>
                      </a:r>
                      <a:endParaRPr lang="en-US" sz="2400">
                        <a:latin typeface="Atkinson Hyperlegible Bold" panose="020B0604020202020204" charset="0"/>
                      </a:endParaRPr>
                    </a:p>
                  </a:txBody>
                  <a:tcPr>
                    <a:solidFill>
                      <a:schemeClr val="bg1">
                        <a:alpha val="20000"/>
                      </a:schemeClr>
                    </a:solidFill>
                  </a:tcPr>
                </a:tc>
                <a:tc>
                  <a:txBody>
                    <a:bodyPr/>
                    <a:lstStyle/>
                    <a:p>
                      <a:pPr algn="ctr"/>
                      <a:r>
                        <a:rPr lang="fr-FR" sz="2400">
                          <a:latin typeface="Atkinson Hyperlegible Bold" panose="020B0604020202020204" charset="0"/>
                        </a:rPr>
                        <a:t>Unit C</a:t>
                      </a:r>
                      <a:endParaRPr lang="en-US" sz="2400">
                        <a:latin typeface="Atkinson Hyperlegible Bold" panose="020B0604020202020204" charset="0"/>
                      </a:endParaRPr>
                    </a:p>
                  </a:txBody>
                  <a:tcPr>
                    <a:solidFill>
                      <a:schemeClr val="bg1">
                        <a:alpha val="20000"/>
                      </a:schemeClr>
                    </a:solidFill>
                  </a:tcPr>
                </a:tc>
                <a:tc>
                  <a:txBody>
                    <a:bodyPr/>
                    <a:lstStyle/>
                    <a:p>
                      <a:pPr algn="ctr"/>
                      <a:r>
                        <a:rPr lang="fr-FR" sz="2400">
                          <a:latin typeface="Atkinson Hyperlegible Bold" panose="020B0604020202020204" charset="0"/>
                        </a:rPr>
                        <a:t>5.2</a:t>
                      </a:r>
                      <a:endParaRPr lang="en-US" sz="2400">
                        <a:latin typeface="Atkinson Hyperlegible Bold" panose="020B0604020202020204" charset="0"/>
                      </a:endParaRPr>
                    </a:p>
                  </a:txBody>
                  <a:tcPr>
                    <a:solidFill>
                      <a:schemeClr val="bg1">
                        <a:alpha val="20000"/>
                      </a:schemeClr>
                    </a:solidFill>
                  </a:tcPr>
                </a:tc>
                <a:extLst>
                  <a:ext uri="{0D108BD9-81ED-4DB2-BD59-A6C34878D82A}">
                    <a16:rowId xmlns:a16="http://schemas.microsoft.com/office/drawing/2014/main" val="3679388041"/>
                  </a:ext>
                </a:extLst>
              </a:tr>
              <a:tr h="333818">
                <a:tc>
                  <a:txBody>
                    <a:bodyPr/>
                    <a:lstStyle/>
                    <a:p>
                      <a:r>
                        <a:rPr lang="fr-FR" sz="2400">
                          <a:latin typeface="Atkinson Hyperlegible Bold" panose="020B0604020202020204" charset="0"/>
                        </a:rPr>
                        <a:t>4</a:t>
                      </a:r>
                      <a:endParaRPr lang="en-US" sz="2400">
                        <a:latin typeface="Atkinson Hyperlegible Bold" panose="020B0604020202020204" charset="0"/>
                      </a:endParaRPr>
                    </a:p>
                  </a:txBody>
                  <a:tcPr/>
                </a:tc>
                <a:tc>
                  <a:txBody>
                    <a:bodyPr/>
                    <a:lstStyle/>
                    <a:p>
                      <a:pPr algn="ctr"/>
                      <a:r>
                        <a:rPr lang="fr-FR" sz="2400">
                          <a:latin typeface="Atkinson Hyperlegible Bold" panose="020B0604020202020204" charset="0"/>
                        </a:rPr>
                        <a:t>Unit D</a:t>
                      </a:r>
                      <a:endParaRPr lang="en-US" sz="2400">
                        <a:latin typeface="Atkinson Hyperlegible Bold" panose="020B0604020202020204" charset="0"/>
                      </a:endParaRPr>
                    </a:p>
                  </a:txBody>
                  <a:tcPr/>
                </a:tc>
                <a:tc>
                  <a:txBody>
                    <a:bodyPr/>
                    <a:lstStyle/>
                    <a:p>
                      <a:pPr algn="ctr"/>
                      <a:r>
                        <a:rPr lang="fr-FR" sz="2400">
                          <a:latin typeface="Atkinson Hyperlegible Bold" panose="020B0604020202020204" charset="0"/>
                        </a:rPr>
                        <a:t>7.4</a:t>
                      </a:r>
                      <a:endParaRPr lang="en-US" sz="2400">
                        <a:latin typeface="Atkinson Hyperlegible Bold" panose="020B0604020202020204" charset="0"/>
                      </a:endParaRPr>
                    </a:p>
                  </a:txBody>
                  <a:tcPr/>
                </a:tc>
                <a:extLst>
                  <a:ext uri="{0D108BD9-81ED-4DB2-BD59-A6C34878D82A}">
                    <a16:rowId xmlns:a16="http://schemas.microsoft.com/office/drawing/2014/main" val="2801041285"/>
                  </a:ext>
                </a:extLst>
              </a:tr>
              <a:tr h="333818">
                <a:tc>
                  <a:txBody>
                    <a:bodyPr/>
                    <a:lstStyle/>
                    <a:p>
                      <a:r>
                        <a:rPr lang="fr-FR" sz="2400">
                          <a:latin typeface="Atkinson Hyperlegible Bold" panose="020B0604020202020204" charset="0"/>
                        </a:rPr>
                        <a:t>5</a:t>
                      </a:r>
                      <a:endParaRPr lang="en-US" sz="2400">
                        <a:latin typeface="Atkinson Hyperlegible Bold" panose="020B0604020202020204" charset="0"/>
                      </a:endParaRPr>
                    </a:p>
                  </a:txBody>
                  <a:tcPr>
                    <a:solidFill>
                      <a:schemeClr val="bg1">
                        <a:alpha val="20000"/>
                      </a:schemeClr>
                    </a:solidFill>
                  </a:tcPr>
                </a:tc>
                <a:tc>
                  <a:txBody>
                    <a:bodyPr/>
                    <a:lstStyle/>
                    <a:p>
                      <a:pPr algn="ctr"/>
                      <a:r>
                        <a:rPr lang="fr-FR" sz="2400">
                          <a:latin typeface="Atkinson Hyperlegible Bold" panose="020B0604020202020204" charset="0"/>
                        </a:rPr>
                        <a:t>Unit E</a:t>
                      </a:r>
                      <a:endParaRPr lang="en-US" sz="2400">
                        <a:latin typeface="Atkinson Hyperlegible Bold" panose="020B0604020202020204" charset="0"/>
                      </a:endParaRPr>
                    </a:p>
                  </a:txBody>
                  <a:tcPr>
                    <a:solidFill>
                      <a:schemeClr val="bg1">
                        <a:alpha val="20000"/>
                      </a:schemeClr>
                    </a:solidFill>
                  </a:tcPr>
                </a:tc>
                <a:tc>
                  <a:txBody>
                    <a:bodyPr/>
                    <a:lstStyle/>
                    <a:p>
                      <a:pPr algn="ctr"/>
                      <a:r>
                        <a:rPr lang="fr-FR" sz="2400">
                          <a:latin typeface="Atkinson Hyperlegible Bold" panose="020B0604020202020204" charset="0"/>
                        </a:rPr>
                        <a:t>19.5</a:t>
                      </a:r>
                      <a:endParaRPr lang="en-US" sz="2400">
                        <a:latin typeface="Atkinson Hyperlegible Bold" panose="020B0604020202020204" charset="0"/>
                      </a:endParaRPr>
                    </a:p>
                  </a:txBody>
                  <a:tcPr>
                    <a:solidFill>
                      <a:schemeClr val="bg1">
                        <a:alpha val="20000"/>
                      </a:schemeClr>
                    </a:solidFill>
                  </a:tcPr>
                </a:tc>
                <a:extLst>
                  <a:ext uri="{0D108BD9-81ED-4DB2-BD59-A6C34878D82A}">
                    <a16:rowId xmlns:a16="http://schemas.microsoft.com/office/drawing/2014/main" val="1668242520"/>
                  </a:ext>
                </a:extLst>
              </a:tr>
              <a:tr h="333818">
                <a:tc>
                  <a:txBody>
                    <a:bodyPr/>
                    <a:lstStyle/>
                    <a:p>
                      <a:r>
                        <a:rPr lang="fr-FR" sz="2400">
                          <a:latin typeface="Atkinson Hyperlegible Bold" panose="020B0604020202020204" charset="0"/>
                        </a:rPr>
                        <a:t>6</a:t>
                      </a:r>
                      <a:endParaRPr lang="en-US" sz="2400">
                        <a:latin typeface="Atkinson Hyperlegible Bold" panose="020B0604020202020204" charset="0"/>
                      </a:endParaRPr>
                    </a:p>
                  </a:txBody>
                  <a:tcPr/>
                </a:tc>
                <a:tc>
                  <a:txBody>
                    <a:bodyPr/>
                    <a:lstStyle/>
                    <a:p>
                      <a:pPr algn="ctr"/>
                      <a:r>
                        <a:rPr lang="fr-FR" sz="2400">
                          <a:latin typeface="Atkinson Hyperlegible Bold" panose="020B0604020202020204" charset="0"/>
                        </a:rPr>
                        <a:t>Unit F</a:t>
                      </a:r>
                      <a:endParaRPr lang="en-US" sz="2400">
                        <a:latin typeface="Atkinson Hyperlegible Bold" panose="020B0604020202020204" charset="0"/>
                      </a:endParaRPr>
                    </a:p>
                  </a:txBody>
                  <a:tcPr/>
                </a:tc>
                <a:tc>
                  <a:txBody>
                    <a:bodyPr/>
                    <a:lstStyle/>
                    <a:p>
                      <a:pPr algn="ctr"/>
                      <a:r>
                        <a:rPr lang="fr-FR" sz="2400">
                          <a:latin typeface="Atkinson Hyperlegible Bold" panose="020B0604020202020204" charset="0"/>
                        </a:rPr>
                        <a:t>20.5</a:t>
                      </a:r>
                      <a:endParaRPr lang="en-US" sz="2400">
                        <a:latin typeface="Atkinson Hyperlegible Bold" panose="020B0604020202020204" charset="0"/>
                      </a:endParaRPr>
                    </a:p>
                  </a:txBody>
                  <a:tcPr/>
                </a:tc>
                <a:extLst>
                  <a:ext uri="{0D108BD9-81ED-4DB2-BD59-A6C34878D82A}">
                    <a16:rowId xmlns:a16="http://schemas.microsoft.com/office/drawing/2014/main" val="3150027434"/>
                  </a:ext>
                </a:extLst>
              </a:tr>
              <a:tr h="333818">
                <a:tc>
                  <a:txBody>
                    <a:bodyPr/>
                    <a:lstStyle/>
                    <a:p>
                      <a:r>
                        <a:rPr lang="fr-FR" sz="2400">
                          <a:latin typeface="Atkinson Hyperlegible Bold" panose="020B0604020202020204" charset="0"/>
                        </a:rPr>
                        <a:t>7</a:t>
                      </a:r>
                      <a:endParaRPr lang="en-US" sz="2400">
                        <a:latin typeface="Atkinson Hyperlegible Bold" panose="020B0604020202020204" charset="0"/>
                      </a:endParaRPr>
                    </a:p>
                  </a:txBody>
                  <a:tcPr>
                    <a:solidFill>
                      <a:schemeClr val="bg1">
                        <a:alpha val="20000"/>
                      </a:schemeClr>
                    </a:solidFill>
                  </a:tcPr>
                </a:tc>
                <a:tc>
                  <a:txBody>
                    <a:bodyPr/>
                    <a:lstStyle/>
                    <a:p>
                      <a:pPr algn="ctr"/>
                      <a:r>
                        <a:rPr lang="fr-FR" sz="2400">
                          <a:latin typeface="Atkinson Hyperlegible Bold" panose="020B0604020202020204" charset="0"/>
                        </a:rPr>
                        <a:t>Unit G</a:t>
                      </a:r>
                      <a:endParaRPr lang="en-US" sz="2400">
                        <a:latin typeface="Atkinson Hyperlegible Bold" panose="020B0604020202020204" charset="0"/>
                      </a:endParaRPr>
                    </a:p>
                  </a:txBody>
                  <a:tcPr>
                    <a:solidFill>
                      <a:schemeClr val="bg1">
                        <a:alpha val="20000"/>
                      </a:schemeClr>
                    </a:solidFill>
                  </a:tcPr>
                </a:tc>
                <a:tc>
                  <a:txBody>
                    <a:bodyPr/>
                    <a:lstStyle/>
                    <a:p>
                      <a:pPr algn="ctr"/>
                      <a:r>
                        <a:rPr lang="fr-FR" sz="2400" dirty="0">
                          <a:latin typeface="Atkinson Hyperlegible Bold" panose="020B0604020202020204" charset="0"/>
                        </a:rPr>
                        <a:t>53.4</a:t>
                      </a:r>
                      <a:endParaRPr lang="en-US" sz="2400" dirty="0">
                        <a:latin typeface="Atkinson Hyperlegible Bold" panose="020B0604020202020204" charset="0"/>
                      </a:endParaRPr>
                    </a:p>
                  </a:txBody>
                  <a:tcPr>
                    <a:solidFill>
                      <a:schemeClr val="bg1">
                        <a:alpha val="20000"/>
                      </a:schemeClr>
                    </a:solidFill>
                  </a:tcPr>
                </a:tc>
                <a:extLst>
                  <a:ext uri="{0D108BD9-81ED-4DB2-BD59-A6C34878D82A}">
                    <a16:rowId xmlns:a16="http://schemas.microsoft.com/office/drawing/2014/main" val="2085053650"/>
                  </a:ext>
                </a:extLst>
              </a:tr>
              <a:tr h="333818">
                <a:tc>
                  <a:txBody>
                    <a:bodyPr/>
                    <a:lstStyle/>
                    <a:p>
                      <a:r>
                        <a:rPr lang="fr-FR" sz="2400">
                          <a:latin typeface="Atkinson Hyperlegible Bold" panose="020B0604020202020204" charset="0"/>
                        </a:rPr>
                        <a:t>8</a:t>
                      </a:r>
                      <a:endParaRPr lang="en-US" sz="2400">
                        <a:latin typeface="Atkinson Hyperlegible Bold" panose="020B0604020202020204" charset="0"/>
                      </a:endParaRPr>
                    </a:p>
                  </a:txBody>
                  <a:tcPr/>
                </a:tc>
                <a:tc>
                  <a:txBody>
                    <a:bodyPr/>
                    <a:lstStyle/>
                    <a:p>
                      <a:pPr algn="ctr"/>
                      <a:r>
                        <a:rPr lang="fr-FR" sz="2400">
                          <a:latin typeface="Atkinson Hyperlegible Bold" panose="020B0604020202020204" charset="0"/>
                        </a:rPr>
                        <a:t>Unit H</a:t>
                      </a:r>
                      <a:endParaRPr lang="en-US" sz="2400">
                        <a:latin typeface="Atkinson Hyperlegible Bold" panose="020B0604020202020204" charset="0"/>
                      </a:endParaRPr>
                    </a:p>
                  </a:txBody>
                  <a:tcPr/>
                </a:tc>
                <a:tc>
                  <a:txBody>
                    <a:bodyPr/>
                    <a:lstStyle/>
                    <a:p>
                      <a:pPr algn="ctr"/>
                      <a:r>
                        <a:rPr lang="fr-FR" sz="2400">
                          <a:latin typeface="Atkinson Hyperlegible Bold" panose="020B0604020202020204" charset="0"/>
                        </a:rPr>
                        <a:t>80.7</a:t>
                      </a:r>
                      <a:endParaRPr lang="en-US" sz="2400">
                        <a:latin typeface="Atkinson Hyperlegible Bold" panose="020B0604020202020204" charset="0"/>
                      </a:endParaRPr>
                    </a:p>
                  </a:txBody>
                  <a:tcPr/>
                </a:tc>
                <a:extLst>
                  <a:ext uri="{0D108BD9-81ED-4DB2-BD59-A6C34878D82A}">
                    <a16:rowId xmlns:a16="http://schemas.microsoft.com/office/drawing/2014/main" val="107895948"/>
                  </a:ext>
                </a:extLst>
              </a:tr>
              <a:tr h="333818">
                <a:tc>
                  <a:txBody>
                    <a:bodyPr/>
                    <a:lstStyle/>
                    <a:p>
                      <a:r>
                        <a:rPr lang="fr-FR" sz="2400">
                          <a:latin typeface="Atkinson Hyperlegible Bold" panose="020B0604020202020204" charset="0"/>
                        </a:rPr>
                        <a:t>9</a:t>
                      </a:r>
                      <a:endParaRPr lang="en-US" sz="2400">
                        <a:latin typeface="Atkinson Hyperlegible Bold" panose="020B0604020202020204" charset="0"/>
                      </a:endParaRPr>
                    </a:p>
                  </a:txBody>
                  <a:tcPr>
                    <a:lnB>
                      <a:noFill/>
                    </a:lnB>
                    <a:noFill/>
                  </a:tcPr>
                </a:tc>
                <a:tc>
                  <a:txBody>
                    <a:bodyPr/>
                    <a:lstStyle/>
                    <a:p>
                      <a:pPr algn="ctr"/>
                      <a:r>
                        <a:rPr lang="fr-FR" sz="2400">
                          <a:latin typeface="Atkinson Hyperlegible Bold" panose="020B0604020202020204" charset="0"/>
                        </a:rPr>
                        <a:t>Unit I</a:t>
                      </a:r>
                      <a:endParaRPr lang="en-US" sz="2400">
                        <a:latin typeface="Atkinson Hyperlegible Bold" panose="020B0604020202020204" charset="0"/>
                      </a:endParaRPr>
                    </a:p>
                  </a:txBody>
                  <a:tcPr>
                    <a:lnB>
                      <a:noFill/>
                    </a:lnB>
                    <a:noFill/>
                  </a:tcPr>
                </a:tc>
                <a:tc>
                  <a:txBody>
                    <a:bodyPr/>
                    <a:lstStyle/>
                    <a:p>
                      <a:pPr algn="ctr"/>
                      <a:r>
                        <a:rPr lang="fr-FR" sz="2400">
                          <a:latin typeface="Atkinson Hyperlegible Bold" panose="020B0604020202020204" charset="0"/>
                        </a:rPr>
                        <a:t>120.7</a:t>
                      </a:r>
                      <a:endParaRPr lang="en-US" sz="2400">
                        <a:latin typeface="Atkinson Hyperlegible Bold" panose="020B0604020202020204" charset="0"/>
                      </a:endParaRPr>
                    </a:p>
                  </a:txBody>
                  <a:tcPr>
                    <a:lnB>
                      <a:noFill/>
                    </a:lnB>
                    <a:noFill/>
                  </a:tcPr>
                </a:tc>
                <a:extLst>
                  <a:ext uri="{0D108BD9-81ED-4DB2-BD59-A6C34878D82A}">
                    <a16:rowId xmlns:a16="http://schemas.microsoft.com/office/drawing/2014/main" val="2647539996"/>
                  </a:ext>
                </a:extLst>
              </a:tr>
              <a:tr h="333818">
                <a:tc>
                  <a:txBody>
                    <a:bodyPr/>
                    <a:lstStyle/>
                    <a:p>
                      <a:r>
                        <a:rPr lang="fr-FR" sz="2400">
                          <a:latin typeface="Atkinson Hyperlegible Bold" panose="020B0604020202020204" charset="0"/>
                        </a:rPr>
                        <a:t>10</a:t>
                      </a:r>
                      <a:endParaRPr lang="en-US" sz="2400">
                        <a:latin typeface="Atkinson Hyperlegible Bold" panose="020B0604020202020204" charset="0"/>
                      </a:endParaRPr>
                    </a:p>
                  </a:txBody>
                  <a:tcPr>
                    <a:lnL>
                      <a:noFill/>
                    </a:lnL>
                    <a:lnR>
                      <a:noFill/>
                    </a:lnR>
                    <a:lnT>
                      <a:noFill/>
                    </a:lnT>
                    <a:lnB w="38100" cap="flat" cmpd="sng" algn="ctr">
                      <a:solidFill>
                        <a:srgbClr val="4DB1A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400">
                          <a:latin typeface="Atkinson Hyperlegible Bold" panose="020B0604020202020204" charset="0"/>
                        </a:rPr>
                        <a:t>Unit J</a:t>
                      </a:r>
                      <a:endParaRPr lang="en-US" sz="2400">
                        <a:latin typeface="Atkinson Hyperlegible Bold" panose="020B0604020202020204" charset="0"/>
                      </a:endParaRPr>
                    </a:p>
                  </a:txBody>
                  <a:tcPr>
                    <a:lnL>
                      <a:noFill/>
                    </a:lnL>
                    <a:lnR>
                      <a:noFill/>
                    </a:lnR>
                    <a:lnT>
                      <a:noFill/>
                    </a:lnT>
                    <a:lnB w="38100" cap="flat" cmpd="sng" algn="ctr">
                      <a:solidFill>
                        <a:srgbClr val="4DB1A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2400" dirty="0">
                          <a:latin typeface="Atkinson Hyperlegible Bold" panose="020B0604020202020204" charset="0"/>
                        </a:rPr>
                        <a:t>201.4</a:t>
                      </a:r>
                      <a:endParaRPr lang="en-US" sz="2400" dirty="0">
                        <a:latin typeface="Atkinson Hyperlegible Bold" panose="020B0604020202020204" charset="0"/>
                      </a:endParaRPr>
                    </a:p>
                  </a:txBody>
                  <a:tcPr>
                    <a:lnL>
                      <a:noFill/>
                    </a:lnL>
                    <a:lnR>
                      <a:noFill/>
                    </a:lnR>
                    <a:lnT>
                      <a:noFill/>
                    </a:lnT>
                    <a:lnB w="38100" cap="flat" cmpd="sng" algn="ctr">
                      <a:solidFill>
                        <a:srgbClr val="4DB1A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6368709"/>
                  </a:ext>
                </a:extLst>
              </a:tr>
            </a:tbl>
          </a:graphicData>
        </a:graphic>
      </p:graphicFrame>
      <p:grpSp>
        <p:nvGrpSpPr>
          <p:cNvPr id="9" name="Group 8">
            <a:extLst>
              <a:ext uri="{FF2B5EF4-FFF2-40B4-BE49-F238E27FC236}">
                <a16:creationId xmlns:a16="http://schemas.microsoft.com/office/drawing/2014/main" id="{C016AFDF-63D4-A14E-5ED7-09CBFD10D84A}"/>
              </a:ext>
            </a:extLst>
          </p:cNvPr>
          <p:cNvGrpSpPr/>
          <p:nvPr/>
        </p:nvGrpSpPr>
        <p:grpSpPr>
          <a:xfrm>
            <a:off x="1594757" y="5935061"/>
            <a:ext cx="10287000" cy="2088522"/>
            <a:chOff x="1594757" y="5935061"/>
            <a:chExt cx="10287000" cy="2088522"/>
          </a:xfrm>
        </p:grpSpPr>
        <p:cxnSp>
          <p:nvCxnSpPr>
            <p:cNvPr id="13" name="Straight Connector 12">
              <a:extLst>
                <a:ext uri="{FF2B5EF4-FFF2-40B4-BE49-F238E27FC236}">
                  <a16:creationId xmlns:a16="http://schemas.microsoft.com/office/drawing/2014/main" id="{6DCEA21C-CC7F-2648-2788-9AAA6CF011CB}"/>
                </a:ext>
              </a:extLst>
            </p:cNvPr>
            <p:cNvCxnSpPr>
              <a:cxnSpLocks/>
            </p:cNvCxnSpPr>
            <p:nvPr/>
          </p:nvCxnSpPr>
          <p:spPr>
            <a:xfrm>
              <a:off x="4947557" y="6284667"/>
              <a:ext cx="6934200" cy="0"/>
            </a:xfrm>
            <a:prstGeom prst="line">
              <a:avLst/>
            </a:prstGeom>
            <a:ln w="57150">
              <a:solidFill>
                <a:srgbClr val="4DB1A9"/>
              </a:solidFill>
            </a:ln>
          </p:spPr>
          <p:style>
            <a:lnRef idx="2">
              <a:schemeClr val="accent2"/>
            </a:lnRef>
            <a:fillRef idx="0">
              <a:schemeClr val="accent2"/>
            </a:fillRef>
            <a:effectRef idx="1">
              <a:schemeClr val="accent2"/>
            </a:effectRef>
            <a:fontRef idx="minor">
              <a:schemeClr val="tx1"/>
            </a:fontRef>
          </p:style>
        </p:cxnSp>
        <p:sp>
          <p:nvSpPr>
            <p:cNvPr id="24" name="Rectangle 23">
              <a:extLst>
                <a:ext uri="{FF2B5EF4-FFF2-40B4-BE49-F238E27FC236}">
                  <a16:creationId xmlns:a16="http://schemas.microsoft.com/office/drawing/2014/main" id="{9ADD2E69-215C-C889-FCFC-3E2460DA17D8}"/>
                </a:ext>
              </a:extLst>
            </p:cNvPr>
            <p:cNvSpPr/>
            <p:nvPr/>
          </p:nvSpPr>
          <p:spPr>
            <a:xfrm>
              <a:off x="1594757" y="5935061"/>
              <a:ext cx="3352800" cy="781686"/>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Median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(20)</a:t>
              </a:r>
            </a:p>
          </p:txBody>
        </p:sp>
        <p:sp>
          <p:nvSpPr>
            <p:cNvPr id="26" name="Rectangle 25">
              <a:extLst>
                <a:ext uri="{FF2B5EF4-FFF2-40B4-BE49-F238E27FC236}">
                  <a16:creationId xmlns:a16="http://schemas.microsoft.com/office/drawing/2014/main" id="{D9358D63-A150-C7A4-D5C0-CE658A48272E}"/>
                </a:ext>
              </a:extLst>
            </p:cNvPr>
            <p:cNvSpPr/>
            <p:nvPr/>
          </p:nvSpPr>
          <p:spPr>
            <a:xfrm>
              <a:off x="1594757" y="7241897"/>
              <a:ext cx="3352800" cy="781686"/>
            </a:xfrm>
            <a:prstGeom prst="rect">
              <a:avLst/>
            </a:prstGeom>
            <a:solidFill>
              <a:srgbClr val="4DB1A9"/>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80</a:t>
              </a:r>
              <a:r>
                <a:rPr kumimoji="0" lang="en-US" sz="3200" i="0" u="none" strike="noStrike" kern="1200" cap="none" spc="0" normalizeH="0" baseline="3000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th</a:t>
              </a:r>
              <a:r>
                <a:rPr kumimoji="0" lang="en-US" sz="32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 percentile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(100)</a:t>
              </a:r>
              <a:endParaRPr kumimoji="0" lang="en-US" sz="24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cxnSp>
          <p:nvCxnSpPr>
            <p:cNvPr id="10" name="Straight Connector 9">
              <a:extLst>
                <a:ext uri="{FF2B5EF4-FFF2-40B4-BE49-F238E27FC236}">
                  <a16:creationId xmlns:a16="http://schemas.microsoft.com/office/drawing/2014/main" id="{660BA071-10DC-4D85-4F24-177B35BB11A2}"/>
                </a:ext>
              </a:extLst>
            </p:cNvPr>
            <p:cNvCxnSpPr>
              <a:cxnSpLocks/>
            </p:cNvCxnSpPr>
            <p:nvPr/>
          </p:nvCxnSpPr>
          <p:spPr>
            <a:xfrm>
              <a:off x="4947557" y="7649069"/>
              <a:ext cx="6934200" cy="0"/>
            </a:xfrm>
            <a:prstGeom prst="line">
              <a:avLst/>
            </a:prstGeom>
            <a:ln w="57150">
              <a:solidFill>
                <a:srgbClr val="4DB1A9"/>
              </a:solidFill>
            </a:ln>
          </p:spPr>
          <p:style>
            <a:lnRef idx="2">
              <a:schemeClr val="accent2"/>
            </a:lnRef>
            <a:fillRef idx="0">
              <a:schemeClr val="accent2"/>
            </a:fillRef>
            <a:effectRef idx="1">
              <a:schemeClr val="accent2"/>
            </a:effectRef>
            <a:fontRef idx="minor">
              <a:schemeClr val="tx1"/>
            </a:fontRef>
          </p:style>
        </p:cxnSp>
      </p:grpSp>
      <p:grpSp>
        <p:nvGrpSpPr>
          <p:cNvPr id="11" name="Group 10">
            <a:extLst>
              <a:ext uri="{FF2B5EF4-FFF2-40B4-BE49-F238E27FC236}">
                <a16:creationId xmlns:a16="http://schemas.microsoft.com/office/drawing/2014/main" id="{D37FFD44-C97E-196C-DFE8-B4BC9576A603}"/>
              </a:ext>
            </a:extLst>
          </p:cNvPr>
          <p:cNvGrpSpPr/>
          <p:nvPr/>
        </p:nvGrpSpPr>
        <p:grpSpPr>
          <a:xfrm>
            <a:off x="10985678" y="4172724"/>
            <a:ext cx="5089695" cy="2057400"/>
            <a:chOff x="10985678" y="4172724"/>
            <a:chExt cx="5089695" cy="2057400"/>
          </a:xfrm>
        </p:grpSpPr>
        <p:sp>
          <p:nvSpPr>
            <p:cNvPr id="15" name="Rectangle 14">
              <a:extLst>
                <a:ext uri="{FF2B5EF4-FFF2-40B4-BE49-F238E27FC236}">
                  <a16:creationId xmlns:a16="http://schemas.microsoft.com/office/drawing/2014/main" id="{0D2B671E-E3D0-4D4B-0174-5D29F96FA6EB}"/>
                </a:ext>
              </a:extLst>
            </p:cNvPr>
            <p:cNvSpPr/>
            <p:nvPr/>
          </p:nvSpPr>
          <p:spPr>
            <a:xfrm>
              <a:off x="10985678" y="4172724"/>
              <a:ext cx="170721" cy="205740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EAFA7B94-5F91-CC10-C813-3431B4FB6CD1}"/>
                </a:ext>
              </a:extLst>
            </p:cNvPr>
            <p:cNvSpPr/>
            <p:nvPr/>
          </p:nvSpPr>
          <p:spPr>
            <a:xfrm rot="5400000">
              <a:off x="11140426" y="4918526"/>
              <a:ext cx="457200" cy="490569"/>
            </a:xfrm>
            <a:prstGeom prst="triangle">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B0841C03-AFCD-5E2E-2FA8-9CC95DE4346F}"/>
                </a:ext>
              </a:extLst>
            </p:cNvPr>
            <p:cNvSpPr txBox="1"/>
            <p:nvPr/>
          </p:nvSpPr>
          <p:spPr>
            <a:xfrm>
              <a:off x="11752374" y="4920266"/>
              <a:ext cx="4322999" cy="523220"/>
            </a:xfrm>
            <a:prstGeom prst="rect">
              <a:avLst/>
            </a:prstGeom>
            <a:noFill/>
          </p:spPr>
          <p:txBody>
            <a:bodyPr wrap="square" rtlCol="0">
              <a:spAutoFit/>
            </a:bodyPr>
            <a:lstStyle/>
            <a:p>
              <a:r>
                <a:rPr lang="en-US" sz="2800" dirty="0">
                  <a:latin typeface="Atkinson Hyperlegible" panose="020B0604020202020204" charset="0"/>
                </a:rPr>
                <a:t>Incidence score: </a:t>
              </a:r>
              <a:r>
                <a:rPr lang="en-US" sz="2800" dirty="0">
                  <a:solidFill>
                    <a:srgbClr val="4DB1A9"/>
                  </a:solidFill>
                  <a:latin typeface="Atkinson Hyperlegible Bold" panose="020B0604020202020204" charset="0"/>
                </a:rPr>
                <a:t>1</a:t>
              </a:r>
            </a:p>
          </p:txBody>
        </p:sp>
      </p:grpSp>
      <p:grpSp>
        <p:nvGrpSpPr>
          <p:cNvPr id="14" name="Group 13">
            <a:extLst>
              <a:ext uri="{FF2B5EF4-FFF2-40B4-BE49-F238E27FC236}">
                <a16:creationId xmlns:a16="http://schemas.microsoft.com/office/drawing/2014/main" id="{1AA7957C-14EA-3A06-687A-6729698450E9}"/>
              </a:ext>
            </a:extLst>
          </p:cNvPr>
          <p:cNvGrpSpPr/>
          <p:nvPr/>
        </p:nvGrpSpPr>
        <p:grpSpPr>
          <a:xfrm>
            <a:off x="10985678" y="6377307"/>
            <a:ext cx="5089694" cy="1175666"/>
            <a:chOff x="10985678" y="6437068"/>
            <a:chExt cx="5089694" cy="1175666"/>
          </a:xfrm>
        </p:grpSpPr>
        <p:sp>
          <p:nvSpPr>
            <p:cNvPr id="16" name="Rectangle 15">
              <a:extLst>
                <a:ext uri="{FF2B5EF4-FFF2-40B4-BE49-F238E27FC236}">
                  <a16:creationId xmlns:a16="http://schemas.microsoft.com/office/drawing/2014/main" id="{8E982168-6A2C-6106-2D20-36586CEB2B00}"/>
                </a:ext>
              </a:extLst>
            </p:cNvPr>
            <p:cNvSpPr/>
            <p:nvPr/>
          </p:nvSpPr>
          <p:spPr>
            <a:xfrm>
              <a:off x="10985678" y="6437068"/>
              <a:ext cx="170721" cy="1175666"/>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FDD60624-E954-84E6-E17D-1E7765564B77}"/>
                </a:ext>
              </a:extLst>
            </p:cNvPr>
            <p:cNvSpPr/>
            <p:nvPr/>
          </p:nvSpPr>
          <p:spPr>
            <a:xfrm rot="5400000">
              <a:off x="11148288" y="6779618"/>
              <a:ext cx="457200" cy="490569"/>
            </a:xfrm>
            <a:prstGeom prst="triangle">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3375D55-A1E7-01B5-4C12-C6C7318A6D29}"/>
                </a:ext>
              </a:extLst>
            </p:cNvPr>
            <p:cNvSpPr txBox="1"/>
            <p:nvPr/>
          </p:nvSpPr>
          <p:spPr>
            <a:xfrm>
              <a:off x="11752373" y="6716747"/>
              <a:ext cx="4322999" cy="523220"/>
            </a:xfrm>
            <a:prstGeom prst="rect">
              <a:avLst/>
            </a:prstGeom>
            <a:noFill/>
          </p:spPr>
          <p:txBody>
            <a:bodyPr wrap="square" rtlCol="0">
              <a:spAutoFit/>
            </a:bodyPr>
            <a:lstStyle/>
            <a:p>
              <a:r>
                <a:rPr lang="en-US" sz="2800" dirty="0">
                  <a:latin typeface="Atkinson Hyperlegible" panose="020B0604020202020204" charset="0"/>
                </a:rPr>
                <a:t>Incidence score: </a:t>
              </a:r>
              <a:r>
                <a:rPr lang="en-US" sz="2800" dirty="0">
                  <a:solidFill>
                    <a:srgbClr val="4DB1A9"/>
                  </a:solidFill>
                  <a:latin typeface="Atkinson Hyperlegible Bold" panose="020B0604020202020204" charset="0"/>
                </a:rPr>
                <a:t>2</a:t>
              </a:r>
            </a:p>
          </p:txBody>
        </p:sp>
      </p:grpSp>
      <p:grpSp>
        <p:nvGrpSpPr>
          <p:cNvPr id="25" name="Group 24">
            <a:extLst>
              <a:ext uri="{FF2B5EF4-FFF2-40B4-BE49-F238E27FC236}">
                <a16:creationId xmlns:a16="http://schemas.microsoft.com/office/drawing/2014/main" id="{76579558-7DC9-A3D9-9480-006DE538B137}"/>
              </a:ext>
            </a:extLst>
          </p:cNvPr>
          <p:cNvGrpSpPr/>
          <p:nvPr/>
        </p:nvGrpSpPr>
        <p:grpSpPr>
          <a:xfrm>
            <a:off x="11018780" y="7743472"/>
            <a:ext cx="5056591" cy="794667"/>
            <a:chOff x="11018780" y="7743472"/>
            <a:chExt cx="5056591" cy="794667"/>
          </a:xfrm>
        </p:grpSpPr>
        <p:sp>
          <p:nvSpPr>
            <p:cNvPr id="17" name="Rectangle 16">
              <a:extLst>
                <a:ext uri="{FF2B5EF4-FFF2-40B4-BE49-F238E27FC236}">
                  <a16:creationId xmlns:a16="http://schemas.microsoft.com/office/drawing/2014/main" id="{05EB9A98-C3DC-822B-4811-850FA15175FD}"/>
                </a:ext>
              </a:extLst>
            </p:cNvPr>
            <p:cNvSpPr/>
            <p:nvPr/>
          </p:nvSpPr>
          <p:spPr>
            <a:xfrm>
              <a:off x="11018780" y="7743472"/>
              <a:ext cx="170721" cy="794667"/>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5A28CACB-5EF6-B146-68F7-FEEA0D633240}"/>
                </a:ext>
              </a:extLst>
            </p:cNvPr>
            <p:cNvSpPr/>
            <p:nvPr/>
          </p:nvSpPr>
          <p:spPr>
            <a:xfrm rot="5400000">
              <a:off x="11205116" y="7895521"/>
              <a:ext cx="457200" cy="490569"/>
            </a:xfrm>
            <a:prstGeom prst="triangle">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E281FAE-1A6E-856F-02C7-4D7A28A2B2FD}"/>
                </a:ext>
              </a:extLst>
            </p:cNvPr>
            <p:cNvSpPr txBox="1"/>
            <p:nvPr/>
          </p:nvSpPr>
          <p:spPr>
            <a:xfrm>
              <a:off x="11752372" y="7883534"/>
              <a:ext cx="4322999" cy="523220"/>
            </a:xfrm>
            <a:prstGeom prst="rect">
              <a:avLst/>
            </a:prstGeom>
            <a:noFill/>
          </p:spPr>
          <p:txBody>
            <a:bodyPr wrap="square" rtlCol="0">
              <a:spAutoFit/>
            </a:bodyPr>
            <a:lstStyle/>
            <a:p>
              <a:r>
                <a:rPr lang="en-US" sz="2800" dirty="0">
                  <a:latin typeface="Atkinson Hyperlegible" panose="020B0604020202020204" charset="0"/>
                </a:rPr>
                <a:t>Incidence score: </a:t>
              </a:r>
              <a:r>
                <a:rPr lang="en-US" sz="2800" dirty="0">
                  <a:solidFill>
                    <a:srgbClr val="4DB1A9"/>
                  </a:solidFill>
                  <a:latin typeface="Atkinson Hyperlegible Bold" panose="020B0604020202020204" charset="0"/>
                </a:rPr>
                <a:t>3</a:t>
              </a:r>
            </a:p>
          </p:txBody>
        </p:sp>
      </p:grpSp>
      <p:sp>
        <p:nvSpPr>
          <p:cNvPr id="28" name="TextBox 27">
            <a:extLst>
              <a:ext uri="{FF2B5EF4-FFF2-40B4-BE49-F238E27FC236}">
                <a16:creationId xmlns:a16="http://schemas.microsoft.com/office/drawing/2014/main" id="{4F2377BD-3FB6-8981-54DF-7E0B019E5846}"/>
              </a:ext>
            </a:extLst>
          </p:cNvPr>
          <p:cNvSpPr txBox="1"/>
          <p:nvPr/>
        </p:nvSpPr>
        <p:spPr>
          <a:xfrm>
            <a:off x="6419041" y="2280352"/>
            <a:ext cx="9199478" cy="523220"/>
          </a:xfrm>
          <a:prstGeom prst="rect">
            <a:avLst/>
          </a:prstGeom>
          <a:noFill/>
        </p:spPr>
        <p:txBody>
          <a:bodyPr wrap="square" rtlCol="0">
            <a:spAutoFit/>
          </a:bodyPr>
          <a:lstStyle/>
          <a:p>
            <a:r>
              <a:rPr lang="en-GB" sz="2800" dirty="0">
                <a:latin typeface="Atkinson Hyperlegible" panose="020B0604020202020204" charset="0"/>
              </a:rPr>
              <a:t>In 10 geo units, no cholera case:  Incidence score: </a:t>
            </a:r>
            <a:r>
              <a:rPr lang="en-GB" sz="2800" dirty="0">
                <a:solidFill>
                  <a:srgbClr val="4DB1A9"/>
                </a:solidFill>
                <a:latin typeface="Atkinson Hyperlegible Bold" panose="020B0604020202020204" charset="0"/>
              </a:rPr>
              <a:t>0</a:t>
            </a:r>
          </a:p>
        </p:txBody>
      </p:sp>
      <p:pic>
        <p:nvPicPr>
          <p:cNvPr id="7" name="Picture 6">
            <a:extLst>
              <a:ext uri="{FF2B5EF4-FFF2-40B4-BE49-F238E27FC236}">
                <a16:creationId xmlns:a16="http://schemas.microsoft.com/office/drawing/2014/main" id="{232548C0-42C0-1C99-B85D-150A45A37FBF}"/>
              </a:ext>
            </a:extLst>
          </p:cNvPr>
          <p:cNvPicPr>
            <a:picLocks noChangeAspect="1"/>
          </p:cNvPicPr>
          <p:nvPr/>
        </p:nvPicPr>
        <p:blipFill>
          <a:blip r:embed="rId3"/>
          <a:stretch>
            <a:fillRect/>
          </a:stretch>
        </p:blipFill>
        <p:spPr>
          <a:xfrm>
            <a:off x="732849" y="1855916"/>
            <a:ext cx="5662508" cy="1651565"/>
          </a:xfrm>
          <a:prstGeom prst="rect">
            <a:avLst/>
          </a:prstGeom>
        </p:spPr>
      </p:pic>
      <p:sp>
        <p:nvSpPr>
          <p:cNvPr id="8" name="TextBox 7">
            <a:extLst>
              <a:ext uri="{FF2B5EF4-FFF2-40B4-BE49-F238E27FC236}">
                <a16:creationId xmlns:a16="http://schemas.microsoft.com/office/drawing/2014/main" id="{51484A1D-DCF1-74A8-45E0-542C01F0E0C5}"/>
              </a:ext>
            </a:extLst>
          </p:cNvPr>
          <p:cNvSpPr txBox="1"/>
          <p:nvPr/>
        </p:nvSpPr>
        <p:spPr>
          <a:xfrm>
            <a:off x="1774446" y="2309042"/>
            <a:ext cx="3579313" cy="707886"/>
          </a:xfrm>
          <a:prstGeom prst="rect">
            <a:avLst/>
          </a:prstGeom>
          <a:noFill/>
        </p:spPr>
        <p:txBody>
          <a:bodyPr wrap="square">
            <a:spAutoFit/>
          </a:bodyPr>
          <a:lstStyle/>
          <a:p>
            <a:r>
              <a:rPr lang="en-US" sz="4000" b="1" dirty="0">
                <a:solidFill>
                  <a:schemeClr val="bg2">
                    <a:lumMod val="25000"/>
                  </a:schemeClr>
                </a:solidFill>
                <a:latin typeface="Cavolini" panose="03000502040302020204" pitchFamily="66" charset="0"/>
                <a:ea typeface="ADLaM Display" panose="02010000000000000000" pitchFamily="2" charset="0"/>
                <a:cs typeface="Cavolini" panose="03000502040302020204" pitchFamily="66" charset="0"/>
              </a:rPr>
              <a:t>Illustration</a:t>
            </a:r>
          </a:p>
        </p:txBody>
      </p:sp>
      <p:sp>
        <p:nvSpPr>
          <p:cNvPr id="2" name="Slide Number Placeholder 1">
            <a:extLst>
              <a:ext uri="{FF2B5EF4-FFF2-40B4-BE49-F238E27FC236}">
                <a16:creationId xmlns:a16="http://schemas.microsoft.com/office/drawing/2014/main" id="{8CA2BE7E-CB17-1C7A-FE42-E8745D610351}"/>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12</a:t>
            </a:fld>
            <a:endParaRPr lang="en-US" sz="1200" dirty="0"/>
          </a:p>
        </p:txBody>
      </p:sp>
    </p:spTree>
    <p:extLst>
      <p:ext uri="{BB962C8B-B14F-4D97-AF65-F5344CB8AC3E}">
        <p14:creationId xmlns:p14="http://schemas.microsoft.com/office/powerpoint/2010/main" val="871842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400" y="-1665244"/>
            <a:ext cx="10428052" cy="316345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46249" y="505578"/>
            <a:ext cx="9155418"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Test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positivity</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indicator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EF9D0F40-5268-FBD6-4114-47B1B6434408}"/>
              </a:ext>
            </a:extLst>
          </p:cNvPr>
          <p:cNvSpPr/>
          <p:nvPr/>
        </p:nvSpPr>
        <p:spPr>
          <a:xfrm>
            <a:off x="2781300" y="2438243"/>
            <a:ext cx="12801600" cy="1345042"/>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998F9AF-376B-94C1-E6F4-329B46C63CA0}"/>
              </a:ext>
            </a:extLst>
          </p:cNvPr>
          <p:cNvSpPr txBox="1"/>
          <p:nvPr/>
        </p:nvSpPr>
        <p:spPr>
          <a:xfrm>
            <a:off x="2705100" y="2652779"/>
            <a:ext cx="12877800" cy="954107"/>
          </a:xfrm>
          <a:prstGeom prst="rect">
            <a:avLst/>
          </a:prstGeom>
          <a:noFill/>
        </p:spPr>
        <p:txBody>
          <a:bodyPr wrap="square" rtlCol="0">
            <a:spAutoFit/>
          </a:bodyPr>
          <a:lstStyle/>
          <a:p>
            <a:pPr algn="ctr"/>
            <a:r>
              <a:rPr lang="en-GB" sz="2800" dirty="0">
                <a:latin typeface="ADLaM Display" panose="02010000000000000000" pitchFamily="2" charset="0"/>
                <a:ea typeface="ADLaM Display" panose="02010000000000000000" pitchFamily="2" charset="0"/>
                <a:cs typeface="ADLaM Display" panose="02010000000000000000" pitchFamily="2" charset="0"/>
              </a:rPr>
              <a:t>Whether test positivity can be included in the priority index </a:t>
            </a:r>
          </a:p>
          <a:p>
            <a:pPr algn="ctr"/>
            <a:r>
              <a:rPr lang="en-GB" sz="2800" dirty="0">
                <a:latin typeface="ADLaM Display" panose="02010000000000000000" pitchFamily="2" charset="0"/>
                <a:ea typeface="ADLaM Display" panose="02010000000000000000" pitchFamily="2" charset="0"/>
                <a:cs typeface="ADLaM Display" panose="02010000000000000000" pitchFamily="2" charset="0"/>
              </a:rPr>
              <a:t>depends on the </a:t>
            </a: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representativeness of testing for cholera</a:t>
            </a:r>
          </a:p>
        </p:txBody>
      </p:sp>
      <p:sp>
        <p:nvSpPr>
          <p:cNvPr id="11" name="TextBox 10">
            <a:extLst>
              <a:ext uri="{FF2B5EF4-FFF2-40B4-BE49-F238E27FC236}">
                <a16:creationId xmlns:a16="http://schemas.microsoft.com/office/drawing/2014/main" id="{61CE75F1-4377-6F9A-329F-1E361D83F0CE}"/>
              </a:ext>
            </a:extLst>
          </p:cNvPr>
          <p:cNvSpPr txBox="1"/>
          <p:nvPr/>
        </p:nvSpPr>
        <p:spPr>
          <a:xfrm>
            <a:off x="2499603" y="4761454"/>
            <a:ext cx="13364993" cy="4262705"/>
          </a:xfrm>
          <a:prstGeom prst="rect">
            <a:avLst/>
          </a:prstGeom>
          <a:noFill/>
        </p:spPr>
        <p:txBody>
          <a:bodyPr wrap="square" rtlCol="0">
            <a:spAutoFit/>
          </a:bodyPr>
          <a:lstStyle/>
          <a:p>
            <a:pPr marL="457200" indent="-457200">
              <a:spcAft>
                <a:spcPts val="3000"/>
              </a:spcAft>
              <a:buClr>
                <a:srgbClr val="4DB1A9"/>
              </a:buClr>
              <a:buBlip>
                <a:blip r:embed="rId3"/>
              </a:buBlip>
            </a:pPr>
            <a:r>
              <a:rPr lang="en-US" sz="2800" dirty="0">
                <a:latin typeface="Atkinson Hyperlegible" panose="020B0604020202020204" charset="0"/>
              </a:rPr>
              <a:t>Representativeness is </a:t>
            </a:r>
            <a:r>
              <a:rPr lang="en-US" sz="2800" b="1" dirty="0">
                <a:solidFill>
                  <a:srgbClr val="119C94"/>
                </a:solidFill>
                <a:latin typeface="Atkinson Hyperlegible Bold" panose="020B0604020202020204" charset="0"/>
              </a:rPr>
              <a:t>how comparable </a:t>
            </a:r>
            <a:r>
              <a:rPr lang="en-US" sz="2800" dirty="0">
                <a:latin typeface="Atkinson Hyperlegible" panose="020B0604020202020204" charset="0"/>
              </a:rPr>
              <a:t>testing for cholera has been across geo units over the analysis period</a:t>
            </a:r>
          </a:p>
          <a:p>
            <a:pPr marL="457200" indent="-457200">
              <a:lnSpc>
                <a:spcPct val="100000"/>
              </a:lnSpc>
              <a:spcAft>
                <a:spcPts val="3000"/>
              </a:spcAft>
              <a:buClr>
                <a:srgbClr val="4DB1A9"/>
              </a:buClr>
              <a:buBlip>
                <a:blip r:embed="rId3"/>
              </a:buBlip>
            </a:pPr>
            <a:r>
              <a:rPr lang="en-US" sz="2800" b="1" dirty="0">
                <a:solidFill>
                  <a:srgbClr val="119C94"/>
                </a:solidFill>
                <a:latin typeface="Atkinson Hyperlegible Bold" panose="020B0604020202020204" charset="0"/>
              </a:rPr>
              <a:t>Lack of representativeness </a:t>
            </a:r>
            <a:r>
              <a:rPr lang="en-US" sz="2800" dirty="0">
                <a:latin typeface="Atkinson Hyperlegible"/>
              </a:rPr>
              <a:t>introduce biases in the indicator on tests and </a:t>
            </a:r>
            <a:r>
              <a:rPr lang="en-US" sz="2800" b="1" dirty="0">
                <a:solidFill>
                  <a:srgbClr val="119C94"/>
                </a:solidFill>
                <a:latin typeface="Atkinson Hyperlegible Bold" panose="020B0604020202020204" charset="0"/>
              </a:rPr>
              <a:t>biases in the priority index</a:t>
            </a:r>
          </a:p>
          <a:p>
            <a:pPr marL="457200" indent="-457200">
              <a:lnSpc>
                <a:spcPct val="100000"/>
              </a:lnSpc>
              <a:spcAft>
                <a:spcPts val="3000"/>
              </a:spcAft>
              <a:buClr>
                <a:srgbClr val="4DB1A9"/>
              </a:buClr>
              <a:buBlip>
                <a:blip r:embed="rId3"/>
              </a:buBlip>
            </a:pPr>
            <a:r>
              <a:rPr lang="en-US" sz="2800" dirty="0">
                <a:latin typeface="Atkinson Hyperlegible"/>
              </a:rPr>
              <a:t>To determine if test positivity can be included in the priority index, the </a:t>
            </a:r>
            <a:r>
              <a:rPr lang="en-US" sz="2800" b="1" dirty="0">
                <a:solidFill>
                  <a:srgbClr val="119C94"/>
                </a:solidFill>
                <a:latin typeface="Atkinson Hyperlegible Bold" panose="020B0604020202020204" charset="0"/>
              </a:rPr>
              <a:t>representativeness of testing is assessed</a:t>
            </a:r>
          </a:p>
          <a:p>
            <a:endParaRPr lang="en-US" sz="2800" dirty="0">
              <a:latin typeface="Atkinson Hyperlegible" panose="020B0604020202020204" charset="0"/>
            </a:endParaRPr>
          </a:p>
        </p:txBody>
      </p:sp>
      <p:sp>
        <p:nvSpPr>
          <p:cNvPr id="2" name="Slide Number Placeholder 1">
            <a:extLst>
              <a:ext uri="{FF2B5EF4-FFF2-40B4-BE49-F238E27FC236}">
                <a16:creationId xmlns:a16="http://schemas.microsoft.com/office/drawing/2014/main" id="{167ED2BB-5345-8772-3053-CF881F889BFF}"/>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13</a:t>
            </a:fld>
            <a:endParaRPr lang="en-US" sz="1200"/>
          </a:p>
        </p:txBody>
      </p:sp>
    </p:spTree>
    <p:extLst>
      <p:ext uri="{BB962C8B-B14F-4D97-AF65-F5344CB8AC3E}">
        <p14:creationId xmlns:p14="http://schemas.microsoft.com/office/powerpoint/2010/main" val="1038470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27DA86A-E223-DBB8-BC3E-A4CB374537C6}"/>
              </a:ext>
            </a:extLst>
          </p:cNvPr>
          <p:cNvSpPr/>
          <p:nvPr/>
        </p:nvSpPr>
        <p:spPr>
          <a:xfrm>
            <a:off x="2935013" y="3951743"/>
            <a:ext cx="936173" cy="457200"/>
          </a:xfrm>
          <a:prstGeom prst="rect">
            <a:avLst/>
          </a:prstGeom>
          <a:solidFill>
            <a:srgbClr val="FFF2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717959A1-52EF-A33C-AE82-458F0395A1A7}"/>
              </a:ext>
            </a:extLst>
          </p:cNvPr>
          <p:cNvGrpSpPr/>
          <p:nvPr/>
        </p:nvGrpSpPr>
        <p:grpSpPr>
          <a:xfrm>
            <a:off x="-372278" y="-1660362"/>
            <a:ext cx="14805290" cy="2978022"/>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428488" y="410185"/>
            <a:ext cx="15102919"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R</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epresentativeness</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&amp; t</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est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positivity</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indicator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Rectangle: Rounded Corners 8">
            <a:extLst>
              <a:ext uri="{FF2B5EF4-FFF2-40B4-BE49-F238E27FC236}">
                <a16:creationId xmlns:a16="http://schemas.microsoft.com/office/drawing/2014/main" id="{16730AB0-8AC0-BFB3-1EC9-A4A5E01FE3A8}"/>
              </a:ext>
            </a:extLst>
          </p:cNvPr>
          <p:cNvSpPr/>
          <p:nvPr/>
        </p:nvSpPr>
        <p:spPr>
          <a:xfrm>
            <a:off x="5086435" y="1575715"/>
            <a:ext cx="5246740" cy="1217478"/>
          </a:xfrm>
          <a:prstGeom prst="round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ADLaM Display" panose="02010000000000000000" pitchFamily="2" charset="0"/>
                <a:ea typeface="ADLaM Display" panose="02010000000000000000" pitchFamily="2" charset="0"/>
                <a:cs typeface="ADLaM Display" panose="02010000000000000000" pitchFamily="2" charset="0"/>
              </a:rPr>
              <a:t>Weekly testing coverage</a:t>
            </a:r>
          </a:p>
        </p:txBody>
      </p:sp>
      <p:grpSp>
        <p:nvGrpSpPr>
          <p:cNvPr id="8" name="Group 7">
            <a:extLst>
              <a:ext uri="{FF2B5EF4-FFF2-40B4-BE49-F238E27FC236}">
                <a16:creationId xmlns:a16="http://schemas.microsoft.com/office/drawing/2014/main" id="{D5135D10-0DD4-EBD9-6AA2-09430A9AFF5C}"/>
              </a:ext>
            </a:extLst>
          </p:cNvPr>
          <p:cNvGrpSpPr/>
          <p:nvPr/>
        </p:nvGrpSpPr>
        <p:grpSpPr>
          <a:xfrm>
            <a:off x="1303430" y="7916404"/>
            <a:ext cx="4226021" cy="1917918"/>
            <a:chOff x="1303430" y="7916404"/>
            <a:chExt cx="4226021" cy="1917918"/>
          </a:xfrm>
        </p:grpSpPr>
        <p:cxnSp>
          <p:nvCxnSpPr>
            <p:cNvPr id="37" name="Straight Arrow Connector 36">
              <a:extLst>
                <a:ext uri="{FF2B5EF4-FFF2-40B4-BE49-F238E27FC236}">
                  <a16:creationId xmlns:a16="http://schemas.microsoft.com/office/drawing/2014/main" id="{65E1A002-9B1B-70B5-E959-92F218116A29}"/>
                </a:ext>
              </a:extLst>
            </p:cNvPr>
            <p:cNvCxnSpPr/>
            <p:nvPr/>
          </p:nvCxnSpPr>
          <p:spPr>
            <a:xfrm>
              <a:off x="3464835" y="7916404"/>
              <a:ext cx="0" cy="784830"/>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AF72E7B3-1473-B2F2-4414-E6472CE72510}"/>
                </a:ext>
              </a:extLst>
            </p:cNvPr>
            <p:cNvSpPr/>
            <p:nvPr/>
          </p:nvSpPr>
          <p:spPr>
            <a:xfrm>
              <a:off x="1322122" y="8697029"/>
              <a:ext cx="4207329" cy="1100813"/>
            </a:xfrm>
            <a:prstGeom prst="roundRect">
              <a:avLst/>
            </a:prstGeom>
            <a:solidFill>
              <a:srgbClr val="E2F0DA"/>
            </a:solidFill>
            <a:ln>
              <a:solidFill>
                <a:srgbClr val="E2F0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4F21DA1-A0E7-3430-9803-E526D3D86E8C}"/>
                </a:ext>
              </a:extLst>
            </p:cNvPr>
            <p:cNvSpPr txBox="1"/>
            <p:nvPr/>
          </p:nvSpPr>
          <p:spPr>
            <a:xfrm>
              <a:off x="1303430" y="8757104"/>
              <a:ext cx="4207329" cy="1077218"/>
            </a:xfrm>
            <a:prstGeom prst="rect">
              <a:avLst/>
            </a:prstGeom>
            <a:noFill/>
          </p:spPr>
          <p:txBody>
            <a:bodyPr wrap="square" rtlCol="0">
              <a:spAutoFit/>
            </a:bodyPr>
            <a:lstStyle/>
            <a:p>
              <a:pPr algn="ct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Positivity </a:t>
              </a:r>
            </a:p>
            <a:p>
              <a:pPr algn="ct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rate </a:t>
              </a:r>
            </a:p>
          </p:txBody>
        </p:sp>
      </p:grpSp>
      <p:grpSp>
        <p:nvGrpSpPr>
          <p:cNvPr id="34" name="Group 33">
            <a:extLst>
              <a:ext uri="{FF2B5EF4-FFF2-40B4-BE49-F238E27FC236}">
                <a16:creationId xmlns:a16="http://schemas.microsoft.com/office/drawing/2014/main" id="{CE0345BB-EDD4-42F3-E17D-070E77F2936E}"/>
              </a:ext>
            </a:extLst>
          </p:cNvPr>
          <p:cNvGrpSpPr/>
          <p:nvPr/>
        </p:nvGrpSpPr>
        <p:grpSpPr>
          <a:xfrm>
            <a:off x="6979615" y="7842825"/>
            <a:ext cx="4343400" cy="1955017"/>
            <a:chOff x="6979615" y="7842825"/>
            <a:chExt cx="4343400" cy="1955017"/>
          </a:xfrm>
        </p:grpSpPr>
        <p:cxnSp>
          <p:nvCxnSpPr>
            <p:cNvPr id="51" name="Straight Arrow Connector 50">
              <a:extLst>
                <a:ext uri="{FF2B5EF4-FFF2-40B4-BE49-F238E27FC236}">
                  <a16:creationId xmlns:a16="http://schemas.microsoft.com/office/drawing/2014/main" id="{D3CFA4C7-AACA-BFEA-AE1A-24A7E8431D29}"/>
                </a:ext>
              </a:extLst>
            </p:cNvPr>
            <p:cNvCxnSpPr/>
            <p:nvPr/>
          </p:nvCxnSpPr>
          <p:spPr>
            <a:xfrm>
              <a:off x="9088172" y="7842825"/>
              <a:ext cx="0" cy="784830"/>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3094528A-616D-3B5B-6F50-98C7E2AC73A8}"/>
                </a:ext>
              </a:extLst>
            </p:cNvPr>
            <p:cNvSpPr/>
            <p:nvPr/>
          </p:nvSpPr>
          <p:spPr>
            <a:xfrm>
              <a:off x="7053938" y="8623450"/>
              <a:ext cx="4207329" cy="1174392"/>
            </a:xfrm>
            <a:prstGeom prst="roundRect">
              <a:avLst/>
            </a:prstGeom>
            <a:solidFill>
              <a:srgbClr val="F4B183"/>
            </a:solidFill>
            <a:ln>
              <a:solidFill>
                <a:srgbClr val="F4B1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34C8955-B369-364B-2102-F6A365988E07}"/>
                </a:ext>
              </a:extLst>
            </p:cNvPr>
            <p:cNvSpPr txBox="1"/>
            <p:nvPr/>
          </p:nvSpPr>
          <p:spPr>
            <a:xfrm>
              <a:off x="6979615" y="8723081"/>
              <a:ext cx="4343400" cy="1015663"/>
            </a:xfrm>
            <a:prstGeom prst="rect">
              <a:avLst/>
            </a:prstGeom>
            <a:noFill/>
          </p:spPr>
          <p:txBody>
            <a:bodyPr wrap="square" rtlCol="0">
              <a:spAutoFit/>
            </a:bodyPr>
            <a:lstStyle/>
            <a:p>
              <a:pPr algn="ct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Number of years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with case(s) tested positive</a:t>
              </a:r>
            </a:p>
          </p:txBody>
        </p:sp>
      </p:grpSp>
      <p:grpSp>
        <p:nvGrpSpPr>
          <p:cNvPr id="42" name="Group 41">
            <a:extLst>
              <a:ext uri="{FF2B5EF4-FFF2-40B4-BE49-F238E27FC236}">
                <a16:creationId xmlns:a16="http://schemas.microsoft.com/office/drawing/2014/main" id="{74095F1F-3773-B945-BCEF-48B6CD424CA9}"/>
              </a:ext>
            </a:extLst>
          </p:cNvPr>
          <p:cNvGrpSpPr/>
          <p:nvPr/>
        </p:nvGrpSpPr>
        <p:grpSpPr>
          <a:xfrm>
            <a:off x="12676912" y="7842825"/>
            <a:ext cx="4343400" cy="2033822"/>
            <a:chOff x="12676912" y="7842825"/>
            <a:chExt cx="4343400" cy="2033822"/>
          </a:xfrm>
        </p:grpSpPr>
        <p:cxnSp>
          <p:nvCxnSpPr>
            <p:cNvPr id="67" name="Straight Arrow Connector 66">
              <a:extLst>
                <a:ext uri="{FF2B5EF4-FFF2-40B4-BE49-F238E27FC236}">
                  <a16:creationId xmlns:a16="http://schemas.microsoft.com/office/drawing/2014/main" id="{C4F6EF7E-5A54-A2E6-01BE-8C45156EFEC2}"/>
                </a:ext>
              </a:extLst>
            </p:cNvPr>
            <p:cNvCxnSpPr/>
            <p:nvPr/>
          </p:nvCxnSpPr>
          <p:spPr>
            <a:xfrm>
              <a:off x="14892376" y="7842825"/>
              <a:ext cx="0" cy="784830"/>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6BDF260-BF9D-012A-3836-F9CEED34A5DF}"/>
                </a:ext>
              </a:extLst>
            </p:cNvPr>
            <p:cNvSpPr/>
            <p:nvPr/>
          </p:nvSpPr>
          <p:spPr>
            <a:xfrm>
              <a:off x="12730123" y="8585179"/>
              <a:ext cx="4207329" cy="1291468"/>
            </a:xfrm>
            <a:prstGeom prst="round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AA008B3-D671-99E3-7126-9BF71B1612FC}"/>
                </a:ext>
              </a:extLst>
            </p:cNvPr>
            <p:cNvSpPr txBox="1"/>
            <p:nvPr/>
          </p:nvSpPr>
          <p:spPr>
            <a:xfrm>
              <a:off x="12676912" y="8757104"/>
              <a:ext cx="4343400" cy="1077218"/>
            </a:xfrm>
            <a:prstGeom prst="rect">
              <a:avLst/>
            </a:prstGeom>
            <a:noFill/>
          </p:spPr>
          <p:txBody>
            <a:bodyPr wrap="square" rtlCol="0">
              <a:spAutoFit/>
            </a:bodyPr>
            <a:lstStyle/>
            <a:p>
              <a:pPr algn="ct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No indicator</a:t>
              </a:r>
            </a:p>
            <a:p>
              <a:pPr algn="ct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on tests</a:t>
              </a:r>
            </a:p>
          </p:txBody>
        </p:sp>
      </p:grpSp>
      <p:grpSp>
        <p:nvGrpSpPr>
          <p:cNvPr id="7" name="Group 6">
            <a:extLst>
              <a:ext uri="{FF2B5EF4-FFF2-40B4-BE49-F238E27FC236}">
                <a16:creationId xmlns:a16="http://schemas.microsoft.com/office/drawing/2014/main" id="{9D6B5BF5-5EA4-2B8E-BAA7-0921FEA6ECC4}"/>
              </a:ext>
            </a:extLst>
          </p:cNvPr>
          <p:cNvGrpSpPr/>
          <p:nvPr/>
        </p:nvGrpSpPr>
        <p:grpSpPr>
          <a:xfrm>
            <a:off x="1322123" y="2537444"/>
            <a:ext cx="8355275" cy="5751596"/>
            <a:chOff x="1322123" y="2537444"/>
            <a:chExt cx="8355275" cy="5751596"/>
          </a:xfrm>
        </p:grpSpPr>
        <p:cxnSp>
          <p:nvCxnSpPr>
            <p:cNvPr id="35" name="Straight Arrow Connector 34">
              <a:extLst>
                <a:ext uri="{FF2B5EF4-FFF2-40B4-BE49-F238E27FC236}">
                  <a16:creationId xmlns:a16="http://schemas.microsoft.com/office/drawing/2014/main" id="{0A9A390B-9E21-29AE-2A24-47B5CD7FB663}"/>
                </a:ext>
              </a:extLst>
            </p:cNvPr>
            <p:cNvCxnSpPr>
              <a:cxnSpLocks/>
              <a:endCxn id="12" idx="0"/>
            </p:cNvCxnSpPr>
            <p:nvPr/>
          </p:nvCxnSpPr>
          <p:spPr>
            <a:xfrm flipH="1">
              <a:off x="3398572" y="4408943"/>
              <a:ext cx="9057" cy="2662619"/>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3B989F4-81E9-55C0-536E-2E3E3663AF5B}"/>
                </a:ext>
              </a:extLst>
            </p:cNvPr>
            <p:cNvCxnSpPr/>
            <p:nvPr/>
          </p:nvCxnSpPr>
          <p:spPr>
            <a:xfrm>
              <a:off x="7709806" y="2537444"/>
              <a:ext cx="0" cy="784830"/>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sp>
          <p:nvSpPr>
            <p:cNvPr id="10" name="Diamond 9">
              <a:extLst>
                <a:ext uri="{FF2B5EF4-FFF2-40B4-BE49-F238E27FC236}">
                  <a16:creationId xmlns:a16="http://schemas.microsoft.com/office/drawing/2014/main" id="{4B840BDF-7B52-D894-1B51-00EADBB3831A}"/>
                </a:ext>
              </a:extLst>
            </p:cNvPr>
            <p:cNvSpPr/>
            <p:nvPr/>
          </p:nvSpPr>
          <p:spPr>
            <a:xfrm>
              <a:off x="5742213" y="3344221"/>
              <a:ext cx="3935185" cy="1977631"/>
            </a:xfrm>
            <a:prstGeom prst="diamond">
              <a:avLst/>
            </a:prstGeom>
            <a:solidFill>
              <a:srgbClr val="FFF2CC"/>
            </a:solidFill>
            <a:ln>
              <a:solidFill>
                <a:srgbClr val="FFF2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80B38BB-8A4B-4A95-7B47-3A9BB3F216B5}"/>
                </a:ext>
              </a:extLst>
            </p:cNvPr>
            <p:cNvSpPr txBox="1"/>
            <p:nvPr/>
          </p:nvSpPr>
          <p:spPr>
            <a:xfrm>
              <a:off x="6442026" y="3684005"/>
              <a:ext cx="2547257" cy="1569660"/>
            </a:xfrm>
            <a:prstGeom prst="rect">
              <a:avLst/>
            </a:prstGeom>
            <a:noFill/>
          </p:spPr>
          <p:txBody>
            <a:bodyPr wrap="square" rtlCol="0">
              <a:spAutoFit/>
            </a:bodyPr>
            <a:lstStyle/>
            <a:p>
              <a:pPr algn="ctr"/>
              <a:r>
                <a:rPr lang="en-US" sz="2400" dirty="0">
                  <a:solidFill>
                    <a:schemeClr val="tx1">
                      <a:lumMod val="95000"/>
                      <a:lumOff val="5000"/>
                    </a:schemeClr>
                  </a:solidFill>
                  <a:latin typeface="Atkinson Hyperlegible" panose="020B0604020202020204" charset="0"/>
                </a:rPr>
                <a:t>≥50% in </a:t>
              </a:r>
            </a:p>
            <a:p>
              <a:pPr algn="ctr"/>
              <a:r>
                <a:rPr lang="en-US" sz="2400" dirty="0">
                  <a:solidFill>
                    <a:schemeClr val="tx1">
                      <a:lumMod val="95000"/>
                      <a:lumOff val="5000"/>
                    </a:schemeClr>
                  </a:solidFill>
                  <a:latin typeface="Atkinson Hyperlegible" panose="020B0604020202020204" charset="0"/>
                </a:rPr>
                <a:t>≥80% of the geographic </a:t>
              </a:r>
            </a:p>
            <a:p>
              <a:pPr algn="ctr"/>
              <a:r>
                <a:rPr lang="en-US" sz="2400" dirty="0">
                  <a:solidFill>
                    <a:schemeClr val="tx1">
                      <a:lumMod val="95000"/>
                      <a:lumOff val="5000"/>
                    </a:schemeClr>
                  </a:solidFill>
                  <a:latin typeface="Atkinson Hyperlegible" panose="020B0604020202020204" charset="0"/>
                </a:rPr>
                <a:t>units</a:t>
              </a:r>
            </a:p>
          </p:txBody>
        </p:sp>
        <p:sp>
          <p:nvSpPr>
            <p:cNvPr id="12" name="Rectangle 11">
              <a:extLst>
                <a:ext uri="{FF2B5EF4-FFF2-40B4-BE49-F238E27FC236}">
                  <a16:creationId xmlns:a16="http://schemas.microsoft.com/office/drawing/2014/main" id="{B63F7D62-240F-4871-1BED-3CFFE8A234D9}"/>
                </a:ext>
              </a:extLst>
            </p:cNvPr>
            <p:cNvSpPr/>
            <p:nvPr/>
          </p:nvSpPr>
          <p:spPr>
            <a:xfrm>
              <a:off x="1322123" y="7071562"/>
              <a:ext cx="4152898" cy="1217478"/>
            </a:xfrm>
            <a:prstGeom prst="rect">
              <a:avLst/>
            </a:prstGeom>
            <a:solidFill>
              <a:srgbClr val="E2F0DA"/>
            </a:solidFill>
            <a:ln>
              <a:solidFill>
                <a:srgbClr val="E2F0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ECAC3C5-90EA-E386-F0C1-2ABD8B3D0E14}"/>
                </a:ext>
              </a:extLst>
            </p:cNvPr>
            <p:cNvSpPr txBox="1"/>
            <p:nvPr/>
          </p:nvSpPr>
          <p:spPr>
            <a:xfrm>
              <a:off x="1376551" y="7203247"/>
              <a:ext cx="3962401" cy="1015663"/>
            </a:xfrm>
            <a:prstGeom prst="rect">
              <a:avLst/>
            </a:prstGeom>
            <a:noFill/>
          </p:spPr>
          <p:txBody>
            <a:bodyPr wrap="square" rtlCol="0">
              <a:spAutoFit/>
            </a:bodyPr>
            <a:lstStyle/>
            <a:p>
              <a:pPr algn="ct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Acceptable</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representativeness</a:t>
              </a:r>
            </a:p>
          </p:txBody>
        </p:sp>
        <p:sp>
          <p:nvSpPr>
            <p:cNvPr id="29" name="TextBox 28">
              <a:extLst>
                <a:ext uri="{FF2B5EF4-FFF2-40B4-BE49-F238E27FC236}">
                  <a16:creationId xmlns:a16="http://schemas.microsoft.com/office/drawing/2014/main" id="{7A2DB408-5464-CB58-D46B-435945D62F05}"/>
                </a:ext>
              </a:extLst>
            </p:cNvPr>
            <p:cNvSpPr txBox="1"/>
            <p:nvPr/>
          </p:nvSpPr>
          <p:spPr>
            <a:xfrm>
              <a:off x="2909138" y="3973442"/>
              <a:ext cx="936173" cy="457200"/>
            </a:xfrm>
            <a:prstGeom prst="rect">
              <a:avLst/>
            </a:prstGeom>
            <a:noFill/>
          </p:spPr>
          <p:txBody>
            <a:bodyPr wrap="square" rtlCol="0">
              <a:spAutoFit/>
            </a:bodyPr>
            <a:lstStyle/>
            <a:p>
              <a:pPr algn="ctr"/>
              <a:r>
                <a:rPr lang="en-US" sz="2400" dirty="0">
                  <a:latin typeface="Atkinson Hyperlegible" panose="020B0604020202020204" charset="0"/>
                </a:rPr>
                <a:t>Yes</a:t>
              </a:r>
            </a:p>
          </p:txBody>
        </p:sp>
        <p:cxnSp>
          <p:nvCxnSpPr>
            <p:cNvPr id="32" name="Straight Arrow Connector 31">
              <a:extLst>
                <a:ext uri="{FF2B5EF4-FFF2-40B4-BE49-F238E27FC236}">
                  <a16:creationId xmlns:a16="http://schemas.microsoft.com/office/drawing/2014/main" id="{E27BE9AC-6BFB-4F84-735B-5D974CB4B3EA}"/>
                </a:ext>
              </a:extLst>
            </p:cNvPr>
            <p:cNvCxnSpPr>
              <a:cxnSpLocks/>
            </p:cNvCxnSpPr>
            <p:nvPr/>
          </p:nvCxnSpPr>
          <p:spPr>
            <a:xfrm flipH="1">
              <a:off x="3886200" y="4339434"/>
              <a:ext cx="1856013" cy="0"/>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9AE548CF-92FA-6E93-2728-A109450DE176}"/>
              </a:ext>
            </a:extLst>
          </p:cNvPr>
          <p:cNvGrpSpPr/>
          <p:nvPr/>
        </p:nvGrpSpPr>
        <p:grpSpPr>
          <a:xfrm>
            <a:off x="7053939" y="4049787"/>
            <a:ext cx="6887435" cy="4165674"/>
            <a:chOff x="7053939" y="4049787"/>
            <a:chExt cx="6887435" cy="4165674"/>
          </a:xfrm>
        </p:grpSpPr>
        <p:cxnSp>
          <p:nvCxnSpPr>
            <p:cNvPr id="41" name="Straight Arrow Connector 40">
              <a:extLst>
                <a:ext uri="{FF2B5EF4-FFF2-40B4-BE49-F238E27FC236}">
                  <a16:creationId xmlns:a16="http://schemas.microsoft.com/office/drawing/2014/main" id="{C5008D28-3449-55F4-3B3E-2995E57A6383}"/>
                </a:ext>
              </a:extLst>
            </p:cNvPr>
            <p:cNvCxnSpPr>
              <a:cxnSpLocks/>
            </p:cNvCxnSpPr>
            <p:nvPr/>
          </p:nvCxnSpPr>
          <p:spPr>
            <a:xfrm>
              <a:off x="9089567" y="5849992"/>
              <a:ext cx="0" cy="1114869"/>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4CC529A8-86F3-6ABC-16B2-79A77AC7D38E}"/>
                </a:ext>
              </a:extLst>
            </p:cNvPr>
            <p:cNvGrpSpPr/>
            <p:nvPr/>
          </p:nvGrpSpPr>
          <p:grpSpPr>
            <a:xfrm>
              <a:off x="7053939" y="4049787"/>
              <a:ext cx="6887435" cy="4165674"/>
              <a:chOff x="7053939" y="4049787"/>
              <a:chExt cx="6887435" cy="4165674"/>
            </a:xfrm>
          </p:grpSpPr>
          <p:cxnSp>
            <p:nvCxnSpPr>
              <p:cNvPr id="52" name="Straight Arrow Connector 51">
                <a:extLst>
                  <a:ext uri="{FF2B5EF4-FFF2-40B4-BE49-F238E27FC236}">
                    <a16:creationId xmlns:a16="http://schemas.microsoft.com/office/drawing/2014/main" id="{2488BC2C-9237-8E21-31E8-899740F2C244}"/>
                  </a:ext>
                </a:extLst>
              </p:cNvPr>
              <p:cNvCxnSpPr/>
              <p:nvPr/>
            </p:nvCxnSpPr>
            <p:spPr>
              <a:xfrm>
                <a:off x="12023268" y="4163274"/>
                <a:ext cx="0" cy="784830"/>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3C2C11D3-10E7-67E1-A62F-E548391AF2C5}"/>
                  </a:ext>
                </a:extLst>
              </p:cNvPr>
              <p:cNvSpPr/>
              <p:nvPr/>
            </p:nvSpPr>
            <p:spPr>
              <a:xfrm>
                <a:off x="8576077" y="5593449"/>
                <a:ext cx="936173" cy="519514"/>
              </a:xfrm>
              <a:prstGeom prst="rect">
                <a:avLst/>
              </a:prstGeom>
              <a:solidFill>
                <a:srgbClr val="FFF2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3D01BC8-1E98-B3E0-D851-BAF49CCFBD6E}"/>
                  </a:ext>
                </a:extLst>
              </p:cNvPr>
              <p:cNvSpPr/>
              <p:nvPr/>
            </p:nvSpPr>
            <p:spPr>
              <a:xfrm>
                <a:off x="7053939" y="6997983"/>
                <a:ext cx="4152898" cy="1217478"/>
              </a:xfrm>
              <a:prstGeom prst="rect">
                <a:avLst/>
              </a:prstGeom>
              <a:solidFill>
                <a:srgbClr val="F4B183"/>
              </a:solidFill>
              <a:ln>
                <a:solidFill>
                  <a:srgbClr val="F4B1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3915A91-F60D-2CB8-E284-D3A65CC9C309}"/>
                  </a:ext>
                </a:extLst>
              </p:cNvPr>
              <p:cNvSpPr txBox="1"/>
              <p:nvPr/>
            </p:nvSpPr>
            <p:spPr>
              <a:xfrm>
                <a:off x="7139592" y="7128214"/>
                <a:ext cx="3962401" cy="1015663"/>
              </a:xfrm>
              <a:prstGeom prst="rect">
                <a:avLst/>
              </a:prstGeom>
              <a:noFill/>
              <a:ln>
                <a:solidFill>
                  <a:srgbClr val="F4B183"/>
                </a:solidFill>
              </a:ln>
            </p:spPr>
            <p:txBody>
              <a:bodyPr wrap="square" rtlCol="0">
                <a:spAutoFit/>
              </a:bodyPr>
              <a:lstStyle/>
              <a:p>
                <a:pPr algn="ct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Suboptimal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representativeness</a:t>
                </a:r>
              </a:p>
            </p:txBody>
          </p:sp>
          <p:sp>
            <p:nvSpPr>
              <p:cNvPr id="24" name="Diamond 23">
                <a:extLst>
                  <a:ext uri="{FF2B5EF4-FFF2-40B4-BE49-F238E27FC236}">
                    <a16:creationId xmlns:a16="http://schemas.microsoft.com/office/drawing/2014/main" id="{F31A3096-5DB0-9F1F-9FC3-15A3CC169228}"/>
                  </a:ext>
                </a:extLst>
              </p:cNvPr>
              <p:cNvSpPr/>
              <p:nvPr/>
            </p:nvSpPr>
            <p:spPr>
              <a:xfrm>
                <a:off x="10006189" y="4998738"/>
                <a:ext cx="3935185" cy="1821438"/>
              </a:xfrm>
              <a:prstGeom prst="diamond">
                <a:avLst/>
              </a:prstGeom>
              <a:solidFill>
                <a:srgbClr val="FFF2CC"/>
              </a:solidFill>
              <a:ln>
                <a:solidFill>
                  <a:srgbClr val="FFF2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B86F8E2-4D60-CFED-406A-A644A8AB49F9}"/>
                  </a:ext>
                </a:extLst>
              </p:cNvPr>
              <p:cNvSpPr txBox="1"/>
              <p:nvPr/>
            </p:nvSpPr>
            <p:spPr>
              <a:xfrm>
                <a:off x="10749639" y="5166290"/>
                <a:ext cx="2547257" cy="1569660"/>
              </a:xfrm>
              <a:prstGeom prst="rect">
                <a:avLst/>
              </a:prstGeom>
              <a:noFill/>
            </p:spPr>
            <p:txBody>
              <a:bodyPr wrap="square" rtlCol="0">
                <a:spAutoFit/>
              </a:bodyPr>
              <a:lstStyle/>
              <a:p>
                <a:pPr algn="ctr"/>
                <a:r>
                  <a:rPr lang="en-US" sz="2400" dirty="0">
                    <a:solidFill>
                      <a:schemeClr val="tx1">
                        <a:lumMod val="95000"/>
                        <a:lumOff val="5000"/>
                      </a:schemeClr>
                    </a:solidFill>
                    <a:latin typeface="Atkinson Hyperlegible" panose="020B0604020202020204" charset="0"/>
                  </a:rPr>
                  <a:t>≥0% in </a:t>
                </a:r>
              </a:p>
              <a:p>
                <a:pPr algn="ctr"/>
                <a:r>
                  <a:rPr lang="en-US" sz="2400" dirty="0">
                    <a:solidFill>
                      <a:schemeClr val="tx1">
                        <a:lumMod val="95000"/>
                        <a:lumOff val="5000"/>
                      </a:schemeClr>
                    </a:solidFill>
                    <a:latin typeface="Atkinson Hyperlegible" panose="020B0604020202020204" charset="0"/>
                  </a:rPr>
                  <a:t>≥ 80% of the geographic </a:t>
                </a:r>
              </a:p>
              <a:p>
                <a:pPr algn="ctr"/>
                <a:r>
                  <a:rPr lang="en-US" sz="2400" dirty="0">
                    <a:solidFill>
                      <a:schemeClr val="tx1">
                        <a:lumMod val="95000"/>
                        <a:lumOff val="5000"/>
                      </a:schemeClr>
                    </a:solidFill>
                    <a:latin typeface="Atkinson Hyperlegible" panose="020B0604020202020204" charset="0"/>
                  </a:rPr>
                  <a:t>units</a:t>
                </a:r>
              </a:p>
            </p:txBody>
          </p:sp>
          <p:sp>
            <p:nvSpPr>
              <p:cNvPr id="30" name="Rectangle 29">
                <a:extLst>
                  <a:ext uri="{FF2B5EF4-FFF2-40B4-BE49-F238E27FC236}">
                    <a16:creationId xmlns:a16="http://schemas.microsoft.com/office/drawing/2014/main" id="{C3C068CE-C01C-1BD0-7BC3-667B26825FCE}"/>
                  </a:ext>
                </a:extLst>
              </p:cNvPr>
              <p:cNvSpPr/>
              <p:nvPr/>
            </p:nvSpPr>
            <p:spPr>
              <a:xfrm>
                <a:off x="11530808" y="4049787"/>
                <a:ext cx="936173" cy="457200"/>
              </a:xfrm>
              <a:prstGeom prst="rect">
                <a:avLst/>
              </a:prstGeom>
              <a:solidFill>
                <a:srgbClr val="FFF2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B70E42F-3E0D-D950-D7B3-9515A68FFC11}"/>
                  </a:ext>
                </a:extLst>
              </p:cNvPr>
              <p:cNvSpPr txBox="1"/>
              <p:nvPr/>
            </p:nvSpPr>
            <p:spPr>
              <a:xfrm>
                <a:off x="11726385" y="4087435"/>
                <a:ext cx="1287235" cy="461665"/>
              </a:xfrm>
              <a:prstGeom prst="rect">
                <a:avLst/>
              </a:prstGeom>
              <a:noFill/>
            </p:spPr>
            <p:txBody>
              <a:bodyPr wrap="square" rtlCol="0">
                <a:spAutoFit/>
              </a:bodyPr>
              <a:lstStyle/>
              <a:p>
                <a:r>
                  <a:rPr lang="en-US" sz="2400" dirty="0">
                    <a:latin typeface="Atkinson Hyperlegible" panose="020B0604020202020204" charset="0"/>
                  </a:rPr>
                  <a:t>No</a:t>
                </a:r>
              </a:p>
            </p:txBody>
          </p:sp>
          <p:sp>
            <p:nvSpPr>
              <p:cNvPr id="38" name="TextBox 37">
                <a:extLst>
                  <a:ext uri="{FF2B5EF4-FFF2-40B4-BE49-F238E27FC236}">
                    <a16:creationId xmlns:a16="http://schemas.microsoft.com/office/drawing/2014/main" id="{5F8DE7D0-504C-F34A-2C8F-73D14716A5B6}"/>
                  </a:ext>
                </a:extLst>
              </p:cNvPr>
              <p:cNvSpPr txBox="1"/>
              <p:nvPr/>
            </p:nvSpPr>
            <p:spPr>
              <a:xfrm>
                <a:off x="8635479" y="5655763"/>
                <a:ext cx="839446" cy="457200"/>
              </a:xfrm>
              <a:prstGeom prst="rect">
                <a:avLst/>
              </a:prstGeom>
              <a:noFill/>
            </p:spPr>
            <p:txBody>
              <a:bodyPr wrap="square" rtlCol="0">
                <a:spAutoFit/>
              </a:bodyPr>
              <a:lstStyle/>
              <a:p>
                <a:pPr algn="ctr"/>
                <a:r>
                  <a:rPr lang="en-US" sz="2400" dirty="0">
                    <a:latin typeface="Atkinson Hyperlegible" panose="020B0604020202020204" charset="0"/>
                  </a:rPr>
                  <a:t>Yes</a:t>
                </a:r>
              </a:p>
            </p:txBody>
          </p:sp>
          <p:cxnSp>
            <p:nvCxnSpPr>
              <p:cNvPr id="40" name="Straight Arrow Connector 39">
                <a:extLst>
                  <a:ext uri="{FF2B5EF4-FFF2-40B4-BE49-F238E27FC236}">
                    <a16:creationId xmlns:a16="http://schemas.microsoft.com/office/drawing/2014/main" id="{C136A4E0-D054-C958-A6AA-278DDB6636D4}"/>
                  </a:ext>
                </a:extLst>
              </p:cNvPr>
              <p:cNvCxnSpPr>
                <a:cxnSpLocks/>
              </p:cNvCxnSpPr>
              <p:nvPr/>
            </p:nvCxnSpPr>
            <p:spPr>
              <a:xfrm flipH="1">
                <a:off x="9489620" y="5909457"/>
                <a:ext cx="614348" cy="0"/>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03DD83D-F2DB-B1D0-9B7E-D065E2DD7366}"/>
                  </a:ext>
                </a:extLst>
              </p:cNvPr>
              <p:cNvCxnSpPr>
                <a:cxnSpLocks/>
              </p:cNvCxnSpPr>
              <p:nvPr/>
            </p:nvCxnSpPr>
            <p:spPr>
              <a:xfrm>
                <a:off x="9580279" y="4339434"/>
                <a:ext cx="1933072" cy="0"/>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6" name="Group 35">
            <a:extLst>
              <a:ext uri="{FF2B5EF4-FFF2-40B4-BE49-F238E27FC236}">
                <a16:creationId xmlns:a16="http://schemas.microsoft.com/office/drawing/2014/main" id="{497E17FD-4E21-326D-65FA-906C18FB532F}"/>
              </a:ext>
            </a:extLst>
          </p:cNvPr>
          <p:cNvGrpSpPr/>
          <p:nvPr/>
        </p:nvGrpSpPr>
        <p:grpSpPr>
          <a:xfrm>
            <a:off x="12743064" y="5648848"/>
            <a:ext cx="4152898" cy="2548121"/>
            <a:chOff x="12743064" y="5648848"/>
            <a:chExt cx="4152898" cy="2548121"/>
          </a:xfrm>
        </p:grpSpPr>
        <p:sp>
          <p:nvSpPr>
            <p:cNvPr id="20" name="Rectangle 19">
              <a:extLst>
                <a:ext uri="{FF2B5EF4-FFF2-40B4-BE49-F238E27FC236}">
                  <a16:creationId xmlns:a16="http://schemas.microsoft.com/office/drawing/2014/main" id="{2CD93C28-CCCC-3A5F-EB34-4ECF6FF7012B}"/>
                </a:ext>
              </a:extLst>
            </p:cNvPr>
            <p:cNvSpPr/>
            <p:nvPr/>
          </p:nvSpPr>
          <p:spPr>
            <a:xfrm>
              <a:off x="12743064" y="6979491"/>
              <a:ext cx="4152898" cy="1217478"/>
            </a:xfrm>
            <a:prstGeom prst="rect">
              <a:avLst/>
            </a:prstGeom>
            <a:solidFill>
              <a:srgbClr val="BFBFBF"/>
            </a:solidFill>
            <a:ln>
              <a:solidFill>
                <a:srgbClr val="BFB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B1033F4-85CE-03C5-87CA-0A153C934E30}"/>
                </a:ext>
              </a:extLst>
            </p:cNvPr>
            <p:cNvSpPr txBox="1"/>
            <p:nvPr/>
          </p:nvSpPr>
          <p:spPr>
            <a:xfrm>
              <a:off x="12801599" y="7068404"/>
              <a:ext cx="3962401" cy="1015663"/>
            </a:xfrm>
            <a:prstGeom prst="rect">
              <a:avLst/>
            </a:prstGeom>
            <a:noFill/>
            <a:ln>
              <a:noFill/>
            </a:ln>
          </p:spPr>
          <p:txBody>
            <a:bodyPr wrap="square" rtlCol="0">
              <a:spAutoFit/>
            </a:bodyPr>
            <a:lstStyle/>
            <a:p>
              <a:pPr algn="ctr"/>
              <a:r>
                <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Insufficient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representativeness</a:t>
              </a:r>
            </a:p>
          </p:txBody>
        </p:sp>
        <p:cxnSp>
          <p:nvCxnSpPr>
            <p:cNvPr id="53" name="Straight Arrow Connector 52">
              <a:extLst>
                <a:ext uri="{FF2B5EF4-FFF2-40B4-BE49-F238E27FC236}">
                  <a16:creationId xmlns:a16="http://schemas.microsoft.com/office/drawing/2014/main" id="{D264CE86-DCE9-08B1-950B-9C80FEC25C28}"/>
                </a:ext>
              </a:extLst>
            </p:cNvPr>
            <p:cNvCxnSpPr>
              <a:cxnSpLocks/>
            </p:cNvCxnSpPr>
            <p:nvPr/>
          </p:nvCxnSpPr>
          <p:spPr>
            <a:xfrm>
              <a:off x="13828160" y="5909457"/>
              <a:ext cx="604852" cy="0"/>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C2FCF334-0A1E-31A1-7C6E-D7B144819BF4}"/>
                </a:ext>
              </a:extLst>
            </p:cNvPr>
            <p:cNvSpPr/>
            <p:nvPr/>
          </p:nvSpPr>
          <p:spPr>
            <a:xfrm>
              <a:off x="14424290" y="5648848"/>
              <a:ext cx="936173" cy="457200"/>
            </a:xfrm>
            <a:prstGeom prst="rect">
              <a:avLst/>
            </a:prstGeom>
            <a:solidFill>
              <a:srgbClr val="FFF2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006FD0F5-9A91-1FA2-250C-2507A7F1889D}"/>
                </a:ext>
              </a:extLst>
            </p:cNvPr>
            <p:cNvSpPr txBox="1"/>
            <p:nvPr/>
          </p:nvSpPr>
          <p:spPr>
            <a:xfrm>
              <a:off x="14576925" y="5696020"/>
              <a:ext cx="1287235" cy="461665"/>
            </a:xfrm>
            <a:prstGeom prst="rect">
              <a:avLst/>
            </a:prstGeom>
            <a:noFill/>
          </p:spPr>
          <p:txBody>
            <a:bodyPr wrap="square" rtlCol="0">
              <a:spAutoFit/>
            </a:bodyPr>
            <a:lstStyle/>
            <a:p>
              <a:r>
                <a:rPr lang="en-US" sz="2400" dirty="0">
                  <a:latin typeface="Atkinson Hyperlegible" panose="020B0604020202020204" charset="0"/>
                </a:rPr>
                <a:t>No</a:t>
              </a:r>
            </a:p>
          </p:txBody>
        </p:sp>
        <p:cxnSp>
          <p:nvCxnSpPr>
            <p:cNvPr id="57" name="Straight Arrow Connector 56">
              <a:extLst>
                <a:ext uri="{FF2B5EF4-FFF2-40B4-BE49-F238E27FC236}">
                  <a16:creationId xmlns:a16="http://schemas.microsoft.com/office/drawing/2014/main" id="{6CF32E79-F3E1-C774-05C5-B55EB343D531}"/>
                </a:ext>
              </a:extLst>
            </p:cNvPr>
            <p:cNvCxnSpPr>
              <a:cxnSpLocks/>
              <a:endCxn id="20" idx="0"/>
            </p:cNvCxnSpPr>
            <p:nvPr/>
          </p:nvCxnSpPr>
          <p:spPr>
            <a:xfrm>
              <a:off x="14819513" y="6153220"/>
              <a:ext cx="0" cy="826271"/>
            </a:xfrm>
            <a:prstGeom prst="straightConnector1">
              <a:avLst/>
            </a:prstGeom>
            <a:ln w="76200">
              <a:solidFill>
                <a:srgbClr val="4CAFA7"/>
              </a:solidFill>
              <a:tailEnd type="triangle"/>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413A711E-7BBE-5472-2DE0-36DC258876EF}"/>
              </a:ext>
            </a:extLst>
          </p:cNvPr>
          <p:cNvSpPr>
            <a:spLocks noGrp="1"/>
          </p:cNvSpPr>
          <p:nvPr>
            <p:ph type="sldNum" sz="quarter" idx="7"/>
          </p:nvPr>
        </p:nvSpPr>
        <p:spPr>
          <a:xfrm>
            <a:off x="13428287" y="9570295"/>
            <a:ext cx="4206240" cy="184666"/>
          </a:xfrm>
        </p:spPr>
        <p:txBody>
          <a:bodyPr/>
          <a:lstStyle/>
          <a:p>
            <a:fld id="{B6F15528-21DE-4FAA-801E-634DDDAF4B2B}" type="slidenum">
              <a:rPr lang="en-US" sz="1200" smtClean="0"/>
              <a:t>14</a:t>
            </a:fld>
            <a:endParaRPr lang="en-US" sz="1200" dirty="0"/>
          </a:p>
        </p:txBody>
      </p:sp>
    </p:spTree>
    <p:extLst>
      <p:ext uri="{BB962C8B-B14F-4D97-AF65-F5344CB8AC3E}">
        <p14:creationId xmlns:p14="http://schemas.microsoft.com/office/powerpoint/2010/main" val="2653664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BEC8183-A159-5F23-33EE-27D59EF98699}"/>
              </a:ext>
            </a:extLst>
          </p:cNvPr>
          <p:cNvSpPr/>
          <p:nvPr/>
        </p:nvSpPr>
        <p:spPr>
          <a:xfrm>
            <a:off x="1093748" y="2276331"/>
            <a:ext cx="7792788" cy="4238577"/>
          </a:xfrm>
          <a:prstGeom prst="roundRect">
            <a:avLst/>
          </a:prstGeom>
          <a:solidFill>
            <a:srgbClr val="77933C">
              <a:alpha val="12157"/>
            </a:srgbClr>
          </a:solidFill>
          <a:ln w="76200">
            <a:solidFill>
              <a:srgbClr val="7793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717959A1-52EF-A33C-AE82-458F0395A1A7}"/>
              </a:ext>
            </a:extLst>
          </p:cNvPr>
          <p:cNvGrpSpPr/>
          <p:nvPr/>
        </p:nvGrpSpPr>
        <p:grpSpPr>
          <a:xfrm>
            <a:off x="-953311" y="-1679764"/>
            <a:ext cx="12587592" cy="2978022"/>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36953" y="415687"/>
            <a:ext cx="1389898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Scoring</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of t</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est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positivity</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indicator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B39E0A37-52F4-D30B-39E6-03915A8D4AC0}"/>
              </a:ext>
            </a:extLst>
          </p:cNvPr>
          <p:cNvSpPr txBox="1"/>
          <p:nvPr/>
        </p:nvSpPr>
        <p:spPr>
          <a:xfrm>
            <a:off x="957296" y="2495523"/>
            <a:ext cx="7844118" cy="584775"/>
          </a:xfrm>
          <a:prstGeom prst="rect">
            <a:avLst/>
          </a:prstGeom>
          <a:noFill/>
        </p:spPr>
        <p:txBody>
          <a:bodyPr wrap="square" rtlCol="0">
            <a:spAutoFit/>
          </a:bodyPr>
          <a:lstStyle/>
          <a:p>
            <a:pPr algn="ctr"/>
            <a:r>
              <a:rPr lang="en-US" sz="3200" kern="100" dirty="0">
                <a:solidFill>
                  <a:schemeClr val="accent3">
                    <a:lumMod val="75000"/>
                  </a:schemeClr>
                </a:solidFill>
                <a:latin typeface="ADLaM Display" panose="02010000000000000000" pitchFamily="2" charset="0"/>
                <a:ea typeface="ADLaM Display" panose="02010000000000000000" pitchFamily="2" charset="0"/>
                <a:cs typeface="ADLaM Display" panose="02010000000000000000" pitchFamily="2" charset="0"/>
              </a:rPr>
              <a:t>Representativeness acceptable</a:t>
            </a:r>
          </a:p>
        </p:txBody>
      </p:sp>
      <p:sp>
        <p:nvSpPr>
          <p:cNvPr id="12" name="TextBox 11">
            <a:extLst>
              <a:ext uri="{FF2B5EF4-FFF2-40B4-BE49-F238E27FC236}">
                <a16:creationId xmlns:a16="http://schemas.microsoft.com/office/drawing/2014/main" id="{54504C4F-E157-2E6B-3D6E-D6B07D73A8CF}"/>
              </a:ext>
            </a:extLst>
          </p:cNvPr>
          <p:cNvSpPr txBox="1"/>
          <p:nvPr/>
        </p:nvSpPr>
        <p:spPr>
          <a:xfrm>
            <a:off x="1093748" y="3799243"/>
            <a:ext cx="7310718" cy="2887457"/>
          </a:xfrm>
          <a:prstGeom prst="rect">
            <a:avLst/>
          </a:prstGeom>
          <a:noFill/>
        </p:spPr>
        <p:txBody>
          <a:bodyPr wrap="square" rtlCol="0">
            <a:spAutoFit/>
          </a:bodyPr>
          <a:lstStyle/>
          <a:p>
            <a:pPr marL="1371600" marR="0" indent="-457200">
              <a:lnSpc>
                <a:spcPct val="107000"/>
              </a:lnSpc>
              <a:spcBef>
                <a:spcPts val="0"/>
              </a:spcBef>
              <a:spcAft>
                <a:spcPts val="800"/>
              </a:spcAft>
              <a:buClr>
                <a:schemeClr val="accent3">
                  <a:lumMod val="75000"/>
                </a:schemeClr>
              </a:buClr>
              <a:buFont typeface="Arial" panose="020B0604020202020204" pitchFamily="34" charset="0"/>
              <a:buChar char="•"/>
            </a:pP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0%					</a:t>
            </a:r>
            <a:r>
              <a:rPr lang="en-US" sz="3200" kern="100" dirty="0">
                <a:solidFill>
                  <a:schemeClr val="accent3">
                    <a:lumMod val="75000"/>
                  </a:schemeClr>
                </a:solidFill>
                <a:effectLst/>
                <a:latin typeface="Atkinson Hyperlegible Bold" panose="020B0604020202020204" charset="0"/>
                <a:ea typeface="Calibri" panose="020F0502020204030204" pitchFamily="34" charset="0"/>
                <a:cs typeface="Times New Roman" panose="02020603050405020304" pitchFamily="18" charset="0"/>
              </a:rPr>
              <a:t>0</a:t>
            </a:r>
          </a:p>
          <a:p>
            <a:pPr marL="1371600" marR="0" indent="-457200">
              <a:lnSpc>
                <a:spcPct val="107000"/>
              </a:lnSpc>
              <a:spcBef>
                <a:spcPts val="0"/>
              </a:spcBef>
              <a:spcAft>
                <a:spcPts val="800"/>
              </a:spcAft>
              <a:buClr>
                <a:schemeClr val="accent3">
                  <a:lumMod val="75000"/>
                </a:schemeClr>
              </a:buClr>
              <a:buFont typeface="Arial" panose="020B0604020202020204" pitchFamily="34" charset="0"/>
              <a:buChar char="•"/>
            </a:pPr>
            <a:r>
              <a:rPr lang="en-US" sz="2800" kern="100" dirty="0">
                <a:effectLst/>
                <a:latin typeface="Atkinson Hyperlegible" panose="020B0604020202020204" charset="0"/>
                <a:ea typeface="Calibri" panose="020F0502020204030204" pitchFamily="34" charset="0"/>
                <a:cs typeface="Calibri" panose="020F0502020204030204" pitchFamily="34" charset="0"/>
              </a:rPr>
              <a:t>≤</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10% 					</a:t>
            </a:r>
            <a:r>
              <a:rPr lang="en-US" sz="3200" kern="100" dirty="0">
                <a:solidFill>
                  <a:schemeClr val="accent3">
                    <a:lumMod val="75000"/>
                  </a:schemeClr>
                </a:solidFill>
                <a:latin typeface="Atkinson Hyperlegible Bold" panose="020B0604020202020204" charset="0"/>
                <a:ea typeface="Calibri" panose="020F0502020204030204" pitchFamily="34" charset="0"/>
                <a:cs typeface="Times New Roman" panose="02020603050405020304" pitchFamily="18" charset="0"/>
              </a:rPr>
              <a:t>1</a:t>
            </a:r>
          </a:p>
          <a:p>
            <a:pPr marL="1371600" marR="0" indent="-457200">
              <a:lnSpc>
                <a:spcPct val="107000"/>
              </a:lnSpc>
              <a:spcBef>
                <a:spcPts val="0"/>
              </a:spcBef>
              <a:spcAft>
                <a:spcPts val="800"/>
              </a:spcAft>
              <a:buClr>
                <a:schemeClr val="accent3">
                  <a:lumMod val="75000"/>
                </a:schemeClr>
              </a:buClr>
              <a:buFont typeface="Arial" panose="020B0604020202020204" pitchFamily="34" charset="0"/>
              <a:buChar char="•"/>
            </a:pPr>
            <a:r>
              <a:rPr lang="en-US" sz="2800" kern="100" dirty="0">
                <a:effectLst/>
                <a:latin typeface="Atkinson Hyperlegible" panose="020B0604020202020204" charset="0"/>
                <a:ea typeface="Calibri" panose="020F0502020204030204" pitchFamily="34" charset="0"/>
                <a:cs typeface="Calibri" panose="020F0502020204030204" pitchFamily="34" charset="0"/>
              </a:rPr>
              <a:t>&gt;10% - ≤</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30% 			</a:t>
            </a:r>
            <a:r>
              <a:rPr lang="en-US" sz="3200" kern="100" dirty="0">
                <a:solidFill>
                  <a:schemeClr val="accent3">
                    <a:lumMod val="75000"/>
                  </a:schemeClr>
                </a:solidFill>
                <a:latin typeface="Atkinson Hyperlegible Bold" panose="020B0604020202020204" charset="0"/>
                <a:ea typeface="Calibri" panose="020F0502020204030204" pitchFamily="34" charset="0"/>
                <a:cs typeface="Times New Roman" panose="02020603050405020304" pitchFamily="18" charset="0"/>
              </a:rPr>
              <a:t>2</a:t>
            </a:r>
          </a:p>
          <a:p>
            <a:pPr marL="1371600" indent="-457200">
              <a:lnSpc>
                <a:spcPct val="107000"/>
              </a:lnSpc>
              <a:spcAft>
                <a:spcPts val="800"/>
              </a:spcAft>
              <a:buClr>
                <a:schemeClr val="accent3">
                  <a:lumMod val="75000"/>
                </a:schemeClr>
              </a:buClr>
              <a:buFont typeface="Arial" panose="020B0604020202020204" pitchFamily="34" charset="0"/>
              <a:buChar char="•"/>
            </a:pPr>
            <a:r>
              <a:rPr lang="en-US" sz="2800" kern="100" dirty="0">
                <a:effectLst/>
                <a:latin typeface="Atkinson Hyperlegible" panose="020B0604020202020204" charset="0"/>
                <a:ea typeface="Calibri" panose="020F0502020204030204" pitchFamily="34" charset="0"/>
                <a:cs typeface="Calibri" panose="020F0502020204030204" pitchFamily="34" charset="0"/>
              </a:rPr>
              <a:t>&gt;30%					</a:t>
            </a:r>
            <a:r>
              <a:rPr lang="en-US" sz="3200" kern="100" dirty="0">
                <a:solidFill>
                  <a:schemeClr val="accent3">
                    <a:lumMod val="75000"/>
                  </a:schemeClr>
                </a:solidFill>
                <a:latin typeface="Atkinson Hyperlegible Bold" panose="020B0604020202020204" charset="0"/>
                <a:ea typeface="Calibri" panose="020F0502020204030204" pitchFamily="34" charset="0"/>
                <a:cs typeface="Times New Roman" panose="02020603050405020304" pitchFamily="18" charset="0"/>
              </a:rPr>
              <a:t>3</a:t>
            </a:r>
          </a:p>
          <a:p>
            <a:endParaRPr lang="en-US" dirty="0"/>
          </a:p>
        </p:txBody>
      </p:sp>
      <p:grpSp>
        <p:nvGrpSpPr>
          <p:cNvPr id="17" name="Group 16">
            <a:extLst>
              <a:ext uri="{FF2B5EF4-FFF2-40B4-BE49-F238E27FC236}">
                <a16:creationId xmlns:a16="http://schemas.microsoft.com/office/drawing/2014/main" id="{66B4AB44-2758-5DFE-A9B1-04A5F0D3AB4D}"/>
              </a:ext>
            </a:extLst>
          </p:cNvPr>
          <p:cNvGrpSpPr/>
          <p:nvPr/>
        </p:nvGrpSpPr>
        <p:grpSpPr>
          <a:xfrm>
            <a:off x="4847944" y="7380625"/>
            <a:ext cx="8555563" cy="2397593"/>
            <a:chOff x="4847944" y="7380625"/>
            <a:chExt cx="8555563" cy="2397593"/>
          </a:xfrm>
        </p:grpSpPr>
        <p:sp>
          <p:nvSpPr>
            <p:cNvPr id="9" name="Rectangle: Rounded Corners 8">
              <a:extLst>
                <a:ext uri="{FF2B5EF4-FFF2-40B4-BE49-F238E27FC236}">
                  <a16:creationId xmlns:a16="http://schemas.microsoft.com/office/drawing/2014/main" id="{BA02DFF5-1178-B036-71CF-EB7125F719BE}"/>
                </a:ext>
              </a:extLst>
            </p:cNvPr>
            <p:cNvSpPr/>
            <p:nvPr/>
          </p:nvSpPr>
          <p:spPr>
            <a:xfrm>
              <a:off x="4879355" y="7380625"/>
              <a:ext cx="8524152" cy="2316370"/>
            </a:xfrm>
            <a:prstGeom prst="roundRect">
              <a:avLst/>
            </a:prstGeom>
            <a:solidFill>
              <a:srgbClr val="A6A6A6">
                <a:alpha val="20000"/>
              </a:srgbClr>
            </a:solidFill>
            <a:ln w="76200">
              <a:solidFill>
                <a:srgbClr val="A6A6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1FD0C7B-C8B0-A61A-45B3-1BB24D5C215B}"/>
                </a:ext>
              </a:extLst>
            </p:cNvPr>
            <p:cNvSpPr txBox="1"/>
            <p:nvPr/>
          </p:nvSpPr>
          <p:spPr>
            <a:xfrm>
              <a:off x="4847944" y="7733491"/>
              <a:ext cx="8524151" cy="584775"/>
            </a:xfrm>
            <a:prstGeom prst="rect">
              <a:avLst/>
            </a:prstGeom>
            <a:noFill/>
          </p:spPr>
          <p:txBody>
            <a:bodyPr wrap="square" rtlCol="0">
              <a:spAutoFit/>
            </a:bodyPr>
            <a:lstStyle/>
            <a:p>
              <a:pPr algn="ctr"/>
              <a:r>
                <a:rPr lang="en-US" sz="3200" kern="100" dirty="0">
                  <a:solidFill>
                    <a:schemeClr val="bg1">
                      <a:lumMod val="50000"/>
                    </a:schemeClr>
                  </a:solidFill>
                  <a:latin typeface="ADLaM Display" panose="02010000000000000000" pitchFamily="2" charset="0"/>
                  <a:ea typeface="ADLaM Display" panose="02010000000000000000" pitchFamily="2" charset="0"/>
                  <a:cs typeface="ADLaM Display" panose="02010000000000000000" pitchFamily="2" charset="0"/>
                </a:rPr>
                <a:t>Representativeness insufficient </a:t>
              </a:r>
            </a:p>
          </p:txBody>
        </p:sp>
        <p:sp>
          <p:nvSpPr>
            <p:cNvPr id="16" name="TextBox 15">
              <a:extLst>
                <a:ext uri="{FF2B5EF4-FFF2-40B4-BE49-F238E27FC236}">
                  <a16:creationId xmlns:a16="http://schemas.microsoft.com/office/drawing/2014/main" id="{97B4F350-9854-2528-D470-7EE2CC67E26D}"/>
                </a:ext>
              </a:extLst>
            </p:cNvPr>
            <p:cNvSpPr txBox="1"/>
            <p:nvPr/>
          </p:nvSpPr>
          <p:spPr>
            <a:xfrm>
              <a:off x="5223178" y="8547112"/>
              <a:ext cx="8148917" cy="1231106"/>
            </a:xfrm>
            <a:prstGeom prst="rect">
              <a:avLst/>
            </a:prstGeom>
            <a:noFill/>
          </p:spPr>
          <p:txBody>
            <a:bodyPr wrap="square" rtlCol="0">
              <a:spAutoFit/>
            </a:bodyPr>
            <a:lstStyle/>
            <a:p>
              <a:pPr marL="457200" indent="-457200">
                <a:buClr>
                  <a:schemeClr val="bg1">
                    <a:lumMod val="50000"/>
                  </a:schemeClr>
                </a:buClr>
                <a:buFont typeface="Arial" panose="020B0604020202020204" pitchFamily="34" charset="0"/>
                <a:buChar char="•"/>
              </a:pPr>
              <a:r>
                <a:rPr lang="en-US" sz="2800" b="1" kern="100" dirty="0">
                  <a:solidFill>
                    <a:schemeClr val="bg1">
                      <a:lumMod val="50000"/>
                    </a:schemeClr>
                  </a:solidFill>
                  <a:latin typeface="Atkinson Hyperlegible Bold" panose="020B0604020202020204" charset="0"/>
                  <a:cs typeface="Times New Roman" panose="02020603050405020304" pitchFamily="18" charset="0"/>
                </a:rPr>
                <a:t>No test positivity indicator</a:t>
              </a:r>
              <a:endParaRPr lang="en-US" sz="2800" kern="100" dirty="0">
                <a:solidFill>
                  <a:schemeClr val="bg1">
                    <a:lumMod val="50000"/>
                  </a:schemeClr>
                </a:solidFill>
                <a:effectLst/>
                <a:latin typeface="Atkinson Hyperlegible" panose="020B0604020202020204" charset="0"/>
                <a:ea typeface="Calibri" panose="020F0502020204030204" pitchFamily="34" charset="0"/>
                <a:cs typeface="Times New Roman" panose="02020603050405020304" pitchFamily="18" charset="0"/>
              </a:endParaRPr>
            </a:p>
            <a:p>
              <a:pPr marL="457200" indent="-457200">
                <a:buClr>
                  <a:schemeClr val="bg1">
                    <a:lumMod val="50000"/>
                  </a:schemeClr>
                </a:buClr>
                <a:buFont typeface="Arial" panose="020B0604020202020204" pitchFamily="34" charset="0"/>
                <a:buChar char="•"/>
              </a:pPr>
              <a:r>
                <a:rPr lang="en-US" sz="2800" b="1" kern="100" dirty="0">
                  <a:solidFill>
                    <a:schemeClr val="bg1">
                      <a:lumMod val="50000"/>
                    </a:schemeClr>
                  </a:solidFill>
                  <a:latin typeface="Atkinson Hyperlegible Bold" panose="020B0604020202020204" charset="0"/>
                  <a:cs typeface="Times New Roman" panose="02020603050405020304" pitchFamily="18" charset="0"/>
                </a:rPr>
                <a:t>No score </a:t>
              </a:r>
              <a:r>
                <a:rPr lang="en-US" sz="2800" kern="100" dirty="0">
                  <a:latin typeface="Atkinson Hyperlegible" panose="020B0604020202020204" charset="0"/>
                  <a:ea typeface="Calibri" panose="020F0502020204030204" pitchFamily="34" charset="0"/>
                  <a:cs typeface="Times New Roman" panose="02020603050405020304" pitchFamily="18" charset="0"/>
                </a:rPr>
                <a:t>on cholera tests</a:t>
              </a:r>
              <a:endParaRPr lang="en-US" sz="2800" kern="100" dirty="0">
                <a:effectLst/>
                <a:latin typeface="Atkinson Hyperlegible" panose="020B0604020202020204" charset="0"/>
                <a:ea typeface="Calibri" panose="020F0502020204030204" pitchFamily="34" charset="0"/>
                <a:cs typeface="Times New Roman" panose="02020603050405020304" pitchFamily="18" charset="0"/>
              </a:endParaRPr>
            </a:p>
            <a:p>
              <a:endParaRPr lang="en-US" dirty="0"/>
            </a:p>
          </p:txBody>
        </p:sp>
      </p:grpSp>
      <p:sp>
        <p:nvSpPr>
          <p:cNvPr id="19" name="TextBox 18">
            <a:extLst>
              <a:ext uri="{FF2B5EF4-FFF2-40B4-BE49-F238E27FC236}">
                <a16:creationId xmlns:a16="http://schemas.microsoft.com/office/drawing/2014/main" id="{41FEC1AA-7B13-43DD-260F-DB4EB1F6A68A}"/>
              </a:ext>
            </a:extLst>
          </p:cNvPr>
          <p:cNvSpPr txBox="1"/>
          <p:nvPr/>
        </p:nvSpPr>
        <p:spPr>
          <a:xfrm>
            <a:off x="1785638" y="3161633"/>
            <a:ext cx="2786362" cy="523220"/>
          </a:xfrm>
          <a:prstGeom prst="rect">
            <a:avLst/>
          </a:prstGeom>
          <a:noFill/>
        </p:spPr>
        <p:txBody>
          <a:bodyPr wrap="square" rtlCol="0">
            <a:spAutoFit/>
          </a:bodyPr>
          <a:lstStyle/>
          <a:p>
            <a:pPr algn="ctr"/>
            <a:r>
              <a:rPr lang="en-US" sz="2800" dirty="0">
                <a:solidFill>
                  <a:schemeClr val="accent3">
                    <a:lumMod val="75000"/>
                  </a:schemeClr>
                </a:solidFill>
                <a:latin typeface="Atkinson Hyperlegible Bold" panose="020B0604020202020204" charset="0"/>
              </a:rPr>
              <a:t>Positivity rate </a:t>
            </a:r>
          </a:p>
        </p:txBody>
      </p:sp>
      <p:sp>
        <p:nvSpPr>
          <p:cNvPr id="20" name="TextBox 19">
            <a:extLst>
              <a:ext uri="{FF2B5EF4-FFF2-40B4-BE49-F238E27FC236}">
                <a16:creationId xmlns:a16="http://schemas.microsoft.com/office/drawing/2014/main" id="{B8F0CDAC-8546-1209-31D5-83EC25796CBD}"/>
              </a:ext>
            </a:extLst>
          </p:cNvPr>
          <p:cNvSpPr txBox="1"/>
          <p:nvPr/>
        </p:nvSpPr>
        <p:spPr>
          <a:xfrm>
            <a:off x="6485166" y="3097471"/>
            <a:ext cx="2198451" cy="523220"/>
          </a:xfrm>
          <a:prstGeom prst="rect">
            <a:avLst/>
          </a:prstGeom>
          <a:noFill/>
        </p:spPr>
        <p:txBody>
          <a:bodyPr wrap="square" rtlCol="0">
            <a:spAutoFit/>
          </a:bodyPr>
          <a:lstStyle/>
          <a:p>
            <a:pPr algn="ctr"/>
            <a:r>
              <a:rPr lang="en-US" sz="2800" dirty="0">
                <a:solidFill>
                  <a:schemeClr val="accent3">
                    <a:lumMod val="75000"/>
                  </a:schemeClr>
                </a:solidFill>
                <a:latin typeface="Atkinson Hyperlegible Bold" panose="020B0604020202020204" charset="0"/>
              </a:rPr>
              <a:t>Score</a:t>
            </a:r>
          </a:p>
        </p:txBody>
      </p:sp>
      <p:grpSp>
        <p:nvGrpSpPr>
          <p:cNvPr id="24" name="Group 23">
            <a:extLst>
              <a:ext uri="{FF2B5EF4-FFF2-40B4-BE49-F238E27FC236}">
                <a16:creationId xmlns:a16="http://schemas.microsoft.com/office/drawing/2014/main" id="{9F0EDE4B-71DB-6B03-0C15-384489C8BF0A}"/>
              </a:ext>
            </a:extLst>
          </p:cNvPr>
          <p:cNvGrpSpPr/>
          <p:nvPr/>
        </p:nvGrpSpPr>
        <p:grpSpPr>
          <a:xfrm>
            <a:off x="9205989" y="2276331"/>
            <a:ext cx="8605659" cy="4322648"/>
            <a:chOff x="9205989" y="2276331"/>
            <a:chExt cx="8605659" cy="4322648"/>
          </a:xfrm>
        </p:grpSpPr>
        <p:grpSp>
          <p:nvGrpSpPr>
            <p:cNvPr id="11" name="Group 10">
              <a:extLst>
                <a:ext uri="{FF2B5EF4-FFF2-40B4-BE49-F238E27FC236}">
                  <a16:creationId xmlns:a16="http://schemas.microsoft.com/office/drawing/2014/main" id="{29AE6C55-A67B-273B-27A5-63A1D3F0F164}"/>
                </a:ext>
              </a:extLst>
            </p:cNvPr>
            <p:cNvGrpSpPr/>
            <p:nvPr/>
          </p:nvGrpSpPr>
          <p:grpSpPr>
            <a:xfrm>
              <a:off x="9505848" y="2276331"/>
              <a:ext cx="8305800" cy="4322648"/>
              <a:chOff x="9537916" y="2059694"/>
              <a:chExt cx="8305800" cy="4322648"/>
            </a:xfrm>
          </p:grpSpPr>
          <p:sp>
            <p:nvSpPr>
              <p:cNvPr id="8" name="Rectangle: Rounded Corners 7">
                <a:extLst>
                  <a:ext uri="{FF2B5EF4-FFF2-40B4-BE49-F238E27FC236}">
                    <a16:creationId xmlns:a16="http://schemas.microsoft.com/office/drawing/2014/main" id="{967E27A4-E0A5-725A-8DB7-C978A45EA3E8}"/>
                  </a:ext>
                </a:extLst>
              </p:cNvPr>
              <p:cNvSpPr/>
              <p:nvPr/>
            </p:nvSpPr>
            <p:spPr>
              <a:xfrm>
                <a:off x="9537916" y="2059694"/>
                <a:ext cx="7792788" cy="4238578"/>
              </a:xfrm>
              <a:prstGeom prst="roundRect">
                <a:avLst/>
              </a:prstGeom>
              <a:solidFill>
                <a:srgbClr val="EEA569">
                  <a:alpha val="20000"/>
                </a:srgbClr>
              </a:solidFill>
              <a:ln w="76200">
                <a:solidFill>
                  <a:srgbClr val="EEA5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A6A4B8C-E147-554D-45B7-176734F3B328}"/>
                  </a:ext>
                </a:extLst>
              </p:cNvPr>
              <p:cNvSpPr txBox="1"/>
              <p:nvPr/>
            </p:nvSpPr>
            <p:spPr>
              <a:xfrm>
                <a:off x="9537916" y="2254637"/>
                <a:ext cx="8305800" cy="584775"/>
              </a:xfrm>
              <a:prstGeom prst="rect">
                <a:avLst/>
              </a:prstGeom>
              <a:noFill/>
            </p:spPr>
            <p:txBody>
              <a:bodyPr wrap="square" rtlCol="0">
                <a:spAutoFit/>
              </a:bodyPr>
              <a:lstStyle/>
              <a:p>
                <a:pPr algn="ctr"/>
                <a:r>
                  <a:rPr lang="en-US" sz="3200" kern="100" dirty="0">
                    <a:solidFill>
                      <a:schemeClr val="accent6">
                        <a:lumMod val="75000"/>
                      </a:schemeClr>
                    </a:solidFill>
                    <a:latin typeface="ADLaM Display" panose="02010000000000000000" pitchFamily="2" charset="0"/>
                    <a:ea typeface="ADLaM Display" panose="02010000000000000000" pitchFamily="2" charset="0"/>
                    <a:cs typeface="ADLaM Display" panose="02010000000000000000" pitchFamily="2" charset="0"/>
                  </a:rPr>
                  <a:t>Representativeness suboptimal</a:t>
                </a:r>
              </a:p>
            </p:txBody>
          </p:sp>
          <p:sp>
            <p:nvSpPr>
              <p:cNvPr id="14" name="TextBox 13">
                <a:extLst>
                  <a:ext uri="{FF2B5EF4-FFF2-40B4-BE49-F238E27FC236}">
                    <a16:creationId xmlns:a16="http://schemas.microsoft.com/office/drawing/2014/main" id="{591FAEAB-E468-F5DC-E800-625B64D2D5A4}"/>
                  </a:ext>
                </a:extLst>
              </p:cNvPr>
              <p:cNvSpPr txBox="1"/>
              <p:nvPr/>
            </p:nvSpPr>
            <p:spPr>
              <a:xfrm>
                <a:off x="9537916" y="4124416"/>
                <a:ext cx="7656336" cy="2257926"/>
              </a:xfrm>
              <a:prstGeom prst="rect">
                <a:avLst/>
              </a:prstGeom>
              <a:noFill/>
            </p:spPr>
            <p:txBody>
              <a:bodyPr wrap="square" rtlCol="0">
                <a:spAutoFit/>
              </a:bodyPr>
              <a:lstStyle/>
              <a:p>
                <a:pPr marL="1371600" marR="0" indent="-457200">
                  <a:lnSpc>
                    <a:spcPct val="107000"/>
                  </a:lnSpc>
                  <a:spcBef>
                    <a:spcPts val="0"/>
                  </a:spcBef>
                  <a:spcAft>
                    <a:spcPts val="800"/>
                  </a:spcAft>
                  <a:buClr>
                    <a:schemeClr val="accent6">
                      <a:lumMod val="75000"/>
                    </a:schemeClr>
                  </a:buClr>
                  <a:buFont typeface="Arial" panose="020B0604020202020204" pitchFamily="34" charset="0"/>
                  <a:buChar char="•"/>
                </a:pP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0					         </a:t>
                </a:r>
                <a:r>
                  <a:rPr lang="en-US" sz="3200" b="1" kern="100" dirty="0">
                    <a:solidFill>
                      <a:schemeClr val="accent6">
                        <a:lumMod val="75000"/>
                      </a:schemeClr>
                    </a:solidFill>
                    <a:latin typeface="Atkinson Hyperlegible" panose="020B0604020202020204" charset="0"/>
                    <a:cs typeface="Times New Roman" panose="02020603050405020304" pitchFamily="18" charset="0"/>
                  </a:rPr>
                  <a:t>0</a:t>
                </a:r>
              </a:p>
              <a:p>
                <a:pPr marL="1371600" marR="0" indent="-457200">
                  <a:lnSpc>
                    <a:spcPct val="107000"/>
                  </a:lnSpc>
                  <a:spcBef>
                    <a:spcPts val="0"/>
                  </a:spcBef>
                  <a:spcAft>
                    <a:spcPts val="800"/>
                  </a:spcAft>
                  <a:buClr>
                    <a:schemeClr val="accent6">
                      <a:lumMod val="75000"/>
                    </a:schemeClr>
                  </a:buClr>
                  <a:buFont typeface="Arial" panose="020B0604020202020204" pitchFamily="34" charset="0"/>
                  <a:buChar char="•"/>
                </a:pPr>
                <a:r>
                  <a:rPr lang="en-US" sz="2800" kern="100" dirty="0">
                    <a:latin typeface="Atkinson Hyperlegible" panose="020B0604020202020204" charset="0"/>
                    <a:ea typeface="Calibri" panose="020F0502020204030204" pitchFamily="34" charset="0"/>
                    <a:cs typeface="Calibri" panose="020F0502020204030204" pitchFamily="34" charset="0"/>
                  </a:rPr>
                  <a:t>1</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 						</a:t>
                </a:r>
                <a:r>
                  <a:rPr lang="en-US" sz="3200" b="1" kern="100" dirty="0">
                    <a:solidFill>
                      <a:schemeClr val="accent6">
                        <a:lumMod val="75000"/>
                      </a:schemeClr>
                    </a:solidFill>
                    <a:latin typeface="Congenial" panose="02000503040000020004" pitchFamily="2" charset="0"/>
                    <a:ea typeface="Calibri" panose="020F0502020204030204" pitchFamily="34" charset="0"/>
                    <a:cs typeface="Times New Roman" panose="02020603050405020304" pitchFamily="18" charset="0"/>
                  </a:rPr>
                  <a:t>1</a:t>
                </a:r>
              </a:p>
              <a:p>
                <a:pPr marL="1371600" indent="-457200">
                  <a:lnSpc>
                    <a:spcPct val="107000"/>
                  </a:lnSpc>
                  <a:spcAft>
                    <a:spcPts val="800"/>
                  </a:spcAft>
                  <a:buClr>
                    <a:schemeClr val="accent6">
                      <a:lumMod val="75000"/>
                    </a:schemeClr>
                  </a:buClr>
                  <a:buFont typeface="Arial" panose="020B0604020202020204" pitchFamily="34" charset="0"/>
                  <a:buChar char="•"/>
                </a:pPr>
                <a:r>
                  <a:rPr lang="en-US" sz="2800" kern="100" dirty="0">
                    <a:effectLst/>
                    <a:latin typeface="Atkinson Hyperlegible" panose="020B0604020202020204" charset="0"/>
                    <a:ea typeface="Calibri" panose="020F0502020204030204" pitchFamily="34" charset="0"/>
                    <a:cs typeface="Calibri" panose="020F0502020204030204" pitchFamily="34" charset="0"/>
                  </a:rPr>
                  <a:t>&gt;1		</a:t>
                </a:r>
                <a:r>
                  <a:rPr lang="en-US" sz="2800" kern="100" dirty="0">
                    <a:effectLst/>
                    <a:latin typeface="Atkinson Hyperlegible" panose="020B0604020202020204" charset="0"/>
                    <a:ea typeface="Calibri" panose="020F0502020204030204" pitchFamily="34" charset="0"/>
                    <a:cs typeface="Times New Roman" panose="02020603050405020304" pitchFamily="18" charset="0"/>
                  </a:rPr>
                  <a:t>				</a:t>
                </a:r>
                <a:r>
                  <a:rPr lang="en-US" sz="3200" b="1" kern="100" dirty="0">
                    <a:solidFill>
                      <a:schemeClr val="accent6">
                        <a:lumMod val="75000"/>
                      </a:schemeClr>
                    </a:solidFill>
                    <a:latin typeface="Congenial" panose="02000503040000020004" pitchFamily="2" charset="0"/>
                    <a:ea typeface="Calibri" panose="020F0502020204030204" pitchFamily="34" charset="0"/>
                    <a:cs typeface="Times New Roman" panose="02020603050405020304" pitchFamily="18" charset="0"/>
                  </a:rPr>
                  <a:t>2</a:t>
                </a:r>
              </a:p>
              <a:p>
                <a:endParaRPr lang="en-US" dirty="0"/>
              </a:p>
            </p:txBody>
          </p:sp>
        </p:grpSp>
        <p:sp>
          <p:nvSpPr>
            <p:cNvPr id="22" name="TextBox 21">
              <a:extLst>
                <a:ext uri="{FF2B5EF4-FFF2-40B4-BE49-F238E27FC236}">
                  <a16:creationId xmlns:a16="http://schemas.microsoft.com/office/drawing/2014/main" id="{6B355345-1314-2A76-8F91-0755F407B671}"/>
                </a:ext>
              </a:extLst>
            </p:cNvPr>
            <p:cNvSpPr txBox="1"/>
            <p:nvPr/>
          </p:nvSpPr>
          <p:spPr>
            <a:xfrm>
              <a:off x="9205989" y="3113230"/>
              <a:ext cx="4899117" cy="954107"/>
            </a:xfrm>
            <a:prstGeom prst="rect">
              <a:avLst/>
            </a:prstGeom>
            <a:noFill/>
          </p:spPr>
          <p:txBody>
            <a:bodyPr wrap="square">
              <a:spAutoFit/>
            </a:bodyPr>
            <a:lstStyle/>
            <a:p>
              <a:pPr algn="ctr"/>
              <a:r>
                <a:rPr lang="en-US" sz="2800" dirty="0">
                  <a:solidFill>
                    <a:schemeClr val="accent6">
                      <a:lumMod val="75000"/>
                    </a:schemeClr>
                  </a:solidFill>
                  <a:latin typeface="Atkinson Hyperlegible Bold" panose="020B0604020202020204" charset="0"/>
                </a:rPr>
                <a:t>Number of years with case(s) tested positive</a:t>
              </a:r>
            </a:p>
          </p:txBody>
        </p:sp>
        <p:sp>
          <p:nvSpPr>
            <p:cNvPr id="23" name="TextBox 22">
              <a:extLst>
                <a:ext uri="{FF2B5EF4-FFF2-40B4-BE49-F238E27FC236}">
                  <a16:creationId xmlns:a16="http://schemas.microsoft.com/office/drawing/2014/main" id="{D84E1F84-7502-179A-F95C-DA61F21AB382}"/>
                </a:ext>
              </a:extLst>
            </p:cNvPr>
            <p:cNvSpPr txBox="1"/>
            <p:nvPr/>
          </p:nvSpPr>
          <p:spPr>
            <a:xfrm>
              <a:off x="14906629" y="3311047"/>
              <a:ext cx="2198451" cy="523220"/>
            </a:xfrm>
            <a:prstGeom prst="rect">
              <a:avLst/>
            </a:prstGeom>
            <a:noFill/>
          </p:spPr>
          <p:txBody>
            <a:bodyPr wrap="square" rtlCol="0">
              <a:spAutoFit/>
            </a:bodyPr>
            <a:lstStyle/>
            <a:p>
              <a:pPr algn="ctr"/>
              <a:r>
                <a:rPr lang="en-US" sz="2800" dirty="0">
                  <a:solidFill>
                    <a:schemeClr val="accent6">
                      <a:lumMod val="75000"/>
                    </a:schemeClr>
                  </a:solidFill>
                  <a:latin typeface="Atkinson Hyperlegible Bold" panose="020B0604020202020204" charset="0"/>
                </a:rPr>
                <a:t>Score</a:t>
              </a:r>
            </a:p>
          </p:txBody>
        </p:sp>
      </p:grpSp>
      <p:sp>
        <p:nvSpPr>
          <p:cNvPr id="18" name="Slide Number Placeholder 17">
            <a:extLst>
              <a:ext uri="{FF2B5EF4-FFF2-40B4-BE49-F238E27FC236}">
                <a16:creationId xmlns:a16="http://schemas.microsoft.com/office/drawing/2014/main" id="{8A8E5A06-7BFD-86FC-A48E-CC9C1B397450}"/>
              </a:ext>
            </a:extLst>
          </p:cNvPr>
          <p:cNvSpPr>
            <a:spLocks noGrp="1"/>
          </p:cNvSpPr>
          <p:nvPr>
            <p:ph type="sldNum" sz="quarter" idx="7"/>
          </p:nvPr>
        </p:nvSpPr>
        <p:spPr>
          <a:xfrm>
            <a:off x="13354801" y="9643531"/>
            <a:ext cx="4206240" cy="184666"/>
          </a:xfrm>
        </p:spPr>
        <p:txBody>
          <a:bodyPr/>
          <a:lstStyle/>
          <a:p>
            <a:fld id="{B6F15528-21DE-4FAA-801E-634DDDAF4B2B}" type="slidenum">
              <a:rPr lang="en-US" sz="1200" smtClean="0"/>
              <a:t>15</a:t>
            </a:fld>
            <a:endParaRPr lang="en-US" sz="1200" dirty="0"/>
          </a:p>
        </p:txBody>
      </p:sp>
    </p:spTree>
    <p:extLst>
      <p:ext uri="{BB962C8B-B14F-4D97-AF65-F5344CB8AC3E}">
        <p14:creationId xmlns:p14="http://schemas.microsoft.com/office/powerpoint/2010/main" val="3755568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EF9CAD0-D8E7-1AD4-804F-16FE2DF098F2}"/>
              </a:ext>
            </a:extLst>
          </p:cNvPr>
          <p:cNvSpPr/>
          <p:nvPr/>
        </p:nvSpPr>
        <p:spPr>
          <a:xfrm>
            <a:off x="2778865" y="2283418"/>
            <a:ext cx="12896563" cy="94834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457199" y="-1943100"/>
            <a:ext cx="10304844" cy="3278084"/>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92227" y="434574"/>
            <a:ext cx="9155418"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Calculation of priority index</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7EE15FB7-382A-DD96-68D0-0F4559152B1F}"/>
              </a:ext>
            </a:extLst>
          </p:cNvPr>
          <p:cNvSpPr txBox="1"/>
          <p:nvPr/>
        </p:nvSpPr>
        <p:spPr>
          <a:xfrm>
            <a:off x="2590800" y="2508266"/>
            <a:ext cx="13106400" cy="523220"/>
          </a:xfrm>
          <a:prstGeom prst="rect">
            <a:avLst/>
          </a:prstGeom>
          <a:noFill/>
        </p:spPr>
        <p:txBody>
          <a:bodyPr wrap="square">
            <a:spAutoFit/>
          </a:bodyPr>
          <a:lstStyle/>
          <a:p>
            <a:pPr lvl="1" algn="ctr">
              <a:spcAft>
                <a:spcPts val="1800"/>
              </a:spcAft>
              <a:buClr>
                <a:srgbClr val="119C94"/>
              </a:buClr>
            </a:pPr>
            <a:r>
              <a:rPr lang="en-GB" sz="2800" dirty="0">
                <a:latin typeface="ADLaM Display" panose="02010000000000000000" pitchFamily="2" charset="0"/>
                <a:ea typeface="ADLaM Display" panose="02010000000000000000" pitchFamily="2" charset="0"/>
                <a:cs typeface="ADLaM Display" panose="02010000000000000000" pitchFamily="2" charset="0"/>
              </a:rPr>
              <a:t>The priority index is the </a:t>
            </a: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sum of the scores of all indicators</a:t>
            </a:r>
          </a:p>
        </p:txBody>
      </p:sp>
      <p:grpSp>
        <p:nvGrpSpPr>
          <p:cNvPr id="7" name="Group 6">
            <a:extLst>
              <a:ext uri="{FF2B5EF4-FFF2-40B4-BE49-F238E27FC236}">
                <a16:creationId xmlns:a16="http://schemas.microsoft.com/office/drawing/2014/main" id="{5AFCB837-7EFF-ED32-0787-A2AD44F90A8E}"/>
              </a:ext>
            </a:extLst>
          </p:cNvPr>
          <p:cNvGrpSpPr/>
          <p:nvPr/>
        </p:nvGrpSpPr>
        <p:grpSpPr>
          <a:xfrm>
            <a:off x="2594190" y="3979920"/>
            <a:ext cx="13233612" cy="5208174"/>
            <a:chOff x="2594190" y="3979920"/>
            <a:chExt cx="13233612" cy="5208174"/>
          </a:xfrm>
        </p:grpSpPr>
        <p:pic>
          <p:nvPicPr>
            <p:cNvPr id="18" name="Picture 17">
              <a:extLst>
                <a:ext uri="{FF2B5EF4-FFF2-40B4-BE49-F238E27FC236}">
                  <a16:creationId xmlns:a16="http://schemas.microsoft.com/office/drawing/2014/main" id="{730714D9-EFE3-413A-6B84-A9D31D3E464B}"/>
                </a:ext>
              </a:extLst>
            </p:cNvPr>
            <p:cNvPicPr>
              <a:picLocks noChangeAspect="1"/>
            </p:cNvPicPr>
            <p:nvPr/>
          </p:nvPicPr>
          <p:blipFill>
            <a:blip r:embed="rId3"/>
            <a:stretch>
              <a:fillRect/>
            </a:stretch>
          </p:blipFill>
          <p:spPr>
            <a:xfrm>
              <a:off x="9542845" y="6635394"/>
              <a:ext cx="6154355" cy="2552700"/>
            </a:xfrm>
            <a:prstGeom prst="rect">
              <a:avLst/>
            </a:prstGeom>
          </p:spPr>
        </p:pic>
        <p:sp>
          <p:nvSpPr>
            <p:cNvPr id="9" name="TextBox 8">
              <a:extLst>
                <a:ext uri="{FF2B5EF4-FFF2-40B4-BE49-F238E27FC236}">
                  <a16:creationId xmlns:a16="http://schemas.microsoft.com/office/drawing/2014/main" id="{00342CD7-F4B7-7AC3-B9A6-51CA4219B9CB}"/>
                </a:ext>
              </a:extLst>
            </p:cNvPr>
            <p:cNvSpPr txBox="1"/>
            <p:nvPr/>
          </p:nvSpPr>
          <p:spPr>
            <a:xfrm>
              <a:off x="2778866" y="5631485"/>
              <a:ext cx="4648795" cy="3263201"/>
            </a:xfrm>
            <a:prstGeom prst="rect">
              <a:avLst/>
            </a:prstGeom>
            <a:noFill/>
          </p:spPr>
          <p:txBody>
            <a:bodyPr wrap="square" rtlCol="0">
              <a:spAutoFit/>
            </a:bodyPr>
            <a:lstStyle/>
            <a:p>
              <a:pPr marR="0" lvl="0" algn="l" defTabSz="914400" rtl="0" eaLnBrk="1" fontAlgn="auto" latinLnBrk="0" hangingPunct="1">
                <a:lnSpc>
                  <a:spcPct val="150000"/>
                </a:lnSpc>
                <a:spcBef>
                  <a:spcPts val="0"/>
                </a:spcBef>
                <a:buClrTx/>
                <a:buSzTx/>
                <a:tabLst/>
                <a:defRPr/>
              </a:pPr>
              <a:r>
                <a:rPr lang="en-US" sz="2800" dirty="0">
                  <a:solidFill>
                    <a:prstClr val="black"/>
                  </a:solidFill>
                  <a:latin typeface="Atkinson Hyperlegible"/>
                </a:rPr>
                <a:t>In a geo unit:</a:t>
              </a:r>
            </a:p>
            <a:p>
              <a:pPr marL="457200" marR="0" lvl="0" indent="-457200" algn="l" defTabSz="914400" rtl="0" eaLnBrk="1" fontAlgn="auto" latinLnBrk="0" hangingPunct="1">
                <a:lnSpc>
                  <a:spcPct val="150000"/>
                </a:lnSpc>
                <a:spcBef>
                  <a:spcPts val="0"/>
                </a:spcBef>
                <a:buClr>
                  <a:srgbClr val="119C94"/>
                </a:buClr>
                <a:buSzTx/>
                <a:buFont typeface="Arial" panose="020B0604020202020204" pitchFamily="34" charset="0"/>
                <a:buChar char="•"/>
                <a:tabLst/>
                <a:defRPr/>
              </a:pPr>
              <a:r>
                <a:rPr lang="en-US" sz="2800" dirty="0">
                  <a:solidFill>
                    <a:prstClr val="black"/>
                  </a:solidFill>
                  <a:latin typeface="Atkinson Hyperlegible"/>
                </a:rPr>
                <a:t>Incidence score =</a:t>
              </a:r>
              <a:r>
                <a:rPr lang="en-US" sz="2800" b="1" dirty="0">
                  <a:solidFill>
                    <a:srgbClr val="009999"/>
                  </a:solidFill>
                  <a:latin typeface="Atkinson Hyperlegible"/>
                </a:rPr>
                <a:t> 3</a:t>
              </a:r>
            </a:p>
            <a:p>
              <a:pPr marL="457200" indent="-457200">
                <a:lnSpc>
                  <a:spcPct val="150000"/>
                </a:lnSpc>
                <a:buClr>
                  <a:srgbClr val="119C94"/>
                </a:buClr>
                <a:buFont typeface="Arial" panose="020B0604020202020204" pitchFamily="34" charset="0"/>
                <a:buChar char="•"/>
                <a:defRPr/>
              </a:pPr>
              <a:r>
                <a:rPr lang="en-US" sz="2800" dirty="0">
                  <a:solidFill>
                    <a:prstClr val="black"/>
                  </a:solidFill>
                  <a:latin typeface="Atkinson Hyperlegible"/>
                </a:rPr>
                <a:t>Persistence score = </a:t>
              </a:r>
              <a:r>
                <a:rPr lang="en-US" sz="2800" b="1" dirty="0">
                  <a:solidFill>
                    <a:srgbClr val="009999"/>
                  </a:solidFill>
                  <a:latin typeface="Atkinson Hyperlegible"/>
                </a:rPr>
                <a:t>2</a:t>
              </a:r>
            </a:p>
            <a:p>
              <a:pPr marL="457200" marR="0" lvl="0" indent="-457200" algn="l" defTabSz="914400" rtl="0" eaLnBrk="1" fontAlgn="auto" latinLnBrk="0" hangingPunct="1">
                <a:lnSpc>
                  <a:spcPct val="150000"/>
                </a:lnSpc>
                <a:spcBef>
                  <a:spcPts val="0"/>
                </a:spcBef>
                <a:buClr>
                  <a:srgbClr val="119C94"/>
                </a:buClr>
                <a:buSzTx/>
                <a:buFont typeface="Arial" panose="020B0604020202020204" pitchFamily="34" charset="0"/>
                <a:buChar char="•"/>
                <a:tabLst/>
                <a:defRPr/>
              </a:pPr>
              <a:r>
                <a:rPr lang="en-US" sz="2800" dirty="0">
                  <a:solidFill>
                    <a:prstClr val="black"/>
                  </a:solidFill>
                  <a:latin typeface="Atkinson Hyperlegible"/>
                </a:rPr>
                <a:t>Mortality score = </a:t>
              </a:r>
              <a:r>
                <a:rPr lang="en-US" sz="2800" b="1" dirty="0">
                  <a:solidFill>
                    <a:srgbClr val="009999"/>
                  </a:solidFill>
                  <a:latin typeface="Atkinson Hyperlegible"/>
                </a:rPr>
                <a:t>2</a:t>
              </a:r>
            </a:p>
            <a:p>
              <a:pPr marL="457200" marR="0" lvl="0" indent="-457200" algn="l" defTabSz="914400" rtl="0" eaLnBrk="1" fontAlgn="auto" latinLnBrk="0" hangingPunct="1">
                <a:lnSpc>
                  <a:spcPct val="150000"/>
                </a:lnSpc>
                <a:spcBef>
                  <a:spcPts val="0"/>
                </a:spcBef>
                <a:buClr>
                  <a:srgbClr val="119C94"/>
                </a:buClr>
                <a:buSzTx/>
                <a:buFont typeface="Arial" panose="020B0604020202020204" pitchFamily="34" charset="0"/>
                <a:buChar char="•"/>
                <a:tabLst/>
                <a:defRPr/>
              </a:pPr>
              <a:r>
                <a:rPr lang="en-US" sz="2800" dirty="0">
                  <a:solidFill>
                    <a:prstClr val="black"/>
                  </a:solidFill>
                  <a:latin typeface="Atkinson Hyperlegible"/>
                </a:rPr>
                <a:t>Test positivity score = </a:t>
              </a:r>
              <a:r>
                <a:rPr lang="en-US" sz="2800" b="1" dirty="0">
                  <a:solidFill>
                    <a:srgbClr val="009999"/>
                  </a:solidFill>
                  <a:latin typeface="Atkinson Hyperlegible"/>
                </a:rPr>
                <a:t>1</a:t>
              </a:r>
              <a:r>
                <a:rPr lang="en-US" sz="2800" dirty="0">
                  <a:solidFill>
                    <a:prstClr val="black"/>
                  </a:solidFill>
                  <a:latin typeface="Atkinson Hyperlegible"/>
                </a:rPr>
                <a:t> </a:t>
              </a:r>
            </a:p>
          </p:txBody>
        </p:sp>
        <p:sp>
          <p:nvSpPr>
            <p:cNvPr id="14" name="TextBox 13">
              <a:extLst>
                <a:ext uri="{FF2B5EF4-FFF2-40B4-BE49-F238E27FC236}">
                  <a16:creationId xmlns:a16="http://schemas.microsoft.com/office/drawing/2014/main" id="{1650674E-C0B4-EFA1-2F9D-84F223FBA130}"/>
                </a:ext>
              </a:extLst>
            </p:cNvPr>
            <p:cNvSpPr txBox="1"/>
            <p:nvPr/>
          </p:nvSpPr>
          <p:spPr>
            <a:xfrm>
              <a:off x="9121608" y="7467047"/>
              <a:ext cx="6706194" cy="1170320"/>
            </a:xfrm>
            <a:prstGeom prst="rect">
              <a:avLst/>
            </a:prstGeom>
            <a:noFill/>
          </p:spPr>
          <p:txBody>
            <a:bodyPr wrap="square" rtlCol="0">
              <a:spAutoFit/>
            </a:bodyPr>
            <a:lstStyle/>
            <a:p>
              <a:pPr algn="ctr"/>
              <a:r>
                <a:rPr lang="fr-FR" sz="32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Priority index = </a:t>
              </a:r>
              <a:r>
                <a:rPr lang="fr-FR"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8</a:t>
              </a:r>
            </a:p>
            <a:p>
              <a:pPr algn="ctr">
                <a:lnSpc>
                  <a:spcPct val="150000"/>
                </a:lnSpc>
              </a:pPr>
              <a:r>
                <a:rPr lang="fr-FR" sz="2800" dirty="0">
                  <a:solidFill>
                    <a:prstClr val="black"/>
                  </a:solidFill>
                  <a:latin typeface="Atkinson Hyperlegible"/>
                </a:rPr>
                <a:t>(3+2+2+1)</a:t>
              </a:r>
              <a:endParaRPr lang="en-US" sz="2800" dirty="0">
                <a:solidFill>
                  <a:prstClr val="black"/>
                </a:solidFill>
                <a:latin typeface="Atkinson Hyperlegible"/>
              </a:endParaRPr>
            </a:p>
          </p:txBody>
        </p:sp>
        <p:sp>
          <p:nvSpPr>
            <p:cNvPr id="15" name="Arrow: Right 14">
              <a:extLst>
                <a:ext uri="{FF2B5EF4-FFF2-40B4-BE49-F238E27FC236}">
                  <a16:creationId xmlns:a16="http://schemas.microsoft.com/office/drawing/2014/main" id="{42364E9B-9BED-4D20-4321-0AA339BCDA54}"/>
                </a:ext>
              </a:extLst>
            </p:cNvPr>
            <p:cNvSpPr/>
            <p:nvPr/>
          </p:nvSpPr>
          <p:spPr>
            <a:xfrm>
              <a:off x="8600013" y="7511295"/>
              <a:ext cx="521595" cy="540912"/>
            </a:xfrm>
            <a:prstGeom prst="rightArrow">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Brace 15">
              <a:extLst>
                <a:ext uri="{FF2B5EF4-FFF2-40B4-BE49-F238E27FC236}">
                  <a16:creationId xmlns:a16="http://schemas.microsoft.com/office/drawing/2014/main" id="{EE29BE03-897E-4BF3-D706-ECA5536CBC99}"/>
                </a:ext>
              </a:extLst>
            </p:cNvPr>
            <p:cNvSpPr/>
            <p:nvPr/>
          </p:nvSpPr>
          <p:spPr>
            <a:xfrm>
              <a:off x="6836686" y="6379644"/>
              <a:ext cx="1227658" cy="2808450"/>
            </a:xfrm>
            <a:prstGeom prst="rightBrace">
              <a:avLst/>
            </a:prstGeom>
            <a:ln w="76200">
              <a:solidFill>
                <a:srgbClr val="4DB1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 name="Picture 11">
              <a:extLst>
                <a:ext uri="{FF2B5EF4-FFF2-40B4-BE49-F238E27FC236}">
                  <a16:creationId xmlns:a16="http://schemas.microsoft.com/office/drawing/2014/main" id="{45029D28-570E-5D0E-D4BB-A9000C905BC4}"/>
                </a:ext>
              </a:extLst>
            </p:cNvPr>
            <p:cNvPicPr>
              <a:picLocks noChangeAspect="1"/>
            </p:cNvPicPr>
            <p:nvPr/>
          </p:nvPicPr>
          <p:blipFill>
            <a:blip r:embed="rId4"/>
            <a:stretch>
              <a:fillRect/>
            </a:stretch>
          </p:blipFill>
          <p:spPr>
            <a:xfrm>
              <a:off x="2594190" y="3979920"/>
              <a:ext cx="4242496" cy="1651565"/>
            </a:xfrm>
            <a:prstGeom prst="rect">
              <a:avLst/>
            </a:prstGeom>
          </p:spPr>
        </p:pic>
        <p:sp>
          <p:nvSpPr>
            <p:cNvPr id="13" name="TextBox 12">
              <a:extLst>
                <a:ext uri="{FF2B5EF4-FFF2-40B4-BE49-F238E27FC236}">
                  <a16:creationId xmlns:a16="http://schemas.microsoft.com/office/drawing/2014/main" id="{C0C2220F-71F6-C0BA-2BF3-3B2527EEAEE4}"/>
                </a:ext>
              </a:extLst>
            </p:cNvPr>
            <p:cNvSpPr txBox="1"/>
            <p:nvPr/>
          </p:nvSpPr>
          <p:spPr>
            <a:xfrm>
              <a:off x="3257373" y="4320419"/>
              <a:ext cx="3579313" cy="707886"/>
            </a:xfrm>
            <a:prstGeom prst="rect">
              <a:avLst/>
            </a:prstGeom>
            <a:noFill/>
          </p:spPr>
          <p:txBody>
            <a:bodyPr wrap="square">
              <a:spAutoFit/>
            </a:bodyPr>
            <a:lstStyle/>
            <a:p>
              <a:r>
                <a:rPr lang="en-US" sz="4000" b="1" dirty="0">
                  <a:solidFill>
                    <a:schemeClr val="bg2">
                      <a:lumMod val="25000"/>
                    </a:schemeClr>
                  </a:solidFill>
                  <a:latin typeface="Cavolini" panose="03000502040302020204" pitchFamily="66" charset="0"/>
                  <a:ea typeface="ADLaM Display" panose="02010000000000000000" pitchFamily="2" charset="0"/>
                  <a:cs typeface="Cavolini" panose="03000502040302020204" pitchFamily="66" charset="0"/>
                </a:rPr>
                <a:t>Example</a:t>
              </a:r>
            </a:p>
          </p:txBody>
        </p:sp>
      </p:grpSp>
      <p:sp>
        <p:nvSpPr>
          <p:cNvPr id="2" name="Slide Number Placeholder 1">
            <a:extLst>
              <a:ext uri="{FF2B5EF4-FFF2-40B4-BE49-F238E27FC236}">
                <a16:creationId xmlns:a16="http://schemas.microsoft.com/office/drawing/2014/main" id="{CBD3E607-CD3B-439A-993E-372CA629D9D2}"/>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16</a:t>
            </a:fld>
            <a:endParaRPr lang="en-US" sz="1200" dirty="0"/>
          </a:p>
        </p:txBody>
      </p:sp>
    </p:spTree>
    <p:extLst>
      <p:ext uri="{BB962C8B-B14F-4D97-AF65-F5344CB8AC3E}">
        <p14:creationId xmlns:p14="http://schemas.microsoft.com/office/powerpoint/2010/main" val="3778788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C78B46A-66F3-557B-86BA-A68EED5D9D0D}"/>
              </a:ext>
            </a:extLst>
          </p:cNvPr>
          <p:cNvSpPr/>
          <p:nvPr/>
        </p:nvSpPr>
        <p:spPr>
          <a:xfrm>
            <a:off x="5310098" y="3197816"/>
            <a:ext cx="10648802" cy="166199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FFE0F339-0042-073E-CBDB-32962EAC53DD}"/>
              </a:ext>
            </a:extLst>
          </p:cNvPr>
          <p:cNvSpPr txBox="1"/>
          <p:nvPr/>
        </p:nvSpPr>
        <p:spPr>
          <a:xfrm>
            <a:off x="5978981" y="3629898"/>
            <a:ext cx="9144000" cy="954107"/>
          </a:xfrm>
          <a:prstGeom prst="rect">
            <a:avLst/>
          </a:prstGeom>
          <a:noFill/>
        </p:spPr>
        <p:txBody>
          <a:bodyPr wrap="square">
            <a:spAutoFit/>
          </a:bodyPr>
          <a:lstStyle/>
          <a:p>
            <a:pPr marR="0" lvl="1" algn="ctr" defTabSz="914400" rtl="0" eaLnBrk="1" fontAlgn="auto" latinLnBrk="0" hangingPunct="1">
              <a:lnSpc>
                <a:spcPct val="100000"/>
              </a:lnSpc>
              <a:spcBef>
                <a:spcPts val="0"/>
              </a:spcBef>
              <a:spcAft>
                <a:spcPts val="3000"/>
              </a:spcAft>
              <a:buClr>
                <a:srgbClr val="119C94"/>
              </a:buClr>
              <a:buSzTx/>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 </a:t>
            </a: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PAMI Excel Tool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computes all calculations (indicators, scores, priority index)</a:t>
            </a:r>
          </a:p>
        </p:txBody>
      </p:sp>
      <p:grpSp>
        <p:nvGrpSpPr>
          <p:cNvPr id="3" name="Group 2">
            <a:extLst>
              <a:ext uri="{FF2B5EF4-FFF2-40B4-BE49-F238E27FC236}">
                <a16:creationId xmlns:a16="http://schemas.microsoft.com/office/drawing/2014/main" id="{6A62CE18-62A0-CD26-CF49-D07CF6CB36FC}"/>
              </a:ext>
            </a:extLst>
          </p:cNvPr>
          <p:cNvGrpSpPr/>
          <p:nvPr/>
        </p:nvGrpSpPr>
        <p:grpSpPr>
          <a:xfrm>
            <a:off x="5706542" y="6141173"/>
            <a:ext cx="11455638" cy="1661993"/>
            <a:chOff x="5310098" y="6244949"/>
            <a:chExt cx="11455638" cy="1661993"/>
          </a:xfrm>
        </p:grpSpPr>
        <p:pic>
          <p:nvPicPr>
            <p:cNvPr id="12" name="Graphic 11" descr="Information with solid fill">
              <a:extLst>
                <a:ext uri="{FF2B5EF4-FFF2-40B4-BE49-F238E27FC236}">
                  <a16:creationId xmlns:a16="http://schemas.microsoft.com/office/drawing/2014/main" id="{18EB0500-34B4-1442-CB44-861017FBBB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10098" y="6972170"/>
              <a:ext cx="914400" cy="914400"/>
            </a:xfrm>
            <a:prstGeom prst="rect">
              <a:avLst/>
            </a:prstGeom>
          </p:spPr>
        </p:pic>
        <p:sp>
          <p:nvSpPr>
            <p:cNvPr id="13" name="TextBox 12">
              <a:extLst>
                <a:ext uri="{FF2B5EF4-FFF2-40B4-BE49-F238E27FC236}">
                  <a16:creationId xmlns:a16="http://schemas.microsoft.com/office/drawing/2014/main" id="{8477051F-5F5B-F2C7-448C-68FA317CD840}"/>
                </a:ext>
              </a:extLst>
            </p:cNvPr>
            <p:cNvSpPr txBox="1"/>
            <p:nvPr/>
          </p:nvSpPr>
          <p:spPr>
            <a:xfrm>
              <a:off x="6116934" y="6244949"/>
              <a:ext cx="10648802" cy="1661993"/>
            </a:xfrm>
            <a:prstGeom prst="rect">
              <a:avLst/>
            </a:prstGeom>
            <a:noFill/>
          </p:spPr>
          <p:txBody>
            <a:bodyPr wrap="square" rtlCol="0">
              <a:spAutoFit/>
            </a:bodyPr>
            <a:lstStyle/>
            <a:p>
              <a:pPr algn="ctr"/>
              <a:endParaRPr lang="en-US" dirty="0"/>
            </a:p>
            <a:p>
              <a:r>
                <a:rPr lang="en-US" sz="2800" dirty="0">
                  <a:latin typeface="ADLaM Display" panose="02010000000000000000" pitchFamily="2" charset="0"/>
                  <a:ea typeface="ADLaM Display" panose="02010000000000000000" pitchFamily="2" charset="0"/>
                  <a:cs typeface="ADLaM Display" panose="02010000000000000000" pitchFamily="2" charset="0"/>
                </a:rPr>
                <a:t>Learn about:</a:t>
              </a:r>
            </a:p>
            <a:p>
              <a:pPr marL="342900" indent="-342900">
                <a:buClr>
                  <a:srgbClr val="4DB1A9"/>
                </a:buClr>
                <a:buFont typeface="Arial" panose="020B0604020202020204" pitchFamily="34" charset="0"/>
                <a:buChar char="•"/>
              </a:pPr>
              <a:r>
                <a:rPr lang="en-US" sz="2800" dirty="0">
                  <a:latin typeface="ADLaM Display" panose="02010000000000000000" pitchFamily="2" charset="0"/>
                  <a:ea typeface="ADLaM Display" panose="02010000000000000000" pitchFamily="2" charset="0"/>
                  <a:cs typeface="ADLaM Display" panose="02010000000000000000" pitchFamily="2" charset="0"/>
                </a:rPr>
                <a:t>How to prepare the data in Module 2</a:t>
              </a:r>
            </a:p>
            <a:p>
              <a:pPr marL="342900" indent="-342900">
                <a:buClr>
                  <a:srgbClr val="4DB1A9"/>
                </a:buClr>
                <a:buFont typeface="Arial" panose="020B0604020202020204" pitchFamily="34" charset="0"/>
                <a:buChar char="•"/>
              </a:pPr>
              <a:r>
                <a:rPr lang="en-US" sz="2800" dirty="0">
                  <a:latin typeface="ADLaM Display" panose="02010000000000000000" pitchFamily="2" charset="0"/>
                  <a:ea typeface="ADLaM Display" panose="02010000000000000000" pitchFamily="2" charset="0"/>
                  <a:cs typeface="ADLaM Display" panose="02010000000000000000" pitchFamily="2" charset="0"/>
                </a:rPr>
                <a:t>How to use the PAMI Excel tool in Module 3</a:t>
              </a:r>
            </a:p>
          </p:txBody>
        </p:sp>
      </p:grpSp>
      <p:grpSp>
        <p:nvGrpSpPr>
          <p:cNvPr id="7" name="Group 4">
            <a:extLst>
              <a:ext uri="{FF2B5EF4-FFF2-40B4-BE49-F238E27FC236}">
                <a16:creationId xmlns:a16="http://schemas.microsoft.com/office/drawing/2014/main" id="{E0B74EB3-5F63-5AC9-8A42-76B473B78A3B}"/>
              </a:ext>
            </a:extLst>
          </p:cNvPr>
          <p:cNvGrpSpPr/>
          <p:nvPr/>
        </p:nvGrpSpPr>
        <p:grpSpPr>
          <a:xfrm>
            <a:off x="-457197" y="-2069585"/>
            <a:ext cx="9601197" cy="3452527"/>
            <a:chOff x="-21467" y="-47625"/>
            <a:chExt cx="1033752" cy="282691"/>
          </a:xfrm>
          <a:scene3d>
            <a:camera prst="orthographicFront">
              <a:rot lat="0" lon="0" rev="0"/>
            </a:camera>
            <a:lightRig rig="balanced" dir="t">
              <a:rot lat="0" lon="0" rev="8700000"/>
            </a:lightRig>
          </a:scene3d>
        </p:grpSpPr>
        <p:sp>
          <p:nvSpPr>
            <p:cNvPr id="9" name="Freeform 5">
              <a:extLst>
                <a:ext uri="{FF2B5EF4-FFF2-40B4-BE49-F238E27FC236}">
                  <a16:creationId xmlns:a16="http://schemas.microsoft.com/office/drawing/2014/main" id="{C5437DC9-AE39-395C-B0C7-DF4D66E5CA75}"/>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6">
              <a:extLst>
                <a:ext uri="{FF2B5EF4-FFF2-40B4-BE49-F238E27FC236}">
                  <a16:creationId xmlns:a16="http://schemas.microsoft.com/office/drawing/2014/main" id="{B36121DF-02D1-4966-2545-E4563AE9A645}"/>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03E3244F-6BF2-EE75-8452-EB5435F0019E}"/>
              </a:ext>
            </a:extLst>
          </p:cNvPr>
          <p:cNvSpPr txBox="1"/>
          <p:nvPr/>
        </p:nvSpPr>
        <p:spPr>
          <a:xfrm>
            <a:off x="914401" y="483367"/>
            <a:ext cx="958428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PAMI Excel </a:t>
            </a: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tool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15" name="Picture 14">
            <a:extLst>
              <a:ext uri="{FF2B5EF4-FFF2-40B4-BE49-F238E27FC236}">
                <a16:creationId xmlns:a16="http://schemas.microsoft.com/office/drawing/2014/main" id="{1C5A46B9-707F-DE47-F4A1-463B991C2E7C}"/>
              </a:ext>
            </a:extLst>
          </p:cNvPr>
          <p:cNvPicPr>
            <a:picLocks noChangeAspect="1"/>
          </p:cNvPicPr>
          <p:nvPr/>
        </p:nvPicPr>
        <p:blipFill>
          <a:blip r:embed="rId5"/>
          <a:stretch>
            <a:fillRect/>
          </a:stretch>
        </p:blipFill>
        <p:spPr>
          <a:xfrm>
            <a:off x="1146238" y="2664306"/>
            <a:ext cx="3238500" cy="2971800"/>
          </a:xfrm>
          <a:prstGeom prst="rect">
            <a:avLst/>
          </a:prstGeom>
        </p:spPr>
      </p:pic>
      <p:sp>
        <p:nvSpPr>
          <p:cNvPr id="2" name="Slide Number Placeholder 1">
            <a:extLst>
              <a:ext uri="{FF2B5EF4-FFF2-40B4-BE49-F238E27FC236}">
                <a16:creationId xmlns:a16="http://schemas.microsoft.com/office/drawing/2014/main" id="{50169228-7C32-2C79-3452-37C408976512}"/>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17</a:t>
            </a:fld>
            <a:endParaRPr lang="en-US" sz="1200"/>
          </a:p>
        </p:txBody>
      </p:sp>
    </p:spTree>
    <p:extLst>
      <p:ext uri="{BB962C8B-B14F-4D97-AF65-F5344CB8AC3E}">
        <p14:creationId xmlns:p14="http://schemas.microsoft.com/office/powerpoint/2010/main" val="59634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011677" y="-1968086"/>
            <a:ext cx="10758792" cy="3452527"/>
            <a:chOff x="-21467"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4401" y="483367"/>
            <a:ext cx="958428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Reliability</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of priority index</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98EB43D4-F496-B9BD-B2E6-D0F61490FA22}"/>
              </a:ext>
            </a:extLst>
          </p:cNvPr>
          <p:cNvSpPr txBox="1"/>
          <p:nvPr/>
        </p:nvSpPr>
        <p:spPr>
          <a:xfrm>
            <a:off x="1502080" y="2029982"/>
            <a:ext cx="14820900" cy="2293705"/>
          </a:xfrm>
          <a:prstGeom prst="rect">
            <a:avLst/>
          </a:prstGeom>
          <a:noFill/>
        </p:spPr>
        <p:txBody>
          <a:bodyPr wrap="square" lIns="91440" tIns="45720" rIns="91440" bIns="45720" anchor="t">
            <a:spAutoFit/>
          </a:bodyPr>
          <a:lstStyle/>
          <a:p>
            <a:pPr marL="457200" marR="0" lvl="0" indent="-457200" algn="l" defTabSz="457200" rtl="0" eaLnBrk="1" fontAlgn="auto" latinLnBrk="0" hangingPunct="1">
              <a:lnSpc>
                <a:spcPct val="130000"/>
              </a:lnSpc>
              <a:spcBef>
                <a:spcPts val="0"/>
              </a:spcBef>
              <a:spcAft>
                <a:spcPts val="0"/>
              </a:spcAft>
              <a:buClr>
                <a:srgbClr val="008080"/>
              </a:buClr>
              <a:buSzTx/>
              <a:buFontTx/>
              <a:buBlip>
                <a:blip r:embed="rId3"/>
              </a:buBlip>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In some geo units, the priority index may </a:t>
            </a:r>
            <a:r>
              <a:rPr kumimoji="0" lang="en-GB"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underestimate the cholera burden/risk</a:t>
            </a:r>
          </a:p>
          <a:p>
            <a:pPr marL="914400" lvl="1" indent="-457200" defTabSz="457200">
              <a:lnSpc>
                <a:spcPct val="130000"/>
              </a:lnSpc>
              <a:buClr>
                <a:srgbClr val="008080"/>
              </a:buClr>
              <a:buFont typeface="Arial" panose="020B0604020202020204" pitchFamily="34" charset="0"/>
              <a:buChar char="•"/>
              <a:defRPr/>
            </a:pPr>
            <a:r>
              <a:rPr lang="en-GB" sz="2800" dirty="0">
                <a:solidFill>
                  <a:prstClr val="black"/>
                </a:solidFill>
                <a:latin typeface="Atkinson Hyperlegible"/>
              </a:rPr>
              <a:t>For example:</a:t>
            </a:r>
          </a:p>
          <a:p>
            <a:pPr marL="1371600" lvl="2" indent="-457200" defTabSz="457200">
              <a:lnSpc>
                <a:spcPct val="130000"/>
              </a:lnSpc>
              <a:buClr>
                <a:srgbClr val="008080"/>
              </a:buClr>
              <a:buFont typeface="Courier New" panose="02070309020205020404" pitchFamily="49" charset="0"/>
              <a:buChar char="o"/>
              <a:defRPr/>
            </a:pPr>
            <a:r>
              <a:rPr lang="en-GB" sz="2800" dirty="0">
                <a:solidFill>
                  <a:prstClr val="black"/>
                </a:solidFill>
                <a:latin typeface="Atkinson Hyperlegible"/>
              </a:rPr>
              <a:t>G</a:t>
            </a:r>
            <a:r>
              <a:rPr lang="en-GB" sz="2800" dirty="0" err="1">
                <a:solidFill>
                  <a:prstClr val="black"/>
                </a:solidFill>
                <a:latin typeface="Atkinson Hyperlegible"/>
              </a:rPr>
              <a:t>eo</a:t>
            </a:r>
            <a:r>
              <a:rPr lang="en-GB" sz="2800" dirty="0">
                <a:solidFill>
                  <a:prstClr val="black"/>
                </a:solidFill>
                <a:latin typeface="Atkinson Hyperlegible"/>
              </a:rPr>
              <a:t> units with major underreporting</a:t>
            </a:r>
          </a:p>
          <a:p>
            <a:pPr marL="1371600" lvl="2" indent="-457200" defTabSz="457200">
              <a:lnSpc>
                <a:spcPct val="130000"/>
              </a:lnSpc>
              <a:buClr>
                <a:srgbClr val="008080"/>
              </a:buClr>
              <a:buFont typeface="Courier New" panose="02070309020205020404" pitchFamily="49" charset="0"/>
              <a:buChar char="o"/>
              <a:defRPr/>
            </a:pPr>
            <a:r>
              <a:rPr lang="en-GB" sz="2800" dirty="0">
                <a:solidFill>
                  <a:prstClr val="black"/>
                </a:solidFill>
                <a:latin typeface="Atkinson Hyperlegible"/>
              </a:rPr>
              <a:t>Geo units with recent OCV campaigns without WaSH improvements</a:t>
            </a:r>
          </a:p>
        </p:txBody>
      </p:sp>
      <p:grpSp>
        <p:nvGrpSpPr>
          <p:cNvPr id="9" name="Group 8">
            <a:extLst>
              <a:ext uri="{FF2B5EF4-FFF2-40B4-BE49-F238E27FC236}">
                <a16:creationId xmlns:a16="http://schemas.microsoft.com/office/drawing/2014/main" id="{DFF006E3-80C6-4085-5567-2DCA26316CFC}"/>
              </a:ext>
            </a:extLst>
          </p:cNvPr>
          <p:cNvGrpSpPr/>
          <p:nvPr/>
        </p:nvGrpSpPr>
        <p:grpSpPr>
          <a:xfrm>
            <a:off x="1964987" y="8310767"/>
            <a:ext cx="14512047" cy="1345042"/>
            <a:chOff x="1964987" y="8310767"/>
            <a:chExt cx="14512047" cy="1345042"/>
          </a:xfrm>
        </p:grpSpPr>
        <p:sp>
          <p:nvSpPr>
            <p:cNvPr id="7" name="Rectangle: Rounded Corners 6">
              <a:extLst>
                <a:ext uri="{FF2B5EF4-FFF2-40B4-BE49-F238E27FC236}">
                  <a16:creationId xmlns:a16="http://schemas.microsoft.com/office/drawing/2014/main" id="{130D64E7-2768-1AC2-9CB6-F870F815193A}"/>
                </a:ext>
              </a:extLst>
            </p:cNvPr>
            <p:cNvSpPr/>
            <p:nvPr/>
          </p:nvSpPr>
          <p:spPr>
            <a:xfrm>
              <a:off x="1964987" y="8310767"/>
              <a:ext cx="14512047" cy="1345042"/>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9BCC93BA-1FB1-85D0-6318-C64E86EF325D}"/>
                </a:ext>
              </a:extLst>
            </p:cNvPr>
            <p:cNvSpPr txBox="1"/>
            <p:nvPr/>
          </p:nvSpPr>
          <p:spPr>
            <a:xfrm>
              <a:off x="2917229" y="8506234"/>
              <a:ext cx="12607562" cy="954107"/>
            </a:xfrm>
            <a:prstGeom prst="rect">
              <a:avLst/>
            </a:prstGeom>
            <a:noFill/>
          </p:spPr>
          <p:txBody>
            <a:bodyPr wrap="square" rtlCol="0">
              <a:spAutoFit/>
            </a:bodyPr>
            <a:lstStyle/>
            <a:p>
              <a:pPr algn="ctr"/>
              <a:r>
                <a:rPr lang="en-GB" sz="2800" dirty="0">
                  <a:latin typeface="ADLaM Display" panose="02010000000000000000" pitchFamily="2" charset="0"/>
                  <a:ea typeface="ADLaM Display" panose="02010000000000000000" pitchFamily="2" charset="0"/>
                  <a:cs typeface="ADLaM Display" panose="02010000000000000000" pitchFamily="2" charset="0"/>
                </a:rPr>
                <a:t>If it is determined that the priority index may lack reliability in specific geo units,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it is advisable to assess their vulnerability to cholera</a:t>
              </a:r>
            </a:p>
          </p:txBody>
        </p:sp>
      </p:grpSp>
      <p:sp>
        <p:nvSpPr>
          <p:cNvPr id="15" name="TextBox 14">
            <a:extLst>
              <a:ext uri="{FF2B5EF4-FFF2-40B4-BE49-F238E27FC236}">
                <a16:creationId xmlns:a16="http://schemas.microsoft.com/office/drawing/2014/main" id="{AA8AEF73-CD1B-16F3-1986-5BA7DB4DE8B7}"/>
              </a:ext>
            </a:extLst>
          </p:cNvPr>
          <p:cNvSpPr txBox="1"/>
          <p:nvPr/>
        </p:nvSpPr>
        <p:spPr>
          <a:xfrm>
            <a:off x="1502080" y="5056792"/>
            <a:ext cx="14974954" cy="2708434"/>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1200"/>
              </a:spcBef>
              <a:spcAft>
                <a:spcPts val="600"/>
              </a:spcAft>
              <a:buClr>
                <a:srgbClr val="008080"/>
              </a:buClr>
              <a:buSzTx/>
              <a:buFontTx/>
              <a:buBlip>
                <a:blip r:embed="rId3"/>
              </a:buBlip>
              <a:tabLst/>
              <a:defRPr/>
            </a:pPr>
            <a:r>
              <a:rPr lang="en-GB" sz="2800" dirty="0">
                <a:solidFill>
                  <a:prstClr val="black"/>
                </a:solidFill>
                <a:latin typeface="Atkinson Hyperlegible"/>
              </a:rPr>
              <a:t>Specific geo units where the </a:t>
            </a: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priority index is likely to be less reliable </a:t>
            </a:r>
            <a:r>
              <a:rPr lang="fr-FR" sz="2800" dirty="0">
                <a:solidFill>
                  <a:prstClr val="black"/>
                </a:solidFill>
                <a:latin typeface="Atkinson Hyperlegible"/>
              </a:rPr>
              <a:t>are </a:t>
            </a:r>
            <a:r>
              <a:rPr lang="en-GB" sz="2800" dirty="0">
                <a:solidFill>
                  <a:prstClr val="black"/>
                </a:solidFill>
                <a:latin typeface="Atkinson Hyperlegible"/>
              </a:rPr>
              <a:t>identified</a:t>
            </a:r>
          </a:p>
          <a:p>
            <a:pPr marL="914400" lvl="1" indent="-457200" defTabSz="457200">
              <a:spcBef>
                <a:spcPts val="600"/>
              </a:spcBef>
              <a:spcAft>
                <a:spcPts val="1200"/>
              </a:spcAft>
              <a:buClr>
                <a:srgbClr val="008080"/>
              </a:buClr>
              <a:buFont typeface="Arial" panose="020B0604020202020204" pitchFamily="34" charset="0"/>
              <a:buChar char="•"/>
              <a:defRPr/>
            </a:pPr>
            <a:r>
              <a:rPr lang="en-GB" sz="2800" dirty="0">
                <a:solidFill>
                  <a:prstClr val="black"/>
                </a:solidFill>
                <a:latin typeface="Atkinson Hyperlegible"/>
              </a:rPr>
              <a:t>For example with:</a:t>
            </a:r>
          </a:p>
          <a:p>
            <a:pPr marL="1371600" marR="0" lvl="2" indent="-457200" algn="l" defTabSz="457200" rtl="0" eaLnBrk="1" fontAlgn="auto" latinLnBrk="0" hangingPunct="1">
              <a:lnSpc>
                <a:spcPct val="100000"/>
              </a:lnSpc>
              <a:spcBef>
                <a:spcPts val="0"/>
              </a:spcBef>
              <a:spcAft>
                <a:spcPts val="600"/>
              </a:spcAft>
              <a:buClr>
                <a:srgbClr val="008080"/>
              </a:buClr>
              <a:buSzTx/>
              <a:buFont typeface="Courier New" panose="02070309020205020404" pitchFamily="49" charset="0"/>
              <a:buChar char="o"/>
              <a:tabLst/>
              <a:defRPr/>
            </a:pPr>
            <a:r>
              <a:rPr lang="en-GB" sz="2800" dirty="0">
                <a:solidFill>
                  <a:prstClr val="black"/>
                </a:solidFill>
                <a:latin typeface="Atkinson Hyperlegible"/>
              </a:rPr>
              <a:t>Surveillance performance indicators</a:t>
            </a:r>
          </a:p>
          <a:p>
            <a:pPr marL="1371600" marR="0" lvl="2" indent="-457200" algn="l" defTabSz="457200" rtl="0" eaLnBrk="1" fontAlgn="auto" latinLnBrk="0" hangingPunct="1">
              <a:lnSpc>
                <a:spcPct val="100000"/>
              </a:lnSpc>
              <a:spcBef>
                <a:spcPts val="0"/>
              </a:spcBef>
              <a:spcAft>
                <a:spcPts val="600"/>
              </a:spcAft>
              <a:buClr>
                <a:srgbClr val="008080"/>
              </a:buClr>
              <a:buSzTx/>
              <a:buFont typeface="Courier New" panose="02070309020205020404" pitchFamily="49" charset="0"/>
              <a:buChar char="o"/>
              <a:tabLst/>
              <a:defRPr/>
            </a:pPr>
            <a:r>
              <a:rPr lang="en-GB" sz="2800" dirty="0">
                <a:solidFill>
                  <a:prstClr val="black"/>
                </a:solidFill>
                <a:latin typeface="Atkinson Hyperlegible"/>
              </a:rPr>
              <a:t>Records on OCV campaigns</a:t>
            </a:r>
          </a:p>
          <a:p>
            <a:pPr marL="1371600" marR="0" lvl="2" indent="-457200" algn="l" defTabSz="457200" rtl="0" eaLnBrk="1" fontAlgn="auto" latinLnBrk="0" hangingPunct="1">
              <a:lnSpc>
                <a:spcPct val="100000"/>
              </a:lnSpc>
              <a:spcBef>
                <a:spcPts val="0"/>
              </a:spcBef>
              <a:spcAft>
                <a:spcPts val="600"/>
              </a:spcAft>
              <a:buClr>
                <a:srgbClr val="008080"/>
              </a:buClr>
              <a:buSzTx/>
              <a:buFont typeface="Courier New" panose="02070309020205020404" pitchFamily="49" charset="0"/>
              <a:buChar char="o"/>
              <a:tabLst/>
              <a:defRPr/>
            </a:pPr>
            <a:r>
              <a:rPr lang="en-GB" sz="2800" dirty="0">
                <a:solidFill>
                  <a:prstClr val="black"/>
                </a:solidFill>
                <a:latin typeface="Atkinson Hyperlegible"/>
              </a:rPr>
              <a:t>WaSH level</a:t>
            </a:r>
          </a:p>
        </p:txBody>
      </p:sp>
      <p:sp>
        <p:nvSpPr>
          <p:cNvPr id="2" name="Slide Number Placeholder 1">
            <a:extLst>
              <a:ext uri="{FF2B5EF4-FFF2-40B4-BE49-F238E27FC236}">
                <a16:creationId xmlns:a16="http://schemas.microsoft.com/office/drawing/2014/main" id="{FE2811F1-94E2-E9A2-C3ED-1D8F56E9517C}"/>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18</a:t>
            </a:fld>
            <a:endParaRPr lang="en-US" sz="1200" dirty="0"/>
          </a:p>
        </p:txBody>
      </p:sp>
    </p:spTree>
    <p:extLst>
      <p:ext uri="{BB962C8B-B14F-4D97-AF65-F5344CB8AC3E}">
        <p14:creationId xmlns:p14="http://schemas.microsoft.com/office/powerpoint/2010/main" val="1921839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225685" y="-1961097"/>
            <a:ext cx="11011710" cy="3452527"/>
            <a:chOff x="-21467"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44628" y="425001"/>
            <a:ext cx="1154378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Assessment</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of vulnerability</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98EB43D4-F496-B9BD-B2E6-D0F61490FA22}"/>
              </a:ext>
            </a:extLst>
          </p:cNvPr>
          <p:cNvSpPr txBox="1"/>
          <p:nvPr/>
        </p:nvSpPr>
        <p:spPr>
          <a:xfrm>
            <a:off x="2195154" y="3295880"/>
            <a:ext cx="13897692" cy="2046714"/>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600"/>
              </a:spcAft>
              <a:buClr>
                <a:srgbClr val="008080"/>
              </a:buClr>
              <a:buSzTx/>
              <a:buFontTx/>
              <a:buBlip>
                <a:blip r:embed="rId3"/>
              </a:buBlip>
              <a:tabLst/>
              <a:defRPr/>
            </a:pPr>
            <a:r>
              <a:rPr lang="en-GB" sz="2800" dirty="0">
                <a:solidFill>
                  <a:srgbClr val="009999"/>
                </a:solidFill>
                <a:latin typeface="Atkinson Hyperlegible Bold" panose="020B0604020202020204" charset="0"/>
              </a:rPr>
              <a:t>Vulnerability factors </a:t>
            </a:r>
            <a:r>
              <a:rPr lang="en-GB" sz="2800" dirty="0">
                <a:solidFill>
                  <a:srgbClr val="414142"/>
                </a:solidFill>
                <a:latin typeface="Atkinson Hyperlegible"/>
              </a:rPr>
              <a:t>associated with an </a:t>
            </a:r>
            <a:r>
              <a:rPr lang="en-GB" sz="2800" dirty="0">
                <a:solidFill>
                  <a:srgbClr val="414142"/>
                </a:solidFill>
                <a:latin typeface="Atkinson Hyperlegible Bold" panose="020B0604020202020204" charset="0"/>
              </a:rPr>
              <a:t>increased cholera risk </a:t>
            </a:r>
          </a:p>
          <a:p>
            <a:pPr marL="457200" marR="0" lvl="0" indent="-457200" algn="l" defTabSz="457200" rtl="0" eaLnBrk="1" fontAlgn="auto" latinLnBrk="0" hangingPunct="1">
              <a:lnSpc>
                <a:spcPct val="100000"/>
              </a:lnSpc>
              <a:spcBef>
                <a:spcPts val="0"/>
              </a:spcBef>
              <a:spcAft>
                <a:spcPts val="600"/>
              </a:spcAft>
              <a:buClr>
                <a:srgbClr val="008080"/>
              </a:buClr>
              <a:buSzTx/>
              <a:buFont typeface="Arial" panose="020B0604020202020204" pitchFamily="34" charset="0"/>
              <a:buChar char="•"/>
              <a:tabLst/>
              <a:defRPr/>
            </a:pPr>
            <a:r>
              <a:rPr lang="en-GB" sz="2800" dirty="0">
                <a:solidFill>
                  <a:srgbClr val="414142"/>
                </a:solidFill>
                <a:latin typeface="Atkinson Hyperlegible"/>
              </a:rPr>
              <a:t>For example:</a:t>
            </a:r>
          </a:p>
          <a:p>
            <a:pPr marL="1371600" lvl="2" indent="-457200" defTabSz="457200">
              <a:spcAft>
                <a:spcPts val="600"/>
              </a:spcAft>
              <a:buClr>
                <a:srgbClr val="008080"/>
              </a:buClr>
              <a:buFont typeface="Courier New" panose="02070309020205020404" pitchFamily="49" charset="0"/>
              <a:buChar char="o"/>
              <a:defRPr/>
            </a:pPr>
            <a:r>
              <a:rPr lang="en-GB" sz="2800" dirty="0">
                <a:solidFill>
                  <a:srgbClr val="414142"/>
                </a:solidFill>
                <a:latin typeface="Atkinson Hyperlegible"/>
              </a:rPr>
              <a:t>Literature review, expert consultations</a:t>
            </a:r>
          </a:p>
          <a:p>
            <a:pPr marL="1371600" lvl="2" indent="-457200" defTabSz="457200">
              <a:spcAft>
                <a:spcPts val="600"/>
              </a:spcAft>
              <a:buClr>
                <a:srgbClr val="008080"/>
              </a:buClr>
              <a:buFont typeface="Courier New" panose="02070309020205020404" pitchFamily="49" charset="0"/>
              <a:buChar char="o"/>
              <a:defRPr/>
            </a:pPr>
            <a:r>
              <a:rPr lang="en-GB" sz="2800" dirty="0">
                <a:solidFill>
                  <a:srgbClr val="414142"/>
                </a:solidFill>
                <a:latin typeface="Atkinson Hyperlegible"/>
              </a:rPr>
              <a:t>GTFCC indicative list of generic vulnerability factors</a:t>
            </a:r>
          </a:p>
        </p:txBody>
      </p:sp>
      <p:sp>
        <p:nvSpPr>
          <p:cNvPr id="7" name="TextBox 6">
            <a:extLst>
              <a:ext uri="{FF2B5EF4-FFF2-40B4-BE49-F238E27FC236}">
                <a16:creationId xmlns:a16="http://schemas.microsoft.com/office/drawing/2014/main" id="{6016829B-A2F8-6B69-5235-85F00D2D39C7}"/>
              </a:ext>
            </a:extLst>
          </p:cNvPr>
          <p:cNvSpPr txBox="1"/>
          <p:nvPr/>
        </p:nvSpPr>
        <p:spPr>
          <a:xfrm>
            <a:off x="2195154" y="6580334"/>
            <a:ext cx="13422144" cy="1031051"/>
          </a:xfrm>
          <a:prstGeom prst="rect">
            <a:avLst/>
          </a:prstGeom>
          <a:noFill/>
        </p:spPr>
        <p:txBody>
          <a:bodyPr wrap="square">
            <a:spAutoFit/>
          </a:bodyPr>
          <a:lstStyle/>
          <a:p>
            <a:pPr marL="457200" lvl="0" indent="-457200" defTabSz="457200">
              <a:spcAft>
                <a:spcPts val="600"/>
              </a:spcAft>
              <a:buClr>
                <a:srgbClr val="008080"/>
              </a:buClr>
              <a:buBlip>
                <a:blip r:embed="rId3"/>
              </a:buBlip>
              <a:defRPr/>
            </a:pPr>
            <a:r>
              <a:rPr lang="en-GB" sz="2800" dirty="0">
                <a:solidFill>
                  <a:srgbClr val="009999"/>
                </a:solidFill>
                <a:latin typeface="Atkinson Hyperlegible Bold" panose="020B0604020202020204" charset="0"/>
              </a:rPr>
              <a:t>Recent and reliable data sources </a:t>
            </a:r>
          </a:p>
          <a:p>
            <a:pPr marL="457200" indent="-457200" defTabSz="457200">
              <a:spcAft>
                <a:spcPts val="600"/>
              </a:spcAft>
              <a:buClr>
                <a:srgbClr val="008080"/>
              </a:buClr>
              <a:buFont typeface="Arial" panose="020B0604020202020204" pitchFamily="34" charset="0"/>
              <a:buChar char="•"/>
              <a:defRPr/>
            </a:pPr>
            <a:r>
              <a:rPr lang="en-GB" sz="2800" dirty="0">
                <a:solidFill>
                  <a:srgbClr val="414142"/>
                </a:solidFill>
                <a:latin typeface="Atkinson Hyperlegible"/>
              </a:rPr>
              <a:t>To assess the </a:t>
            </a:r>
            <a:r>
              <a:rPr lang="en-GB" sz="2800" dirty="0">
                <a:solidFill>
                  <a:srgbClr val="414142"/>
                </a:solidFill>
                <a:latin typeface="Atkinson Hyperlegible Bold" panose="020B0604020202020204" charset="0"/>
              </a:rPr>
              <a:t>presence/absence </a:t>
            </a:r>
            <a:r>
              <a:rPr lang="en-GB" sz="2800" dirty="0">
                <a:solidFill>
                  <a:srgbClr val="414142"/>
                </a:solidFill>
                <a:latin typeface="Atkinson Hyperlegible"/>
              </a:rPr>
              <a:t>of each vulnerability factor</a:t>
            </a:r>
          </a:p>
        </p:txBody>
      </p:sp>
      <p:sp>
        <p:nvSpPr>
          <p:cNvPr id="8" name="Slide Number Placeholder 7">
            <a:extLst>
              <a:ext uri="{FF2B5EF4-FFF2-40B4-BE49-F238E27FC236}">
                <a16:creationId xmlns:a16="http://schemas.microsoft.com/office/drawing/2014/main" id="{8FEE252F-6866-1EB0-7F37-9B77D56A8C6D}"/>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19</a:t>
            </a:fld>
            <a:endParaRPr lang="en-US" sz="1200"/>
          </a:p>
        </p:txBody>
      </p:sp>
    </p:spTree>
    <p:extLst>
      <p:ext uri="{BB962C8B-B14F-4D97-AF65-F5344CB8AC3E}">
        <p14:creationId xmlns:p14="http://schemas.microsoft.com/office/powerpoint/2010/main" val="951146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looking at a computer&#10;&#10;Description automatically generated">
            <a:extLst>
              <a:ext uri="{FF2B5EF4-FFF2-40B4-BE49-F238E27FC236}">
                <a16:creationId xmlns:a16="http://schemas.microsoft.com/office/drawing/2014/main" id="{DFD5323B-0A59-4398-BE28-EDF96803F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0"/>
            <a:ext cx="18516600" cy="10287000"/>
          </a:xfrm>
          <a:prstGeom prst="rect">
            <a:avLst/>
          </a:prstGeom>
        </p:spPr>
      </p:pic>
    </p:spTree>
    <p:extLst>
      <p:ext uri="{BB962C8B-B14F-4D97-AF65-F5344CB8AC3E}">
        <p14:creationId xmlns:p14="http://schemas.microsoft.com/office/powerpoint/2010/main" val="674776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round a round table&#10;&#10;Description automatically generated">
            <a:extLst>
              <a:ext uri="{FF2B5EF4-FFF2-40B4-BE49-F238E27FC236}">
                <a16:creationId xmlns:a16="http://schemas.microsoft.com/office/drawing/2014/main" id="{440446CD-795E-3120-562D-600202100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47" y="0"/>
            <a:ext cx="18496547" cy="10287000"/>
          </a:xfrm>
          <a:prstGeom prst="rect">
            <a:avLst/>
          </a:prstGeom>
        </p:spPr>
      </p:pic>
      <p:sp>
        <p:nvSpPr>
          <p:cNvPr id="4" name="TextBox 3">
            <a:extLst>
              <a:ext uri="{FF2B5EF4-FFF2-40B4-BE49-F238E27FC236}">
                <a16:creationId xmlns:a16="http://schemas.microsoft.com/office/drawing/2014/main" id="{E35DCF62-5570-DBAB-CF22-97DA77A065CF}"/>
              </a:ext>
            </a:extLst>
          </p:cNvPr>
          <p:cNvSpPr txBox="1"/>
          <p:nvPr/>
        </p:nvSpPr>
        <p:spPr>
          <a:xfrm>
            <a:off x="15764932" y="9942634"/>
            <a:ext cx="2523067" cy="344366"/>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adapted from: </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WHO</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8" name="Rectangle: Diagonal Corners Rounded 7">
            <a:extLst>
              <a:ext uri="{FF2B5EF4-FFF2-40B4-BE49-F238E27FC236}">
                <a16:creationId xmlns:a16="http://schemas.microsoft.com/office/drawing/2014/main" id="{DC4E56BE-1644-0EB4-353E-3E9FB8414CEC}"/>
              </a:ext>
            </a:extLst>
          </p:cNvPr>
          <p:cNvSpPr/>
          <p:nvPr/>
        </p:nvSpPr>
        <p:spPr>
          <a:xfrm>
            <a:off x="0" y="3869177"/>
            <a:ext cx="6768403" cy="254864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err="1">
                <a:solidFill>
                  <a:prstClr val="white"/>
                </a:solidFill>
                <a:latin typeface="Cavolini" panose="03000502040302020204" pitchFamily="66" charset="0"/>
                <a:ea typeface="ADLaM Display" panose="02010000000000000000" pitchFamily="2" charset="0"/>
                <a:cs typeface="Cavolini" panose="03000502040302020204" pitchFamily="66" charset="0"/>
              </a:rPr>
              <a:t>Decision-making</a:t>
            </a:r>
            <a:r>
              <a:rPr lang="fr-FR" sz="4800" b="1" dirty="0">
                <a:solidFill>
                  <a:prstClr val="white"/>
                </a:solidFill>
                <a:latin typeface="Cavolini" panose="03000502040302020204" pitchFamily="66" charset="0"/>
                <a:ea typeface="ADLaM Display" panose="02010000000000000000" pitchFamily="2" charset="0"/>
                <a:cs typeface="Cavolini" panose="03000502040302020204" pitchFamily="66" charset="0"/>
              </a:rPr>
              <a:t> phase</a:t>
            </a:r>
          </a:p>
          <a:p>
            <a:pPr algn="ctr" defTabSz="1371669">
              <a:defRPr/>
            </a:pPr>
            <a:r>
              <a:rPr lang="fr-FR" sz="4000" b="1" dirty="0">
                <a:solidFill>
                  <a:prstClr val="white"/>
                </a:solidFill>
                <a:latin typeface="Cavolini" panose="03000502040302020204" pitchFamily="66" charset="0"/>
                <a:ea typeface="ADLaM Display" panose="02010000000000000000" pitchFamily="2" charset="0"/>
                <a:cs typeface="Cavolini" panose="03000502040302020204" pitchFamily="66" charset="0"/>
              </a:rPr>
              <a:t>Building consensus</a:t>
            </a:r>
          </a:p>
        </p:txBody>
      </p:sp>
    </p:spTree>
    <p:extLst>
      <p:ext uri="{BB962C8B-B14F-4D97-AF65-F5344CB8AC3E}">
        <p14:creationId xmlns:p14="http://schemas.microsoft.com/office/powerpoint/2010/main" val="1863460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EF9CAD0-D8E7-1AD4-804F-16FE2DF098F2}"/>
              </a:ext>
            </a:extLst>
          </p:cNvPr>
          <p:cNvSpPr/>
          <p:nvPr/>
        </p:nvSpPr>
        <p:spPr>
          <a:xfrm>
            <a:off x="2955471" y="2552700"/>
            <a:ext cx="12377058" cy="14478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484295" y="-1735816"/>
            <a:ext cx="9628295" cy="316345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70439" y="462927"/>
            <a:ext cx="9155418"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Stakeholder validation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7EE15FB7-382A-DD96-68D0-0F4559152B1F}"/>
              </a:ext>
            </a:extLst>
          </p:cNvPr>
          <p:cNvSpPr txBox="1"/>
          <p:nvPr/>
        </p:nvSpPr>
        <p:spPr>
          <a:xfrm>
            <a:off x="3599233" y="2819397"/>
            <a:ext cx="11733295" cy="954107"/>
          </a:xfrm>
          <a:prstGeom prst="rect">
            <a:avLst/>
          </a:prstGeom>
          <a:noFill/>
        </p:spPr>
        <p:txBody>
          <a:bodyPr wrap="square">
            <a:spAutoFit/>
          </a:bodyPr>
          <a:lstStyle/>
          <a:p>
            <a:pPr marL="0" marR="0" lvl="1" algn="ctr" defTabSz="914400" rtl="0" eaLnBrk="1" fontAlgn="auto" latinLnBrk="0" hangingPunct="1">
              <a:lnSpc>
                <a:spcPct val="100000"/>
              </a:lnSpc>
              <a:spcBef>
                <a:spcPts val="0"/>
              </a:spcBef>
              <a:spcAft>
                <a:spcPts val="3000"/>
              </a:spcAft>
              <a:buClr>
                <a:srgbClr val="119C94"/>
              </a:buClr>
              <a:buSzTx/>
              <a:tabLst/>
              <a:defRPr/>
            </a:pPr>
            <a:r>
              <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The list of PAMIs is identified by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consensus among multiple stakeholders using the priority index </a:t>
            </a:r>
            <a:r>
              <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for decision-making</a:t>
            </a:r>
            <a:endParaRPr kumimoji="0" lang="en-GB" sz="280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9" name="TextBox 8">
            <a:extLst>
              <a:ext uri="{FF2B5EF4-FFF2-40B4-BE49-F238E27FC236}">
                <a16:creationId xmlns:a16="http://schemas.microsoft.com/office/drawing/2014/main" id="{749E673E-1274-AD4C-D69E-B6ECC12AC4DB}"/>
              </a:ext>
            </a:extLst>
          </p:cNvPr>
          <p:cNvSpPr txBox="1"/>
          <p:nvPr/>
        </p:nvSpPr>
        <p:spPr>
          <a:xfrm>
            <a:off x="4381500" y="4760794"/>
            <a:ext cx="9525000" cy="2124428"/>
          </a:xfrm>
          <a:prstGeom prst="rect">
            <a:avLst/>
          </a:prstGeom>
          <a:noFill/>
        </p:spPr>
        <p:txBody>
          <a:bodyPr wrap="square">
            <a:spAutoFit/>
          </a:bodyPr>
          <a:lstStyle/>
          <a:p>
            <a:pPr marL="457200" indent="-457200">
              <a:lnSpc>
                <a:spcPct val="150000"/>
              </a:lnSpc>
              <a:spcBef>
                <a:spcPts val="0"/>
              </a:spcBef>
              <a:spcAft>
                <a:spcPts val="600"/>
              </a:spcAft>
              <a:buBlip>
                <a:blip r:embed="rId3"/>
              </a:buBlip>
            </a:pPr>
            <a:r>
              <a:rPr lang="en-US" sz="2800" b="1" dirty="0">
                <a:solidFill>
                  <a:srgbClr val="009999"/>
                </a:solidFill>
                <a:latin typeface="Atkinson Hyperlegible Bold" panose="020B0604020202020204" charset="0"/>
              </a:rPr>
              <a:t>To determine the list of PAMIs, stakeholders:</a:t>
            </a:r>
            <a:endParaRPr lang="en-US" sz="2800" b="1" dirty="0">
              <a:latin typeface="Atkinson Hyperlegible"/>
            </a:endParaRPr>
          </a:p>
          <a:p>
            <a:pPr marL="1097280" lvl="3" defTabSz="457200">
              <a:lnSpc>
                <a:spcPct val="150000"/>
              </a:lnSpc>
              <a:spcBef>
                <a:spcPts val="0"/>
              </a:spcBef>
              <a:spcAft>
                <a:spcPts val="600"/>
              </a:spcAft>
              <a:buClr>
                <a:srgbClr val="008080"/>
              </a:buClr>
              <a:defRPr/>
            </a:pPr>
            <a:r>
              <a:rPr lang="en-US" sz="2800" dirty="0">
                <a:latin typeface="Atkinson Hyperlegible"/>
              </a:rPr>
              <a:t>Agree on a </a:t>
            </a:r>
            <a:r>
              <a:rPr lang="en-US" sz="2800" b="1" dirty="0">
                <a:solidFill>
                  <a:srgbClr val="009999"/>
                </a:solidFill>
                <a:latin typeface="Atkinson Hyperlegible Bold" panose="020B0604020202020204" charset="0"/>
              </a:rPr>
              <a:t>priority index threshold</a:t>
            </a:r>
          </a:p>
          <a:p>
            <a:pPr marL="1097280" lvl="3" defTabSz="457200">
              <a:lnSpc>
                <a:spcPct val="150000"/>
              </a:lnSpc>
              <a:spcBef>
                <a:spcPts val="0"/>
              </a:spcBef>
              <a:spcAft>
                <a:spcPts val="1200"/>
              </a:spcAft>
              <a:buClr>
                <a:srgbClr val="008080"/>
              </a:buClr>
              <a:defRPr/>
            </a:pPr>
            <a:r>
              <a:rPr lang="en-US" sz="2800" dirty="0">
                <a:latin typeface="Atkinson Hyperlegible"/>
              </a:rPr>
              <a:t>Agree on any additional PAMIs </a:t>
            </a:r>
            <a:r>
              <a:rPr lang="en-US" sz="2800" i="1" dirty="0">
                <a:latin typeface="Atkinson Hyperlegible"/>
              </a:rPr>
              <a:t>(this is optional)</a:t>
            </a:r>
          </a:p>
        </p:txBody>
      </p:sp>
      <p:grpSp>
        <p:nvGrpSpPr>
          <p:cNvPr id="7" name="Group 6">
            <a:extLst>
              <a:ext uri="{FF2B5EF4-FFF2-40B4-BE49-F238E27FC236}">
                <a16:creationId xmlns:a16="http://schemas.microsoft.com/office/drawing/2014/main" id="{E06AC8E2-D00F-1F83-0690-DF91B82FBD51}"/>
              </a:ext>
            </a:extLst>
          </p:cNvPr>
          <p:cNvGrpSpPr/>
          <p:nvPr/>
        </p:nvGrpSpPr>
        <p:grpSpPr>
          <a:xfrm>
            <a:off x="4922195" y="7645516"/>
            <a:ext cx="9536491" cy="1250156"/>
            <a:chOff x="4044042" y="7503356"/>
            <a:chExt cx="9536491" cy="1250156"/>
          </a:xfrm>
        </p:grpSpPr>
        <p:pic>
          <p:nvPicPr>
            <p:cNvPr id="12" name="Graphic 11" descr="Information with solid fill">
              <a:extLst>
                <a:ext uri="{FF2B5EF4-FFF2-40B4-BE49-F238E27FC236}">
                  <a16:creationId xmlns:a16="http://schemas.microsoft.com/office/drawing/2014/main" id="{BE9A085F-C673-D20D-177C-8280723028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44042" y="7839112"/>
              <a:ext cx="914400" cy="914400"/>
            </a:xfrm>
            <a:prstGeom prst="rect">
              <a:avLst/>
            </a:prstGeom>
          </p:spPr>
        </p:pic>
        <p:sp>
          <p:nvSpPr>
            <p:cNvPr id="13" name="TextBox 12">
              <a:extLst>
                <a:ext uri="{FF2B5EF4-FFF2-40B4-BE49-F238E27FC236}">
                  <a16:creationId xmlns:a16="http://schemas.microsoft.com/office/drawing/2014/main" id="{494EB539-98AE-5791-2DF2-F81445143E38}"/>
                </a:ext>
              </a:extLst>
            </p:cNvPr>
            <p:cNvSpPr txBox="1"/>
            <p:nvPr/>
          </p:nvSpPr>
          <p:spPr>
            <a:xfrm>
              <a:off x="4939392" y="7503356"/>
              <a:ext cx="8641141" cy="1231106"/>
            </a:xfrm>
            <a:prstGeom prst="rect">
              <a:avLst/>
            </a:prstGeom>
            <a:noFill/>
          </p:spPr>
          <p:txBody>
            <a:bodyPr wrap="square" rtlCol="0">
              <a:spAutoFit/>
            </a:bodyPr>
            <a:lstStyle/>
            <a:p>
              <a:pPr algn="ctr"/>
              <a:endParaRPr lang="en-US" dirty="0"/>
            </a:p>
            <a:p>
              <a:r>
                <a:rPr lang="en-US" sz="2400" dirty="0">
                  <a:latin typeface="ADLaM Display" panose="02010000000000000000" pitchFamily="2" charset="0"/>
                  <a:ea typeface="ADLaM Display" panose="02010000000000000000" pitchFamily="2" charset="0"/>
                  <a:cs typeface="ADLaM Display" panose="02010000000000000000" pitchFamily="2" charset="0"/>
                </a:rPr>
                <a:t> </a:t>
              </a:r>
              <a:r>
                <a:rPr lang="en-US" sz="2800" dirty="0">
                  <a:latin typeface="ADLaM Display" panose="02010000000000000000" pitchFamily="2" charset="0"/>
                  <a:ea typeface="ADLaM Display" panose="02010000000000000000" pitchFamily="2" charset="0"/>
                  <a:cs typeface="ADLaM Display" panose="02010000000000000000" pitchFamily="2" charset="0"/>
                </a:rPr>
                <a:t>Learn about how to organize and facilitate a PAMI stakeholder validation in Module 4</a:t>
              </a:r>
            </a:p>
          </p:txBody>
        </p:sp>
      </p:grpSp>
      <p:sp>
        <p:nvSpPr>
          <p:cNvPr id="10" name="Rectangle 9">
            <a:extLst>
              <a:ext uri="{FF2B5EF4-FFF2-40B4-BE49-F238E27FC236}">
                <a16:creationId xmlns:a16="http://schemas.microsoft.com/office/drawing/2014/main" id="{859F3CBA-D687-F0A6-472C-7BB83EF8DA09}"/>
              </a:ext>
            </a:extLst>
          </p:cNvPr>
          <p:cNvSpPr/>
          <p:nvPr/>
        </p:nvSpPr>
        <p:spPr>
          <a:xfrm>
            <a:off x="4572000" y="5642043"/>
            <a:ext cx="700391" cy="1243179"/>
          </a:xfrm>
          <a:prstGeom prst="rect">
            <a:avLst/>
          </a:prstGeom>
          <a:solidFill>
            <a:srgbClr val="4DB1A9"/>
          </a:solidFill>
          <a:ln>
            <a:solidFill>
              <a:srgbClr val="4CAFA7"/>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8B2D3575-A678-46B7-3CFC-48524C3C357B}"/>
              </a:ext>
            </a:extLst>
          </p:cNvPr>
          <p:cNvSpPr>
            <a:spLocks noGrp="1"/>
          </p:cNvSpPr>
          <p:nvPr>
            <p:ph type="sldNum" sz="quarter" idx="7"/>
          </p:nvPr>
        </p:nvSpPr>
        <p:spPr>
          <a:xfrm>
            <a:off x="13229408" y="9544583"/>
            <a:ext cx="4206240" cy="184666"/>
          </a:xfrm>
        </p:spPr>
        <p:txBody>
          <a:bodyPr/>
          <a:lstStyle/>
          <a:p>
            <a:fld id="{B6F15528-21DE-4FAA-801E-634DDDAF4B2B}" type="slidenum">
              <a:rPr lang="en-US" sz="1200" smtClean="0"/>
              <a:t>21</a:t>
            </a:fld>
            <a:endParaRPr lang="en-US" sz="1200"/>
          </a:p>
        </p:txBody>
      </p:sp>
    </p:spTree>
    <p:extLst>
      <p:ext uri="{BB962C8B-B14F-4D97-AF65-F5344CB8AC3E}">
        <p14:creationId xmlns:p14="http://schemas.microsoft.com/office/powerpoint/2010/main" val="3821333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75489" y="-1943100"/>
            <a:ext cx="10019490" cy="3343883"/>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46933" y="411562"/>
            <a:ext cx="9155418"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Priority index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threshold</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CB80E82A-448A-A45B-AE87-F16D7F7CFFDB}"/>
              </a:ext>
            </a:extLst>
          </p:cNvPr>
          <p:cNvSpPr txBox="1"/>
          <p:nvPr/>
        </p:nvSpPr>
        <p:spPr>
          <a:xfrm>
            <a:off x="1676400" y="2232128"/>
            <a:ext cx="12687300" cy="1538883"/>
          </a:xfrm>
          <a:prstGeom prst="rect">
            <a:avLst/>
          </a:prstGeom>
          <a:noFill/>
        </p:spPr>
        <p:txBody>
          <a:bodyPr wrap="square">
            <a:spAutoFit/>
          </a:bodyPr>
          <a:lstStyle/>
          <a:p>
            <a:pPr>
              <a:spcBef>
                <a:spcPts val="0"/>
              </a:spcBef>
              <a:spcAft>
                <a:spcPts val="600"/>
              </a:spcAft>
              <a:buFont typeface="Arial" panose="020B0604020202020204" pitchFamily="34" charset="0"/>
              <a:buBlip>
                <a:blip r:embed="rId3"/>
              </a:buBlip>
            </a:pPr>
            <a:r>
              <a:rPr lang="en-US" sz="2800" dirty="0">
                <a:latin typeface="Atkinson Hyperlegible"/>
              </a:rPr>
              <a:t>P</a:t>
            </a:r>
            <a:r>
              <a:rPr lang="en-GB" sz="2800" dirty="0" err="1">
                <a:latin typeface="Atkinson Hyperlegible"/>
              </a:rPr>
              <a:t>riority</a:t>
            </a:r>
            <a:r>
              <a:rPr lang="en-GB" sz="2800" dirty="0">
                <a:latin typeface="Atkinson Hyperlegible"/>
              </a:rPr>
              <a:t> index guides </a:t>
            </a:r>
            <a:r>
              <a:rPr lang="en-GB" sz="2800" dirty="0">
                <a:solidFill>
                  <a:srgbClr val="009999"/>
                </a:solidFill>
                <a:latin typeface="Atkinson Hyperlegible Bold" panose="020B0604020202020204" charset="0"/>
              </a:rPr>
              <a:t>objective decision-making on PAMIs</a:t>
            </a:r>
          </a:p>
          <a:p>
            <a:pPr marL="914400" lvl="1" indent="-457200">
              <a:spcBef>
                <a:spcPts val="0"/>
              </a:spcBef>
              <a:spcAft>
                <a:spcPts val="600"/>
              </a:spcAft>
              <a:buClr>
                <a:srgbClr val="119C94"/>
              </a:buClr>
              <a:buFont typeface="Arial" panose="020B0604020202020204" pitchFamily="34" charset="0"/>
              <a:buChar char="•"/>
            </a:pPr>
            <a:r>
              <a:rPr lang="en-GB" sz="2800" dirty="0">
                <a:latin typeface="Atkinson Hyperlegible"/>
              </a:rPr>
              <a:t>Priority index </a:t>
            </a:r>
            <a:r>
              <a:rPr lang="en-GB" sz="2800" dirty="0">
                <a:latin typeface="Atkinson Hyperlegible Bold" panose="020B0604020202020204" charset="0"/>
              </a:rPr>
              <a:t>threshold </a:t>
            </a:r>
            <a:r>
              <a:rPr lang="en-GB" sz="2800" dirty="0">
                <a:latin typeface="Atkinson Hyperlegible"/>
              </a:rPr>
              <a:t>set by consensus</a:t>
            </a:r>
          </a:p>
          <a:p>
            <a:pPr marL="914400" lvl="1" indent="-457200">
              <a:spcBef>
                <a:spcPts val="0"/>
              </a:spcBef>
              <a:spcAft>
                <a:spcPts val="600"/>
              </a:spcAft>
              <a:buClr>
                <a:srgbClr val="119C94"/>
              </a:buClr>
              <a:buFont typeface="Arial" panose="020B0604020202020204" pitchFamily="34" charset="0"/>
              <a:buChar char="•"/>
            </a:pPr>
            <a:r>
              <a:rPr lang="en-GB" sz="2800" dirty="0">
                <a:latin typeface="Atkinson Hyperlegible"/>
              </a:rPr>
              <a:t>All geo units with priority index </a:t>
            </a:r>
            <a:r>
              <a:rPr lang="en-GB" sz="2800" dirty="0">
                <a:latin typeface="Atkinson Hyperlegible"/>
                <a:cs typeface="Times New Roman" panose="02020603050405020304" pitchFamily="18" charset="0"/>
              </a:rPr>
              <a:t>≥ threshold are PAMIs</a:t>
            </a:r>
          </a:p>
        </p:txBody>
      </p:sp>
      <p:grpSp>
        <p:nvGrpSpPr>
          <p:cNvPr id="8" name="Group 7">
            <a:extLst>
              <a:ext uri="{FF2B5EF4-FFF2-40B4-BE49-F238E27FC236}">
                <a16:creationId xmlns:a16="http://schemas.microsoft.com/office/drawing/2014/main" id="{846B0B68-5226-CCC4-D8AD-FED09D5839E2}"/>
              </a:ext>
            </a:extLst>
          </p:cNvPr>
          <p:cNvGrpSpPr/>
          <p:nvPr/>
        </p:nvGrpSpPr>
        <p:grpSpPr>
          <a:xfrm>
            <a:off x="1888750" y="4305017"/>
            <a:ext cx="13721443" cy="1295965"/>
            <a:chOff x="1888750" y="4305017"/>
            <a:chExt cx="13721443" cy="1295965"/>
          </a:xfrm>
        </p:grpSpPr>
        <p:sp>
          <p:nvSpPr>
            <p:cNvPr id="14" name="Rectangle: Rounded Corners 13">
              <a:extLst>
                <a:ext uri="{FF2B5EF4-FFF2-40B4-BE49-F238E27FC236}">
                  <a16:creationId xmlns:a16="http://schemas.microsoft.com/office/drawing/2014/main" id="{911EE754-CE91-EAA8-C71E-B2616F2A4AD1}"/>
                </a:ext>
              </a:extLst>
            </p:cNvPr>
            <p:cNvSpPr/>
            <p:nvPr/>
          </p:nvSpPr>
          <p:spPr>
            <a:xfrm>
              <a:off x="1888750" y="4305017"/>
              <a:ext cx="13721443" cy="1295965"/>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6406176C-1EC2-76DC-980A-7F813EFFB506}"/>
                </a:ext>
              </a:extLst>
            </p:cNvPr>
            <p:cNvSpPr txBox="1"/>
            <p:nvPr/>
          </p:nvSpPr>
          <p:spPr>
            <a:xfrm>
              <a:off x="2286000" y="4759160"/>
              <a:ext cx="13139057" cy="523220"/>
            </a:xfrm>
            <a:prstGeom prst="rect">
              <a:avLst/>
            </a:prstGeom>
            <a:noFill/>
          </p:spPr>
          <p:txBody>
            <a:bodyPr wrap="square">
              <a:spAutoFit/>
            </a:bodyPr>
            <a:lstStyle/>
            <a:p>
              <a:pPr marL="0" marR="0" lvl="1" algn="ctr" defTabSz="914400" rtl="0" eaLnBrk="1" fontAlgn="auto" latinLnBrk="0" hangingPunct="1">
                <a:lnSpc>
                  <a:spcPct val="100000"/>
                </a:lnSpc>
                <a:spcBef>
                  <a:spcPts val="0"/>
                </a:spcBef>
                <a:buClr>
                  <a:srgbClr val="119C94"/>
                </a:buClr>
                <a:buSzTx/>
                <a:tabLst/>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Threshold balances the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feasibility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and the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impact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of the NCP</a:t>
              </a:r>
              <a:endPar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11" name="Group 10">
            <a:extLst>
              <a:ext uri="{FF2B5EF4-FFF2-40B4-BE49-F238E27FC236}">
                <a16:creationId xmlns:a16="http://schemas.microsoft.com/office/drawing/2014/main" id="{A5B77A48-AB4D-ADAC-87BE-CCE6496EC458}"/>
              </a:ext>
            </a:extLst>
          </p:cNvPr>
          <p:cNvGrpSpPr/>
          <p:nvPr/>
        </p:nvGrpSpPr>
        <p:grpSpPr>
          <a:xfrm>
            <a:off x="10068008" y="6622363"/>
            <a:ext cx="5465865" cy="2680651"/>
            <a:chOff x="10068008" y="6622363"/>
            <a:chExt cx="5465865" cy="2680651"/>
          </a:xfrm>
        </p:grpSpPr>
        <p:sp>
          <p:nvSpPr>
            <p:cNvPr id="17" name="TextBox 16">
              <a:extLst>
                <a:ext uri="{FF2B5EF4-FFF2-40B4-BE49-F238E27FC236}">
                  <a16:creationId xmlns:a16="http://schemas.microsoft.com/office/drawing/2014/main" id="{150D9527-4311-3574-1FD1-4B5337B3A003}"/>
                </a:ext>
              </a:extLst>
            </p:cNvPr>
            <p:cNvSpPr txBox="1"/>
            <p:nvPr/>
          </p:nvSpPr>
          <p:spPr>
            <a:xfrm>
              <a:off x="10448191" y="8118074"/>
              <a:ext cx="4705497" cy="1184940"/>
            </a:xfrm>
            <a:prstGeom prst="rect">
              <a:avLst/>
            </a:prstGeom>
            <a:noFill/>
          </p:spPr>
          <p:txBody>
            <a:bodyPr wrap="square" rtlCol="0">
              <a:spAutoFit/>
            </a:bodyPr>
            <a:lstStyle/>
            <a:p>
              <a:pPr marL="457200" indent="-457200" algn="ctr">
                <a:spcAft>
                  <a:spcPts val="1800"/>
                </a:spcAft>
                <a:buBlip>
                  <a:blip r:embed="rId3"/>
                </a:buBlip>
              </a:pPr>
              <a:r>
                <a:rPr lang="en-GB" sz="2800" dirty="0">
                  <a:latin typeface="Atkinson Hyperlegible"/>
                </a:rPr>
                <a:t>Low  number of PAMIs</a:t>
              </a:r>
            </a:p>
            <a:p>
              <a:pPr algn="ctr">
                <a:spcAft>
                  <a:spcPts val="600"/>
                </a:spcAft>
              </a:pPr>
              <a:r>
                <a:rPr lang="en-GB" sz="2800" dirty="0">
                  <a:solidFill>
                    <a:srgbClr val="009999"/>
                  </a:solidFill>
                  <a:latin typeface="Atkinson Hyperlegible Bold" panose="020B0604020202020204" charset="0"/>
                </a:rPr>
                <a:t>Impact of the NCP</a:t>
              </a:r>
            </a:p>
          </p:txBody>
        </p:sp>
        <p:sp>
          <p:nvSpPr>
            <p:cNvPr id="21" name="Rectangle: Rounded Corners 20">
              <a:extLst>
                <a:ext uri="{FF2B5EF4-FFF2-40B4-BE49-F238E27FC236}">
                  <a16:creationId xmlns:a16="http://schemas.microsoft.com/office/drawing/2014/main" id="{B6096D02-CA4D-816C-A8EA-B90EECFB5DEE}"/>
                </a:ext>
              </a:extLst>
            </p:cNvPr>
            <p:cNvSpPr/>
            <p:nvPr/>
          </p:nvSpPr>
          <p:spPr>
            <a:xfrm>
              <a:off x="10068008" y="6622363"/>
              <a:ext cx="5465864" cy="1066800"/>
            </a:xfrm>
            <a:prstGeom prst="round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CAD0D46-6D3C-DFDA-91E3-42D154F33B3A}"/>
                </a:ext>
              </a:extLst>
            </p:cNvPr>
            <p:cNvSpPr txBox="1"/>
            <p:nvPr/>
          </p:nvSpPr>
          <p:spPr>
            <a:xfrm>
              <a:off x="10068009" y="6894153"/>
              <a:ext cx="5465864" cy="584775"/>
            </a:xfrm>
            <a:prstGeom prst="rect">
              <a:avLst/>
            </a:prstGeom>
            <a:noFill/>
          </p:spPr>
          <p:txBody>
            <a:bodyPr wrap="square" rtlCol="0">
              <a:spAutoFit/>
            </a:bodyPr>
            <a:lstStyle/>
            <a:p>
              <a:pPr algn="ctr"/>
              <a:r>
                <a:rPr lang="en-GB" sz="3200" b="1" dirty="0">
                  <a:solidFill>
                    <a:schemeClr val="bg1"/>
                  </a:solidFill>
                  <a:latin typeface="Cavolini" panose="03000502040302020204" pitchFamily="66" charset="0"/>
                  <a:ea typeface="ADLaM Display" panose="02010000000000000000" pitchFamily="2" charset="0"/>
                  <a:cs typeface="Cavolini" panose="03000502040302020204" pitchFamily="66" charset="0"/>
                </a:rPr>
                <a:t>Threshold set high</a:t>
              </a:r>
            </a:p>
          </p:txBody>
        </p:sp>
        <p:pic>
          <p:nvPicPr>
            <p:cNvPr id="23" name="Graphic 22" descr="Warning outline">
              <a:extLst>
                <a:ext uri="{FF2B5EF4-FFF2-40B4-BE49-F238E27FC236}">
                  <a16:creationId xmlns:a16="http://schemas.microsoft.com/office/drawing/2014/main" id="{4BAD552B-FF9F-954D-2C95-2F06DF11E0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35871" y="8735928"/>
              <a:ext cx="492811" cy="492811"/>
            </a:xfrm>
            <a:prstGeom prst="rect">
              <a:avLst/>
            </a:prstGeom>
          </p:spPr>
        </p:pic>
      </p:grpSp>
      <p:grpSp>
        <p:nvGrpSpPr>
          <p:cNvPr id="9" name="Group 8">
            <a:extLst>
              <a:ext uri="{FF2B5EF4-FFF2-40B4-BE49-F238E27FC236}">
                <a16:creationId xmlns:a16="http://schemas.microsoft.com/office/drawing/2014/main" id="{FCF0B9F9-3B73-EC4F-B413-C3FB28F9C660}"/>
              </a:ext>
            </a:extLst>
          </p:cNvPr>
          <p:cNvGrpSpPr/>
          <p:nvPr/>
        </p:nvGrpSpPr>
        <p:grpSpPr>
          <a:xfrm>
            <a:off x="1991385" y="6613348"/>
            <a:ext cx="5465866" cy="2763975"/>
            <a:chOff x="1991385" y="6613348"/>
            <a:chExt cx="5465866" cy="2763975"/>
          </a:xfrm>
        </p:grpSpPr>
        <p:sp>
          <p:nvSpPr>
            <p:cNvPr id="16" name="TextBox 15">
              <a:extLst>
                <a:ext uri="{FF2B5EF4-FFF2-40B4-BE49-F238E27FC236}">
                  <a16:creationId xmlns:a16="http://schemas.microsoft.com/office/drawing/2014/main" id="{B423D2F2-1B08-5A95-4AD0-71C87CA1C57B}"/>
                </a:ext>
              </a:extLst>
            </p:cNvPr>
            <p:cNvSpPr txBox="1"/>
            <p:nvPr/>
          </p:nvSpPr>
          <p:spPr>
            <a:xfrm>
              <a:off x="2251289" y="8192383"/>
              <a:ext cx="4362924" cy="1184940"/>
            </a:xfrm>
            <a:prstGeom prst="rect">
              <a:avLst/>
            </a:prstGeom>
            <a:noFill/>
          </p:spPr>
          <p:txBody>
            <a:bodyPr wrap="square" rtlCol="0">
              <a:spAutoFit/>
            </a:bodyPr>
            <a:lstStyle/>
            <a:p>
              <a:pPr marL="457200" indent="-457200" algn="ctr">
                <a:spcAft>
                  <a:spcPts val="1800"/>
                </a:spcAft>
                <a:buBlip>
                  <a:blip r:embed="rId3"/>
                </a:buBlip>
              </a:pPr>
              <a:r>
                <a:rPr lang="en-GB" sz="2800" dirty="0">
                  <a:latin typeface="Atkinson Hyperlegible"/>
                </a:rPr>
                <a:t>High number of PAMIs</a:t>
              </a:r>
            </a:p>
            <a:p>
              <a:pPr algn="ctr">
                <a:spcAft>
                  <a:spcPts val="1800"/>
                </a:spcAft>
              </a:pPr>
              <a:r>
                <a:rPr lang="en-GB" sz="2800" dirty="0">
                  <a:solidFill>
                    <a:srgbClr val="009999"/>
                  </a:solidFill>
                  <a:latin typeface="Atkinson Hyperlegible"/>
                </a:rPr>
                <a:t>    </a:t>
              </a:r>
              <a:r>
                <a:rPr lang="en-GB" sz="2800" dirty="0">
                  <a:solidFill>
                    <a:srgbClr val="009999"/>
                  </a:solidFill>
                  <a:latin typeface="Atkinson Hyperlegible Bold" panose="020B0604020202020204" charset="0"/>
                </a:rPr>
                <a:t>Feasibility of the NCP</a:t>
              </a:r>
            </a:p>
          </p:txBody>
        </p:sp>
        <p:sp>
          <p:nvSpPr>
            <p:cNvPr id="19" name="Rectangle: Rounded Corners 18">
              <a:extLst>
                <a:ext uri="{FF2B5EF4-FFF2-40B4-BE49-F238E27FC236}">
                  <a16:creationId xmlns:a16="http://schemas.microsoft.com/office/drawing/2014/main" id="{EE57DFBB-357D-CE8E-5490-F0D505B80591}"/>
                </a:ext>
              </a:extLst>
            </p:cNvPr>
            <p:cNvSpPr/>
            <p:nvPr/>
          </p:nvSpPr>
          <p:spPr>
            <a:xfrm>
              <a:off x="1991386" y="6613348"/>
              <a:ext cx="5465865" cy="1066800"/>
            </a:xfrm>
            <a:prstGeom prst="round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2D22823-6254-15E8-27D5-8D8A15A0073D}"/>
                </a:ext>
              </a:extLst>
            </p:cNvPr>
            <p:cNvSpPr txBox="1"/>
            <p:nvPr/>
          </p:nvSpPr>
          <p:spPr>
            <a:xfrm>
              <a:off x="1991385" y="6898467"/>
              <a:ext cx="5465866" cy="584775"/>
            </a:xfrm>
            <a:prstGeom prst="rect">
              <a:avLst/>
            </a:prstGeom>
            <a:noFill/>
          </p:spPr>
          <p:txBody>
            <a:bodyPr wrap="square" rtlCol="0">
              <a:spAutoFit/>
            </a:bodyPr>
            <a:lstStyle/>
            <a:p>
              <a:pPr algn="ctr"/>
              <a:r>
                <a:rPr lang="en-GB" sz="3200" b="1" dirty="0">
                  <a:solidFill>
                    <a:schemeClr val="bg1"/>
                  </a:solidFill>
                  <a:latin typeface="Cavolini" panose="03000502040302020204" pitchFamily="66" charset="0"/>
                  <a:ea typeface="ADLaM Display" panose="02010000000000000000" pitchFamily="2" charset="0"/>
                  <a:cs typeface="Cavolini" panose="03000502040302020204" pitchFamily="66" charset="0"/>
                </a:rPr>
                <a:t>Threshold set low</a:t>
              </a:r>
            </a:p>
          </p:txBody>
        </p:sp>
        <p:pic>
          <p:nvPicPr>
            <p:cNvPr id="24" name="Graphic 23" descr="Warning outline">
              <a:extLst>
                <a:ext uri="{FF2B5EF4-FFF2-40B4-BE49-F238E27FC236}">
                  <a16:creationId xmlns:a16="http://schemas.microsoft.com/office/drawing/2014/main" id="{416EDF00-9B76-C391-FD2D-587E272865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86000" y="8780539"/>
              <a:ext cx="492811" cy="492811"/>
            </a:xfrm>
            <a:prstGeom prst="rect">
              <a:avLst/>
            </a:prstGeom>
          </p:spPr>
        </p:pic>
      </p:grpSp>
      <p:pic>
        <p:nvPicPr>
          <p:cNvPr id="7" name="Picture 6">
            <a:extLst>
              <a:ext uri="{FF2B5EF4-FFF2-40B4-BE49-F238E27FC236}">
                <a16:creationId xmlns:a16="http://schemas.microsoft.com/office/drawing/2014/main" id="{2B4B2254-B361-BE92-5900-0CAD1AFB407C}"/>
              </a:ext>
            </a:extLst>
          </p:cNvPr>
          <p:cNvPicPr>
            <a:picLocks noChangeAspect="1"/>
          </p:cNvPicPr>
          <p:nvPr/>
        </p:nvPicPr>
        <p:blipFill>
          <a:blip r:embed="rId6"/>
          <a:stretch>
            <a:fillRect/>
          </a:stretch>
        </p:blipFill>
        <p:spPr>
          <a:xfrm>
            <a:off x="7565490" y="6147357"/>
            <a:ext cx="2259572" cy="2220614"/>
          </a:xfrm>
          <a:prstGeom prst="rect">
            <a:avLst/>
          </a:prstGeom>
        </p:spPr>
      </p:pic>
      <p:sp>
        <p:nvSpPr>
          <p:cNvPr id="2" name="Slide Number Placeholder 1">
            <a:extLst>
              <a:ext uri="{FF2B5EF4-FFF2-40B4-BE49-F238E27FC236}">
                <a16:creationId xmlns:a16="http://schemas.microsoft.com/office/drawing/2014/main" id="{A42C0D24-6658-4EC7-9D37-0E09F057713F}"/>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22</a:t>
            </a:fld>
            <a:endParaRPr lang="en-US" sz="1200"/>
          </a:p>
        </p:txBody>
      </p:sp>
    </p:spTree>
    <p:extLst>
      <p:ext uri="{BB962C8B-B14F-4D97-AF65-F5344CB8AC3E}">
        <p14:creationId xmlns:p14="http://schemas.microsoft.com/office/powerpoint/2010/main" val="1914682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73871" y="-2000020"/>
            <a:ext cx="10312400" cy="3452527"/>
            <a:chOff x="-21467"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61618" y="456428"/>
            <a:ext cx="958428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Priority index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threshold</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27" name="Group 26">
            <a:extLst>
              <a:ext uri="{FF2B5EF4-FFF2-40B4-BE49-F238E27FC236}">
                <a16:creationId xmlns:a16="http://schemas.microsoft.com/office/drawing/2014/main" id="{46ADA934-CAD5-8692-3550-A4FD60DD3413}"/>
              </a:ext>
            </a:extLst>
          </p:cNvPr>
          <p:cNvGrpSpPr/>
          <p:nvPr/>
        </p:nvGrpSpPr>
        <p:grpSpPr>
          <a:xfrm>
            <a:off x="1127867" y="4592772"/>
            <a:ext cx="7763213" cy="2665955"/>
            <a:chOff x="1127867" y="4592772"/>
            <a:chExt cx="7763213" cy="2665955"/>
          </a:xfrm>
        </p:grpSpPr>
        <p:sp>
          <p:nvSpPr>
            <p:cNvPr id="21" name="Rectangle: Rounded Corners 20">
              <a:extLst>
                <a:ext uri="{FF2B5EF4-FFF2-40B4-BE49-F238E27FC236}">
                  <a16:creationId xmlns:a16="http://schemas.microsoft.com/office/drawing/2014/main" id="{4EBAF311-BDE1-04C1-5F68-76F9908586AA}"/>
                </a:ext>
              </a:extLst>
            </p:cNvPr>
            <p:cNvSpPr/>
            <p:nvPr/>
          </p:nvSpPr>
          <p:spPr>
            <a:xfrm>
              <a:off x="1127867" y="4592772"/>
              <a:ext cx="7763213" cy="1101455"/>
            </a:xfrm>
            <a:prstGeom prst="round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20A6A2C-D48A-067E-CC03-2A8B74B82601}"/>
                </a:ext>
              </a:extLst>
            </p:cNvPr>
            <p:cNvSpPr txBox="1"/>
            <p:nvPr/>
          </p:nvSpPr>
          <p:spPr>
            <a:xfrm>
              <a:off x="1302965" y="4895289"/>
              <a:ext cx="7588115" cy="584775"/>
            </a:xfrm>
            <a:prstGeom prst="rect">
              <a:avLst/>
            </a:prstGeom>
            <a:noFill/>
          </p:spPr>
          <p:txBody>
            <a:bodyPr wrap="square" rtlCol="0">
              <a:spAutoFit/>
            </a:bodyPr>
            <a:lstStyle/>
            <a:p>
              <a:pPr algn="ct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Proxy for the feasibility of the NCP</a:t>
              </a:r>
            </a:p>
          </p:txBody>
        </p:sp>
        <p:sp>
          <p:nvSpPr>
            <p:cNvPr id="13" name="TextBox 12">
              <a:extLst>
                <a:ext uri="{FF2B5EF4-FFF2-40B4-BE49-F238E27FC236}">
                  <a16:creationId xmlns:a16="http://schemas.microsoft.com/office/drawing/2014/main" id="{D515ED53-F23B-DC54-0D01-85A419C00DFB}"/>
                </a:ext>
              </a:extLst>
            </p:cNvPr>
            <p:cNvSpPr txBox="1"/>
            <p:nvPr/>
          </p:nvSpPr>
          <p:spPr>
            <a:xfrm>
              <a:off x="1127867" y="6150731"/>
              <a:ext cx="7763213" cy="1107996"/>
            </a:xfrm>
            <a:prstGeom prst="rect">
              <a:avLst/>
            </a:prstGeom>
            <a:noFill/>
          </p:spPr>
          <p:txBody>
            <a:bodyPr wrap="square" rtlCol="0">
              <a:spAutoFit/>
            </a:bodyPr>
            <a:lstStyle/>
            <a:p>
              <a:pPr marL="457200" indent="-457200">
                <a:spcAft>
                  <a:spcPts val="1200"/>
                </a:spcAft>
                <a:buClr>
                  <a:srgbClr val="4CAFA7"/>
                </a:buClr>
                <a:buFont typeface="Arial" panose="020B0604020202020204" pitchFamily="34" charset="0"/>
                <a:buChar char="•"/>
              </a:pPr>
              <a:r>
                <a:rPr lang="en-US" sz="2800" dirty="0">
                  <a:latin typeface="Atkinson Hyperlegible"/>
                </a:rPr>
                <a:t>Number and % of </a:t>
              </a:r>
              <a:r>
                <a:rPr lang="en-US" sz="2800" b="1" dirty="0">
                  <a:solidFill>
                    <a:srgbClr val="4CAFA7"/>
                  </a:solidFill>
                  <a:latin typeface="Atkinson Hyperlegible Bold" panose="020B0604020202020204" charset="0"/>
                </a:rPr>
                <a:t>geo units </a:t>
              </a:r>
              <a:r>
                <a:rPr lang="en-US" sz="2800" dirty="0">
                  <a:latin typeface="Atkinson Hyperlegible"/>
                </a:rPr>
                <a:t>that are PAMIs</a:t>
              </a:r>
            </a:p>
            <a:p>
              <a:pPr marL="457200" indent="-457200">
                <a:spcAft>
                  <a:spcPts val="1200"/>
                </a:spcAft>
                <a:buClr>
                  <a:srgbClr val="4CAFA7"/>
                </a:buClr>
                <a:buFont typeface="Arial" panose="020B0604020202020204" pitchFamily="34" charset="0"/>
                <a:buChar char="•"/>
              </a:pPr>
              <a:r>
                <a:rPr lang="en-US" sz="2800" b="1" dirty="0">
                  <a:solidFill>
                    <a:srgbClr val="4CAFA7"/>
                  </a:solidFill>
                  <a:latin typeface="Atkinson Hyperlegible Bold" panose="020B0604020202020204" charset="0"/>
                </a:rPr>
                <a:t>Population</a:t>
              </a:r>
              <a:r>
                <a:rPr lang="en-US" sz="2800" dirty="0">
                  <a:latin typeface="Atkinson Hyperlegible Bold" panose="020B0604020202020204" charset="0"/>
                </a:rPr>
                <a:t> </a:t>
              </a:r>
              <a:r>
                <a:rPr lang="en-US" sz="2800" dirty="0">
                  <a:latin typeface="Atkinson Hyperlegible"/>
                </a:rPr>
                <a:t>in PAMIs</a:t>
              </a:r>
            </a:p>
          </p:txBody>
        </p:sp>
      </p:grpSp>
      <p:grpSp>
        <p:nvGrpSpPr>
          <p:cNvPr id="28" name="Group 27">
            <a:extLst>
              <a:ext uri="{FF2B5EF4-FFF2-40B4-BE49-F238E27FC236}">
                <a16:creationId xmlns:a16="http://schemas.microsoft.com/office/drawing/2014/main" id="{A47B4B64-FEAE-D28A-0F17-09197BC55340}"/>
              </a:ext>
            </a:extLst>
          </p:cNvPr>
          <p:cNvGrpSpPr/>
          <p:nvPr/>
        </p:nvGrpSpPr>
        <p:grpSpPr>
          <a:xfrm>
            <a:off x="9529322" y="4592772"/>
            <a:ext cx="7763214" cy="2665955"/>
            <a:chOff x="9529322" y="4592772"/>
            <a:chExt cx="7763214" cy="2665955"/>
          </a:xfrm>
        </p:grpSpPr>
        <p:sp>
          <p:nvSpPr>
            <p:cNvPr id="22" name="Rectangle: Rounded Corners 21">
              <a:extLst>
                <a:ext uri="{FF2B5EF4-FFF2-40B4-BE49-F238E27FC236}">
                  <a16:creationId xmlns:a16="http://schemas.microsoft.com/office/drawing/2014/main" id="{E5F02C61-002D-7DC1-E57F-51BF5307DA49}"/>
                </a:ext>
              </a:extLst>
            </p:cNvPr>
            <p:cNvSpPr/>
            <p:nvPr/>
          </p:nvSpPr>
          <p:spPr>
            <a:xfrm>
              <a:off x="9529323" y="4592772"/>
              <a:ext cx="7763213" cy="1101455"/>
            </a:xfrm>
            <a:prstGeom prst="round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A29EA62-DA2C-BE67-403F-C6FC5472F757}"/>
                </a:ext>
              </a:extLst>
            </p:cNvPr>
            <p:cNvSpPr txBox="1"/>
            <p:nvPr/>
          </p:nvSpPr>
          <p:spPr>
            <a:xfrm>
              <a:off x="9529322" y="4903652"/>
              <a:ext cx="7763213" cy="584775"/>
            </a:xfrm>
            <a:prstGeom prst="rect">
              <a:avLst/>
            </a:prstGeom>
            <a:noFill/>
          </p:spPr>
          <p:txBody>
            <a:bodyPr wrap="square" rtlCol="0">
              <a:spAutoFit/>
            </a:bodyPr>
            <a:lstStyle/>
            <a:p>
              <a:pPr algn="ct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Proxy for the impact of the NCP</a:t>
              </a:r>
            </a:p>
          </p:txBody>
        </p:sp>
        <p:sp>
          <p:nvSpPr>
            <p:cNvPr id="20" name="TextBox 19">
              <a:extLst>
                <a:ext uri="{FF2B5EF4-FFF2-40B4-BE49-F238E27FC236}">
                  <a16:creationId xmlns:a16="http://schemas.microsoft.com/office/drawing/2014/main" id="{6612B293-827B-33FE-CA3C-B0B99A46E92D}"/>
                </a:ext>
              </a:extLst>
            </p:cNvPr>
            <p:cNvSpPr txBox="1"/>
            <p:nvPr/>
          </p:nvSpPr>
          <p:spPr>
            <a:xfrm>
              <a:off x="10326992" y="6150731"/>
              <a:ext cx="6833142" cy="1107996"/>
            </a:xfrm>
            <a:prstGeom prst="rect">
              <a:avLst/>
            </a:prstGeom>
            <a:noFill/>
          </p:spPr>
          <p:txBody>
            <a:bodyPr wrap="square" rtlCol="0">
              <a:spAutoFit/>
            </a:bodyPr>
            <a:lstStyle/>
            <a:p>
              <a:pPr marL="457200" indent="-457200">
                <a:spcAft>
                  <a:spcPts val="1200"/>
                </a:spcAft>
                <a:buClr>
                  <a:srgbClr val="4CAFA7"/>
                </a:buClr>
                <a:buFont typeface="Arial" panose="020B0604020202020204" pitchFamily="34" charset="0"/>
                <a:buChar char="•"/>
              </a:pPr>
              <a:r>
                <a:rPr lang="en-US" sz="2800" dirty="0">
                  <a:latin typeface="Atkinson Hyperlegible"/>
                </a:rPr>
                <a:t>% of cholera </a:t>
              </a:r>
              <a:r>
                <a:rPr lang="en-US" sz="2800" b="1" dirty="0">
                  <a:solidFill>
                    <a:srgbClr val="4CAFA7"/>
                  </a:solidFill>
                  <a:latin typeface="Atkinson Hyperlegible Bold" panose="020B0604020202020204" charset="0"/>
                </a:rPr>
                <a:t>cases</a:t>
              </a:r>
              <a:r>
                <a:rPr lang="en-US" sz="2800" dirty="0">
                  <a:latin typeface="Atkinson Hyperlegible"/>
                </a:rPr>
                <a:t> in PAMIs</a:t>
              </a:r>
            </a:p>
            <a:p>
              <a:pPr marL="457200" indent="-457200">
                <a:spcAft>
                  <a:spcPts val="1200"/>
                </a:spcAft>
                <a:buClr>
                  <a:srgbClr val="4CAFA7"/>
                </a:buClr>
                <a:buFont typeface="Arial" panose="020B0604020202020204" pitchFamily="34" charset="0"/>
                <a:buChar char="•"/>
              </a:pPr>
              <a:r>
                <a:rPr lang="en-US" sz="2800" dirty="0">
                  <a:latin typeface="Atkinson Hyperlegible"/>
                </a:rPr>
                <a:t>% of cholera</a:t>
              </a:r>
              <a:r>
                <a:rPr lang="en-US" sz="2800" b="1" dirty="0">
                  <a:solidFill>
                    <a:srgbClr val="4CAFA7"/>
                  </a:solidFill>
                  <a:latin typeface="Atkinson Hyperlegible"/>
                </a:rPr>
                <a:t> </a:t>
              </a:r>
              <a:r>
                <a:rPr lang="en-US" sz="2800" b="1" dirty="0">
                  <a:solidFill>
                    <a:srgbClr val="4CAFA7"/>
                  </a:solidFill>
                  <a:latin typeface="Atkinson Hyperlegible Bold" panose="020B0604020202020204" charset="0"/>
                </a:rPr>
                <a:t>deaths</a:t>
              </a:r>
              <a:r>
                <a:rPr lang="en-US" sz="2800" b="1" dirty="0">
                  <a:solidFill>
                    <a:srgbClr val="4CAFA7"/>
                  </a:solidFill>
                  <a:latin typeface="Atkinson Hyperlegible"/>
                </a:rPr>
                <a:t> </a:t>
              </a:r>
              <a:r>
                <a:rPr lang="en-US" sz="2800" dirty="0">
                  <a:latin typeface="Atkinson Hyperlegible"/>
                </a:rPr>
                <a:t>in PAMIs</a:t>
              </a:r>
            </a:p>
          </p:txBody>
        </p:sp>
      </p:grpSp>
      <p:grpSp>
        <p:nvGrpSpPr>
          <p:cNvPr id="23" name="Group 22">
            <a:extLst>
              <a:ext uri="{FF2B5EF4-FFF2-40B4-BE49-F238E27FC236}">
                <a16:creationId xmlns:a16="http://schemas.microsoft.com/office/drawing/2014/main" id="{FC1369BD-E9E4-149B-96C7-F41E08990D3F}"/>
              </a:ext>
            </a:extLst>
          </p:cNvPr>
          <p:cNvGrpSpPr/>
          <p:nvPr/>
        </p:nvGrpSpPr>
        <p:grpSpPr>
          <a:xfrm>
            <a:off x="1127867" y="2374657"/>
            <a:ext cx="16164668" cy="1295965"/>
            <a:chOff x="1888750" y="4305017"/>
            <a:chExt cx="13721443" cy="1295965"/>
          </a:xfrm>
        </p:grpSpPr>
        <p:sp>
          <p:nvSpPr>
            <p:cNvPr id="24" name="Rectangle: Rounded Corners 23">
              <a:extLst>
                <a:ext uri="{FF2B5EF4-FFF2-40B4-BE49-F238E27FC236}">
                  <a16:creationId xmlns:a16="http://schemas.microsoft.com/office/drawing/2014/main" id="{C37C8AB4-012E-7C4F-AED7-068250038AA5}"/>
                </a:ext>
              </a:extLst>
            </p:cNvPr>
            <p:cNvSpPr/>
            <p:nvPr/>
          </p:nvSpPr>
          <p:spPr>
            <a:xfrm>
              <a:off x="1888750" y="4305017"/>
              <a:ext cx="13721443" cy="1295965"/>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655D733D-6B01-F4B4-1CFF-3E8DBE46995A}"/>
                </a:ext>
              </a:extLst>
            </p:cNvPr>
            <p:cNvSpPr txBox="1"/>
            <p:nvPr/>
          </p:nvSpPr>
          <p:spPr>
            <a:xfrm>
              <a:off x="2286000" y="4759160"/>
              <a:ext cx="13139057" cy="523220"/>
            </a:xfrm>
            <a:prstGeom prst="rect">
              <a:avLst/>
            </a:prstGeom>
            <a:noFill/>
          </p:spPr>
          <p:txBody>
            <a:bodyPr wrap="square">
              <a:spAutoFit/>
            </a:bodyPr>
            <a:lstStyle/>
            <a:p>
              <a:pPr marL="0" marR="0" lvl="1" algn="ctr" defTabSz="914400" rtl="0" eaLnBrk="1" fontAlgn="auto" latinLnBrk="0" hangingPunct="1">
                <a:lnSpc>
                  <a:spcPct val="100000"/>
                </a:lnSpc>
                <a:spcBef>
                  <a:spcPts val="0"/>
                </a:spcBef>
                <a:buClr>
                  <a:srgbClr val="119C94"/>
                </a:buClr>
                <a:buSzTx/>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Proxy</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 on feasibility and impact are considered</a:t>
              </a:r>
              <a:endPar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2" name="Slide Number Placeholder 1">
            <a:extLst>
              <a:ext uri="{FF2B5EF4-FFF2-40B4-BE49-F238E27FC236}">
                <a16:creationId xmlns:a16="http://schemas.microsoft.com/office/drawing/2014/main" id="{718CC860-946A-F103-A996-5071C1588ABB}"/>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23</a:t>
            </a:fld>
            <a:endParaRPr lang="en-US" sz="1200"/>
          </a:p>
        </p:txBody>
      </p:sp>
    </p:spTree>
    <p:extLst>
      <p:ext uri="{BB962C8B-B14F-4D97-AF65-F5344CB8AC3E}">
        <p14:creationId xmlns:p14="http://schemas.microsoft.com/office/powerpoint/2010/main" val="592260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C3003C96-899C-7C04-DE92-97DAD6BFE75E}"/>
              </a:ext>
            </a:extLst>
          </p:cNvPr>
          <p:cNvSpPr/>
          <p:nvPr/>
        </p:nvSpPr>
        <p:spPr>
          <a:xfrm>
            <a:off x="4874446" y="4788759"/>
            <a:ext cx="8458200" cy="209583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457197" y="-2027188"/>
            <a:ext cx="9601197" cy="3452527"/>
            <a:chOff x="-21467"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4401" y="483367"/>
            <a:ext cx="958428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Additional</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PAMIs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98EB43D4-F496-B9BD-B2E6-D0F61490FA22}"/>
              </a:ext>
            </a:extLst>
          </p:cNvPr>
          <p:cNvSpPr txBox="1"/>
          <p:nvPr/>
        </p:nvSpPr>
        <p:spPr>
          <a:xfrm>
            <a:off x="1767346" y="3000689"/>
            <a:ext cx="14672400" cy="954107"/>
          </a:xfrm>
          <a:prstGeom prst="rect">
            <a:avLst/>
          </a:prstGeom>
          <a:noFill/>
        </p:spPr>
        <p:txBody>
          <a:bodyPr wrap="square">
            <a:spAutoFit/>
          </a:bodyPr>
          <a:lstStyle/>
          <a:p>
            <a:pPr marL="457200" marR="0" lvl="0" indent="-457200" algn="l" defTabSz="457200" rtl="0" eaLnBrk="1" fontAlgn="auto" latinLnBrk="0" hangingPunct="1">
              <a:spcAft>
                <a:spcPts val="600"/>
              </a:spcAft>
              <a:buClr>
                <a:srgbClr val="008080"/>
              </a:buClr>
              <a:buSzTx/>
              <a:buFontTx/>
              <a:buBlip>
                <a:blip r:embed="rId3"/>
              </a:buBlip>
              <a:tabLst/>
              <a:defRPr/>
            </a:pPr>
            <a:r>
              <a:rPr lang="en-GB" sz="2800" b="1" dirty="0">
                <a:solidFill>
                  <a:srgbClr val="009999"/>
                </a:solidFill>
                <a:latin typeface="Atkinson Hyperlegible Bold" panose="020B0604020202020204" charset="0"/>
              </a:rPr>
              <a:t>Optionally</a:t>
            </a:r>
            <a:r>
              <a:rPr kumimoji="0" lang="en-GB" sz="2800" b="0" i="0" u="none" strike="noStrike" kern="1200" cap="none" spc="0" normalizeH="0" baseline="0" noProof="0" dirty="0">
                <a:ln>
                  <a:noFill/>
                </a:ln>
                <a:solidFill>
                  <a:srgbClr val="414142"/>
                </a:solidFill>
                <a:effectLst/>
                <a:uLnTx/>
                <a:uFillTx/>
                <a:latin typeface="Atkinson Hyperlegible"/>
                <a:ea typeface="+mn-ea"/>
                <a:cs typeface="+mn-cs"/>
              </a:rPr>
              <a:t>, </a:t>
            </a:r>
            <a:r>
              <a:rPr kumimoji="0" lang="en-GB" sz="2800" b="0" i="0" u="none" strike="noStrike" kern="1200" cap="none" spc="0" normalizeH="0" noProof="0" dirty="0">
                <a:ln>
                  <a:noFill/>
                </a:ln>
                <a:solidFill>
                  <a:srgbClr val="414142"/>
                </a:solidFill>
                <a:effectLst/>
                <a:uLnTx/>
                <a:uFillTx/>
                <a:latin typeface="Atkinson Hyperlegible"/>
                <a:ea typeface="+mn-ea"/>
                <a:cs typeface="+mn-cs"/>
              </a:rPr>
              <a:t>geo units with a priority index below the priority index threshold may be additional PAMIs if they meet the following criteria:</a:t>
            </a:r>
            <a:endParaRPr kumimoji="0" lang="en-GB" sz="2800" b="0" i="0" u="none" strike="noStrike" kern="1200" cap="none" spc="0" normalizeH="0" baseline="0" noProof="0" dirty="0">
              <a:ln>
                <a:noFill/>
              </a:ln>
              <a:solidFill>
                <a:srgbClr val="414142"/>
              </a:solidFill>
              <a:effectLst/>
              <a:uLnTx/>
              <a:uFillTx/>
              <a:latin typeface="Atkinson Hyperlegible"/>
              <a:ea typeface="+mn-ea"/>
              <a:cs typeface="+mn-cs"/>
            </a:endParaRPr>
          </a:p>
        </p:txBody>
      </p:sp>
      <p:sp>
        <p:nvSpPr>
          <p:cNvPr id="20" name="TextBox 19">
            <a:extLst>
              <a:ext uri="{FF2B5EF4-FFF2-40B4-BE49-F238E27FC236}">
                <a16:creationId xmlns:a16="http://schemas.microsoft.com/office/drawing/2014/main" id="{ED87AE46-4A5D-F58C-18EE-0304F8019F26}"/>
              </a:ext>
            </a:extLst>
          </p:cNvPr>
          <p:cNvSpPr txBox="1"/>
          <p:nvPr/>
        </p:nvSpPr>
        <p:spPr>
          <a:xfrm>
            <a:off x="1786395" y="7658100"/>
            <a:ext cx="14214170" cy="613245"/>
          </a:xfrm>
          <a:prstGeom prst="rect">
            <a:avLst/>
          </a:prstGeom>
          <a:noFill/>
        </p:spPr>
        <p:txBody>
          <a:bodyPr wrap="square">
            <a:spAutoFit/>
          </a:bodyPr>
          <a:lstStyle/>
          <a:p>
            <a:pPr marL="457200" marR="0" lvl="0" indent="-457200" algn="l" defTabSz="457200" rtl="0" eaLnBrk="1" fontAlgn="auto" latinLnBrk="0" hangingPunct="1">
              <a:lnSpc>
                <a:spcPct val="130000"/>
              </a:lnSpc>
              <a:spcBef>
                <a:spcPts val="0"/>
              </a:spcBef>
              <a:spcAft>
                <a:spcPts val="600"/>
              </a:spcAft>
              <a:buClr>
                <a:srgbClr val="008080"/>
              </a:buClr>
              <a:buSzTx/>
              <a:buFontTx/>
              <a:buBlip>
                <a:blip r:embed="rId3"/>
              </a:buBlip>
              <a:tabLst/>
              <a:defRPr/>
            </a:pPr>
            <a:r>
              <a:rPr kumimoji="0" lang="en-GB" sz="2800" b="0" i="0" u="none" strike="noStrike" kern="1200" cap="none" spc="0" normalizeH="0" baseline="0" noProof="0" dirty="0">
                <a:ln>
                  <a:noFill/>
                </a:ln>
                <a:solidFill>
                  <a:srgbClr val="414142"/>
                </a:solidFill>
                <a:effectLst/>
                <a:uLnTx/>
                <a:uFillTx/>
                <a:latin typeface="Atkinson Hyperlegible"/>
                <a:ea typeface="+mn-ea"/>
                <a:cs typeface="+mn-cs"/>
              </a:rPr>
              <a:t> </a:t>
            </a:r>
            <a:r>
              <a:rPr lang="en-GB" sz="2800" dirty="0">
                <a:solidFill>
                  <a:srgbClr val="414142"/>
                </a:solidFill>
                <a:latin typeface="Atkinson Hyperlegible"/>
              </a:rPr>
              <a:t>The</a:t>
            </a:r>
            <a:r>
              <a:rPr kumimoji="0" lang="en-GB" sz="2800" b="1" i="0" u="none" strike="noStrike" kern="1200" cap="none" spc="0" normalizeH="0" baseline="0" noProof="0" dirty="0">
                <a:ln>
                  <a:noFill/>
                </a:ln>
                <a:solidFill>
                  <a:srgbClr val="009999"/>
                </a:solidFill>
                <a:effectLst/>
                <a:uLnTx/>
                <a:uFillTx/>
                <a:latin typeface="Atkinson Hyperlegible Bold" panose="020B0604020202020204" charset="0"/>
              </a:rPr>
              <a:t> feasibility </a:t>
            </a:r>
            <a:r>
              <a:rPr kumimoji="0" lang="en-GB" sz="2800" b="0" i="0" u="none" strike="noStrike" kern="1200" cap="none" spc="0" normalizeH="0" baseline="0" noProof="0" dirty="0">
                <a:ln>
                  <a:noFill/>
                </a:ln>
                <a:solidFill>
                  <a:srgbClr val="414142"/>
                </a:solidFill>
                <a:effectLst/>
                <a:uLnTx/>
                <a:uFillTx/>
                <a:latin typeface="Atkinson Hyperlegible"/>
                <a:ea typeface="+mn-ea"/>
                <a:cs typeface="+mn-cs"/>
              </a:rPr>
              <a:t>of targeting these additional geo units as PAMIs should be assessed</a:t>
            </a:r>
          </a:p>
        </p:txBody>
      </p:sp>
      <p:sp>
        <p:nvSpPr>
          <p:cNvPr id="24" name="TextBox 23">
            <a:extLst>
              <a:ext uri="{FF2B5EF4-FFF2-40B4-BE49-F238E27FC236}">
                <a16:creationId xmlns:a16="http://schemas.microsoft.com/office/drawing/2014/main" id="{4DEFC9A8-8BE2-04F9-6F2F-A95BCE614292}"/>
              </a:ext>
            </a:extLst>
          </p:cNvPr>
          <p:cNvSpPr txBox="1"/>
          <p:nvPr/>
        </p:nvSpPr>
        <p:spPr>
          <a:xfrm>
            <a:off x="5165387" y="5003254"/>
            <a:ext cx="8229600" cy="1733551"/>
          </a:xfrm>
          <a:prstGeom prst="rect">
            <a:avLst/>
          </a:prstGeom>
          <a:noFill/>
        </p:spPr>
        <p:txBody>
          <a:bodyPr wrap="square">
            <a:spAutoFit/>
          </a:bodyPr>
          <a:lstStyle/>
          <a:p>
            <a:pPr marL="91440" marR="0" lvl="4" indent="-342900" algn="l" defTabSz="457200" rtl="0" eaLnBrk="1" fontAlgn="auto" latinLnBrk="0" hangingPunct="1">
              <a:lnSpc>
                <a:spcPct val="130000"/>
              </a:lnSpc>
              <a:spcBef>
                <a:spcPts val="0"/>
              </a:spcBef>
              <a:spcAft>
                <a:spcPts val="0"/>
              </a:spcAft>
              <a:buClr>
                <a:srgbClr val="008080"/>
              </a:buClr>
              <a:buSzTx/>
              <a:buFont typeface="Arial" panose="020B0604020202020204" pitchFamily="34" charset="0"/>
              <a:buChar char="•"/>
              <a:tabLst/>
              <a:defRPr/>
            </a:pPr>
            <a:r>
              <a:rPr kumimoji="0" lang="en-GB" sz="2800" i="0" u="none" strike="noStrike" kern="1200" cap="none" spc="0" normalizeH="0" baseline="0" noProof="0" dirty="0">
                <a:ln>
                  <a:noFill/>
                </a:ln>
                <a:solidFill>
                  <a:srgbClr val="008080"/>
                </a:solidFill>
                <a:effectLst/>
                <a:uLnTx/>
                <a:uFillTx/>
                <a:latin typeface="ADLaM Display" panose="02010000000000000000" pitchFamily="2" charset="0"/>
                <a:ea typeface="ADLaM Display" panose="02010000000000000000" pitchFamily="2" charset="0"/>
                <a:cs typeface="ADLaM Display" panose="02010000000000000000" pitchFamily="2" charset="0"/>
              </a:rPr>
              <a:t>Lack of reliability of the priority index</a:t>
            </a:r>
          </a:p>
          <a:p>
            <a:pPr marL="91440" marR="0" lvl="4" indent="0" algn="l" defTabSz="457200" rtl="0" eaLnBrk="1" fontAlgn="auto" latinLnBrk="0" hangingPunct="1">
              <a:lnSpc>
                <a:spcPct val="130000"/>
              </a:lnSpc>
              <a:spcBef>
                <a:spcPts val="0"/>
              </a:spcBef>
              <a:spcAft>
                <a:spcPts val="0"/>
              </a:spcAft>
              <a:buClr>
                <a:srgbClr val="008080"/>
              </a:buClr>
              <a:buSzTx/>
              <a:buFontTx/>
              <a:buNone/>
              <a:tabLst/>
              <a:defRPr/>
            </a:pPr>
            <a:r>
              <a:rPr kumimoji="0" lang="en-GB" sz="2800" i="0" u="none" strike="noStrike" kern="1200" cap="none" spc="0" normalizeH="0" baseline="0" noProof="0" dirty="0">
                <a:ln>
                  <a:noFill/>
                </a:ln>
                <a:solidFill>
                  <a:srgbClr val="008080"/>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AND</a:t>
            </a:r>
          </a:p>
          <a:p>
            <a:pPr marL="91440" marR="0" lvl="4" indent="-342900" algn="l" defTabSz="457200" rtl="0" eaLnBrk="1" fontAlgn="auto" latinLnBrk="0" hangingPunct="1">
              <a:lnSpc>
                <a:spcPct val="130000"/>
              </a:lnSpc>
              <a:spcBef>
                <a:spcPts val="0"/>
              </a:spcBef>
              <a:spcAft>
                <a:spcPts val="600"/>
              </a:spcAft>
              <a:buClr>
                <a:srgbClr val="008080"/>
              </a:buClr>
              <a:buSzTx/>
              <a:buFont typeface="Arial" panose="020B0604020202020204" pitchFamily="34" charset="0"/>
              <a:buChar char="•"/>
              <a:tabLst/>
              <a:defRPr/>
            </a:pPr>
            <a:r>
              <a:rPr kumimoji="0" lang="en-GB" sz="2800" i="0" u="none" strike="noStrike" kern="1200" cap="none" spc="0" normalizeH="0" baseline="0" noProof="0" dirty="0">
                <a:ln>
                  <a:noFill/>
                </a:ln>
                <a:solidFill>
                  <a:srgbClr val="008080"/>
                </a:solidFill>
                <a:effectLst/>
                <a:uLnTx/>
                <a:uFillTx/>
                <a:latin typeface="ADLaM Display" panose="02010000000000000000" pitchFamily="2" charset="0"/>
                <a:ea typeface="ADLaM Display" panose="02010000000000000000" pitchFamily="2" charset="0"/>
                <a:cs typeface="ADLaM Display" panose="02010000000000000000" pitchFamily="2" charset="0"/>
              </a:rPr>
              <a:t>High vulnerability to cholera</a:t>
            </a:r>
          </a:p>
        </p:txBody>
      </p:sp>
      <p:sp>
        <p:nvSpPr>
          <p:cNvPr id="2" name="Slide Number Placeholder 1">
            <a:extLst>
              <a:ext uri="{FF2B5EF4-FFF2-40B4-BE49-F238E27FC236}">
                <a16:creationId xmlns:a16="http://schemas.microsoft.com/office/drawing/2014/main" id="{78449D61-75B9-507B-A6F2-BACF51112053}"/>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24</a:t>
            </a:fld>
            <a:endParaRPr lang="en-US" sz="1200" dirty="0"/>
          </a:p>
        </p:txBody>
      </p:sp>
    </p:spTree>
    <p:extLst>
      <p:ext uri="{BB962C8B-B14F-4D97-AF65-F5344CB8AC3E}">
        <p14:creationId xmlns:p14="http://schemas.microsoft.com/office/powerpoint/2010/main" val="3721774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50958" y="-2001426"/>
            <a:ext cx="9584282" cy="3452527"/>
            <a:chOff x="-21467"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4401" y="483367"/>
            <a:ext cx="958428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Final list of PAMIs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10" name="Group 9">
            <a:extLst>
              <a:ext uri="{FF2B5EF4-FFF2-40B4-BE49-F238E27FC236}">
                <a16:creationId xmlns:a16="http://schemas.microsoft.com/office/drawing/2014/main" id="{DD4D5BCB-033D-4F69-751E-4800D9320A97}"/>
              </a:ext>
            </a:extLst>
          </p:cNvPr>
          <p:cNvGrpSpPr/>
          <p:nvPr/>
        </p:nvGrpSpPr>
        <p:grpSpPr>
          <a:xfrm>
            <a:off x="3350016" y="1890715"/>
            <a:ext cx="6954617" cy="6744650"/>
            <a:chOff x="3350016" y="1890715"/>
            <a:chExt cx="6954617" cy="6744650"/>
          </a:xfrm>
        </p:grpSpPr>
        <p:cxnSp>
          <p:nvCxnSpPr>
            <p:cNvPr id="20" name="Straight Arrow Connector 19">
              <a:extLst>
                <a:ext uri="{FF2B5EF4-FFF2-40B4-BE49-F238E27FC236}">
                  <a16:creationId xmlns:a16="http://schemas.microsoft.com/office/drawing/2014/main" id="{C9BEB0C6-3600-687A-AAFB-49D95181D81F}"/>
                </a:ext>
              </a:extLst>
            </p:cNvPr>
            <p:cNvCxnSpPr>
              <a:cxnSpLocks/>
              <a:endCxn id="18" idx="0"/>
            </p:cNvCxnSpPr>
            <p:nvPr/>
          </p:nvCxnSpPr>
          <p:spPr>
            <a:xfrm>
              <a:off x="4461509" y="4263992"/>
              <a:ext cx="0" cy="3867024"/>
            </a:xfrm>
            <a:prstGeom prst="straightConnector1">
              <a:avLst/>
            </a:prstGeom>
            <a:noFill/>
            <a:ln w="57150" cap="flat" cmpd="sng" algn="ctr">
              <a:solidFill>
                <a:srgbClr val="119C94"/>
              </a:solidFill>
              <a:prstDash val="solid"/>
              <a:tailEnd type="triangle" w="lg" len="lg"/>
            </a:ln>
            <a:effectLst/>
          </p:spPr>
        </p:cxnSp>
        <p:sp>
          <p:nvSpPr>
            <p:cNvPr id="11" name="Flowchart: Decision 10">
              <a:extLst>
                <a:ext uri="{FF2B5EF4-FFF2-40B4-BE49-F238E27FC236}">
                  <a16:creationId xmlns:a16="http://schemas.microsoft.com/office/drawing/2014/main" id="{7733EF08-65BD-9EF9-EBA6-6F0724440FDC}"/>
                </a:ext>
              </a:extLst>
            </p:cNvPr>
            <p:cNvSpPr/>
            <p:nvPr/>
          </p:nvSpPr>
          <p:spPr>
            <a:xfrm>
              <a:off x="5499491" y="3020349"/>
              <a:ext cx="4805142" cy="2214628"/>
            </a:xfrm>
            <a:prstGeom prst="flowChartDecision">
              <a:avLst/>
            </a:prstGeom>
            <a:solidFill>
              <a:srgbClr val="4DB1A9"/>
            </a:solidFill>
            <a:ln w="158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solidFill>
                    <a:schemeClr val="bg1"/>
                  </a:solidFill>
                  <a:effectLst/>
                  <a:uLnTx/>
                  <a:uFillTx/>
                  <a:latin typeface="Congenial" panose="02000503040000020004" pitchFamily="2" charset="0"/>
                </a:rPr>
                <a:t>Priority index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solidFill>
                    <a:schemeClr val="bg1"/>
                  </a:solidFill>
                  <a:effectLst/>
                  <a:uLnTx/>
                  <a:uFillTx/>
                  <a:latin typeface="Congenial" panose="02000503040000020004" pitchFamily="2" charset="0"/>
                </a:rPr>
                <a:t>≥ country specific threshold</a:t>
              </a:r>
              <a:endParaRPr kumimoji="0" lang="fr-FR" sz="2300" b="1" i="0" u="none" strike="noStrike" kern="0" cap="none" spc="0" normalizeH="0" baseline="0" noProof="0" dirty="0">
                <a:ln>
                  <a:noFill/>
                </a:ln>
                <a:solidFill>
                  <a:schemeClr val="bg1"/>
                </a:solidFill>
                <a:effectLst/>
                <a:uLnTx/>
                <a:uFillTx/>
                <a:latin typeface="Congenial" panose="02000503040000020004" pitchFamily="2" charset="0"/>
              </a:endParaRPr>
            </a:p>
          </p:txBody>
        </p:sp>
        <p:sp>
          <p:nvSpPr>
            <p:cNvPr id="15" name="Rectangle: Rounded Corners 14">
              <a:extLst>
                <a:ext uri="{FF2B5EF4-FFF2-40B4-BE49-F238E27FC236}">
                  <a16:creationId xmlns:a16="http://schemas.microsoft.com/office/drawing/2014/main" id="{D4F29A68-059F-7748-1AF7-AD15ADCFCE75}"/>
                </a:ext>
              </a:extLst>
            </p:cNvPr>
            <p:cNvSpPr/>
            <p:nvPr/>
          </p:nvSpPr>
          <p:spPr>
            <a:xfrm>
              <a:off x="5656146" y="1890715"/>
              <a:ext cx="4491832" cy="527833"/>
            </a:xfrm>
            <a:prstGeom prst="roundRect">
              <a:avLst/>
            </a:prstGeom>
            <a:solidFill>
              <a:srgbClr val="4DB1A9"/>
            </a:solidFill>
            <a:ln w="15875" cap="flat" cmpd="sng" algn="ctr">
              <a:solidFill>
                <a:srgbClr val="4DB1A9"/>
              </a:solidFill>
              <a:prstDash val="solid"/>
            </a:ln>
            <a:effectLst/>
          </p:spPr>
          <p:txBody>
            <a:bodyPr lIns="91440" tIns="45720" rIns="91440" bIns="45720" rtlCol="0" anchor="ctr"/>
            <a:lstStyle/>
            <a:p>
              <a:pPr marL="0" marR="0" lvl="0" indent="0" algn="ctr" defTabSz="457200" eaLnBrk="1" fontAlgn="auto" latinLnBrk="0" hangingPunct="1">
                <a:lnSpc>
                  <a:spcPct val="100000"/>
                </a:lnSpc>
                <a:spcBef>
                  <a:spcPts val="600"/>
                </a:spcBef>
                <a:spcAft>
                  <a:spcPts val="60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Atkinson Hyperlegible Bold" panose="020B0604020202020204" charset="0"/>
                  <a:cs typeface="Arial" panose="020B0604020202020204" pitchFamily="34" charset="0"/>
                </a:rPr>
                <a:t>Geo units</a:t>
              </a:r>
            </a:p>
          </p:txBody>
        </p:sp>
        <p:cxnSp>
          <p:nvCxnSpPr>
            <p:cNvPr id="16" name="Straight Arrow Connector 15">
              <a:extLst>
                <a:ext uri="{FF2B5EF4-FFF2-40B4-BE49-F238E27FC236}">
                  <a16:creationId xmlns:a16="http://schemas.microsoft.com/office/drawing/2014/main" id="{3D41B8C7-CAAE-5D04-C4A6-76845CFCDA72}"/>
                </a:ext>
              </a:extLst>
            </p:cNvPr>
            <p:cNvCxnSpPr>
              <a:cxnSpLocks/>
              <a:stCxn id="15" idx="2"/>
              <a:endCxn id="11" idx="0"/>
            </p:cNvCxnSpPr>
            <p:nvPr/>
          </p:nvCxnSpPr>
          <p:spPr>
            <a:xfrm>
              <a:off x="7902062" y="2418548"/>
              <a:ext cx="0" cy="601801"/>
            </a:xfrm>
            <a:prstGeom prst="straightConnector1">
              <a:avLst/>
            </a:prstGeom>
            <a:noFill/>
            <a:ln w="57150" cap="flat" cmpd="sng" algn="ctr">
              <a:solidFill>
                <a:srgbClr val="119C94"/>
              </a:solidFill>
              <a:prstDash val="solid"/>
              <a:tailEnd type="triangle" w="lg" len="lg"/>
            </a:ln>
            <a:effectLst/>
          </p:spPr>
        </p:cxnSp>
        <p:sp>
          <p:nvSpPr>
            <p:cNvPr id="17" name="TextBox 16">
              <a:extLst>
                <a:ext uri="{FF2B5EF4-FFF2-40B4-BE49-F238E27FC236}">
                  <a16:creationId xmlns:a16="http://schemas.microsoft.com/office/drawing/2014/main" id="{72CA4459-DE46-B520-EE48-9F1872470182}"/>
                </a:ext>
              </a:extLst>
            </p:cNvPr>
            <p:cNvSpPr txBox="1"/>
            <p:nvPr/>
          </p:nvSpPr>
          <p:spPr>
            <a:xfrm>
              <a:off x="3932455" y="3906645"/>
              <a:ext cx="880180" cy="442035"/>
            </a:xfrm>
            <a:prstGeom prst="rect">
              <a:avLst/>
            </a:prstGeom>
            <a:solidFill>
              <a:srgbClr val="F9ECD5"/>
            </a:solidFill>
          </p:spPr>
          <p:txBody>
            <a:bodyPr wrap="square" lIns="36000" tIns="36000" rIns="36000" bIns="36000" rtlCol="0" anchor="ctr" anchorCtr="0">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414142"/>
                  </a:solidFill>
                  <a:effectLst/>
                  <a:uLnTx/>
                  <a:uFillTx/>
                  <a:latin typeface="Congenial" panose="02000503040000020004" pitchFamily="2" charset="0"/>
                </a:rPr>
                <a:t>Yes</a:t>
              </a:r>
            </a:p>
          </p:txBody>
        </p:sp>
        <p:sp>
          <p:nvSpPr>
            <p:cNvPr id="18" name="Rectangle 17">
              <a:extLst>
                <a:ext uri="{FF2B5EF4-FFF2-40B4-BE49-F238E27FC236}">
                  <a16:creationId xmlns:a16="http://schemas.microsoft.com/office/drawing/2014/main" id="{0164C624-56AC-19DE-BCEF-1D14533B936C}"/>
                </a:ext>
              </a:extLst>
            </p:cNvPr>
            <p:cNvSpPr/>
            <p:nvPr/>
          </p:nvSpPr>
          <p:spPr>
            <a:xfrm>
              <a:off x="3350016" y="8131016"/>
              <a:ext cx="2222985" cy="504349"/>
            </a:xfrm>
            <a:prstGeom prst="rect">
              <a:avLst/>
            </a:prstGeom>
            <a:solidFill>
              <a:srgbClr val="F9ECD5"/>
            </a:solidFill>
            <a:ln w="158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black">
                      <a:lumMod val="95000"/>
                      <a:lumOff val="5000"/>
                    </a:prstClr>
                  </a:solidFill>
                  <a:effectLst/>
                  <a:uLnTx/>
                  <a:uFillTx/>
                  <a:latin typeface="Congenial" panose="02000503040000020004" pitchFamily="2" charset="0"/>
                  <a:cs typeface="Arial" panose="020B0604020202020204" pitchFamily="34" charset="0"/>
                </a:rPr>
                <a:t>PAMIs</a:t>
              </a:r>
            </a:p>
          </p:txBody>
        </p:sp>
        <p:cxnSp>
          <p:nvCxnSpPr>
            <p:cNvPr id="19" name="Straight Connector 18">
              <a:extLst>
                <a:ext uri="{FF2B5EF4-FFF2-40B4-BE49-F238E27FC236}">
                  <a16:creationId xmlns:a16="http://schemas.microsoft.com/office/drawing/2014/main" id="{64EB7B97-316D-61C4-C560-0AAEB477C8FE}"/>
                </a:ext>
              </a:extLst>
            </p:cNvPr>
            <p:cNvCxnSpPr>
              <a:cxnSpLocks/>
            </p:cNvCxnSpPr>
            <p:nvPr/>
          </p:nvCxnSpPr>
          <p:spPr>
            <a:xfrm flipH="1">
              <a:off x="4799434" y="4145570"/>
              <a:ext cx="824126" cy="0"/>
            </a:xfrm>
            <a:prstGeom prst="line">
              <a:avLst/>
            </a:prstGeom>
            <a:noFill/>
            <a:ln w="57150" cap="flat" cmpd="sng" algn="ctr">
              <a:solidFill>
                <a:srgbClr val="119C94"/>
              </a:solidFill>
              <a:prstDash val="solid"/>
              <a:tailEnd type="triangle" w="lg" len="lg"/>
            </a:ln>
            <a:effectLst/>
          </p:spPr>
        </p:cxnSp>
      </p:grpSp>
      <p:grpSp>
        <p:nvGrpSpPr>
          <p:cNvPr id="13" name="Group 12">
            <a:extLst>
              <a:ext uri="{FF2B5EF4-FFF2-40B4-BE49-F238E27FC236}">
                <a16:creationId xmlns:a16="http://schemas.microsoft.com/office/drawing/2014/main" id="{38C51405-0686-FEB9-6818-5AC3279D4EEF}"/>
              </a:ext>
            </a:extLst>
          </p:cNvPr>
          <p:cNvGrpSpPr/>
          <p:nvPr/>
        </p:nvGrpSpPr>
        <p:grpSpPr>
          <a:xfrm>
            <a:off x="3253923" y="3906645"/>
            <a:ext cx="11234686" cy="6073809"/>
            <a:chOff x="3253923" y="3906645"/>
            <a:chExt cx="11234686" cy="6073809"/>
          </a:xfrm>
        </p:grpSpPr>
        <p:sp>
          <p:nvSpPr>
            <p:cNvPr id="2" name="Rectangle 1">
              <a:extLst>
                <a:ext uri="{FF2B5EF4-FFF2-40B4-BE49-F238E27FC236}">
                  <a16:creationId xmlns:a16="http://schemas.microsoft.com/office/drawing/2014/main" id="{BF2F07CF-603F-C4D3-F7D0-1425AFBE1EF7}"/>
                </a:ext>
              </a:extLst>
            </p:cNvPr>
            <p:cNvSpPr/>
            <p:nvPr/>
          </p:nvSpPr>
          <p:spPr>
            <a:xfrm>
              <a:off x="3253923" y="9128108"/>
              <a:ext cx="7526372" cy="852346"/>
            </a:xfrm>
            <a:prstGeom prst="rect">
              <a:avLst/>
            </a:prstGeom>
            <a:solidFill>
              <a:srgbClr val="4CAFA7"/>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cision 20">
              <a:extLst>
                <a:ext uri="{FF2B5EF4-FFF2-40B4-BE49-F238E27FC236}">
                  <a16:creationId xmlns:a16="http://schemas.microsoft.com/office/drawing/2014/main" id="{C77CCB75-EA56-F1CB-2A3C-69E83CCAAF0B}"/>
                </a:ext>
              </a:extLst>
            </p:cNvPr>
            <p:cNvSpPr/>
            <p:nvPr/>
          </p:nvSpPr>
          <p:spPr>
            <a:xfrm>
              <a:off x="9526181" y="5391841"/>
              <a:ext cx="4962428" cy="3736267"/>
            </a:xfrm>
            <a:prstGeom prst="flowChartDecision">
              <a:avLst/>
            </a:prstGeom>
            <a:solidFill>
              <a:srgbClr val="4DB1A9"/>
            </a:solidFill>
            <a:ln w="15875" cap="flat" cmpd="sng" algn="ctr">
              <a:solidFill>
                <a:sysClr val="window" lastClr="FFFFFF"/>
              </a:solidFill>
              <a:prstDash val="solid"/>
            </a:ln>
            <a:effectLst/>
          </p:spPr>
          <p:txBody>
            <a:bodyPr lIns="91440" tIns="45720" rIns="91440" bIns="4572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800" b="1" dirty="0">
                  <a:solidFill>
                    <a:srgbClr val="EBC175"/>
                  </a:solidFill>
                  <a:latin typeface="Atkinson Hyperlegible Bold" panose="020B0604020202020204" charset="0"/>
                </a:rPr>
                <a:t>*Optional*</a:t>
              </a:r>
              <a:endParaRPr lang="fr-FR" sz="2800" b="1" dirty="0">
                <a:solidFill>
                  <a:srgbClr val="EBC175"/>
                </a:solidFill>
                <a:latin typeface="Atkinson Hyperlegible Bold" panose="020B0604020202020204"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lang="en-US" sz="2300" b="1" kern="0" dirty="0">
                  <a:solidFill>
                    <a:schemeClr val="bg1"/>
                  </a:solidFill>
                  <a:latin typeface="Congenial" panose="02000503040000020004" pitchFamily="2" charset="0"/>
                  <a:cs typeface="Arial"/>
                </a:rPr>
                <a:t>L</a:t>
              </a:r>
              <a:r>
                <a:rPr kumimoji="0" lang="en-US" sz="2300" b="1" i="0" u="none" strike="noStrike" kern="0" cap="none" spc="0" normalizeH="0" baseline="0" noProof="0" dirty="0">
                  <a:ln>
                    <a:noFill/>
                  </a:ln>
                  <a:solidFill>
                    <a:schemeClr val="bg1"/>
                  </a:solidFill>
                  <a:effectLst/>
                  <a:uLnTx/>
                  <a:uFillTx/>
                  <a:latin typeface="Congenial" panose="02000503040000020004" pitchFamily="2" charset="0"/>
                  <a:ea typeface="Arial" panose="020B0604020202020204" pitchFamily="34" charset="0"/>
                </a:rPr>
                <a:t>ack of reliability of the priority index </a:t>
              </a:r>
            </a:p>
            <a:p>
              <a:pPr marL="0" marR="0" lvl="0" indent="0" algn="ctr" defTabSz="457200" eaLnBrk="1" fontAlgn="auto" latinLnBrk="0" hangingPunct="1">
                <a:lnSpc>
                  <a:spcPct val="100000"/>
                </a:lnSpc>
                <a:spcBef>
                  <a:spcPts val="0"/>
                </a:spcBef>
                <a:spcAft>
                  <a:spcPts val="0"/>
                </a:spcAft>
                <a:buClrTx/>
                <a:buSzTx/>
                <a:buFontTx/>
                <a:buNone/>
                <a:tabLst/>
                <a:defRPr/>
              </a:pPr>
              <a:r>
                <a:rPr lang="en-US" sz="2300" b="1" kern="0" dirty="0">
                  <a:solidFill>
                    <a:schemeClr val="bg1"/>
                  </a:solidFill>
                  <a:latin typeface="Congenial" panose="02000503040000020004" pitchFamily="2" charset="0"/>
                  <a:ea typeface="Arial" panose="020B0604020202020204" pitchFamily="34" charset="0"/>
                </a:rPr>
                <a:t>AND</a:t>
              </a:r>
              <a:r>
                <a:rPr kumimoji="0" lang="en-US" sz="2300" b="1" i="0" strike="noStrike" kern="0" cap="none" spc="0" normalizeH="0" baseline="0" noProof="0" dirty="0">
                  <a:ln>
                    <a:noFill/>
                  </a:ln>
                  <a:solidFill>
                    <a:schemeClr val="bg1"/>
                  </a:solidFill>
                  <a:effectLst/>
                  <a:uLnTx/>
                  <a:uFillTx/>
                  <a:latin typeface="Congenial" panose="02000503040000020004" pitchFamily="2" charset="0"/>
                  <a:ea typeface="Arial" panose="020B0604020202020204" pitchFamily="34" charset="0"/>
                </a:rPr>
                <a:t> </a:t>
              </a:r>
              <a:r>
                <a:rPr kumimoji="0" lang="en-US" sz="2300" b="1" i="0" u="none" strike="noStrike" kern="0" cap="none" spc="0" normalizeH="0" baseline="0" noProof="0" dirty="0">
                  <a:ln>
                    <a:noFill/>
                  </a:ln>
                  <a:solidFill>
                    <a:schemeClr val="bg1"/>
                  </a:solidFill>
                  <a:effectLst/>
                  <a:uLnTx/>
                  <a:uFillTx/>
                  <a:latin typeface="Congenial" panose="02000503040000020004" pitchFamily="2" charset="0"/>
                  <a:ea typeface="Arial" panose="020B0604020202020204" pitchFamily="34" charset="0"/>
                </a:rPr>
                <a:t>high vulnerability</a:t>
              </a:r>
            </a:p>
          </p:txBody>
        </p:sp>
        <p:sp>
          <p:nvSpPr>
            <p:cNvPr id="22" name="TextBox 21">
              <a:extLst>
                <a:ext uri="{FF2B5EF4-FFF2-40B4-BE49-F238E27FC236}">
                  <a16:creationId xmlns:a16="http://schemas.microsoft.com/office/drawing/2014/main" id="{F701B2C4-FD94-DA94-7B2E-0EAD80FE60CE}"/>
                </a:ext>
              </a:extLst>
            </p:cNvPr>
            <p:cNvSpPr txBox="1"/>
            <p:nvPr/>
          </p:nvSpPr>
          <p:spPr>
            <a:xfrm>
              <a:off x="11519245" y="3906645"/>
              <a:ext cx="989047" cy="442035"/>
            </a:xfrm>
            <a:prstGeom prst="rect">
              <a:avLst/>
            </a:prstGeom>
            <a:solidFill>
              <a:schemeClr val="bg1">
                <a:lumMod val="75000"/>
              </a:schemeClr>
            </a:solidFill>
          </p:spPr>
          <p:txBody>
            <a:bodyPr wrap="square" lIns="36000" tIns="36000" rIns="36000" bIns="36000" rtlCol="0" anchor="ctr" anchorCtr="0">
              <a:spAutoFit/>
            </a:bodyPr>
            <a:lstStyle>
              <a:defPPr>
                <a:defRPr lang="en-US"/>
              </a:defPPr>
              <a:lvl1pPr algn="ctr">
                <a:defRPr sz="1600">
                  <a:latin typeface="Arial" panose="020B0604020202020204" pitchFamily="34" charset="0"/>
                  <a:cs typeface="Arial" panose="020B0604020202020204" pitchFamily="34" charset="0"/>
                </a:defRPr>
              </a:lvl1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414142"/>
                  </a:solidFill>
                  <a:effectLst/>
                  <a:uLnTx/>
                  <a:uFillTx/>
                  <a:latin typeface="Congenial" panose="02000503040000020004" pitchFamily="2" charset="0"/>
                </a:rPr>
                <a:t>No</a:t>
              </a:r>
            </a:p>
          </p:txBody>
        </p:sp>
        <p:cxnSp>
          <p:nvCxnSpPr>
            <p:cNvPr id="23" name="Straight Connector 22">
              <a:extLst>
                <a:ext uri="{FF2B5EF4-FFF2-40B4-BE49-F238E27FC236}">
                  <a16:creationId xmlns:a16="http://schemas.microsoft.com/office/drawing/2014/main" id="{663F7FAC-1E8A-3CD3-73AC-5DDF2099E393}"/>
                </a:ext>
              </a:extLst>
            </p:cNvPr>
            <p:cNvCxnSpPr>
              <a:cxnSpLocks/>
              <a:endCxn id="22" idx="1"/>
            </p:cNvCxnSpPr>
            <p:nvPr/>
          </p:nvCxnSpPr>
          <p:spPr>
            <a:xfrm>
              <a:off x="10171446" y="4127663"/>
              <a:ext cx="1347799" cy="0"/>
            </a:xfrm>
            <a:prstGeom prst="line">
              <a:avLst/>
            </a:prstGeom>
            <a:noFill/>
            <a:ln w="57150" cap="flat" cmpd="sng" algn="ctr">
              <a:solidFill>
                <a:srgbClr val="119C94"/>
              </a:solidFill>
              <a:prstDash val="solid"/>
              <a:tailEnd type="triangle" w="lg" len="lg"/>
            </a:ln>
            <a:effectLst/>
          </p:spPr>
        </p:cxnSp>
        <p:cxnSp>
          <p:nvCxnSpPr>
            <p:cNvPr id="24" name="Straight Arrow Connector 23">
              <a:extLst>
                <a:ext uri="{FF2B5EF4-FFF2-40B4-BE49-F238E27FC236}">
                  <a16:creationId xmlns:a16="http://schemas.microsoft.com/office/drawing/2014/main" id="{4A0B5DE1-DF0E-C2E6-30A2-22ECB6C2E343}"/>
                </a:ext>
              </a:extLst>
            </p:cNvPr>
            <p:cNvCxnSpPr>
              <a:cxnSpLocks/>
            </p:cNvCxnSpPr>
            <p:nvPr/>
          </p:nvCxnSpPr>
          <p:spPr>
            <a:xfrm>
              <a:off x="12013768" y="4372775"/>
              <a:ext cx="0" cy="1048938"/>
            </a:xfrm>
            <a:prstGeom prst="straightConnector1">
              <a:avLst/>
            </a:prstGeom>
            <a:noFill/>
            <a:ln w="57150" cap="flat" cmpd="sng" algn="ctr">
              <a:solidFill>
                <a:srgbClr val="119C94"/>
              </a:solidFill>
              <a:prstDash val="solid"/>
              <a:tailEnd type="triangle" w="lg" len="lg"/>
            </a:ln>
            <a:effectLst/>
          </p:spPr>
        </p:cxnSp>
        <p:sp>
          <p:nvSpPr>
            <p:cNvPr id="25" name="TextBox 24">
              <a:extLst>
                <a:ext uri="{FF2B5EF4-FFF2-40B4-BE49-F238E27FC236}">
                  <a16:creationId xmlns:a16="http://schemas.microsoft.com/office/drawing/2014/main" id="{E747C4D3-7659-C276-1220-886E70C89D21}"/>
                </a:ext>
              </a:extLst>
            </p:cNvPr>
            <p:cNvSpPr txBox="1"/>
            <p:nvPr/>
          </p:nvSpPr>
          <p:spPr>
            <a:xfrm>
              <a:off x="8031053" y="7073397"/>
              <a:ext cx="700467" cy="442035"/>
            </a:xfrm>
            <a:prstGeom prst="rect">
              <a:avLst/>
            </a:prstGeom>
            <a:solidFill>
              <a:srgbClr val="F9ECD5"/>
            </a:solidFill>
          </p:spPr>
          <p:txBody>
            <a:bodyPr wrap="square" lIns="36000" tIns="36000" rIns="36000" bIns="36000" rtlCol="0" anchor="ctr" anchorCtr="0">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414142"/>
                  </a:solidFill>
                  <a:effectLst/>
                  <a:uLnTx/>
                  <a:uFillTx/>
                  <a:latin typeface="Congenial" panose="02000503040000020004" pitchFamily="2" charset="0"/>
                </a:rPr>
                <a:t>Yes</a:t>
              </a:r>
            </a:p>
          </p:txBody>
        </p:sp>
        <p:cxnSp>
          <p:nvCxnSpPr>
            <p:cNvPr id="26" name="Straight Connector 25">
              <a:extLst>
                <a:ext uri="{FF2B5EF4-FFF2-40B4-BE49-F238E27FC236}">
                  <a16:creationId xmlns:a16="http://schemas.microsoft.com/office/drawing/2014/main" id="{9B5F3F76-D1AF-5E3B-6EA4-3341C2C79CA1}"/>
                </a:ext>
              </a:extLst>
            </p:cNvPr>
            <p:cNvCxnSpPr>
              <a:cxnSpLocks/>
            </p:cNvCxnSpPr>
            <p:nvPr/>
          </p:nvCxnSpPr>
          <p:spPr>
            <a:xfrm flipH="1" flipV="1">
              <a:off x="8735393" y="7278857"/>
              <a:ext cx="867198" cy="1"/>
            </a:xfrm>
            <a:prstGeom prst="line">
              <a:avLst/>
            </a:prstGeom>
            <a:noFill/>
            <a:ln w="57150" cap="flat" cmpd="sng" algn="ctr">
              <a:solidFill>
                <a:srgbClr val="119C94"/>
              </a:solidFill>
              <a:prstDash val="solid"/>
              <a:tailEnd type="triangle" w="lg" len="lg"/>
            </a:ln>
            <a:effectLst/>
          </p:spPr>
        </p:cxnSp>
        <p:cxnSp>
          <p:nvCxnSpPr>
            <p:cNvPr id="27" name="Straight Arrow Connector 26">
              <a:extLst>
                <a:ext uri="{FF2B5EF4-FFF2-40B4-BE49-F238E27FC236}">
                  <a16:creationId xmlns:a16="http://schemas.microsoft.com/office/drawing/2014/main" id="{184BA55B-D67B-C84A-61BD-80F28DFE69F9}"/>
                </a:ext>
              </a:extLst>
            </p:cNvPr>
            <p:cNvCxnSpPr>
              <a:cxnSpLocks/>
            </p:cNvCxnSpPr>
            <p:nvPr/>
          </p:nvCxnSpPr>
          <p:spPr>
            <a:xfrm flipH="1">
              <a:off x="8246488" y="7537366"/>
              <a:ext cx="8899" cy="603024"/>
            </a:xfrm>
            <a:prstGeom prst="straightConnector1">
              <a:avLst/>
            </a:prstGeom>
            <a:noFill/>
            <a:ln w="57150" cap="flat" cmpd="sng" algn="ctr">
              <a:solidFill>
                <a:srgbClr val="119C94"/>
              </a:solidFill>
              <a:prstDash val="solid"/>
              <a:tailEnd type="triangle" w="lg" len="lg"/>
            </a:ln>
            <a:effectLst/>
          </p:spPr>
        </p:cxnSp>
        <p:sp>
          <p:nvSpPr>
            <p:cNvPr id="28" name="Rectangle 27">
              <a:extLst>
                <a:ext uri="{FF2B5EF4-FFF2-40B4-BE49-F238E27FC236}">
                  <a16:creationId xmlns:a16="http://schemas.microsoft.com/office/drawing/2014/main" id="{A55906C9-8657-48C0-9106-BEB407AC6779}"/>
                </a:ext>
              </a:extLst>
            </p:cNvPr>
            <p:cNvSpPr/>
            <p:nvPr/>
          </p:nvSpPr>
          <p:spPr>
            <a:xfrm>
              <a:off x="6079958" y="8131204"/>
              <a:ext cx="4287433" cy="512664"/>
            </a:xfrm>
            <a:prstGeom prst="rect">
              <a:avLst/>
            </a:prstGeom>
            <a:solidFill>
              <a:srgbClr val="F9ECD5"/>
            </a:solidFill>
            <a:ln w="15875" cap="flat" cmpd="sng" algn="ctr">
              <a:solidFill>
                <a:sysClr val="window" lastClr="FFFFFF"/>
              </a:solidFill>
              <a:prstDash val="solid"/>
            </a:ln>
            <a:effectLst/>
          </p:spPr>
          <p:txBody>
            <a:bodyPr lIns="91440" tIns="45720" rIns="91440" bIns="4572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a:ln>
                    <a:noFill/>
                  </a:ln>
                  <a:solidFill>
                    <a:prstClr val="black">
                      <a:lumMod val="95000"/>
                      <a:lumOff val="5000"/>
                    </a:prstClr>
                  </a:solidFill>
                  <a:effectLst/>
                  <a:uLnTx/>
                  <a:uFillTx/>
                  <a:latin typeface="Congenial" panose="02000503040000020004" pitchFamily="2" charset="0"/>
                  <a:cs typeface="Arial" panose="020B0604020202020204" pitchFamily="34" charset="0"/>
                </a:rPr>
                <a:t>(</a:t>
              </a:r>
              <a:r>
                <a:rPr lang="fr-FR" sz="2800" b="1" kern="0" dirty="0">
                  <a:solidFill>
                    <a:prstClr val="black">
                      <a:lumMod val="95000"/>
                      <a:lumOff val="5000"/>
                    </a:prstClr>
                  </a:solidFill>
                  <a:latin typeface="Congenial" panose="02000503040000020004" pitchFamily="2" charset="0"/>
                  <a:cs typeface="Arial" panose="020B0604020202020204" pitchFamily="34" charset="0"/>
                </a:rPr>
                <a:t>F</a:t>
              </a:r>
              <a:r>
                <a:rPr kumimoji="0" lang="fr-FR" sz="2800" b="1" i="0" u="none" strike="noStrike" kern="0" cap="none" spc="0" normalizeH="0" baseline="0" noProof="0" dirty="0" err="1">
                  <a:ln>
                    <a:noFill/>
                  </a:ln>
                  <a:solidFill>
                    <a:prstClr val="black">
                      <a:lumMod val="95000"/>
                      <a:lumOff val="5000"/>
                    </a:prstClr>
                  </a:solidFill>
                  <a:effectLst/>
                  <a:uLnTx/>
                  <a:uFillTx/>
                  <a:latin typeface="Congenial" panose="02000503040000020004" pitchFamily="2" charset="0"/>
                  <a:cs typeface="Arial" panose="020B0604020202020204" pitchFamily="34" charset="0"/>
                </a:rPr>
                <a:t>ew</a:t>
              </a:r>
              <a:r>
                <a:rPr kumimoji="0" lang="fr-FR" sz="2800" b="1" i="0" u="none" strike="noStrike" kern="0" cap="none" spc="0" normalizeH="0" baseline="0" noProof="0" dirty="0">
                  <a:ln>
                    <a:noFill/>
                  </a:ln>
                  <a:solidFill>
                    <a:prstClr val="black">
                      <a:lumMod val="95000"/>
                      <a:lumOff val="5000"/>
                    </a:prstClr>
                  </a:solidFill>
                  <a:effectLst/>
                  <a:uLnTx/>
                  <a:uFillTx/>
                  <a:latin typeface="Congenial" panose="02000503040000020004" pitchFamily="2" charset="0"/>
                  <a:cs typeface="Arial" panose="020B0604020202020204" pitchFamily="34" charset="0"/>
                </a:rPr>
                <a:t>) </a:t>
              </a:r>
              <a:r>
                <a:rPr kumimoji="0" lang="fr-FR" sz="2800" b="1" i="0" u="none" strike="noStrike" kern="0" cap="none" spc="0" normalizeH="0" baseline="0" noProof="0" dirty="0" err="1">
                  <a:ln>
                    <a:noFill/>
                  </a:ln>
                  <a:solidFill>
                    <a:prstClr val="black">
                      <a:lumMod val="95000"/>
                      <a:lumOff val="5000"/>
                    </a:prstClr>
                  </a:solidFill>
                  <a:effectLst/>
                  <a:uLnTx/>
                  <a:uFillTx/>
                  <a:latin typeface="Congenial" panose="02000503040000020004" pitchFamily="2" charset="0"/>
                  <a:cs typeface="Arial" panose="020B0604020202020204" pitchFamily="34" charset="0"/>
                </a:rPr>
                <a:t>additional</a:t>
              </a:r>
              <a:r>
                <a:rPr kumimoji="0" lang="fr-FR" sz="2800" b="1" i="0" u="none" strike="noStrike" kern="0" cap="none" spc="0" normalizeH="0" baseline="0" noProof="0" dirty="0">
                  <a:ln>
                    <a:noFill/>
                  </a:ln>
                  <a:solidFill>
                    <a:prstClr val="black">
                      <a:lumMod val="95000"/>
                      <a:lumOff val="5000"/>
                    </a:prstClr>
                  </a:solidFill>
                  <a:effectLst/>
                  <a:uLnTx/>
                  <a:uFillTx/>
                  <a:latin typeface="Congenial" panose="02000503040000020004" pitchFamily="2" charset="0"/>
                  <a:cs typeface="Arial" panose="020B0604020202020204" pitchFamily="34" charset="0"/>
                </a:rPr>
                <a:t> PAMIs</a:t>
              </a:r>
              <a:endParaRPr kumimoji="0" lang="fr-FR" sz="2800" b="1" i="0" u="none" strike="noStrike" kern="0" cap="none" spc="0" normalizeH="0" baseline="0" noProof="0" dirty="0">
                <a:ln>
                  <a:noFill/>
                </a:ln>
                <a:solidFill>
                  <a:prstClr val="white"/>
                </a:solidFill>
                <a:effectLst/>
                <a:uLnTx/>
                <a:uFillTx/>
                <a:latin typeface="Congenial" panose="02000503040000020004" pitchFamily="2" charset="0"/>
                <a:cs typeface="Arial" panose="020B0604020202020204" pitchFamily="34" charset="0"/>
              </a:endParaRPr>
            </a:p>
          </p:txBody>
        </p:sp>
        <p:sp>
          <p:nvSpPr>
            <p:cNvPr id="30" name="Rectangle 29">
              <a:extLst>
                <a:ext uri="{FF2B5EF4-FFF2-40B4-BE49-F238E27FC236}">
                  <a16:creationId xmlns:a16="http://schemas.microsoft.com/office/drawing/2014/main" id="{E77853ED-258B-5EB0-CCF6-E1D5D3AF0133}"/>
                </a:ext>
              </a:extLst>
            </p:cNvPr>
            <p:cNvSpPr/>
            <p:nvPr/>
          </p:nvSpPr>
          <p:spPr>
            <a:xfrm>
              <a:off x="4929383" y="9392618"/>
              <a:ext cx="3886965" cy="477936"/>
            </a:xfrm>
            <a:prstGeom prst="rect">
              <a:avLst/>
            </a:prstGeom>
            <a:solidFill>
              <a:srgbClr val="4DB1A9"/>
            </a:solidFill>
            <a:ln w="15875" cap="flat" cmpd="sng" algn="ctr">
              <a:solidFill>
                <a:srgbClr val="4DB1A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800" kern="0"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Final list of PAMIs</a:t>
              </a:r>
            </a:p>
          </p:txBody>
        </p:sp>
        <p:sp>
          <p:nvSpPr>
            <p:cNvPr id="31" name="Right Brace 30">
              <a:extLst>
                <a:ext uri="{FF2B5EF4-FFF2-40B4-BE49-F238E27FC236}">
                  <a16:creationId xmlns:a16="http://schemas.microsoft.com/office/drawing/2014/main" id="{6A7014E9-E0A1-8D7F-1F2D-9DAD71594B0E}"/>
                </a:ext>
              </a:extLst>
            </p:cNvPr>
            <p:cNvSpPr/>
            <p:nvPr/>
          </p:nvSpPr>
          <p:spPr>
            <a:xfrm rot="5400000">
              <a:off x="6701696" y="5196095"/>
              <a:ext cx="484240" cy="7379786"/>
            </a:xfrm>
            <a:prstGeom prst="rightBrace">
              <a:avLst/>
            </a:prstGeom>
            <a:noFill/>
            <a:ln w="57150" cap="flat" cmpd="sng" algn="ctr">
              <a:solidFill>
                <a:srgbClr val="4CAFA7"/>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a:ln>
                  <a:noFill/>
                </a:ln>
                <a:solidFill>
                  <a:srgbClr val="414142"/>
                </a:solidFill>
                <a:effectLst/>
                <a:uLnTx/>
                <a:uFillTx/>
                <a:latin typeface="Tw Cen MT" panose="020B0602020104020603"/>
                <a:ea typeface="+mn-ea"/>
                <a:cs typeface="+mn-cs"/>
              </a:endParaRPr>
            </a:p>
          </p:txBody>
        </p:sp>
      </p:grpSp>
      <p:grpSp>
        <p:nvGrpSpPr>
          <p:cNvPr id="14" name="Group 13">
            <a:extLst>
              <a:ext uri="{FF2B5EF4-FFF2-40B4-BE49-F238E27FC236}">
                <a16:creationId xmlns:a16="http://schemas.microsoft.com/office/drawing/2014/main" id="{80C1B61A-3A80-1A8C-D8FA-007EDC7DA091}"/>
              </a:ext>
            </a:extLst>
          </p:cNvPr>
          <p:cNvGrpSpPr/>
          <p:nvPr/>
        </p:nvGrpSpPr>
        <p:grpSpPr>
          <a:xfrm>
            <a:off x="14362155" y="6950960"/>
            <a:ext cx="2352510" cy="1853045"/>
            <a:chOff x="14362155" y="6950960"/>
            <a:chExt cx="2352510" cy="1853045"/>
          </a:xfrm>
        </p:grpSpPr>
        <p:cxnSp>
          <p:nvCxnSpPr>
            <p:cNvPr id="35" name="Straight Connector 34">
              <a:extLst>
                <a:ext uri="{FF2B5EF4-FFF2-40B4-BE49-F238E27FC236}">
                  <a16:creationId xmlns:a16="http://schemas.microsoft.com/office/drawing/2014/main" id="{488493A6-AAB2-198A-EDD2-17C64DB87A93}"/>
                </a:ext>
              </a:extLst>
            </p:cNvPr>
            <p:cNvCxnSpPr>
              <a:cxnSpLocks/>
            </p:cNvCxnSpPr>
            <p:nvPr/>
          </p:nvCxnSpPr>
          <p:spPr>
            <a:xfrm flipV="1">
              <a:off x="14362155" y="7274966"/>
              <a:ext cx="663553" cy="3891"/>
            </a:xfrm>
            <a:prstGeom prst="line">
              <a:avLst/>
            </a:prstGeom>
            <a:noFill/>
            <a:ln w="57150" cap="flat" cmpd="sng" algn="ctr">
              <a:solidFill>
                <a:srgbClr val="119C94"/>
              </a:solidFill>
              <a:prstDash val="solid"/>
              <a:tailEnd type="triangle" w="lg" len="lg"/>
            </a:ln>
            <a:effectLst/>
          </p:spPr>
        </p:cxnSp>
        <p:sp>
          <p:nvSpPr>
            <p:cNvPr id="32" name="Rectangle 31">
              <a:extLst>
                <a:ext uri="{FF2B5EF4-FFF2-40B4-BE49-F238E27FC236}">
                  <a16:creationId xmlns:a16="http://schemas.microsoft.com/office/drawing/2014/main" id="{65D359D8-7AF2-BD27-A7C5-9837BD780BFF}"/>
                </a:ext>
              </a:extLst>
            </p:cNvPr>
            <p:cNvSpPr/>
            <p:nvPr/>
          </p:nvSpPr>
          <p:spPr>
            <a:xfrm>
              <a:off x="14406343" y="8123115"/>
              <a:ext cx="2308322" cy="68089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lumMod val="95000"/>
                      <a:lumOff val="5000"/>
                    </a:prstClr>
                  </a:solidFill>
                  <a:effectLst/>
                  <a:uLnTx/>
                  <a:uFillTx/>
                  <a:latin typeface="Congenial" panose="02000503040000020004" pitchFamily="2" charset="0"/>
                  <a:cs typeface="Arial" panose="020B0604020202020204" pitchFamily="34" charset="0"/>
                </a:rPr>
                <a:t>Not PAMIs</a:t>
              </a:r>
            </a:p>
          </p:txBody>
        </p:sp>
        <p:sp>
          <p:nvSpPr>
            <p:cNvPr id="33" name="TextBox 32">
              <a:extLst>
                <a:ext uri="{FF2B5EF4-FFF2-40B4-BE49-F238E27FC236}">
                  <a16:creationId xmlns:a16="http://schemas.microsoft.com/office/drawing/2014/main" id="{F1923E35-F83F-7476-1A0B-EC040E790750}"/>
                </a:ext>
              </a:extLst>
            </p:cNvPr>
            <p:cNvSpPr txBox="1"/>
            <p:nvPr/>
          </p:nvSpPr>
          <p:spPr>
            <a:xfrm>
              <a:off x="15025708" y="6950960"/>
              <a:ext cx="849138" cy="442035"/>
            </a:xfrm>
            <a:prstGeom prst="rect">
              <a:avLst/>
            </a:prstGeom>
            <a:solidFill>
              <a:schemeClr val="bg1">
                <a:lumMod val="75000"/>
              </a:schemeClr>
            </a:solidFill>
          </p:spPr>
          <p:txBody>
            <a:bodyPr wrap="square" lIns="36000" tIns="36000" rIns="36000" bIns="36000" rtlCol="0" anchor="ctr" anchorCtr="0">
              <a:spAutoFit/>
            </a:bodyPr>
            <a:lstStyle>
              <a:defPPr>
                <a:defRPr lang="en-US"/>
              </a:defPPr>
              <a:lvl1pPr algn="ctr">
                <a:defRPr sz="1600">
                  <a:latin typeface="Arial" panose="020B0604020202020204" pitchFamily="34" charset="0"/>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14142"/>
                  </a:solidFill>
                  <a:effectLst/>
                  <a:uLnTx/>
                  <a:uFillTx/>
                  <a:latin typeface="Congenial" panose="02000503040000020004" pitchFamily="2" charset="0"/>
                </a:rPr>
                <a:t>No</a:t>
              </a:r>
            </a:p>
          </p:txBody>
        </p:sp>
        <p:cxnSp>
          <p:nvCxnSpPr>
            <p:cNvPr id="34" name="Straight Arrow Connector 33">
              <a:extLst>
                <a:ext uri="{FF2B5EF4-FFF2-40B4-BE49-F238E27FC236}">
                  <a16:creationId xmlns:a16="http://schemas.microsoft.com/office/drawing/2014/main" id="{18F8D74C-E031-1FFA-3160-C43522F7B87B}"/>
                </a:ext>
              </a:extLst>
            </p:cNvPr>
            <p:cNvCxnSpPr>
              <a:cxnSpLocks/>
            </p:cNvCxnSpPr>
            <p:nvPr/>
          </p:nvCxnSpPr>
          <p:spPr>
            <a:xfrm>
              <a:off x="15397378" y="7392995"/>
              <a:ext cx="0" cy="713279"/>
            </a:xfrm>
            <a:prstGeom prst="straightConnector1">
              <a:avLst/>
            </a:prstGeom>
            <a:noFill/>
            <a:ln w="57150" cap="flat" cmpd="sng" algn="ctr">
              <a:solidFill>
                <a:srgbClr val="119C94"/>
              </a:solidFill>
              <a:prstDash val="solid"/>
              <a:tailEnd type="triangle" w="lg" len="lg"/>
            </a:ln>
            <a:effectLst/>
          </p:spPr>
        </p:cxnSp>
      </p:grpSp>
      <p:sp>
        <p:nvSpPr>
          <p:cNvPr id="7" name="Slide Number Placeholder 6">
            <a:extLst>
              <a:ext uri="{FF2B5EF4-FFF2-40B4-BE49-F238E27FC236}">
                <a16:creationId xmlns:a16="http://schemas.microsoft.com/office/drawing/2014/main" id="{36E7FC87-4B90-5FC5-FC3C-E64EFC06AFF3}"/>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25</a:t>
            </a:fld>
            <a:endParaRPr lang="en-US" sz="1200"/>
          </a:p>
        </p:txBody>
      </p:sp>
    </p:spTree>
    <p:extLst>
      <p:ext uri="{BB962C8B-B14F-4D97-AF65-F5344CB8AC3E}">
        <p14:creationId xmlns:p14="http://schemas.microsoft.com/office/powerpoint/2010/main" val="3745586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t a table looking at a computer&#10;&#10;Description automatically generated">
            <a:extLst>
              <a:ext uri="{FF2B5EF4-FFF2-40B4-BE49-F238E27FC236}">
                <a16:creationId xmlns:a16="http://schemas.microsoft.com/office/drawing/2014/main" id="{6556B356-0419-D33A-47A9-701F8A7D0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TextBox 5">
            <a:extLst>
              <a:ext uri="{FF2B5EF4-FFF2-40B4-BE49-F238E27FC236}">
                <a16:creationId xmlns:a16="http://schemas.microsoft.com/office/drawing/2014/main" id="{E22026F9-71CA-3A5D-0F61-2BB90C735058}"/>
              </a:ext>
            </a:extLst>
          </p:cNvPr>
          <p:cNvSpPr txBox="1"/>
          <p:nvPr/>
        </p:nvSpPr>
        <p:spPr>
          <a:xfrm>
            <a:off x="14036843" y="9942635"/>
            <a:ext cx="4251158"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 WHO / Lindsay Mackenzie</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8" name="Rectangle: Diagonal Corners Rounded 7">
            <a:extLst>
              <a:ext uri="{FF2B5EF4-FFF2-40B4-BE49-F238E27FC236}">
                <a16:creationId xmlns:a16="http://schemas.microsoft.com/office/drawing/2014/main" id="{4BC5882A-7BFA-54AE-6BAF-F64310423A0D}"/>
              </a:ext>
            </a:extLst>
          </p:cNvPr>
          <p:cNvSpPr/>
          <p:nvPr/>
        </p:nvSpPr>
        <p:spPr>
          <a:xfrm>
            <a:off x="0" y="3869177"/>
            <a:ext cx="5085347" cy="254864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a:solidFill>
                  <a:prstClr val="white"/>
                </a:solidFill>
                <a:latin typeface="Cavolini" panose="03000502040302020204" pitchFamily="66" charset="0"/>
                <a:ea typeface="ADLaM Display" panose="02010000000000000000" pitchFamily="2" charset="0"/>
                <a:cs typeface="Cavolini" panose="03000502040302020204" pitchFamily="66" charset="0"/>
              </a:rPr>
              <a:t>Next </a:t>
            </a:r>
            <a:r>
              <a:rPr lang="fr-FR" sz="4800" b="1" dirty="0" err="1">
                <a:solidFill>
                  <a:prstClr val="white"/>
                </a:solidFill>
                <a:latin typeface="Cavolini" panose="03000502040302020204" pitchFamily="66" charset="0"/>
                <a:ea typeface="ADLaM Display" panose="02010000000000000000" pitchFamily="2" charset="0"/>
                <a:cs typeface="Cavolini" panose="03000502040302020204" pitchFamily="66" charset="0"/>
              </a:rPr>
              <a:t>steps</a:t>
            </a:r>
            <a:endParaRPr lang="fr-FR" sz="4800" b="1" dirty="0">
              <a:solidFill>
                <a:prstClr val="white"/>
              </a:solidFill>
              <a:latin typeface="Cavolini" panose="03000502040302020204" pitchFamily="66" charset="0"/>
              <a:ea typeface="ADLaM Display" panose="02010000000000000000" pitchFamily="2" charset="0"/>
              <a:cs typeface="Cavolini" panose="03000502040302020204" pitchFamily="66" charset="0"/>
            </a:endParaRPr>
          </a:p>
          <a:p>
            <a:pPr algn="ctr" defTabSz="1371669">
              <a:defRPr/>
            </a:pPr>
            <a:r>
              <a:rPr lang="fr-FR" sz="4000" b="1" dirty="0">
                <a:solidFill>
                  <a:prstClr val="white"/>
                </a:solidFill>
                <a:latin typeface="Cavolini" panose="03000502040302020204" pitchFamily="66" charset="0"/>
                <a:ea typeface="ADLaM Display" panose="02010000000000000000" pitchFamily="2" charset="0"/>
                <a:cs typeface="Cavolini" panose="03000502040302020204" pitchFamily="66" charset="0"/>
              </a:rPr>
              <a:t>Documentation and review</a:t>
            </a:r>
          </a:p>
        </p:txBody>
      </p:sp>
    </p:spTree>
    <p:extLst>
      <p:ext uri="{BB962C8B-B14F-4D97-AF65-F5344CB8AC3E}">
        <p14:creationId xmlns:p14="http://schemas.microsoft.com/office/powerpoint/2010/main" val="282833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40282" y="-1980552"/>
            <a:ext cx="9584282" cy="3452527"/>
            <a:chOff x="-21467"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4401" y="483367"/>
            <a:ext cx="958428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Documentation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5" name="TextBox 14">
            <a:extLst>
              <a:ext uri="{FF2B5EF4-FFF2-40B4-BE49-F238E27FC236}">
                <a16:creationId xmlns:a16="http://schemas.microsoft.com/office/drawing/2014/main" id="{724F5724-BE7E-3E63-1548-064522ABCC06}"/>
              </a:ext>
            </a:extLst>
          </p:cNvPr>
          <p:cNvSpPr txBox="1"/>
          <p:nvPr/>
        </p:nvSpPr>
        <p:spPr>
          <a:xfrm>
            <a:off x="914401" y="3095535"/>
            <a:ext cx="11237067" cy="1692771"/>
          </a:xfrm>
          <a:prstGeom prst="rect">
            <a:avLst/>
          </a:prstGeom>
          <a:noFill/>
        </p:spPr>
        <p:txBody>
          <a:bodyPr wrap="square">
            <a:spAutoFit/>
          </a:bodyPr>
          <a:lstStyle/>
          <a:p>
            <a:pPr marL="457200" marR="914400" indent="-457200">
              <a:spcAft>
                <a:spcPts val="1200"/>
              </a:spcAft>
              <a:buClr>
                <a:srgbClr val="119C94"/>
              </a:buClr>
              <a:buBlip>
                <a:blip r:embed="rId3"/>
              </a:buBlip>
            </a:pPr>
            <a:r>
              <a:rPr lang="en-US" sz="2800" spc="-5" dirty="0">
                <a:solidFill>
                  <a:srgbClr val="000000"/>
                </a:solidFill>
                <a:effectLst/>
                <a:latin typeface="Atkinson Hyperlegible"/>
                <a:ea typeface="Tahoma" panose="020B0604030504040204" pitchFamily="34" charset="0"/>
              </a:rPr>
              <a:t>PAMI identification is </a:t>
            </a:r>
            <a:r>
              <a:rPr lang="en-US" sz="2800" spc="-5" dirty="0">
                <a:solidFill>
                  <a:srgbClr val="009999"/>
                </a:solidFill>
                <a:effectLst/>
                <a:latin typeface="Atkinson Hyperlegible Bold" panose="020B0604020202020204" charset="0"/>
                <a:ea typeface="Tahoma" panose="020B0604030504040204" pitchFamily="34" charset="0"/>
              </a:rPr>
              <a:t>documented in a </a:t>
            </a:r>
            <a:r>
              <a:rPr lang="en-US" sz="2800" spc="-5" dirty="0">
                <a:solidFill>
                  <a:srgbClr val="009999"/>
                </a:solidFill>
                <a:latin typeface="Atkinson Hyperlegible Bold" panose="020B0604020202020204" charset="0"/>
                <a:ea typeface="Tahoma" panose="020B0604030504040204" pitchFamily="34" charset="0"/>
              </a:rPr>
              <a:t>report </a:t>
            </a:r>
            <a:r>
              <a:rPr lang="en-US" sz="2800" spc="-5" dirty="0">
                <a:solidFill>
                  <a:srgbClr val="000000"/>
                </a:solidFill>
                <a:latin typeface="Atkinson Hyperlegible"/>
                <a:ea typeface="Tahoma" panose="020B0604030504040204" pitchFamily="34" charset="0"/>
              </a:rPr>
              <a:t>to describe:</a:t>
            </a:r>
          </a:p>
          <a:p>
            <a:pPr marL="914400" marR="914400" lvl="1" indent="-457200">
              <a:spcAft>
                <a:spcPts val="1200"/>
              </a:spcAft>
              <a:buClr>
                <a:srgbClr val="119C94"/>
              </a:buClr>
              <a:buFont typeface="Arial" panose="020B0604020202020204" pitchFamily="34" charset="0"/>
              <a:buChar char="•"/>
            </a:pPr>
            <a:r>
              <a:rPr lang="en-US" sz="2800" spc="-5" dirty="0">
                <a:solidFill>
                  <a:srgbClr val="000000"/>
                </a:solidFill>
                <a:latin typeface="Atkinson Hyperlegible"/>
                <a:ea typeface="Tahoma" panose="020B0604030504040204" pitchFamily="34" charset="0"/>
              </a:rPr>
              <a:t>Method and outcomes</a:t>
            </a:r>
          </a:p>
          <a:p>
            <a:pPr marL="914400" marR="914400" lvl="1" indent="-457200">
              <a:spcAft>
                <a:spcPts val="1200"/>
              </a:spcAft>
              <a:buClr>
                <a:srgbClr val="119C94"/>
              </a:buClr>
              <a:buFont typeface="Arial" panose="020B0604020202020204" pitchFamily="34" charset="0"/>
              <a:buChar char="•"/>
            </a:pPr>
            <a:r>
              <a:rPr lang="en-US" sz="2800" spc="-5" dirty="0">
                <a:solidFill>
                  <a:srgbClr val="000000"/>
                </a:solidFill>
                <a:effectLst/>
                <a:latin typeface="Atkinson Hyperlegible"/>
                <a:ea typeface="Tahoma" panose="020B0604030504040204" pitchFamily="34" charset="0"/>
              </a:rPr>
              <a:t>Decisions and justifications</a:t>
            </a:r>
          </a:p>
        </p:txBody>
      </p:sp>
      <p:grpSp>
        <p:nvGrpSpPr>
          <p:cNvPr id="10" name="Group 9">
            <a:extLst>
              <a:ext uri="{FF2B5EF4-FFF2-40B4-BE49-F238E27FC236}">
                <a16:creationId xmlns:a16="http://schemas.microsoft.com/office/drawing/2014/main" id="{D3FAC31D-F37F-C3BD-6EAA-3E0F0AA19C8A}"/>
              </a:ext>
            </a:extLst>
          </p:cNvPr>
          <p:cNvGrpSpPr/>
          <p:nvPr/>
        </p:nvGrpSpPr>
        <p:grpSpPr>
          <a:xfrm>
            <a:off x="1538990" y="1714500"/>
            <a:ext cx="16181685" cy="7810500"/>
            <a:chOff x="1538990" y="1714500"/>
            <a:chExt cx="16181685" cy="7810500"/>
          </a:xfrm>
        </p:grpSpPr>
        <p:pic>
          <p:nvPicPr>
            <p:cNvPr id="8" name="Picture 7">
              <a:extLst>
                <a:ext uri="{FF2B5EF4-FFF2-40B4-BE49-F238E27FC236}">
                  <a16:creationId xmlns:a16="http://schemas.microsoft.com/office/drawing/2014/main" id="{2A9A92F4-AD55-8C44-789A-A9B605817934}"/>
                </a:ext>
              </a:extLst>
            </p:cNvPr>
            <p:cNvPicPr>
              <a:picLocks noChangeAspect="1"/>
            </p:cNvPicPr>
            <p:nvPr/>
          </p:nvPicPr>
          <p:blipFill>
            <a:blip r:embed="rId4"/>
            <a:stretch>
              <a:fillRect/>
            </a:stretch>
          </p:blipFill>
          <p:spPr>
            <a:xfrm>
              <a:off x="11464454" y="1714500"/>
              <a:ext cx="6256221" cy="7810500"/>
            </a:xfrm>
            <a:prstGeom prst="rect">
              <a:avLst/>
            </a:prstGeom>
          </p:spPr>
        </p:pic>
        <p:sp>
          <p:nvSpPr>
            <p:cNvPr id="16" name="Rectangle: Rounded Corners 15">
              <a:extLst>
                <a:ext uri="{FF2B5EF4-FFF2-40B4-BE49-F238E27FC236}">
                  <a16:creationId xmlns:a16="http://schemas.microsoft.com/office/drawing/2014/main" id="{7819CBF8-E5D5-0938-3A6D-EE5FFE503B2D}"/>
                </a:ext>
              </a:extLst>
            </p:cNvPr>
            <p:cNvSpPr/>
            <p:nvPr/>
          </p:nvSpPr>
          <p:spPr>
            <a:xfrm>
              <a:off x="1538990" y="5554479"/>
              <a:ext cx="8550090" cy="14478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FED7F760-7A8F-1B7F-E07B-3C571AB055CF}"/>
                </a:ext>
              </a:extLst>
            </p:cNvPr>
            <p:cNvSpPr txBox="1"/>
            <p:nvPr/>
          </p:nvSpPr>
          <p:spPr>
            <a:xfrm>
              <a:off x="1699933" y="5801325"/>
              <a:ext cx="8389147" cy="954107"/>
            </a:xfrm>
            <a:prstGeom prst="rect">
              <a:avLst/>
            </a:prstGeom>
            <a:noFill/>
          </p:spPr>
          <p:txBody>
            <a:bodyPr wrap="square">
              <a:spAutoFit/>
            </a:bodyPr>
            <a:lstStyle/>
            <a:p>
              <a:pPr algn="ctr"/>
              <a:r>
                <a:rPr lang="en-GB" sz="2800" spc="-5"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To prepare a comprehensive report, </a:t>
              </a:r>
            </a:p>
            <a:p>
              <a:pPr algn="ctr"/>
              <a:r>
                <a:rPr lang="en-GB" sz="2800" spc="-5"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follow the </a:t>
              </a:r>
              <a:r>
                <a:rPr lang="en-GB" sz="2800" spc="-5"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GTFCC template report</a:t>
              </a:r>
              <a:endParaRPr kumimoji="0" lang="en-GB" sz="2800" i="0" u="none" strike="noStrike" kern="1200" cap="none" spc="0" normalizeH="0" baseline="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11" name="Group 10">
            <a:extLst>
              <a:ext uri="{FF2B5EF4-FFF2-40B4-BE49-F238E27FC236}">
                <a16:creationId xmlns:a16="http://schemas.microsoft.com/office/drawing/2014/main" id="{30A6C1CB-A9BC-F649-F607-E6199ECBC6A8}"/>
              </a:ext>
            </a:extLst>
          </p:cNvPr>
          <p:cNvGrpSpPr/>
          <p:nvPr/>
        </p:nvGrpSpPr>
        <p:grpSpPr>
          <a:xfrm>
            <a:off x="2099054" y="7768452"/>
            <a:ext cx="7848590" cy="1231106"/>
            <a:chOff x="2099054" y="7768452"/>
            <a:chExt cx="7848590" cy="1231106"/>
          </a:xfrm>
        </p:grpSpPr>
        <p:pic>
          <p:nvPicPr>
            <p:cNvPr id="7" name="Graphic 6" descr="Information with solid fill">
              <a:extLst>
                <a:ext uri="{FF2B5EF4-FFF2-40B4-BE49-F238E27FC236}">
                  <a16:creationId xmlns:a16="http://schemas.microsoft.com/office/drawing/2014/main" id="{B9422E9F-4A72-6A8C-8381-17F07D104D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99054" y="8085158"/>
              <a:ext cx="914400" cy="914400"/>
            </a:xfrm>
            <a:prstGeom prst="rect">
              <a:avLst/>
            </a:prstGeom>
          </p:spPr>
        </p:pic>
        <p:sp>
          <p:nvSpPr>
            <p:cNvPr id="9" name="TextBox 8">
              <a:extLst>
                <a:ext uri="{FF2B5EF4-FFF2-40B4-BE49-F238E27FC236}">
                  <a16:creationId xmlns:a16="http://schemas.microsoft.com/office/drawing/2014/main" id="{3B535B61-0563-76BD-DECB-688632E81E7A}"/>
                </a:ext>
              </a:extLst>
            </p:cNvPr>
            <p:cNvSpPr txBox="1"/>
            <p:nvPr/>
          </p:nvSpPr>
          <p:spPr>
            <a:xfrm>
              <a:off x="3118224" y="7768452"/>
              <a:ext cx="6829420" cy="1231106"/>
            </a:xfrm>
            <a:prstGeom prst="rect">
              <a:avLst/>
            </a:prstGeom>
            <a:noFill/>
          </p:spPr>
          <p:txBody>
            <a:bodyPr wrap="square" rtlCol="0">
              <a:spAutoFit/>
            </a:bodyPr>
            <a:lstStyle/>
            <a:p>
              <a:pPr algn="ctr"/>
              <a:endParaRPr lang="en-US" dirty="0"/>
            </a:p>
            <a:p>
              <a:r>
                <a:rPr lang="en-US" sz="2800" dirty="0">
                  <a:latin typeface="ADLaM Display" panose="02010000000000000000" pitchFamily="2" charset="0"/>
                  <a:ea typeface="ADLaM Display" panose="02010000000000000000" pitchFamily="2" charset="0"/>
                  <a:cs typeface="ADLaM Display" panose="02010000000000000000" pitchFamily="2" charset="0"/>
                </a:rPr>
                <a:t>Learn how to prepare a report on PAMI identification in Module 5</a:t>
              </a:r>
            </a:p>
          </p:txBody>
        </p:sp>
      </p:grpSp>
      <p:sp>
        <p:nvSpPr>
          <p:cNvPr id="2" name="Slide Number Placeholder 1">
            <a:extLst>
              <a:ext uri="{FF2B5EF4-FFF2-40B4-BE49-F238E27FC236}">
                <a16:creationId xmlns:a16="http://schemas.microsoft.com/office/drawing/2014/main" id="{23A4B51F-7499-C49B-80D3-9835E60861F7}"/>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27</a:t>
            </a:fld>
            <a:endParaRPr lang="en-US" sz="1200" dirty="0"/>
          </a:p>
        </p:txBody>
      </p:sp>
    </p:spTree>
    <p:extLst>
      <p:ext uri="{BB962C8B-B14F-4D97-AF65-F5344CB8AC3E}">
        <p14:creationId xmlns:p14="http://schemas.microsoft.com/office/powerpoint/2010/main" val="4186313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57197" y="-1750050"/>
            <a:ext cx="9584282" cy="3452527"/>
            <a:chOff x="-21467"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9740" y="694506"/>
            <a:ext cx="958428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GTFCC PAMI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reviews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1" name="TextBox 10">
            <a:extLst>
              <a:ext uri="{FF2B5EF4-FFF2-40B4-BE49-F238E27FC236}">
                <a16:creationId xmlns:a16="http://schemas.microsoft.com/office/drawing/2014/main" id="{FEDE443F-98E9-E79B-9007-FC1519C6A14E}"/>
              </a:ext>
            </a:extLst>
          </p:cNvPr>
          <p:cNvSpPr txBox="1"/>
          <p:nvPr/>
        </p:nvSpPr>
        <p:spPr>
          <a:xfrm>
            <a:off x="1692579" y="2499659"/>
            <a:ext cx="14766620" cy="1846659"/>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
                <a:srgbClr val="119C94"/>
              </a:buClr>
              <a:buSzTx/>
              <a:buFontTx/>
              <a:buBlip>
                <a:blip r:embed="rId3"/>
              </a:buBlip>
              <a:tabLst/>
              <a:defRPr/>
            </a:pPr>
            <a:r>
              <a:rPr lang="en-US" sz="2800" dirty="0">
                <a:solidFill>
                  <a:prstClr val="black"/>
                </a:solidFill>
                <a:latin typeface="Atkinson Hyperlegible" panose="020B0604020202020204" charset="0"/>
              </a:rPr>
              <a:t>Independent technical reviews of PAMI identification for countries to receive:</a:t>
            </a:r>
          </a:p>
          <a:p>
            <a:pPr marL="1371600" marR="0" lvl="2"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800" spc="-5" dirty="0">
                <a:solidFill>
                  <a:srgbClr val="009999"/>
                </a:solidFill>
                <a:latin typeface="Atkinson Hyperlegible Bold" panose="020B0604020202020204" charset="0"/>
                <a:ea typeface="Tahoma" panose="020B0604030504040204" pitchFamily="34" charset="0"/>
              </a:rPr>
              <a:t>Independent technical feedback</a:t>
            </a:r>
          </a:p>
          <a:p>
            <a:pPr marL="1371600" marR="0" lvl="2"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800" spc="-5" dirty="0">
                <a:solidFill>
                  <a:srgbClr val="009999"/>
                </a:solidFill>
                <a:latin typeface="Atkinson Hyperlegible Bold" panose="020B0604020202020204" charset="0"/>
                <a:ea typeface="Tahoma" panose="020B0604030504040204" pitchFamily="34" charset="0"/>
              </a:rPr>
              <a:t>Practical advice and recommendations </a:t>
            </a:r>
            <a:endParaRPr lang="en-US" sz="2800" dirty="0">
              <a:solidFill>
                <a:prstClr val="black"/>
              </a:solidFill>
              <a:latin typeface="Atkinson Hyperlegible" panose="020B0604020202020204" charset="0"/>
            </a:endParaRPr>
          </a:p>
        </p:txBody>
      </p:sp>
      <p:grpSp>
        <p:nvGrpSpPr>
          <p:cNvPr id="9" name="Group 8">
            <a:extLst>
              <a:ext uri="{FF2B5EF4-FFF2-40B4-BE49-F238E27FC236}">
                <a16:creationId xmlns:a16="http://schemas.microsoft.com/office/drawing/2014/main" id="{9C976A6D-9419-BD6B-ACA4-D6086F5B1928}"/>
              </a:ext>
            </a:extLst>
          </p:cNvPr>
          <p:cNvGrpSpPr/>
          <p:nvPr/>
        </p:nvGrpSpPr>
        <p:grpSpPr>
          <a:xfrm>
            <a:off x="4334944" y="5143500"/>
            <a:ext cx="12788321" cy="1692771"/>
            <a:chOff x="2393003" y="5761084"/>
            <a:chExt cx="12788321" cy="1692771"/>
          </a:xfrm>
        </p:grpSpPr>
        <p:sp>
          <p:nvSpPr>
            <p:cNvPr id="15" name="TextBox 14">
              <a:extLst>
                <a:ext uri="{FF2B5EF4-FFF2-40B4-BE49-F238E27FC236}">
                  <a16:creationId xmlns:a16="http://schemas.microsoft.com/office/drawing/2014/main" id="{FEDE443F-98E9-E79B-9007-FC1519C6A14E}"/>
                </a:ext>
              </a:extLst>
            </p:cNvPr>
            <p:cNvSpPr txBox="1"/>
            <p:nvPr/>
          </p:nvSpPr>
          <p:spPr>
            <a:xfrm>
              <a:off x="2970455" y="5761084"/>
              <a:ext cx="12210869"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119C94"/>
                </a:buClr>
                <a:buSzTx/>
                <a:buFontTx/>
                <a:buNone/>
                <a:tabLst/>
                <a:defRPr/>
              </a:pP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Mandatory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for countries</a:t>
              </a:r>
              <a:r>
                <a:rPr kumimoji="0" lang="en-US" sz="2800" b="0" i="0" u="none" strike="noStrike" kern="1200" cap="none" spc="0" normalizeH="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planning to </a:t>
              </a:r>
            </a:p>
            <a:p>
              <a:pPr marL="457200" marR="0" lvl="0" indent="-457200" algn="l" defTabSz="914400" rtl="0" eaLnBrk="1" fontAlgn="auto" latinLnBrk="0" hangingPunct="1">
                <a:lnSpc>
                  <a:spcPct val="100000"/>
                </a:lnSpc>
                <a:spcBef>
                  <a:spcPts val="0"/>
                </a:spcBef>
                <a:spcAft>
                  <a:spcPts val="1200"/>
                </a:spcAft>
                <a:buClr>
                  <a:srgbClr val="119C94"/>
                </a:buClr>
                <a:buSzTx/>
                <a:buFont typeface="Arial" panose="020B0604020202020204" pitchFamily="34" charset="0"/>
                <a:buChar char="•"/>
                <a:tabLst/>
                <a:defRPr/>
              </a:pPr>
              <a:r>
                <a:rPr lang="en-US" sz="2800" dirty="0">
                  <a:solidFill>
                    <a:prstClr val="black"/>
                  </a:solidFill>
                  <a:latin typeface="Atkinson Hyperlegible" panose="020B0604020202020204" charset="0"/>
                </a:rPr>
                <a:t>R</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equest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OCV for preventive use </a:t>
              </a:r>
            </a:p>
            <a:p>
              <a:pPr marL="457200" marR="0" lvl="0" indent="-457200" algn="l" defTabSz="914400" rtl="0" eaLnBrk="1" fontAlgn="auto" latinLnBrk="0" hangingPunct="1">
                <a:lnSpc>
                  <a:spcPct val="100000"/>
                </a:lnSpc>
                <a:spcBef>
                  <a:spcPts val="0"/>
                </a:spcBef>
                <a:spcAft>
                  <a:spcPts val="1200"/>
                </a:spcAft>
                <a:buClr>
                  <a:srgbClr val="119C94"/>
                </a:buClr>
                <a:buSzTx/>
                <a:buFont typeface="Arial" panose="020B0604020202020204" pitchFamily="34" charset="0"/>
                <a:buChar char="•"/>
                <a:tabLst/>
                <a:defRPr/>
              </a:pPr>
              <a:r>
                <a:rPr lang="en-US" sz="2800" dirty="0">
                  <a:solidFill>
                    <a:prstClr val="black"/>
                  </a:solidFill>
                  <a:latin typeface="Atkinson Hyperlegible" panose="020B0604020202020204" charset="0"/>
                </a:rPr>
                <a:t>S</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ubmit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their NCP for GTFCC endorsement</a:t>
              </a:r>
            </a:p>
          </p:txBody>
        </p:sp>
        <p:sp>
          <p:nvSpPr>
            <p:cNvPr id="16" name="Rectangle 15">
              <a:extLst>
                <a:ext uri="{FF2B5EF4-FFF2-40B4-BE49-F238E27FC236}">
                  <a16:creationId xmlns:a16="http://schemas.microsoft.com/office/drawing/2014/main" id="{44C6BFB3-0D09-F17E-092B-804ED25598E6}"/>
                </a:ext>
              </a:extLst>
            </p:cNvPr>
            <p:cNvSpPr/>
            <p:nvPr/>
          </p:nvSpPr>
          <p:spPr>
            <a:xfrm>
              <a:off x="2393003" y="5761084"/>
              <a:ext cx="498163" cy="1692771"/>
            </a:xfrm>
            <a:prstGeom prst="rect">
              <a:avLst/>
            </a:prstGeom>
            <a:solidFill>
              <a:srgbClr val="4DB1A9"/>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E88E7353-CC2F-A0A9-1048-8551D6D62485}"/>
              </a:ext>
            </a:extLst>
          </p:cNvPr>
          <p:cNvGrpSpPr/>
          <p:nvPr/>
        </p:nvGrpSpPr>
        <p:grpSpPr>
          <a:xfrm>
            <a:off x="4121660" y="7290495"/>
            <a:ext cx="14944553" cy="993691"/>
            <a:chOff x="3326917" y="7961470"/>
            <a:chExt cx="14944553" cy="993691"/>
          </a:xfrm>
        </p:grpSpPr>
        <p:pic>
          <p:nvPicPr>
            <p:cNvPr id="7" name="Graphic 6" descr="Information with solid fill">
              <a:extLst>
                <a:ext uri="{FF2B5EF4-FFF2-40B4-BE49-F238E27FC236}">
                  <a16:creationId xmlns:a16="http://schemas.microsoft.com/office/drawing/2014/main" id="{E5E98EB6-E096-9221-67B3-D2F5E8BF83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26917" y="7961470"/>
              <a:ext cx="1014393" cy="993691"/>
            </a:xfrm>
            <a:prstGeom prst="rect">
              <a:avLst/>
            </a:prstGeom>
          </p:spPr>
        </p:pic>
        <p:sp>
          <p:nvSpPr>
            <p:cNvPr id="8" name="TextBox 7">
              <a:extLst>
                <a:ext uri="{FF2B5EF4-FFF2-40B4-BE49-F238E27FC236}">
                  <a16:creationId xmlns:a16="http://schemas.microsoft.com/office/drawing/2014/main" id="{001F6798-5C9B-F64D-DEC8-633903AC16CC}"/>
                </a:ext>
              </a:extLst>
            </p:cNvPr>
            <p:cNvSpPr txBox="1"/>
            <p:nvPr/>
          </p:nvSpPr>
          <p:spPr>
            <a:xfrm>
              <a:off x="4334944" y="7961470"/>
              <a:ext cx="13936526"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about GTFCC PAMI reviews in Module 5</a:t>
              </a:r>
            </a:p>
          </p:txBody>
        </p:sp>
      </p:grpSp>
      <p:sp>
        <p:nvSpPr>
          <p:cNvPr id="2" name="Slide Number Placeholder 1">
            <a:extLst>
              <a:ext uri="{FF2B5EF4-FFF2-40B4-BE49-F238E27FC236}">
                <a16:creationId xmlns:a16="http://schemas.microsoft.com/office/drawing/2014/main" id="{0BB7C206-A765-F947-3633-31F221C3B3AD}"/>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28</a:t>
            </a:fld>
            <a:endParaRPr lang="en-US" sz="1200"/>
          </a:p>
        </p:txBody>
      </p:sp>
    </p:spTree>
    <p:extLst>
      <p:ext uri="{BB962C8B-B14F-4D97-AF65-F5344CB8AC3E}">
        <p14:creationId xmlns:p14="http://schemas.microsoft.com/office/powerpoint/2010/main" val="3498516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914399" y="-2009228"/>
            <a:ext cx="10058400"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914400" y="357950"/>
            <a:ext cx="1045475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Wrap up</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2" name="Group 1">
            <a:extLst>
              <a:ext uri="{FF2B5EF4-FFF2-40B4-BE49-F238E27FC236}">
                <a16:creationId xmlns:a16="http://schemas.microsoft.com/office/drawing/2014/main" id="{B36D5BB0-7C3A-CDF4-AAEC-6749F0324EA4}"/>
              </a:ext>
            </a:extLst>
          </p:cNvPr>
          <p:cNvGrpSpPr/>
          <p:nvPr/>
        </p:nvGrpSpPr>
        <p:grpSpPr>
          <a:xfrm>
            <a:off x="-1098884" y="2171700"/>
            <a:ext cx="18263937" cy="7501689"/>
            <a:chOff x="-1098884" y="2171700"/>
            <a:chExt cx="18263937" cy="7501689"/>
          </a:xfrm>
        </p:grpSpPr>
        <p:sp>
          <p:nvSpPr>
            <p:cNvPr id="9" name="Freeform 4">
              <a:extLst>
                <a:ext uri="{FF2B5EF4-FFF2-40B4-BE49-F238E27FC236}">
                  <a16:creationId xmlns:a16="http://schemas.microsoft.com/office/drawing/2014/main" id="{90A5988B-BF63-F2E3-4D2B-0D5F88AC06B0}"/>
                </a:ext>
              </a:extLst>
            </p:cNvPr>
            <p:cNvSpPr/>
            <p:nvPr/>
          </p:nvSpPr>
          <p:spPr>
            <a:xfrm>
              <a:off x="-1098884" y="2171700"/>
              <a:ext cx="18263937" cy="750168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a:extLst>
                <a:ext uri="{FF2B5EF4-FFF2-40B4-BE49-F238E27FC236}">
                  <a16:creationId xmlns:a16="http://schemas.microsoft.com/office/drawing/2014/main" id="{9996EA22-4B23-1DBF-5C6D-1EE7A156929E}"/>
                </a:ext>
              </a:extLst>
            </p:cNvPr>
            <p:cNvSpPr/>
            <p:nvPr/>
          </p:nvSpPr>
          <p:spPr>
            <a:xfrm>
              <a:off x="-362363" y="2171700"/>
              <a:ext cx="1074101" cy="7501689"/>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914400" y="2558010"/>
            <a:ext cx="16939100" cy="523220"/>
          </a:xfrm>
          <a:prstGeom prst="rect">
            <a:avLst/>
          </a:prstGeom>
          <a:noFill/>
        </p:spPr>
        <p:txBody>
          <a:bodyPr wrap="square" rtlCol="0">
            <a:spAutoFit/>
          </a:bodyPr>
          <a:lstStyle/>
          <a:p>
            <a:pPr marL="457200" indent="-457200">
              <a:lnSpc>
                <a:spcPct val="100000"/>
              </a:lnSpc>
              <a:spcBef>
                <a:spcPts val="0"/>
              </a:spcBef>
              <a:spcAft>
                <a:spcPts val="600"/>
              </a:spcAft>
              <a:buSzPct val="100000"/>
              <a:buBlip>
                <a:blip r:embed="rId3"/>
              </a:buBlip>
              <a:defRPr/>
            </a:pPr>
            <a:r>
              <a:rPr lang="en-US" sz="2800" dirty="0">
                <a:latin typeface="Atkinson Hyperlegible"/>
              </a:rPr>
              <a:t>For countries where </a:t>
            </a:r>
            <a:r>
              <a:rPr lang="en-US" sz="2800" b="1" dirty="0">
                <a:solidFill>
                  <a:srgbClr val="009999"/>
                </a:solidFill>
                <a:latin typeface="Atkinson Hyperlegible Bold" panose="020B0604020202020204" charset="0"/>
              </a:rPr>
              <a:t>≥ 5% of the geographic units reported cholera over the past 5 years</a:t>
            </a:r>
          </a:p>
        </p:txBody>
      </p:sp>
      <p:sp>
        <p:nvSpPr>
          <p:cNvPr id="13" name="TextBox 12">
            <a:extLst>
              <a:ext uri="{FF2B5EF4-FFF2-40B4-BE49-F238E27FC236}">
                <a16:creationId xmlns:a16="http://schemas.microsoft.com/office/drawing/2014/main" id="{5E1F81A8-DD12-B49C-7772-7C93BA9D31B6}"/>
              </a:ext>
            </a:extLst>
          </p:cNvPr>
          <p:cNvSpPr txBox="1"/>
          <p:nvPr/>
        </p:nvSpPr>
        <p:spPr>
          <a:xfrm>
            <a:off x="914400" y="3532674"/>
            <a:ext cx="16654072" cy="2261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Pct val="100000"/>
              <a:buFontTx/>
              <a:buNone/>
              <a:tabLst/>
              <a:defRPr/>
            </a:pPr>
            <a:endParaRPr kumimoji="0" lang="en-GB" sz="3200" b="1" i="0" u="none" strike="noStrike" kern="1200" cap="none" spc="0" normalizeH="0" baseline="0" noProof="0" dirty="0">
              <a:ln>
                <a:noFill/>
              </a:ln>
              <a:solidFill>
                <a:srgbClr val="009999"/>
              </a:solidFill>
              <a:effectLst/>
              <a:uLnTx/>
              <a:uFillTx/>
              <a:latin typeface="Congenial" panose="02000503040000020004" pitchFamily="2" charset="0"/>
            </a:endParaRPr>
          </a:p>
          <a:p>
            <a:pPr marL="914400" marR="0" lvl="1" indent="-457200" algn="l" defTabSz="914400" rtl="0" eaLnBrk="1" fontAlgn="auto" latinLnBrk="0" hangingPunct="1">
              <a:lnSpc>
                <a:spcPct val="120000"/>
              </a:lnSpc>
              <a:spcBef>
                <a:spcPts val="0"/>
              </a:spcBef>
              <a:spcAft>
                <a:spcPts val="600"/>
              </a:spcAft>
              <a:buClr>
                <a:srgbClr val="009999"/>
              </a:buClr>
              <a:buSzPct val="100000"/>
              <a:buFont typeface="Arial" panose="020B0604020202020204" pitchFamily="34" charset="0"/>
              <a:buChar char="•"/>
              <a:tabLst/>
              <a:defRPr/>
            </a:pPr>
            <a:r>
              <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rPr>
              <a:t>Represents the </a:t>
            </a:r>
            <a:r>
              <a:rPr lang="en-GB" sz="2800" b="1" dirty="0">
                <a:solidFill>
                  <a:srgbClr val="009999"/>
                </a:solidFill>
                <a:latin typeface="Atkinson Hyperlegible Bold" panose="020B0604020202020204" charset="0"/>
              </a:rPr>
              <a:t>cholera burden</a:t>
            </a:r>
            <a:endPar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endParaRPr>
          </a:p>
          <a:p>
            <a:pPr marL="914400" marR="0" lvl="1" indent="-457200" algn="l" defTabSz="914400" rtl="0" eaLnBrk="1" fontAlgn="auto" latinLnBrk="0" hangingPunct="1">
              <a:lnSpc>
                <a:spcPct val="120000"/>
              </a:lnSpc>
              <a:spcBef>
                <a:spcPts val="0"/>
              </a:spcBef>
              <a:spcAft>
                <a:spcPts val="600"/>
              </a:spcAft>
              <a:buClr>
                <a:srgbClr val="009999"/>
              </a:buClr>
              <a:buSzPct val="100000"/>
              <a:buFont typeface="Arial" panose="020B0604020202020204" pitchFamily="34" charset="0"/>
              <a:buChar char="•"/>
              <a:tabLst/>
              <a:defRPr/>
            </a:pPr>
            <a:r>
              <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rPr>
              <a:t>Includes </a:t>
            </a:r>
            <a:r>
              <a:rPr lang="en-GB" sz="2800" b="1" dirty="0">
                <a:solidFill>
                  <a:srgbClr val="009999"/>
                </a:solidFill>
                <a:latin typeface="Atkinson Hyperlegible Bold" panose="020B0604020202020204" charset="0"/>
              </a:rPr>
              <a:t>epidemiological indicators </a:t>
            </a:r>
            <a:r>
              <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rPr>
              <a:t>(incidence, mortality, persistence) and, if testing representativeness allows, an indicator</a:t>
            </a:r>
            <a:r>
              <a:rPr kumimoji="0" lang="en-GB" sz="2800" b="0" i="0" u="none" strike="noStrike" kern="1200" cap="none" spc="0" normalizeH="0" noProof="0" dirty="0">
                <a:ln>
                  <a:noFill/>
                </a:ln>
                <a:solidFill>
                  <a:schemeClr val="tx1">
                    <a:lumMod val="95000"/>
                    <a:lumOff val="5000"/>
                  </a:schemeClr>
                </a:solidFill>
                <a:effectLst/>
                <a:uLnTx/>
                <a:uFillTx/>
                <a:latin typeface="Atkinson Hyperlegible"/>
                <a:ea typeface="+mn-ea"/>
                <a:cs typeface="+mn-cs"/>
              </a:rPr>
              <a:t> on cholera</a:t>
            </a:r>
            <a:r>
              <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rPr>
              <a:t> </a:t>
            </a:r>
            <a:r>
              <a:rPr lang="en-GB" sz="2800" b="1" dirty="0">
                <a:solidFill>
                  <a:srgbClr val="009999"/>
                </a:solidFill>
                <a:latin typeface="Atkinson Hyperlegible Bold" panose="020B0604020202020204" charset="0"/>
              </a:rPr>
              <a:t>tests</a:t>
            </a:r>
            <a:endPar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endParaRPr>
          </a:p>
        </p:txBody>
      </p:sp>
      <p:sp>
        <p:nvSpPr>
          <p:cNvPr id="17" name="TextBox 16">
            <a:extLst>
              <a:ext uri="{FF2B5EF4-FFF2-40B4-BE49-F238E27FC236}">
                <a16:creationId xmlns:a16="http://schemas.microsoft.com/office/drawing/2014/main" id="{F39470D9-AF92-CA47-6EC0-FD9687986581}"/>
              </a:ext>
            </a:extLst>
          </p:cNvPr>
          <p:cNvSpPr txBox="1"/>
          <p:nvPr/>
        </p:nvSpPr>
        <p:spPr>
          <a:xfrm>
            <a:off x="914400" y="6306027"/>
            <a:ext cx="15849600" cy="2855397"/>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600"/>
              </a:spcAft>
              <a:buClrTx/>
              <a:buSzPct val="100000"/>
              <a:buFontTx/>
              <a:buNone/>
              <a:tabLst/>
              <a:defRPr/>
            </a:pPr>
            <a:endParaRPr kumimoji="0" lang="en-GB" sz="3200" b="1" i="0" u="none" strike="noStrike" kern="1200" cap="none" spc="0" normalizeH="0" baseline="0" noProof="0" dirty="0">
              <a:ln>
                <a:noFill/>
              </a:ln>
              <a:solidFill>
                <a:srgbClr val="009999"/>
              </a:solidFill>
              <a:effectLst/>
              <a:uLnTx/>
              <a:uFillTx/>
              <a:latin typeface="Congenial" panose="02000503040000020004" pitchFamily="2" charset="0"/>
            </a:endParaRPr>
          </a:p>
          <a:p>
            <a:pPr marL="914400" marR="0" lvl="1" indent="-457200" algn="l" defTabSz="914400" rtl="0" eaLnBrk="1" fontAlgn="auto" latinLnBrk="0" hangingPunct="1">
              <a:lnSpc>
                <a:spcPct val="120000"/>
              </a:lnSpc>
              <a:spcBef>
                <a:spcPts val="0"/>
              </a:spcBef>
              <a:spcAft>
                <a:spcPts val="600"/>
              </a:spcAft>
              <a:buClr>
                <a:srgbClr val="009999"/>
              </a:buClr>
              <a:buSzPct val="100000"/>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Stakeholders </a:t>
            </a:r>
            <a:r>
              <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rPr>
              <a:t>agree on a </a:t>
            </a:r>
            <a:r>
              <a:rPr lang="en-GB" sz="2800" b="1" dirty="0">
                <a:solidFill>
                  <a:srgbClr val="009999"/>
                </a:solidFill>
                <a:latin typeface="Atkinson Hyperlegible Bold" panose="020B0604020202020204" charset="0"/>
              </a:rPr>
              <a:t>priority index threshold </a:t>
            </a:r>
            <a:r>
              <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rPr>
              <a:t>that balances feasibility and impact</a:t>
            </a:r>
          </a:p>
          <a:p>
            <a:pPr marL="914400" marR="0" lvl="1" indent="-457200" algn="l" defTabSz="914400" rtl="0" eaLnBrk="1" fontAlgn="auto" latinLnBrk="0" hangingPunct="1">
              <a:lnSpc>
                <a:spcPct val="120000"/>
              </a:lnSpc>
              <a:spcBef>
                <a:spcPts val="0"/>
              </a:spcBef>
              <a:spcAft>
                <a:spcPts val="600"/>
              </a:spcAft>
              <a:buClr>
                <a:srgbClr val="009999"/>
              </a:buClr>
              <a:buSzPct val="100000"/>
              <a:buFont typeface="Arial" panose="020B0604020202020204" pitchFamily="34" charset="0"/>
              <a:buChar char="•"/>
              <a:tabLst/>
              <a:defRPr/>
            </a:pPr>
            <a:r>
              <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rPr>
              <a:t>All geo units with a priority index </a:t>
            </a:r>
            <a:r>
              <a:rPr lang="en-GB" sz="2800" b="1" dirty="0">
                <a:solidFill>
                  <a:srgbClr val="009999"/>
                </a:solidFill>
                <a:latin typeface="Atkinson Hyperlegible Bold" panose="020B0604020202020204" charset="0"/>
              </a:rPr>
              <a:t>above the threshold are PAMIs</a:t>
            </a:r>
          </a:p>
          <a:p>
            <a:pPr marL="914400" marR="0" lvl="1" indent="-457200" algn="l" defTabSz="914400" rtl="0" eaLnBrk="1" fontAlgn="auto" latinLnBrk="0" hangingPunct="1">
              <a:lnSpc>
                <a:spcPct val="120000"/>
              </a:lnSpc>
              <a:spcBef>
                <a:spcPts val="0"/>
              </a:spcBef>
              <a:spcAft>
                <a:spcPts val="600"/>
              </a:spcAft>
              <a:buClr>
                <a:srgbClr val="009999"/>
              </a:buClr>
              <a:buSzPct val="100000"/>
              <a:buFont typeface="Arial" panose="020B0604020202020204" pitchFamily="34" charset="0"/>
              <a:buChar char="•"/>
              <a:tabLst/>
              <a:defRPr/>
            </a:pPr>
            <a:r>
              <a:rPr kumimoji="0" lang="en-GB" sz="2800" b="0" i="1" u="none" strike="noStrike" kern="1200" cap="none" spc="0" normalizeH="0" baseline="0" noProof="0" dirty="0">
                <a:ln>
                  <a:noFill/>
                </a:ln>
                <a:solidFill>
                  <a:schemeClr val="tx1">
                    <a:lumMod val="95000"/>
                    <a:lumOff val="5000"/>
                  </a:schemeClr>
                </a:solidFill>
                <a:effectLst/>
                <a:uLnTx/>
                <a:uFillTx/>
                <a:latin typeface="Atkinson Hyperlegible" panose="020B0604020202020204" charset="0"/>
              </a:rPr>
              <a:t>Optionally, </a:t>
            </a:r>
            <a:r>
              <a:rPr lang="en-GB" sz="2800" dirty="0">
                <a:solidFill>
                  <a:schemeClr val="tx1">
                    <a:lumMod val="95000"/>
                    <a:lumOff val="5000"/>
                  </a:schemeClr>
                </a:solidFill>
                <a:latin typeface="Atkinson Hyperlegible"/>
              </a:rPr>
              <a:t>a few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additional geo units may be included as PAMIs </a:t>
            </a:r>
            <a:r>
              <a:rPr kumimoji="0" lang="en-GB" sz="2800" b="0" i="0" u="none" strike="noStrike" kern="1200" cap="none" spc="0" normalizeH="0" baseline="0" noProof="0" dirty="0">
                <a:ln>
                  <a:noFill/>
                </a:ln>
                <a:solidFill>
                  <a:schemeClr val="tx1">
                    <a:lumMod val="95000"/>
                    <a:lumOff val="5000"/>
                  </a:schemeClr>
                </a:solidFill>
                <a:effectLst/>
                <a:uLnTx/>
                <a:uFillTx/>
                <a:latin typeface="Atkinson Hyperlegible"/>
                <a:ea typeface="+mn-ea"/>
                <a:cs typeface="+mn-cs"/>
              </a:rPr>
              <a:t>if justified by </a:t>
            </a:r>
            <a:r>
              <a:rPr lang="en-GB" sz="2800" b="1" dirty="0">
                <a:solidFill>
                  <a:srgbClr val="009999"/>
                </a:solidFill>
                <a:latin typeface="Atkinson Hyperlegible Bold" panose="020B0604020202020204" charset="0"/>
              </a:rPr>
              <a:t>lack of reliability of the priority index AND high vulnerability to cholera</a:t>
            </a:r>
          </a:p>
        </p:txBody>
      </p:sp>
      <p:sp>
        <p:nvSpPr>
          <p:cNvPr id="10" name="Rectangle: Rounded Corners 9">
            <a:extLst>
              <a:ext uri="{FF2B5EF4-FFF2-40B4-BE49-F238E27FC236}">
                <a16:creationId xmlns:a16="http://schemas.microsoft.com/office/drawing/2014/main" id="{3C19E5F4-4555-4887-3CCE-D0FE406A15D5}"/>
              </a:ext>
            </a:extLst>
          </p:cNvPr>
          <p:cNvSpPr/>
          <p:nvPr/>
        </p:nvSpPr>
        <p:spPr>
          <a:xfrm>
            <a:off x="503191" y="3220755"/>
            <a:ext cx="16661862" cy="760218"/>
          </a:xfrm>
          <a:prstGeom prst="roundRect">
            <a:avLst/>
          </a:prstGeom>
          <a:solidFill>
            <a:srgbClr val="4DB1A9"/>
          </a:solidFill>
          <a:ln>
            <a:solidFill>
              <a:srgbClr val="4CAF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GB" sz="30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Data driven phase: </a:t>
            </a:r>
            <a:r>
              <a:rPr lang="en-GB"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C</a:t>
            </a:r>
            <a:r>
              <a:rPr kumimoji="0" lang="en-GB" sz="3000" i="0" u="none" strike="noStrike" kern="1200" cap="none" spc="0" normalizeH="0" baseline="0" noProof="0" dirty="0" err="1">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alculation</a:t>
            </a:r>
            <a:r>
              <a:rPr kumimoji="0" lang="en-GB" sz="30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 of the priority index</a:t>
            </a:r>
            <a:endPar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2" name="Rectangle: Rounded Corners 11">
            <a:extLst>
              <a:ext uri="{FF2B5EF4-FFF2-40B4-BE49-F238E27FC236}">
                <a16:creationId xmlns:a16="http://schemas.microsoft.com/office/drawing/2014/main" id="{8CA4E553-61BE-E96F-C320-CC64E3EE6713}"/>
              </a:ext>
            </a:extLst>
          </p:cNvPr>
          <p:cNvSpPr/>
          <p:nvPr/>
        </p:nvSpPr>
        <p:spPr>
          <a:xfrm>
            <a:off x="503191" y="6066963"/>
            <a:ext cx="16661862" cy="760218"/>
          </a:xfrm>
          <a:prstGeom prst="roundRect">
            <a:avLst/>
          </a:prstGeom>
          <a:solidFill>
            <a:srgbClr val="4DB1A9"/>
          </a:solidFill>
          <a:ln>
            <a:solidFill>
              <a:srgbClr val="4CAF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GB" sz="30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Decision making-phase :</a:t>
            </a:r>
            <a:r>
              <a:rPr kumimoji="0" lang="en-GB" sz="3000" i="0" u="none" strike="noStrike" kern="1200" cap="none" spc="0" normalizeH="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 C</a:t>
            </a:r>
            <a:r>
              <a:rPr kumimoji="0" lang="en-GB" sz="300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onsensus on the list of PAMIs</a:t>
            </a:r>
            <a:endParaRPr lang="en-US"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4" name="Slide Number Placeholder 13">
            <a:extLst>
              <a:ext uri="{FF2B5EF4-FFF2-40B4-BE49-F238E27FC236}">
                <a16:creationId xmlns:a16="http://schemas.microsoft.com/office/drawing/2014/main" id="{6A8BDBBC-A536-6710-3AC9-D6E777D8F9D6}"/>
              </a:ext>
            </a:extLst>
          </p:cNvPr>
          <p:cNvSpPr>
            <a:spLocks noGrp="1"/>
          </p:cNvSpPr>
          <p:nvPr>
            <p:ph type="sldNum" sz="quarter" idx="12"/>
          </p:nvPr>
        </p:nvSpPr>
        <p:spPr>
          <a:xfrm>
            <a:off x="15767974" y="9656770"/>
            <a:ext cx="2133600" cy="365125"/>
          </a:xfrm>
        </p:spPr>
        <p:txBody>
          <a:bodyPr/>
          <a:lstStyle/>
          <a:p>
            <a:fld id="{B6F15528-21DE-4FAA-801E-634DDDAF4B2B}" type="slidenum">
              <a:rPr lang="en-US" smtClean="0"/>
              <a:pPr/>
              <a:t>29</a:t>
            </a:fld>
            <a:endParaRPr lang="en-US" dirty="0"/>
          </a:p>
        </p:txBody>
      </p:sp>
    </p:spTree>
    <p:extLst>
      <p:ext uri="{BB962C8B-B14F-4D97-AF65-F5344CB8AC3E}">
        <p14:creationId xmlns:p14="http://schemas.microsoft.com/office/powerpoint/2010/main" val="892742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29A03E3-A744-100F-C0F4-63F6ADAA22F6}"/>
              </a:ext>
            </a:extLst>
          </p:cNvPr>
          <p:cNvGrpSpPr/>
          <p:nvPr/>
        </p:nvGrpSpPr>
        <p:grpSpPr>
          <a:xfrm>
            <a:off x="1101709" y="3250855"/>
            <a:ext cx="16191881" cy="5347713"/>
            <a:chOff x="1101709" y="3250855"/>
            <a:chExt cx="16191881" cy="5347713"/>
          </a:xfrm>
        </p:grpSpPr>
        <p:grpSp>
          <p:nvGrpSpPr>
            <p:cNvPr id="2" name="Group 1">
              <a:extLst>
                <a:ext uri="{FF2B5EF4-FFF2-40B4-BE49-F238E27FC236}">
                  <a16:creationId xmlns:a16="http://schemas.microsoft.com/office/drawing/2014/main" id="{BC8E4F4E-0F74-BDE0-2130-E025C16A1181}"/>
                </a:ext>
              </a:extLst>
            </p:cNvPr>
            <p:cNvGrpSpPr/>
            <p:nvPr/>
          </p:nvGrpSpPr>
          <p:grpSpPr>
            <a:xfrm>
              <a:off x="1101709" y="3250855"/>
              <a:ext cx="14747891" cy="5347713"/>
              <a:chOff x="1101709" y="3250855"/>
              <a:chExt cx="14747891" cy="5347713"/>
            </a:xfrm>
          </p:grpSpPr>
          <p:sp>
            <p:nvSpPr>
              <p:cNvPr id="20" name="Rectangle 19">
                <a:extLst>
                  <a:ext uri="{FF2B5EF4-FFF2-40B4-BE49-F238E27FC236}">
                    <a16:creationId xmlns:a16="http://schemas.microsoft.com/office/drawing/2014/main" id="{6BAB5282-636C-49C9-8906-400122A811EC}"/>
                  </a:ext>
                </a:extLst>
              </p:cNvPr>
              <p:cNvSpPr/>
              <p:nvPr/>
            </p:nvSpPr>
            <p:spPr>
              <a:xfrm>
                <a:off x="2545699" y="3852110"/>
                <a:ext cx="13303901" cy="4217069"/>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101709" y="3250855"/>
                <a:ext cx="1443990" cy="5347713"/>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sp>
          <p:nvSpPr>
            <p:cNvPr id="19" name="Rectangle 18">
              <a:extLst>
                <a:ext uri="{FF2B5EF4-FFF2-40B4-BE49-F238E27FC236}">
                  <a16:creationId xmlns:a16="http://schemas.microsoft.com/office/drawing/2014/main" id="{742F53D3-095C-BEA1-9969-10B381A87CB3}"/>
                </a:ext>
              </a:extLst>
            </p:cNvPr>
            <p:cNvSpPr/>
            <p:nvPr/>
          </p:nvSpPr>
          <p:spPr>
            <a:xfrm>
              <a:off x="15849600" y="3250855"/>
              <a:ext cx="1443990" cy="5347713"/>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387090" y="4401339"/>
            <a:ext cx="13799201" cy="3375283"/>
          </a:xfrm>
          <a:prstGeom prst="rect">
            <a:avLst/>
          </a:prstGeom>
          <a:noFill/>
        </p:spPr>
        <p:txBody>
          <a:bodyPr wrap="square" rtlCol="0">
            <a:spAutoFit/>
          </a:bodyPr>
          <a:lstStyle/>
          <a:p>
            <a:pPr marL="457200" lvl="0" indent="-457200">
              <a:lnSpc>
                <a:spcPts val="3163"/>
              </a:lnSpc>
              <a:spcBef>
                <a:spcPts val="600"/>
              </a:spcBef>
              <a:spcAft>
                <a:spcPts val="18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How the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priority index is calculated</a:t>
            </a:r>
          </a:p>
          <a:p>
            <a:pPr marL="457200" lvl="0" indent="-457200">
              <a:lnSpc>
                <a:spcPts val="3163"/>
              </a:lnSpc>
              <a:spcBef>
                <a:spcPts val="600"/>
              </a:spcBef>
              <a:spcAft>
                <a:spcPts val="18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How the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priority index guides decision-making</a:t>
            </a:r>
            <a:endParaRPr lang="en-US" sz="2800" dirty="0">
              <a:solidFill>
                <a:srgbClr val="2A1720"/>
              </a:solidFill>
              <a:latin typeface="Atkinson Hyperlegible" panose="020B0604020202020204" charset="0"/>
              <a:ea typeface="Atkinson Hyperlegible Bold"/>
              <a:cs typeface="Atkinson Hyperlegible Bold"/>
              <a:sym typeface="Atkinson Hyperlegible Bold"/>
            </a:endParaRPr>
          </a:p>
          <a:p>
            <a:pPr marL="457200" lvl="0" indent="-457200">
              <a:lnSpc>
                <a:spcPts val="3163"/>
              </a:lnSpc>
              <a:spcBef>
                <a:spcPts val="600"/>
              </a:spcBef>
              <a:spcAft>
                <a:spcPts val="18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When and how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additional PAMIs </a:t>
            </a:r>
            <a:r>
              <a:rPr lang="en-US" sz="2800" dirty="0">
                <a:solidFill>
                  <a:srgbClr val="2A1720"/>
                </a:solidFill>
                <a:latin typeface="Atkinson Hyperlegible" panose="020B0604020202020204" charset="0"/>
                <a:ea typeface="Atkinson Hyperlegible Bold"/>
                <a:cs typeface="Atkinson Hyperlegible Bold"/>
                <a:sym typeface="Atkinson Hyperlegible Bold"/>
              </a:rPr>
              <a:t>might be considered</a:t>
            </a:r>
          </a:p>
          <a:p>
            <a:pPr marL="457200" indent="-457200">
              <a:lnSpc>
                <a:spcPts val="3163"/>
              </a:lnSpc>
              <a:spcBef>
                <a:spcPts val="600"/>
              </a:spcBef>
              <a:spcAft>
                <a:spcPts val="18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How the final list of PAMIs is determined at the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stakeholder validation</a:t>
            </a:r>
            <a:r>
              <a:rPr lang="en-US" sz="2800" dirty="0">
                <a:solidFill>
                  <a:srgbClr val="2A1720"/>
                </a:solidFill>
                <a:latin typeface="Atkinson Hyperlegible" panose="020B0604020202020204" charset="0"/>
                <a:ea typeface="Atkinson Hyperlegible Bold"/>
                <a:cs typeface="Atkinson Hyperlegible Bold"/>
                <a:sym typeface="Atkinson Hyperlegible Bold"/>
              </a:rPr>
              <a:t> </a:t>
            </a:r>
          </a:p>
          <a:p>
            <a:pPr marL="457200" indent="-457200">
              <a:lnSpc>
                <a:spcPts val="3163"/>
              </a:lnSpc>
              <a:spcBef>
                <a:spcPts val="600"/>
              </a:spcBef>
              <a:spcAft>
                <a:spcPts val="1800"/>
              </a:spcAft>
              <a:buBlip>
                <a:blip r:embed="rId3"/>
              </a:buBlip>
              <a:defRPr/>
            </a:pPr>
            <a:r>
              <a:rPr lang="en-US" sz="2800" dirty="0">
                <a:solidFill>
                  <a:srgbClr val="009999"/>
                </a:solidFill>
                <a:latin typeface="Atkinson Hyperlegible Bold" panose="020B0604020202020204" charset="0"/>
                <a:ea typeface="Atkinson Hyperlegible Bold"/>
                <a:cs typeface="Atkinson Hyperlegible Bold"/>
                <a:sym typeface="Atkinson Hyperlegible Bold"/>
              </a:rPr>
              <a:t>Next steps </a:t>
            </a:r>
            <a:r>
              <a:rPr lang="en-US" sz="2800" dirty="0">
                <a:solidFill>
                  <a:srgbClr val="2A1720"/>
                </a:solidFill>
                <a:latin typeface="Atkinson Hyperlegible" panose="020B0604020202020204" charset="0"/>
                <a:ea typeface="Atkinson Hyperlegible Bold"/>
                <a:cs typeface="Atkinson Hyperlegible Bold"/>
                <a:sym typeface="Atkinson Hyperlegible Bold"/>
              </a:rPr>
              <a:t>following the stakeholder validation</a:t>
            </a:r>
            <a:endParaRPr lang="en-US" sz="2800" dirty="0">
              <a:solidFill>
                <a:srgbClr val="009999"/>
              </a:solidFill>
              <a:latin typeface="Atkinson Hyperlegible Bold" panose="020B0604020202020204" charset="0"/>
              <a:ea typeface="Atkinson Hyperlegible Bold"/>
              <a:cs typeface="Atkinson Hyperlegible Bold"/>
              <a:sym typeface="Atkinson Hyperlegible Bold"/>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786063" y="-1432486"/>
            <a:ext cx="9930063"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483363" y="404187"/>
            <a:ext cx="9655248"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9" name="Slide Number Placeholder 8">
            <a:extLst>
              <a:ext uri="{FF2B5EF4-FFF2-40B4-BE49-F238E27FC236}">
                <a16:creationId xmlns:a16="http://schemas.microsoft.com/office/drawing/2014/main" id="{2F350812-D83A-0A10-22E9-DD2CF090284C}"/>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3</a:t>
            </a:fld>
            <a:endParaRPr lang="en-US" sz="1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DBA051-DEE7-BCB0-8DB2-BF0E6F380335}"/>
              </a:ext>
            </a:extLst>
          </p:cNvPr>
          <p:cNvPicPr>
            <a:picLocks noChangeAspect="1"/>
          </p:cNvPicPr>
          <p:nvPr/>
        </p:nvPicPr>
        <p:blipFill>
          <a:blip r:embed="rId3"/>
          <a:stretch>
            <a:fillRect/>
          </a:stretch>
        </p:blipFill>
        <p:spPr>
          <a:xfrm>
            <a:off x="5704762" y="1399742"/>
            <a:ext cx="7455989" cy="7487515"/>
          </a:xfrm>
          <a:prstGeom prst="rect">
            <a:avLst/>
          </a:prstGeom>
        </p:spPr>
      </p:pic>
      <p:sp>
        <p:nvSpPr>
          <p:cNvPr id="3" name="Slide Number Placeholder 2">
            <a:extLst>
              <a:ext uri="{FF2B5EF4-FFF2-40B4-BE49-F238E27FC236}">
                <a16:creationId xmlns:a16="http://schemas.microsoft.com/office/drawing/2014/main" id="{3759940E-4B84-8FC4-415C-5F95FF4BF184}"/>
              </a:ext>
            </a:extLst>
          </p:cNvPr>
          <p:cNvSpPr>
            <a:spLocks noGrp="1"/>
          </p:cNvSpPr>
          <p:nvPr>
            <p:ph type="sldNum" sz="quarter" idx="12"/>
          </p:nvPr>
        </p:nvSpPr>
        <p:spPr>
          <a:xfrm>
            <a:off x="13474700" y="9458326"/>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30</a:t>
            </a:fld>
            <a:endParaRPr lang="en-GB" sz="1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7536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39302" y="-1050587"/>
            <a:ext cx="9883302"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640764" y="34384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5232400" y="3187996"/>
            <a:ext cx="12573000" cy="3911007"/>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What does the "priority index" represent in the context of PAMIs for cholera control?</a:t>
            </a:r>
          </a:p>
          <a:p>
            <a:pPr marL="1428750" lvl="2"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The economic impact attributed to cholera in a geographic unit</a:t>
            </a:r>
          </a:p>
          <a:p>
            <a:pPr marL="1428750" lvl="2"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The level of access to healthcare in a geographic unit</a:t>
            </a:r>
          </a:p>
          <a:p>
            <a:pPr marL="1428750" lvl="2"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The cholera burden in a geographic unit</a:t>
            </a:r>
          </a:p>
          <a:p>
            <a:pPr marL="1428750" lvl="2" indent="-514350">
              <a:lnSpc>
                <a:spcPct val="107000"/>
              </a:lnSpc>
              <a:spcAft>
                <a:spcPts val="1200"/>
              </a:spcAft>
              <a:buFont typeface="+mj-lt"/>
              <a:buAutoNum type="alphaLcParenR"/>
            </a:pPr>
            <a:r>
              <a:rPr kumimoji="0" lang="en-GB"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The </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clinical severity of a patient with suspected cholera and the corresponding priority level for treatment</a:t>
            </a:r>
            <a:r>
              <a:rPr kumimoji="0" lang="en-GB"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4"/>
          <a:stretch>
            <a:fillRect/>
          </a:stretch>
        </p:blipFill>
        <p:spPr>
          <a:xfrm>
            <a:off x="622300" y="2923207"/>
            <a:ext cx="4610100" cy="4524375"/>
          </a:xfrm>
          <a:prstGeom prst="rect">
            <a:avLst/>
          </a:prstGeom>
        </p:spPr>
      </p:pic>
      <p:sp>
        <p:nvSpPr>
          <p:cNvPr id="4" name="Slide Number Placeholder 3">
            <a:extLst>
              <a:ext uri="{FF2B5EF4-FFF2-40B4-BE49-F238E27FC236}">
                <a16:creationId xmlns:a16="http://schemas.microsoft.com/office/drawing/2014/main" id="{01D79938-A621-0A2D-A44F-40C52EB0ACB0}"/>
              </a:ext>
            </a:extLst>
          </p:cNvPr>
          <p:cNvSpPr>
            <a:spLocks noGrp="1"/>
          </p:cNvSpPr>
          <p:nvPr>
            <p:ph type="sldNum" sz="quarter" idx="12"/>
          </p:nvPr>
        </p:nvSpPr>
        <p:spPr>
          <a:xfrm>
            <a:off x="13344366" y="939547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31</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7554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58757" y="-1050587"/>
            <a:ext cx="9902757"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02472" y="25059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tab pos="8967788" algn="l"/>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2" name="TextBox 1">
            <a:extLst>
              <a:ext uri="{FF2B5EF4-FFF2-40B4-BE49-F238E27FC236}">
                <a16:creationId xmlns:a16="http://schemas.microsoft.com/office/drawing/2014/main" id="{4C8B87B6-44B0-8EB6-072A-CD7A852C01D4}"/>
              </a:ext>
            </a:extLst>
          </p:cNvPr>
          <p:cNvSpPr txBox="1"/>
          <p:nvPr/>
        </p:nvSpPr>
        <p:spPr>
          <a:xfrm>
            <a:off x="5562600" y="3880889"/>
            <a:ext cx="12573000" cy="3911007"/>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What does the "priority index" represent in the context of PAMIs for cholera control?</a:t>
            </a:r>
          </a:p>
          <a:p>
            <a:pPr marL="1371600" lvl="2"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The economic impact attributed to cholera in a geographic unit</a:t>
            </a:r>
          </a:p>
          <a:p>
            <a:pPr marL="1371600" lvl="2"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The level of access to healthcare in a geographic unit</a:t>
            </a:r>
          </a:p>
          <a:p>
            <a:pPr marL="1371600" lvl="2" indent="-457200">
              <a:lnSpc>
                <a:spcPct val="107000"/>
              </a:lnSpc>
              <a:spcAft>
                <a:spcPts val="1200"/>
              </a:spcAft>
              <a:buFontTx/>
              <a:buAutoNum type="alphaLcParenR"/>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The cholera burden in a geographic unit</a:t>
            </a:r>
          </a:p>
          <a:p>
            <a:pPr lvl="2">
              <a:lnSpc>
                <a:spcPct val="107000"/>
              </a:lnSpc>
              <a:spcAft>
                <a:spcPts val="1200"/>
              </a:spcAft>
            </a:pPr>
            <a:r>
              <a:rPr lang="en-GB" sz="2600" kern="100" dirty="0">
                <a:solidFill>
                  <a:schemeClr val="bg1">
                    <a:lumMod val="85000"/>
                  </a:schemeClr>
                </a:solidFill>
                <a:latin typeface="Atkinson Hyperlegible" panose="020B0604020202020204" charset="0"/>
                <a:ea typeface="Calibri" panose="020F0502020204030204" pitchFamily="34" charset="0"/>
                <a:cs typeface="Arial" panose="020B0604020202020204" pitchFamily="34" charset="0"/>
              </a:rPr>
              <a:t>d</a:t>
            </a:r>
            <a:r>
              <a:rPr kumimoji="0" lang="en-GB"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 The </a:t>
            </a: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clinical severity of a patient with suspected cholera and the corresponding priority level for treatment</a:t>
            </a:r>
            <a:r>
              <a:rPr kumimoji="0" lang="en-GB"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8E17C78E-DB59-13A4-BBFC-EBEF66AFA8D7}"/>
              </a:ext>
            </a:extLst>
          </p:cNvPr>
          <p:cNvSpPr>
            <a:spLocks noGrp="1"/>
          </p:cNvSpPr>
          <p:nvPr>
            <p:ph type="sldNum" sz="quarter" idx="12"/>
          </p:nvPr>
        </p:nvSpPr>
        <p:spPr>
          <a:xfrm>
            <a:off x="13406074" y="948872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32</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7614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3"/>
          <a:stretch>
            <a:fillRect/>
          </a:stretch>
        </p:blipFill>
        <p:spPr>
          <a:xfrm>
            <a:off x="391187" y="3033016"/>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80293" y="22415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4708187" y="3480420"/>
            <a:ext cx="12970213" cy="3482877"/>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Which indicators are included in the calculation of the "priority index"?</a:t>
            </a:r>
            <a:endParaRPr kumimoji="0" lang="en-GB"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1371600" lvl="2"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tx1">
                    <a:lumMod val="95000"/>
                    <a:lumOff val="5000"/>
                  </a:schemeClr>
                </a:solidFill>
                <a:effectLst/>
                <a:uLnTx/>
                <a:uFillTx/>
                <a:latin typeface="Atkinson Hyperlegible" panose="020B0604020202020204" charset="0"/>
                <a:ea typeface="Calibri" panose="020F0502020204030204" pitchFamily="34" charset="0"/>
                <a:cs typeface="Arial" panose="020B0604020202020204" pitchFamily="34" charset="0"/>
              </a:rPr>
              <a:t>Population size, access to healthcare, test accuracy, and recovery rate </a:t>
            </a:r>
          </a:p>
          <a:p>
            <a:pPr marL="1371600" lvl="2" indent="-457200">
              <a:lnSpc>
                <a:spcPct val="107000"/>
              </a:lnSpc>
              <a:spcAft>
                <a:spcPts val="1200"/>
              </a:spcAft>
              <a:buFontTx/>
              <a:buAutoNum type="alphaLcParenR"/>
              <a:defRPr/>
            </a:pPr>
            <a:r>
              <a:rPr lang="en-US" sz="2600" kern="100" dirty="0">
                <a:solidFill>
                  <a:schemeClr val="tx1">
                    <a:lumMod val="95000"/>
                    <a:lumOff val="5000"/>
                  </a:schemeClr>
                </a:solidFill>
                <a:latin typeface="Atkinson Hyperlegible" panose="020B0604020202020204" charset="0"/>
                <a:cs typeface="Arial" panose="020B0604020202020204" pitchFamily="34" charset="0"/>
              </a:rPr>
              <a:t>Incidence, persistence, mortality, </a:t>
            </a:r>
            <a:r>
              <a:rPr lang="en-US" sz="2600" kern="100" dirty="0">
                <a:solidFill>
                  <a:schemeClr val="tx1">
                    <a:lumMod val="95000"/>
                    <a:lumOff val="5000"/>
                  </a:schemeClr>
                </a:solidFill>
                <a:latin typeface="Atkinson Hyperlegible" panose="020B0604020202020204" charset="0"/>
                <a:ea typeface="Calibri" panose="020F0502020204030204" pitchFamily="34" charset="0"/>
                <a:cs typeface="Arial" panose="020B0604020202020204" pitchFamily="34" charset="0"/>
              </a:rPr>
              <a:t>and if possible an indicator on cholera tests </a:t>
            </a:r>
          </a:p>
          <a:p>
            <a:pPr marL="1371600" lvl="2"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tx1">
                    <a:lumMod val="95000"/>
                    <a:lumOff val="5000"/>
                  </a:schemeClr>
                </a:solidFill>
                <a:effectLst/>
                <a:uLnTx/>
                <a:uFillTx/>
                <a:latin typeface="Atkinson Hyperlegible" panose="020B0604020202020204" charset="0"/>
                <a:ea typeface="Calibri" panose="020F0502020204030204" pitchFamily="34" charset="0"/>
                <a:cs typeface="Arial" panose="020B0604020202020204" pitchFamily="34" charset="0"/>
              </a:rPr>
              <a:t>Climate, sanitation, vaccination coverage, </a:t>
            </a:r>
            <a:r>
              <a:rPr lang="en-US" sz="2600" kern="100" dirty="0">
                <a:solidFill>
                  <a:schemeClr val="tx1">
                    <a:lumMod val="95000"/>
                    <a:lumOff val="5000"/>
                  </a:schemeClr>
                </a:solidFill>
                <a:latin typeface="Atkinson Hyperlegible" panose="020B0604020202020204" charset="0"/>
                <a:cs typeface="Arial" panose="020B0604020202020204" pitchFamily="34" charset="0"/>
              </a:rPr>
              <a:t>and test positivity</a:t>
            </a:r>
          </a:p>
          <a:p>
            <a:pPr marL="1371600" lvl="2"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tx1">
                    <a:lumMod val="95000"/>
                    <a:lumOff val="5000"/>
                  </a:schemeClr>
                </a:solidFill>
                <a:effectLst/>
                <a:uLnTx/>
                <a:uFillTx/>
                <a:latin typeface="Atkinson Hyperlegible" panose="020B0604020202020204" charset="0"/>
                <a:ea typeface="Calibri" panose="020F0502020204030204" pitchFamily="34" charset="0"/>
                <a:cs typeface="Arial" panose="020B0604020202020204" pitchFamily="34" charset="0"/>
              </a:rPr>
              <a:t>Mortality, persistence, healthcare infrastructure, and population density</a:t>
            </a:r>
          </a:p>
        </p:txBody>
      </p:sp>
      <p:sp>
        <p:nvSpPr>
          <p:cNvPr id="4" name="Slide Number Placeholder 3">
            <a:extLst>
              <a:ext uri="{FF2B5EF4-FFF2-40B4-BE49-F238E27FC236}">
                <a16:creationId xmlns:a16="http://schemas.microsoft.com/office/drawing/2014/main" id="{9F6432EA-4C6B-F5F9-6510-C5E4049FECA1}"/>
              </a:ext>
            </a:extLst>
          </p:cNvPr>
          <p:cNvSpPr>
            <a:spLocks noGrp="1"/>
          </p:cNvSpPr>
          <p:nvPr>
            <p:ph type="sldNum" sz="quarter" idx="12"/>
          </p:nvPr>
        </p:nvSpPr>
        <p:spPr>
          <a:xfrm>
            <a:off x="13483895" y="9392799"/>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33</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143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00390" y="-1050587"/>
            <a:ext cx="984439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391187" y="243296"/>
            <a:ext cx="12703602" cy="823302"/>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2" name="TextBox 1">
            <a:extLst>
              <a:ext uri="{FF2B5EF4-FFF2-40B4-BE49-F238E27FC236}">
                <a16:creationId xmlns:a16="http://schemas.microsoft.com/office/drawing/2014/main" id="{7D793CA6-F34B-163F-3285-4FE4F799E96B}"/>
              </a:ext>
            </a:extLst>
          </p:cNvPr>
          <p:cNvSpPr txBox="1"/>
          <p:nvPr/>
        </p:nvSpPr>
        <p:spPr>
          <a:xfrm>
            <a:off x="5041231" y="3908258"/>
            <a:ext cx="13110581" cy="5754781"/>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Which indicators are included in the calculation of the "priority index"?</a:t>
            </a:r>
            <a:endParaRPr kumimoji="0" lang="en-GB"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1371600" lvl="2"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Population size, access to healthcare, test accuracy, and recovery rate </a:t>
            </a:r>
          </a:p>
          <a:p>
            <a:pPr marL="1371600" lvl="2" indent="-457200">
              <a:lnSpc>
                <a:spcPct val="107000"/>
              </a:lnSpc>
              <a:spcAft>
                <a:spcPts val="1200"/>
              </a:spcAft>
              <a:buFontTx/>
              <a:buAutoNum type="alphaLcParenR"/>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Incidence, persistence, mortality, and if possible an indicator on cholera tests </a:t>
            </a:r>
          </a:p>
          <a:p>
            <a:pPr marL="1371600" lvl="2"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Climate, sanitation, vaccination coverage, and test positivity </a:t>
            </a:r>
          </a:p>
          <a:p>
            <a:pPr marL="1371600" lvl="2"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Mortality, persistence, healthcare infrastructure, and population density</a:t>
            </a:r>
          </a:p>
          <a:p>
            <a:pPr>
              <a:lnSpc>
                <a:spcPct val="107000"/>
              </a:lnSpc>
              <a:spcAft>
                <a:spcPts val="1200"/>
              </a:spcAf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38BF885-E164-DED1-B1ED-A687E97F4F49}"/>
              </a:ext>
            </a:extLst>
          </p:cNvPr>
          <p:cNvSpPr>
            <a:spLocks noGrp="1"/>
          </p:cNvSpPr>
          <p:nvPr>
            <p:ph type="sldNum" sz="quarter" idx="12"/>
          </p:nvPr>
        </p:nvSpPr>
        <p:spPr>
          <a:xfrm>
            <a:off x="13423900" y="9389195"/>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34</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200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3"/>
          <a:stretch>
            <a:fillRect/>
          </a:stretch>
        </p:blipFill>
        <p:spPr>
          <a:xfrm>
            <a:off x="-38100" y="2794252"/>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99748" y="214887"/>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3929975" y="3592154"/>
            <a:ext cx="14167782" cy="4096827"/>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What is the key objective of the stakeholder validation for PAMI identification?</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 </a:t>
            </a:r>
          </a:p>
          <a:p>
            <a:pPr marL="1428750" lvl="2"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Stakeholder review of the cholera preparedness and response plans </a:t>
            </a:r>
          </a:p>
          <a:p>
            <a:pPr marL="1428750" lvl="2"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Stakeholder validation of the allocation of resources across regions for cholera control</a:t>
            </a:r>
          </a:p>
          <a:p>
            <a:pPr marL="1428750" lvl="2"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Stakeholder decision on a threshold for the priority index</a:t>
            </a:r>
          </a:p>
          <a:p>
            <a:pPr marL="1428750" lvl="2"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Stakeholder validation of intervention plans for all cholera control pillars in PAMIs</a:t>
            </a:r>
          </a:p>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0DADBD7-50C4-511D-B2F4-F275DD3D4053}"/>
              </a:ext>
            </a:extLst>
          </p:cNvPr>
          <p:cNvSpPr>
            <a:spLocks noGrp="1"/>
          </p:cNvSpPr>
          <p:nvPr>
            <p:ph type="sldNum" sz="quarter" idx="12"/>
          </p:nvPr>
        </p:nvSpPr>
        <p:spPr>
          <a:xfrm>
            <a:off x="13503350" y="94641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35</a:t>
            </a:fld>
            <a:endParaRPr lang="en-GB" sz="1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0282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1070043" y="-1050587"/>
            <a:ext cx="10214043"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volini" panose="03000502040302020204" pitchFamily="66" charset="0"/>
              <a:cs typeface="Cavolini" panose="03000502040302020204" pitchFamily="66" charset="0"/>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391187" y="243296"/>
            <a:ext cx="12703602" cy="809324"/>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Question 3 – </a:t>
            </a:r>
            <a:r>
              <a:rPr lang="en-GB" sz="4400" b="1" dirty="0">
                <a:solidFill>
                  <a:srgbClr val="FFFFFF"/>
                </a:solidFill>
                <a:latin typeface="Cavolini" panose="03000502040302020204" pitchFamily="66" charset="0"/>
                <a:ea typeface="ADLaM Display" panose="02010000000000000000" pitchFamily="2"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296045" y="3178342"/>
            <a:ext cx="5276850" cy="4562475"/>
          </a:xfrm>
          <a:prstGeom prst="rect">
            <a:avLst/>
          </a:prstGeom>
        </p:spPr>
      </p:pic>
      <p:sp>
        <p:nvSpPr>
          <p:cNvPr id="3" name="TextBox 2">
            <a:extLst>
              <a:ext uri="{FF2B5EF4-FFF2-40B4-BE49-F238E27FC236}">
                <a16:creationId xmlns:a16="http://schemas.microsoft.com/office/drawing/2014/main" id="{8A553308-2637-D286-17D5-7B6BC8DE529B}"/>
              </a:ext>
            </a:extLst>
          </p:cNvPr>
          <p:cNvSpPr txBox="1"/>
          <p:nvPr/>
        </p:nvSpPr>
        <p:spPr>
          <a:xfrm>
            <a:off x="4036978" y="3427612"/>
            <a:ext cx="14251022" cy="4096827"/>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What is the key objective of the stakeholder validation for PAMI identification? </a:t>
            </a:r>
          </a:p>
          <a:p>
            <a:pPr marL="1428750" lvl="2"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Stakeholder review of the cholera preparedness and response plans </a:t>
            </a:r>
          </a:p>
          <a:p>
            <a:pPr marL="1428750" lvl="2"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Stakeholder validation of the allocation of resources across regions for cholera control</a:t>
            </a:r>
          </a:p>
          <a:p>
            <a:pPr marL="1428750" lvl="2"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Stakeholder decision on a threshold for the priority index</a:t>
            </a:r>
          </a:p>
          <a:p>
            <a:pPr marL="1428750" lvl="2" indent="-514350">
              <a:lnSpc>
                <a:spcPct val="107000"/>
              </a:lnSpc>
              <a:spcAft>
                <a:spcPts val="1200"/>
              </a:spcAft>
              <a:buFont typeface="+mj-lt"/>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Stakeholder validation of intervention plans for all cholera control pillars in PAMIs</a:t>
            </a:r>
          </a:p>
          <a:p>
            <a:pPr marL="0" marR="0" lvl="0" indent="0" algn="l" defTabSz="914400" rtl="0" eaLnBrk="1" fontAlgn="auto" latinLnBrk="0" hangingPunct="1">
              <a:lnSpc>
                <a:spcPct val="107000"/>
              </a:lnSpc>
              <a:spcBef>
                <a:spcPts val="0"/>
              </a:spcBef>
              <a:spcAft>
                <a:spcPts val="0"/>
              </a:spcAft>
              <a:buClrTx/>
              <a:buSzTx/>
              <a:buFont typeface="Wingdings" panose="05000000000000000000" pitchFamily="2" charset="2"/>
              <a:buNone/>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7C5DB2E-31D3-3829-920A-D2DD36A8B483}"/>
              </a:ext>
            </a:extLst>
          </p:cNvPr>
          <p:cNvSpPr>
            <a:spLocks noGrp="1"/>
          </p:cNvSpPr>
          <p:nvPr>
            <p:ph type="sldNum" sz="quarter" idx="12"/>
          </p:nvPr>
        </p:nvSpPr>
        <p:spPr>
          <a:xfrm>
            <a:off x="13449300" y="9351743"/>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36</a:t>
            </a:fld>
            <a:endParaRPr lang="en-GB" sz="1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190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0A08BFE3-E1E5-60BB-56CC-C6D5E0E1EA3C}"/>
              </a:ext>
            </a:extLst>
          </p:cNvPr>
          <p:cNvSpPr>
            <a:spLocks noGrp="1"/>
          </p:cNvSpPr>
          <p:nvPr>
            <p:ph type="sldNum" sz="quarter" idx="12"/>
          </p:nvPr>
        </p:nvSpPr>
        <p:spPr>
          <a:xfrm>
            <a:off x="13398500" y="9483726"/>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37</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74E382B-691B-65D4-7479-5E0B4DC765E3}"/>
              </a:ext>
            </a:extLst>
          </p:cNvPr>
          <p:cNvSpPr/>
          <p:nvPr/>
        </p:nvSpPr>
        <p:spPr>
          <a:xfrm>
            <a:off x="2085836" y="3377788"/>
            <a:ext cx="14740537" cy="91162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609599" y="-1824078"/>
            <a:ext cx="9753599" cy="3271196"/>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22992" y="400535"/>
            <a:ext cx="11477443"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PAMIs for cholera control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1" name="TextBox 10">
            <a:extLst>
              <a:ext uri="{FF2B5EF4-FFF2-40B4-BE49-F238E27FC236}">
                <a16:creationId xmlns:a16="http://schemas.microsoft.com/office/drawing/2014/main" id="{B8A3D311-15AB-C44E-13DA-AE6F607D5690}"/>
              </a:ext>
            </a:extLst>
          </p:cNvPr>
          <p:cNvSpPr txBox="1"/>
          <p:nvPr/>
        </p:nvSpPr>
        <p:spPr>
          <a:xfrm>
            <a:off x="1718981" y="2130492"/>
            <a:ext cx="10642600" cy="1246495"/>
          </a:xfrm>
          <a:prstGeom prst="rect">
            <a:avLst/>
          </a:prstGeom>
          <a:noFill/>
        </p:spPr>
        <p:txBody>
          <a:bodyPr wrap="square">
            <a:spAutoFit/>
          </a:bodyPr>
          <a:lstStyle/>
          <a:p>
            <a:pPr marL="457200" indent="-457200">
              <a:spcAft>
                <a:spcPts val="18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Identification of PAMIs for cholera control</a:t>
            </a:r>
          </a:p>
          <a:p>
            <a:pPr marL="457200" indent="-457200">
              <a:spcAft>
                <a:spcPts val="600"/>
              </a:spcAft>
              <a:buClr>
                <a:srgbClr val="009999"/>
              </a:buClr>
              <a:buFont typeface="Arial" panose="020B0604020202020204" pitchFamily="34" charset="0"/>
              <a:buChar char="•"/>
            </a:pPr>
            <a:r>
              <a:rPr lang="en-US" sz="2800" dirty="0">
                <a:latin typeface="Atkinson Hyperlegible" panose="020B0604020202020204" charset="0"/>
              </a:rPr>
              <a:t> For countries with </a:t>
            </a:r>
            <a:r>
              <a:rPr lang="en-US" sz="2800" dirty="0">
                <a:latin typeface="Atkinson Hyperlegible Bold" panose="020B0604020202020204" charset="0"/>
              </a:rPr>
              <a:t>moderate to high</a:t>
            </a:r>
            <a:r>
              <a:rPr lang="en-US" sz="2800" dirty="0">
                <a:latin typeface="Atkinson Hyperlegible" panose="020B0604020202020204" charset="0"/>
              </a:rPr>
              <a:t> cholera transmission</a:t>
            </a:r>
          </a:p>
        </p:txBody>
      </p:sp>
      <p:sp>
        <p:nvSpPr>
          <p:cNvPr id="16" name="TextBox 15">
            <a:extLst>
              <a:ext uri="{FF2B5EF4-FFF2-40B4-BE49-F238E27FC236}">
                <a16:creationId xmlns:a16="http://schemas.microsoft.com/office/drawing/2014/main" id="{61A0D200-E796-EC4F-E443-377604B6846B}"/>
              </a:ext>
            </a:extLst>
          </p:cNvPr>
          <p:cNvSpPr txBox="1"/>
          <p:nvPr/>
        </p:nvSpPr>
        <p:spPr>
          <a:xfrm>
            <a:off x="1718980" y="5667350"/>
            <a:ext cx="10237361" cy="1538883"/>
          </a:xfrm>
          <a:prstGeom prst="rect">
            <a:avLst/>
          </a:prstGeom>
          <a:noFill/>
        </p:spPr>
        <p:txBody>
          <a:bodyPr wrap="square">
            <a:spAutoFit/>
          </a:bodyPr>
          <a:lstStyle/>
          <a:p>
            <a:pPr marL="457200" indent="-457200">
              <a:spcAft>
                <a:spcPts val="600"/>
              </a:spcAft>
              <a:buBlip>
                <a:blip r:embed="rId3"/>
              </a:buBlip>
            </a:pPr>
            <a:r>
              <a:rPr lang="en-US" sz="2800" dirty="0">
                <a:latin typeface="Atkinson Hyperlegible Bold" panose="020B0604020202020204" charset="0"/>
              </a:rPr>
              <a:t>Other countries</a:t>
            </a:r>
          </a:p>
          <a:p>
            <a:pPr marL="457200" indent="-457200">
              <a:spcAft>
                <a:spcPts val="600"/>
              </a:spcAft>
              <a:buClr>
                <a:srgbClr val="4CAFA7"/>
              </a:buClr>
              <a:buFont typeface="Arial" panose="020B0604020202020204" pitchFamily="34" charset="0"/>
              <a:buChar char="•"/>
            </a:pPr>
            <a:r>
              <a:rPr lang="en-US" sz="2800" dirty="0">
                <a:latin typeface="Atkinson Hyperlegible" panose="020B0604020202020204" charset="0"/>
              </a:rPr>
              <a:t>Identify </a:t>
            </a:r>
            <a:r>
              <a:rPr lang="en-US" sz="2800" dirty="0">
                <a:latin typeface="Atkinson Hyperlegible Bold" panose="020B0604020202020204" charset="0"/>
              </a:rPr>
              <a:t>PAMIs for cholera elimination</a:t>
            </a:r>
          </a:p>
          <a:p>
            <a:pPr marL="457200" indent="-457200">
              <a:spcAft>
                <a:spcPts val="600"/>
              </a:spcAft>
              <a:buClr>
                <a:srgbClr val="4CAFA7"/>
              </a:buClr>
              <a:buFont typeface="Arial" panose="020B0604020202020204" pitchFamily="34" charset="0"/>
              <a:buChar char="•"/>
            </a:pPr>
            <a:r>
              <a:rPr lang="en-US" sz="2800" dirty="0">
                <a:latin typeface="Atkinson Hyperlegible" panose="020B0604020202020204" charset="0"/>
              </a:rPr>
              <a:t>Develop an NCP to eliminate cholera</a:t>
            </a:r>
            <a:endParaRPr lang="en-US" sz="2800" dirty="0">
              <a:latin typeface="Atkinson Hyperlegible Bold" panose="020B0604020202020204" charset="0"/>
            </a:endParaRPr>
          </a:p>
        </p:txBody>
      </p:sp>
      <p:sp>
        <p:nvSpPr>
          <p:cNvPr id="18" name="TextBox 17">
            <a:extLst>
              <a:ext uri="{FF2B5EF4-FFF2-40B4-BE49-F238E27FC236}">
                <a16:creationId xmlns:a16="http://schemas.microsoft.com/office/drawing/2014/main" id="{F43C703A-36B2-629B-38C1-E0CBA0F1DF8F}"/>
              </a:ext>
            </a:extLst>
          </p:cNvPr>
          <p:cNvSpPr txBox="1"/>
          <p:nvPr/>
        </p:nvSpPr>
        <p:spPr>
          <a:xfrm>
            <a:off x="2085835" y="3543356"/>
            <a:ext cx="14740538" cy="523220"/>
          </a:xfrm>
          <a:prstGeom prst="rect">
            <a:avLst/>
          </a:prstGeom>
          <a:noFill/>
        </p:spPr>
        <p:txBody>
          <a:bodyPr wrap="square">
            <a:spAutoFit/>
          </a:bodyPr>
          <a:lstStyle/>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Countries where ≥ 5% of the geographic units reported cholera over the past 5 years</a:t>
            </a:r>
          </a:p>
        </p:txBody>
      </p:sp>
      <p:sp>
        <p:nvSpPr>
          <p:cNvPr id="7" name="TextBox 6">
            <a:extLst>
              <a:ext uri="{FF2B5EF4-FFF2-40B4-BE49-F238E27FC236}">
                <a16:creationId xmlns:a16="http://schemas.microsoft.com/office/drawing/2014/main" id="{15B8FB7B-CEE0-A74E-F2AB-85C1CB2C417F}"/>
              </a:ext>
            </a:extLst>
          </p:cNvPr>
          <p:cNvSpPr txBox="1"/>
          <p:nvPr/>
        </p:nvSpPr>
        <p:spPr>
          <a:xfrm>
            <a:off x="1713228" y="7679454"/>
            <a:ext cx="10237362" cy="954107"/>
          </a:xfrm>
          <a:prstGeom prst="rect">
            <a:avLst/>
          </a:prstGeom>
          <a:noFill/>
        </p:spPr>
        <p:txBody>
          <a:bodyPr wrap="square">
            <a:spAutoFit/>
          </a:bodyPr>
          <a:lstStyle/>
          <a:p>
            <a:pPr marL="457200" indent="-457200">
              <a:buBlip>
                <a:blip r:embed="rId3"/>
              </a:buBlip>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Cholera control is an intermediate objective</a:t>
            </a:r>
          </a:p>
          <a:p>
            <a:pPr lvl="1"/>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until elimination becomes a realistic objective</a:t>
            </a:r>
          </a:p>
        </p:txBody>
      </p:sp>
      <p:sp>
        <p:nvSpPr>
          <p:cNvPr id="12" name="TextBox 11">
            <a:extLst>
              <a:ext uri="{FF2B5EF4-FFF2-40B4-BE49-F238E27FC236}">
                <a16:creationId xmlns:a16="http://schemas.microsoft.com/office/drawing/2014/main" id="{97AA51E6-83FB-9F70-1B87-67BE4C18ED2D}"/>
              </a:ext>
            </a:extLst>
          </p:cNvPr>
          <p:cNvSpPr txBox="1"/>
          <p:nvPr/>
        </p:nvSpPr>
        <p:spPr>
          <a:xfrm>
            <a:off x="1718979" y="4396904"/>
            <a:ext cx="9448800"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To target spatially an NCP to control cholera</a:t>
            </a:r>
          </a:p>
        </p:txBody>
      </p:sp>
      <p:grpSp>
        <p:nvGrpSpPr>
          <p:cNvPr id="8" name="Group 7">
            <a:extLst>
              <a:ext uri="{FF2B5EF4-FFF2-40B4-BE49-F238E27FC236}">
                <a16:creationId xmlns:a16="http://schemas.microsoft.com/office/drawing/2014/main" id="{D1D2CEFE-E0F1-6D94-A149-57456D7F827F}"/>
              </a:ext>
            </a:extLst>
          </p:cNvPr>
          <p:cNvGrpSpPr/>
          <p:nvPr/>
        </p:nvGrpSpPr>
        <p:grpSpPr>
          <a:xfrm>
            <a:off x="11456092" y="5516898"/>
            <a:ext cx="5370281" cy="3543904"/>
            <a:chOff x="12222288" y="5725445"/>
            <a:chExt cx="5370281" cy="3543904"/>
          </a:xfrm>
        </p:grpSpPr>
        <p:sp>
          <p:nvSpPr>
            <p:cNvPr id="15" name="TextBox 14">
              <a:extLst>
                <a:ext uri="{FF2B5EF4-FFF2-40B4-BE49-F238E27FC236}">
                  <a16:creationId xmlns:a16="http://schemas.microsoft.com/office/drawing/2014/main" id="{DF3D1725-ECF8-DCD7-1B37-CCEAEB4F80C3}"/>
                </a:ext>
              </a:extLst>
            </p:cNvPr>
            <p:cNvSpPr txBox="1"/>
            <p:nvPr/>
          </p:nvSpPr>
          <p:spPr>
            <a:xfrm>
              <a:off x="12454141" y="8900017"/>
              <a:ext cx="5138428" cy="369332"/>
            </a:xfrm>
            <a:prstGeom prst="rect">
              <a:avLst/>
            </a:prstGeom>
            <a:noFill/>
          </p:spPr>
          <p:txBody>
            <a:bodyPr wrap="square">
              <a:spAutoFit/>
            </a:bodyPr>
            <a:lstStyle/>
            <a:p>
              <a:r>
                <a:rPr lang="en-US" sz="1800" b="1" dirty="0">
                  <a:solidFill>
                    <a:srgbClr val="4DB1A9"/>
                  </a:solidFill>
                  <a:latin typeface="Congenial" panose="02000503040000020004" pitchFamily="2" charset="0"/>
                </a:rPr>
                <a:t>https://tinyurl.com/</a:t>
              </a:r>
              <a:r>
                <a:rPr lang="en-US" sz="1800" b="1" dirty="0" err="1">
                  <a:solidFill>
                    <a:srgbClr val="4DB1A9"/>
                  </a:solidFill>
                  <a:latin typeface="Congenial" panose="02000503040000020004" pitchFamily="2" charset="0"/>
                </a:rPr>
                <a:t>coursePAMIelimination</a:t>
              </a:r>
              <a:endParaRPr lang="en-US" sz="1800" b="1" dirty="0">
                <a:solidFill>
                  <a:srgbClr val="4DB1A9"/>
                </a:solidFill>
                <a:latin typeface="Congenial" panose="02000503040000020004" pitchFamily="2" charset="0"/>
              </a:endParaRPr>
            </a:p>
          </p:txBody>
        </p:sp>
        <p:pic>
          <p:nvPicPr>
            <p:cNvPr id="2" name="Picture 1">
              <a:extLst>
                <a:ext uri="{FF2B5EF4-FFF2-40B4-BE49-F238E27FC236}">
                  <a16:creationId xmlns:a16="http://schemas.microsoft.com/office/drawing/2014/main" id="{A11F476C-A235-FAF1-DFAB-4CAEEDBF7563}"/>
                </a:ext>
              </a:extLst>
            </p:cNvPr>
            <p:cNvPicPr>
              <a:picLocks noChangeAspect="1"/>
            </p:cNvPicPr>
            <p:nvPr/>
          </p:nvPicPr>
          <p:blipFill>
            <a:blip r:embed="rId4"/>
            <a:stretch>
              <a:fillRect/>
            </a:stretch>
          </p:blipFill>
          <p:spPr>
            <a:xfrm>
              <a:off x="12222288" y="5725445"/>
              <a:ext cx="5370281" cy="3020783"/>
            </a:xfrm>
            <a:prstGeom prst="rect">
              <a:avLst/>
            </a:prstGeom>
          </p:spPr>
        </p:pic>
      </p:grpSp>
      <p:sp>
        <p:nvSpPr>
          <p:cNvPr id="9" name="Slide Number Placeholder 8">
            <a:extLst>
              <a:ext uri="{FF2B5EF4-FFF2-40B4-BE49-F238E27FC236}">
                <a16:creationId xmlns:a16="http://schemas.microsoft.com/office/drawing/2014/main" id="{45B1738E-5CB9-0DA9-BFB2-25010C05FFEE}"/>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4</a:t>
            </a:fld>
            <a:endParaRPr lang="en-US" sz="1200" dirty="0"/>
          </a:p>
        </p:txBody>
      </p:sp>
    </p:spTree>
    <p:extLst>
      <p:ext uri="{BB962C8B-B14F-4D97-AF65-F5344CB8AC3E}">
        <p14:creationId xmlns:p14="http://schemas.microsoft.com/office/powerpoint/2010/main" val="2242695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331495" y="-2009228"/>
            <a:ext cx="13667874" cy="3460999"/>
            <a:chOff x="0" y="-47625"/>
            <a:chExt cx="1570977" cy="29952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570977" cy="25189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51318" y="451403"/>
            <a:ext cx="12268200"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PAMIs for cholera control - </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verview</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9" name="Rectangle: Rounded Corners 18">
            <a:extLst>
              <a:ext uri="{FF2B5EF4-FFF2-40B4-BE49-F238E27FC236}">
                <a16:creationId xmlns:a16="http://schemas.microsoft.com/office/drawing/2014/main" id="{0A84B53F-9949-D5FF-15BA-04BC8949770D}"/>
              </a:ext>
            </a:extLst>
          </p:cNvPr>
          <p:cNvSpPr/>
          <p:nvPr/>
        </p:nvSpPr>
        <p:spPr>
          <a:xfrm>
            <a:off x="1475874" y="2222470"/>
            <a:ext cx="15040476" cy="946195"/>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4AE94D96-AB3C-A054-7207-70E4E3837B8B}"/>
              </a:ext>
            </a:extLst>
          </p:cNvPr>
          <p:cNvSpPr txBox="1"/>
          <p:nvPr/>
        </p:nvSpPr>
        <p:spPr>
          <a:xfrm>
            <a:off x="1276350" y="2424396"/>
            <a:ext cx="158496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PAMIs for control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are the geographic units with the highest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cholera burden</a:t>
            </a:r>
          </a:p>
        </p:txBody>
      </p:sp>
      <p:grpSp>
        <p:nvGrpSpPr>
          <p:cNvPr id="7" name="Group 6">
            <a:extLst>
              <a:ext uri="{FF2B5EF4-FFF2-40B4-BE49-F238E27FC236}">
                <a16:creationId xmlns:a16="http://schemas.microsoft.com/office/drawing/2014/main" id="{CCFA314E-C046-E248-46FE-F41322846D13}"/>
              </a:ext>
            </a:extLst>
          </p:cNvPr>
          <p:cNvGrpSpPr/>
          <p:nvPr/>
        </p:nvGrpSpPr>
        <p:grpSpPr>
          <a:xfrm>
            <a:off x="1596408" y="3572411"/>
            <a:ext cx="8229600" cy="5746220"/>
            <a:chOff x="1596408" y="3572411"/>
            <a:chExt cx="8229600" cy="5746220"/>
          </a:xfrm>
        </p:grpSpPr>
        <p:sp>
          <p:nvSpPr>
            <p:cNvPr id="9" name="Rectangle 8">
              <a:extLst>
                <a:ext uri="{FF2B5EF4-FFF2-40B4-BE49-F238E27FC236}">
                  <a16:creationId xmlns:a16="http://schemas.microsoft.com/office/drawing/2014/main" id="{6F1F3E43-BE2C-5DF9-0387-6F803C687A1E}"/>
                </a:ext>
              </a:extLst>
            </p:cNvPr>
            <p:cNvSpPr/>
            <p:nvPr/>
          </p:nvSpPr>
          <p:spPr>
            <a:xfrm>
              <a:off x="1596408" y="5143499"/>
              <a:ext cx="7568797" cy="4175132"/>
            </a:xfrm>
            <a:custGeom>
              <a:avLst/>
              <a:gdLst>
                <a:gd name="connsiteX0" fmla="*/ 0 w 7568797"/>
                <a:gd name="connsiteY0" fmla="*/ 0 h 4175132"/>
                <a:gd name="connsiteX1" fmla="*/ 839448 w 7568797"/>
                <a:gd name="connsiteY1" fmla="*/ 0 h 4175132"/>
                <a:gd name="connsiteX2" fmla="*/ 1603209 w 7568797"/>
                <a:gd name="connsiteY2" fmla="*/ 0 h 4175132"/>
                <a:gd name="connsiteX3" fmla="*/ 2064217 w 7568797"/>
                <a:gd name="connsiteY3" fmla="*/ 0 h 4175132"/>
                <a:gd name="connsiteX4" fmla="*/ 2903666 w 7568797"/>
                <a:gd name="connsiteY4" fmla="*/ 0 h 4175132"/>
                <a:gd name="connsiteX5" fmla="*/ 3667426 w 7568797"/>
                <a:gd name="connsiteY5" fmla="*/ 0 h 4175132"/>
                <a:gd name="connsiteX6" fmla="*/ 4279811 w 7568797"/>
                <a:gd name="connsiteY6" fmla="*/ 0 h 4175132"/>
                <a:gd name="connsiteX7" fmla="*/ 4740819 w 7568797"/>
                <a:gd name="connsiteY7" fmla="*/ 0 h 4175132"/>
                <a:gd name="connsiteX8" fmla="*/ 5580268 w 7568797"/>
                <a:gd name="connsiteY8" fmla="*/ 0 h 4175132"/>
                <a:gd name="connsiteX9" fmla="*/ 6192652 w 7568797"/>
                <a:gd name="connsiteY9" fmla="*/ 0 h 4175132"/>
                <a:gd name="connsiteX10" fmla="*/ 7568797 w 7568797"/>
                <a:gd name="connsiteY10" fmla="*/ 0 h 4175132"/>
                <a:gd name="connsiteX11" fmla="*/ 7568797 w 7568797"/>
                <a:gd name="connsiteY11" fmla="*/ 612353 h 4175132"/>
                <a:gd name="connsiteX12" fmla="*/ 7568797 w 7568797"/>
                <a:gd name="connsiteY12" fmla="*/ 1266457 h 4175132"/>
                <a:gd name="connsiteX13" fmla="*/ 7568797 w 7568797"/>
                <a:gd name="connsiteY13" fmla="*/ 1920561 h 4175132"/>
                <a:gd name="connsiteX14" fmla="*/ 7568797 w 7568797"/>
                <a:gd name="connsiteY14" fmla="*/ 2574665 h 4175132"/>
                <a:gd name="connsiteX15" fmla="*/ 7568797 w 7568797"/>
                <a:gd name="connsiteY15" fmla="*/ 3228769 h 4175132"/>
                <a:gd name="connsiteX16" fmla="*/ 7568797 w 7568797"/>
                <a:gd name="connsiteY16" fmla="*/ 4175132 h 4175132"/>
                <a:gd name="connsiteX17" fmla="*/ 7032100 w 7568797"/>
                <a:gd name="connsiteY17" fmla="*/ 4175132 h 4175132"/>
                <a:gd name="connsiteX18" fmla="*/ 6419716 w 7568797"/>
                <a:gd name="connsiteY18" fmla="*/ 4175132 h 4175132"/>
                <a:gd name="connsiteX19" fmla="*/ 5655956 w 7568797"/>
                <a:gd name="connsiteY19" fmla="*/ 4175132 h 4175132"/>
                <a:gd name="connsiteX20" fmla="*/ 4892195 w 7568797"/>
                <a:gd name="connsiteY20" fmla="*/ 4175132 h 4175132"/>
                <a:gd name="connsiteX21" fmla="*/ 4431187 w 7568797"/>
                <a:gd name="connsiteY21" fmla="*/ 4175132 h 4175132"/>
                <a:gd name="connsiteX22" fmla="*/ 3667426 w 7568797"/>
                <a:gd name="connsiteY22" fmla="*/ 4175132 h 4175132"/>
                <a:gd name="connsiteX23" fmla="*/ 2979354 w 7568797"/>
                <a:gd name="connsiteY23" fmla="*/ 4175132 h 4175132"/>
                <a:gd name="connsiteX24" fmla="*/ 2139905 w 7568797"/>
                <a:gd name="connsiteY24" fmla="*/ 4175132 h 4175132"/>
                <a:gd name="connsiteX25" fmla="*/ 1376145 w 7568797"/>
                <a:gd name="connsiteY25" fmla="*/ 4175132 h 4175132"/>
                <a:gd name="connsiteX26" fmla="*/ 688072 w 7568797"/>
                <a:gd name="connsiteY26" fmla="*/ 4175132 h 4175132"/>
                <a:gd name="connsiteX27" fmla="*/ 0 w 7568797"/>
                <a:gd name="connsiteY27" fmla="*/ 4175132 h 4175132"/>
                <a:gd name="connsiteX28" fmla="*/ 0 w 7568797"/>
                <a:gd name="connsiteY28" fmla="*/ 3479277 h 4175132"/>
                <a:gd name="connsiteX29" fmla="*/ 0 w 7568797"/>
                <a:gd name="connsiteY29" fmla="*/ 2825173 h 4175132"/>
                <a:gd name="connsiteX30" fmla="*/ 0 w 7568797"/>
                <a:gd name="connsiteY30" fmla="*/ 2045815 h 4175132"/>
                <a:gd name="connsiteX31" fmla="*/ 0 w 7568797"/>
                <a:gd name="connsiteY31" fmla="*/ 1266457 h 4175132"/>
                <a:gd name="connsiteX32" fmla="*/ 0 w 7568797"/>
                <a:gd name="connsiteY32" fmla="*/ 695855 h 4175132"/>
                <a:gd name="connsiteX33" fmla="*/ 0 w 7568797"/>
                <a:gd name="connsiteY33" fmla="*/ 0 h 417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68797" h="4175132" extrusionOk="0">
                  <a:moveTo>
                    <a:pt x="0" y="0"/>
                  </a:moveTo>
                  <a:cubicBezTo>
                    <a:pt x="385112" y="-23129"/>
                    <a:pt x="453230" y="-5257"/>
                    <a:pt x="839448" y="0"/>
                  </a:cubicBezTo>
                  <a:cubicBezTo>
                    <a:pt x="1225666" y="5257"/>
                    <a:pt x="1373725" y="-8704"/>
                    <a:pt x="1603209" y="0"/>
                  </a:cubicBezTo>
                  <a:cubicBezTo>
                    <a:pt x="1832693" y="8704"/>
                    <a:pt x="1901413" y="-17573"/>
                    <a:pt x="2064217" y="0"/>
                  </a:cubicBezTo>
                  <a:cubicBezTo>
                    <a:pt x="2227021" y="17573"/>
                    <a:pt x="2703447" y="14403"/>
                    <a:pt x="2903666" y="0"/>
                  </a:cubicBezTo>
                  <a:cubicBezTo>
                    <a:pt x="3103885" y="-14403"/>
                    <a:pt x="3488469" y="10322"/>
                    <a:pt x="3667426" y="0"/>
                  </a:cubicBezTo>
                  <a:cubicBezTo>
                    <a:pt x="3846383" y="-10322"/>
                    <a:pt x="3986768" y="28298"/>
                    <a:pt x="4279811" y="0"/>
                  </a:cubicBezTo>
                  <a:cubicBezTo>
                    <a:pt x="4572854" y="-28298"/>
                    <a:pt x="4578054" y="-9269"/>
                    <a:pt x="4740819" y="0"/>
                  </a:cubicBezTo>
                  <a:cubicBezTo>
                    <a:pt x="4903584" y="9269"/>
                    <a:pt x="5253606" y="13588"/>
                    <a:pt x="5580268" y="0"/>
                  </a:cubicBezTo>
                  <a:cubicBezTo>
                    <a:pt x="5906930" y="-13588"/>
                    <a:pt x="6016627" y="-19714"/>
                    <a:pt x="6192652" y="0"/>
                  </a:cubicBezTo>
                  <a:cubicBezTo>
                    <a:pt x="6368677" y="19714"/>
                    <a:pt x="7166466" y="48592"/>
                    <a:pt x="7568797" y="0"/>
                  </a:cubicBezTo>
                  <a:cubicBezTo>
                    <a:pt x="7567073" y="129635"/>
                    <a:pt x="7547046" y="389862"/>
                    <a:pt x="7568797" y="612353"/>
                  </a:cubicBezTo>
                  <a:cubicBezTo>
                    <a:pt x="7590548" y="834844"/>
                    <a:pt x="7543220" y="1037841"/>
                    <a:pt x="7568797" y="1266457"/>
                  </a:cubicBezTo>
                  <a:cubicBezTo>
                    <a:pt x="7594374" y="1495073"/>
                    <a:pt x="7596451" y="1628141"/>
                    <a:pt x="7568797" y="1920561"/>
                  </a:cubicBezTo>
                  <a:cubicBezTo>
                    <a:pt x="7541143" y="2212981"/>
                    <a:pt x="7599855" y="2350802"/>
                    <a:pt x="7568797" y="2574665"/>
                  </a:cubicBezTo>
                  <a:cubicBezTo>
                    <a:pt x="7537739" y="2798528"/>
                    <a:pt x="7549697" y="3054833"/>
                    <a:pt x="7568797" y="3228769"/>
                  </a:cubicBezTo>
                  <a:cubicBezTo>
                    <a:pt x="7587897" y="3402705"/>
                    <a:pt x="7601525" y="3849832"/>
                    <a:pt x="7568797" y="4175132"/>
                  </a:cubicBezTo>
                  <a:cubicBezTo>
                    <a:pt x="7359648" y="4201099"/>
                    <a:pt x="7183111" y="4160415"/>
                    <a:pt x="7032100" y="4175132"/>
                  </a:cubicBezTo>
                  <a:cubicBezTo>
                    <a:pt x="6881089" y="4189849"/>
                    <a:pt x="6555014" y="4169130"/>
                    <a:pt x="6419716" y="4175132"/>
                  </a:cubicBezTo>
                  <a:cubicBezTo>
                    <a:pt x="6284418" y="4181134"/>
                    <a:pt x="5897022" y="4208831"/>
                    <a:pt x="5655956" y="4175132"/>
                  </a:cubicBezTo>
                  <a:cubicBezTo>
                    <a:pt x="5414890" y="4141433"/>
                    <a:pt x="5080669" y="4205376"/>
                    <a:pt x="4892195" y="4175132"/>
                  </a:cubicBezTo>
                  <a:cubicBezTo>
                    <a:pt x="4703721" y="4144888"/>
                    <a:pt x="4611636" y="4195298"/>
                    <a:pt x="4431187" y="4175132"/>
                  </a:cubicBezTo>
                  <a:cubicBezTo>
                    <a:pt x="4250738" y="4154966"/>
                    <a:pt x="4010137" y="4147563"/>
                    <a:pt x="3667426" y="4175132"/>
                  </a:cubicBezTo>
                  <a:cubicBezTo>
                    <a:pt x="3324715" y="4202701"/>
                    <a:pt x="3248620" y="4143965"/>
                    <a:pt x="2979354" y="4175132"/>
                  </a:cubicBezTo>
                  <a:cubicBezTo>
                    <a:pt x="2710088" y="4206299"/>
                    <a:pt x="2314153" y="4133292"/>
                    <a:pt x="2139905" y="4175132"/>
                  </a:cubicBezTo>
                  <a:cubicBezTo>
                    <a:pt x="1965657" y="4216972"/>
                    <a:pt x="1733225" y="4164096"/>
                    <a:pt x="1376145" y="4175132"/>
                  </a:cubicBezTo>
                  <a:cubicBezTo>
                    <a:pt x="1019065" y="4186168"/>
                    <a:pt x="857624" y="4172418"/>
                    <a:pt x="688072" y="4175132"/>
                  </a:cubicBezTo>
                  <a:cubicBezTo>
                    <a:pt x="518520" y="4177846"/>
                    <a:pt x="203910" y="4208176"/>
                    <a:pt x="0" y="4175132"/>
                  </a:cubicBezTo>
                  <a:cubicBezTo>
                    <a:pt x="-24818" y="3947970"/>
                    <a:pt x="29224" y="3697079"/>
                    <a:pt x="0" y="3479277"/>
                  </a:cubicBezTo>
                  <a:cubicBezTo>
                    <a:pt x="-29224" y="3261475"/>
                    <a:pt x="-18032" y="3148926"/>
                    <a:pt x="0" y="2825173"/>
                  </a:cubicBezTo>
                  <a:cubicBezTo>
                    <a:pt x="18032" y="2501420"/>
                    <a:pt x="27932" y="2355963"/>
                    <a:pt x="0" y="2045815"/>
                  </a:cubicBezTo>
                  <a:cubicBezTo>
                    <a:pt x="-27932" y="1735667"/>
                    <a:pt x="-20016" y="1512338"/>
                    <a:pt x="0" y="1266457"/>
                  </a:cubicBezTo>
                  <a:cubicBezTo>
                    <a:pt x="20016" y="1020576"/>
                    <a:pt x="18362" y="965260"/>
                    <a:pt x="0" y="695855"/>
                  </a:cubicBezTo>
                  <a:cubicBezTo>
                    <a:pt x="-18362" y="426450"/>
                    <a:pt x="-17448" y="299294"/>
                    <a:pt x="0" y="0"/>
                  </a:cubicBezTo>
                  <a:close/>
                </a:path>
              </a:pathLst>
            </a:custGeom>
            <a:noFill/>
            <a:ln w="76200">
              <a:solidFill>
                <a:srgbClr val="4CAFA7"/>
              </a:solidFill>
              <a:extLst>
                <a:ext uri="{C807C97D-BFC1-408E-A445-0C87EB9F89A2}">
                  <ask:lineSketchStyleProps xmlns:ask="http://schemas.microsoft.com/office/drawing/2018/sketchyshapes" sd="38039854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4" name="TextBox 13">
              <a:extLst>
                <a:ext uri="{FF2B5EF4-FFF2-40B4-BE49-F238E27FC236}">
                  <a16:creationId xmlns:a16="http://schemas.microsoft.com/office/drawing/2014/main" id="{4061E2E1-DD55-67DD-A343-15756AAE1979}"/>
                </a:ext>
              </a:extLst>
            </p:cNvPr>
            <p:cNvSpPr txBox="1"/>
            <p:nvPr/>
          </p:nvSpPr>
          <p:spPr>
            <a:xfrm>
              <a:off x="1996874" y="5502173"/>
              <a:ext cx="6894095" cy="3200876"/>
            </a:xfrm>
            <a:prstGeom prst="rect">
              <a:avLst/>
            </a:prstGeom>
            <a:noFill/>
          </p:spPr>
          <p:txBody>
            <a:bodyPr wrap="square" rtlCol="0">
              <a:spAutoFit/>
            </a:bodyPr>
            <a:lstStyle/>
            <a:p>
              <a:pPr marL="571500" indent="-571500" defTabSz="1371600">
                <a:spcAft>
                  <a:spcPts val="1200"/>
                </a:spcAft>
                <a:buClr>
                  <a:srgbClr val="009999"/>
                </a:buClr>
                <a:buFont typeface="Arial" panose="020B0604020202020204" pitchFamily="34" charset="0"/>
                <a:buChar char="•"/>
              </a:pPr>
              <a:r>
                <a:rPr lang="en-US" sz="2600" dirty="0">
                  <a:solidFill>
                    <a:schemeClr val="tx1">
                      <a:lumMod val="95000"/>
                      <a:lumOff val="5000"/>
                    </a:schemeClr>
                  </a:solidFill>
                  <a:latin typeface="Atkinson Hyperlegible" panose="020B0604020202020204" charset="0"/>
                </a:rPr>
                <a:t>All geographic units are scored according to a </a:t>
              </a:r>
              <a:r>
                <a:rPr lang="en-US" sz="2600" dirty="0">
                  <a:solidFill>
                    <a:srgbClr val="009999"/>
                  </a:solidFill>
                  <a:latin typeface="Atkinson Hyperlegible Bold" panose="020B0604020202020204" charset="0"/>
                </a:rPr>
                <a:t>priority index</a:t>
              </a:r>
            </a:p>
            <a:p>
              <a:pPr marL="571500" indent="-571500" defTabSz="1371600">
                <a:spcAft>
                  <a:spcPts val="1200"/>
                </a:spcAft>
                <a:buClr>
                  <a:srgbClr val="009999"/>
                </a:buClr>
                <a:buFont typeface="Arial" panose="020B0604020202020204" pitchFamily="34" charset="0"/>
                <a:buChar char="•"/>
              </a:pPr>
              <a:r>
                <a:rPr lang="en-US" sz="2600" dirty="0">
                  <a:solidFill>
                    <a:schemeClr val="tx1">
                      <a:lumMod val="95000"/>
                      <a:lumOff val="5000"/>
                    </a:schemeClr>
                  </a:solidFill>
                  <a:latin typeface="Atkinson Hyperlegible" panose="020B0604020202020204" charset="0"/>
                </a:rPr>
                <a:t>Captures multiple dimensions of the </a:t>
              </a:r>
              <a:r>
                <a:rPr lang="en-US" sz="2600" dirty="0">
                  <a:solidFill>
                    <a:srgbClr val="009999"/>
                  </a:solidFill>
                  <a:latin typeface="Atkinson Hyperlegible Bold" panose="020B0604020202020204" charset="0"/>
                </a:rPr>
                <a:t>cholera burden</a:t>
              </a:r>
            </a:p>
            <a:p>
              <a:pPr marL="571500" indent="-571500" defTabSz="1371600">
                <a:spcAft>
                  <a:spcPts val="1200"/>
                </a:spcAft>
                <a:buClr>
                  <a:srgbClr val="009999"/>
                </a:buClr>
                <a:buFont typeface="Arial" panose="020B0604020202020204" pitchFamily="34" charset="0"/>
                <a:buChar char="•"/>
              </a:pPr>
              <a:r>
                <a:rPr lang="fr-FR" sz="2600" dirty="0">
                  <a:solidFill>
                    <a:schemeClr val="tx1">
                      <a:lumMod val="95000"/>
                      <a:lumOff val="5000"/>
                    </a:schemeClr>
                  </a:solidFill>
                  <a:latin typeface="Atkinson Hyperlegible" panose="020B0604020202020204" charset="0"/>
                </a:rPr>
                <a:t>Guides </a:t>
              </a:r>
              <a:r>
                <a:rPr lang="fr-FR" sz="2600" dirty="0">
                  <a:solidFill>
                    <a:srgbClr val="009999"/>
                  </a:solidFill>
                  <a:latin typeface="Atkinson Hyperlegible Bold" panose="020B0604020202020204" charset="0"/>
                </a:rPr>
                <a:t>objective </a:t>
              </a:r>
              <a:r>
                <a:rPr lang="fr-FR" sz="2600" dirty="0" err="1">
                  <a:solidFill>
                    <a:srgbClr val="009999"/>
                  </a:solidFill>
                  <a:latin typeface="Atkinson Hyperlegible Bold" panose="020B0604020202020204" charset="0"/>
                </a:rPr>
                <a:t>decision</a:t>
              </a:r>
              <a:r>
                <a:rPr lang="fr-FR" sz="2600" dirty="0">
                  <a:solidFill>
                    <a:srgbClr val="009999"/>
                  </a:solidFill>
                  <a:latin typeface="Atkinson Hyperlegible Bold" panose="020B0604020202020204" charset="0"/>
                </a:rPr>
                <a:t> </a:t>
              </a:r>
              <a:r>
                <a:rPr lang="fr-FR" sz="2600" dirty="0" err="1">
                  <a:solidFill>
                    <a:srgbClr val="009999"/>
                  </a:solidFill>
                  <a:latin typeface="Atkinson Hyperlegible Bold" panose="020B0604020202020204" charset="0"/>
                </a:rPr>
                <a:t>making</a:t>
              </a:r>
              <a:r>
                <a:rPr lang="fr-FR" sz="2600" dirty="0">
                  <a:solidFill>
                    <a:schemeClr val="tx1">
                      <a:lumMod val="95000"/>
                      <a:lumOff val="5000"/>
                    </a:schemeClr>
                  </a:solidFill>
                  <a:latin typeface="Atkinson Hyperlegible Bold" panose="020B0604020202020204" charset="0"/>
                </a:rPr>
                <a:t> </a:t>
              </a:r>
              <a:r>
                <a:rPr lang="fr-FR" sz="2600" dirty="0">
                  <a:solidFill>
                    <a:schemeClr val="tx1">
                      <a:lumMod val="95000"/>
                      <a:lumOff val="5000"/>
                    </a:schemeClr>
                  </a:solidFill>
                  <a:latin typeface="Atkinson Hyperlegible" panose="020B0604020202020204" charset="0"/>
                </a:rPr>
                <a:t>to </a:t>
              </a:r>
              <a:r>
                <a:rPr lang="fr-FR" sz="2600" dirty="0" err="1">
                  <a:solidFill>
                    <a:schemeClr val="tx1">
                      <a:lumMod val="95000"/>
                      <a:lumOff val="5000"/>
                    </a:schemeClr>
                  </a:solidFill>
                  <a:latin typeface="Atkinson Hyperlegible" panose="020B0604020202020204" charset="0"/>
                </a:rPr>
                <a:t>prioritize</a:t>
              </a:r>
              <a:r>
                <a:rPr lang="fr-FR" sz="2600" dirty="0">
                  <a:solidFill>
                    <a:schemeClr val="tx1">
                      <a:lumMod val="95000"/>
                      <a:lumOff val="5000"/>
                    </a:schemeClr>
                  </a:solidFill>
                  <a:latin typeface="Atkinson Hyperlegible" panose="020B0604020202020204" charset="0"/>
                </a:rPr>
                <a:t> </a:t>
              </a:r>
              <a:r>
                <a:rPr lang="fr-FR" sz="2600" dirty="0" err="1">
                  <a:solidFill>
                    <a:schemeClr val="tx1">
                      <a:lumMod val="95000"/>
                      <a:lumOff val="5000"/>
                    </a:schemeClr>
                  </a:solidFill>
                  <a:latin typeface="Atkinson Hyperlegible" panose="020B0604020202020204" charset="0"/>
                </a:rPr>
                <a:t>geographic</a:t>
              </a:r>
              <a:r>
                <a:rPr lang="fr-FR" sz="2600" dirty="0">
                  <a:solidFill>
                    <a:schemeClr val="tx1">
                      <a:lumMod val="95000"/>
                      <a:lumOff val="5000"/>
                    </a:schemeClr>
                  </a:solidFill>
                  <a:latin typeface="Atkinson Hyperlegible" panose="020B0604020202020204" charset="0"/>
                </a:rPr>
                <a:t> </a:t>
              </a:r>
              <a:r>
                <a:rPr lang="fr-FR" sz="2600" dirty="0" err="1">
                  <a:solidFill>
                    <a:schemeClr val="tx1">
                      <a:lumMod val="95000"/>
                      <a:lumOff val="5000"/>
                    </a:schemeClr>
                  </a:solidFill>
                  <a:latin typeface="Atkinson Hyperlegible" panose="020B0604020202020204" charset="0"/>
                </a:rPr>
                <a:t>units</a:t>
              </a:r>
              <a:r>
                <a:rPr lang="fr-FR" sz="2600" dirty="0">
                  <a:solidFill>
                    <a:schemeClr val="tx1">
                      <a:lumMod val="95000"/>
                      <a:lumOff val="5000"/>
                    </a:schemeClr>
                  </a:solidFill>
                  <a:latin typeface="Atkinson Hyperlegible" panose="020B0604020202020204" charset="0"/>
                </a:rPr>
                <a:t> </a:t>
              </a:r>
              <a:r>
                <a:rPr lang="fr-FR" sz="2600" dirty="0" err="1">
                  <a:solidFill>
                    <a:schemeClr val="tx1">
                      <a:lumMod val="95000"/>
                      <a:lumOff val="5000"/>
                    </a:schemeClr>
                  </a:solidFill>
                  <a:latin typeface="Atkinson Hyperlegible" panose="020B0604020202020204" charset="0"/>
                </a:rPr>
                <a:t>acccording</a:t>
              </a:r>
              <a:r>
                <a:rPr lang="fr-FR" sz="2600" dirty="0">
                  <a:solidFill>
                    <a:schemeClr val="tx1">
                      <a:lumMod val="95000"/>
                      <a:lumOff val="5000"/>
                    </a:schemeClr>
                  </a:solidFill>
                  <a:latin typeface="Atkinson Hyperlegible" panose="020B0604020202020204" charset="0"/>
                </a:rPr>
                <a:t> to </a:t>
              </a:r>
              <a:r>
                <a:rPr lang="fr-FR" sz="2600" dirty="0" err="1">
                  <a:solidFill>
                    <a:schemeClr val="tx1">
                      <a:lumMod val="95000"/>
                      <a:lumOff val="5000"/>
                    </a:schemeClr>
                  </a:solidFill>
                  <a:latin typeface="Atkinson Hyperlegible" panose="020B0604020202020204" charset="0"/>
                </a:rPr>
                <a:t>burden</a:t>
              </a:r>
              <a:endParaRPr lang="fr-FR" sz="2600" dirty="0">
                <a:solidFill>
                  <a:schemeClr val="tx1">
                    <a:lumMod val="95000"/>
                    <a:lumOff val="5000"/>
                  </a:schemeClr>
                </a:solidFill>
                <a:latin typeface="Atkinson Hyperlegible" panose="020B0604020202020204" charset="0"/>
              </a:endParaRPr>
            </a:p>
          </p:txBody>
        </p:sp>
        <p:sp>
          <p:nvSpPr>
            <p:cNvPr id="11" name="Arrow: Pentagon 10">
              <a:extLst>
                <a:ext uri="{FF2B5EF4-FFF2-40B4-BE49-F238E27FC236}">
                  <a16:creationId xmlns:a16="http://schemas.microsoft.com/office/drawing/2014/main" id="{21AE3147-53F3-1FFC-C752-0C4289555FDB}"/>
                </a:ext>
              </a:extLst>
            </p:cNvPr>
            <p:cNvSpPr/>
            <p:nvPr/>
          </p:nvSpPr>
          <p:spPr>
            <a:xfrm>
              <a:off x="1596408" y="3572411"/>
              <a:ext cx="8229600" cy="1439032"/>
            </a:xfrm>
            <a:prstGeom prst="homePlate">
              <a:avLst/>
            </a:prstGeom>
            <a:solidFill>
              <a:srgbClr val="4CAFA7"/>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fr-FR" sz="3200" b="1" dirty="0">
                  <a:solidFill>
                    <a:schemeClr val="bg1"/>
                  </a:solidFill>
                  <a:latin typeface="Cavolini" panose="03000502040302020204" pitchFamily="66" charset="0"/>
                  <a:ea typeface="ADLaM Display" panose="02010000000000000000" pitchFamily="2" charset="0"/>
                  <a:cs typeface="Cavolini" panose="03000502040302020204" pitchFamily="66" charset="0"/>
                </a:rPr>
                <a:t>Data-</a:t>
              </a:r>
              <a:r>
                <a:rPr lang="fr-FR" sz="3200" b="1" dirty="0" err="1">
                  <a:solidFill>
                    <a:schemeClr val="bg1"/>
                  </a:solidFill>
                  <a:latin typeface="Cavolini" panose="03000502040302020204" pitchFamily="66" charset="0"/>
                  <a:ea typeface="ADLaM Display" panose="02010000000000000000" pitchFamily="2" charset="0"/>
                  <a:cs typeface="Cavolini" panose="03000502040302020204" pitchFamily="66" charset="0"/>
                </a:rPr>
                <a:t>driven</a:t>
              </a:r>
              <a:r>
                <a:rPr lang="fr-FR" sz="3200" b="1" dirty="0">
                  <a:solidFill>
                    <a:schemeClr val="bg1"/>
                  </a:solidFill>
                  <a:latin typeface="Cavolini" panose="03000502040302020204" pitchFamily="66" charset="0"/>
                  <a:ea typeface="ADLaM Display" panose="02010000000000000000" pitchFamily="2" charset="0"/>
                  <a:cs typeface="Cavolini" panose="03000502040302020204" pitchFamily="66" charset="0"/>
                </a:rPr>
                <a:t> phase</a:t>
              </a:r>
            </a:p>
          </p:txBody>
        </p:sp>
      </p:grpSp>
      <p:grpSp>
        <p:nvGrpSpPr>
          <p:cNvPr id="10" name="Group 9">
            <a:extLst>
              <a:ext uri="{FF2B5EF4-FFF2-40B4-BE49-F238E27FC236}">
                <a16:creationId xmlns:a16="http://schemas.microsoft.com/office/drawing/2014/main" id="{B611233F-E954-0E96-058F-5D8AAC38AA4B}"/>
              </a:ext>
            </a:extLst>
          </p:cNvPr>
          <p:cNvGrpSpPr/>
          <p:nvPr/>
        </p:nvGrpSpPr>
        <p:grpSpPr>
          <a:xfrm>
            <a:off x="9291434" y="3589068"/>
            <a:ext cx="8001000" cy="5729563"/>
            <a:chOff x="9291434" y="3589068"/>
            <a:chExt cx="8001000" cy="5729563"/>
          </a:xfrm>
        </p:grpSpPr>
        <p:sp>
          <p:nvSpPr>
            <p:cNvPr id="8" name="Rectangle 7">
              <a:extLst>
                <a:ext uri="{FF2B5EF4-FFF2-40B4-BE49-F238E27FC236}">
                  <a16:creationId xmlns:a16="http://schemas.microsoft.com/office/drawing/2014/main" id="{E813C60B-D568-0C0C-5782-D566E940DF4E}"/>
                </a:ext>
              </a:extLst>
            </p:cNvPr>
            <p:cNvSpPr/>
            <p:nvPr/>
          </p:nvSpPr>
          <p:spPr>
            <a:xfrm>
              <a:off x="9291434" y="5143499"/>
              <a:ext cx="7267664" cy="4175132"/>
            </a:xfrm>
            <a:custGeom>
              <a:avLst/>
              <a:gdLst>
                <a:gd name="connsiteX0" fmla="*/ 0 w 7267664"/>
                <a:gd name="connsiteY0" fmla="*/ 0 h 4175132"/>
                <a:gd name="connsiteX1" fmla="*/ 515343 w 7267664"/>
                <a:gd name="connsiteY1" fmla="*/ 0 h 4175132"/>
                <a:gd name="connsiteX2" fmla="*/ 1176040 w 7267664"/>
                <a:gd name="connsiteY2" fmla="*/ 0 h 4175132"/>
                <a:gd name="connsiteX3" fmla="*/ 1982090 w 7267664"/>
                <a:gd name="connsiteY3" fmla="*/ 0 h 4175132"/>
                <a:gd name="connsiteX4" fmla="*/ 2642787 w 7267664"/>
                <a:gd name="connsiteY4" fmla="*/ 0 h 4175132"/>
                <a:gd name="connsiteX5" fmla="*/ 3158130 w 7267664"/>
                <a:gd name="connsiteY5" fmla="*/ 0 h 4175132"/>
                <a:gd name="connsiteX6" fmla="*/ 3818827 w 7267664"/>
                <a:gd name="connsiteY6" fmla="*/ 0 h 4175132"/>
                <a:gd name="connsiteX7" fmla="*/ 4261494 w 7267664"/>
                <a:gd name="connsiteY7" fmla="*/ 0 h 4175132"/>
                <a:gd name="connsiteX8" fmla="*/ 4704161 w 7267664"/>
                <a:gd name="connsiteY8" fmla="*/ 0 h 4175132"/>
                <a:gd name="connsiteX9" fmla="*/ 5219504 w 7267664"/>
                <a:gd name="connsiteY9" fmla="*/ 0 h 4175132"/>
                <a:gd name="connsiteX10" fmla="*/ 5807524 w 7267664"/>
                <a:gd name="connsiteY10" fmla="*/ 0 h 4175132"/>
                <a:gd name="connsiteX11" fmla="*/ 6395544 w 7267664"/>
                <a:gd name="connsiteY11" fmla="*/ 0 h 4175132"/>
                <a:gd name="connsiteX12" fmla="*/ 7267664 w 7267664"/>
                <a:gd name="connsiteY12" fmla="*/ 0 h 4175132"/>
                <a:gd name="connsiteX13" fmla="*/ 7267664 w 7267664"/>
                <a:gd name="connsiteY13" fmla="*/ 737607 h 4175132"/>
                <a:gd name="connsiteX14" fmla="*/ 7267664 w 7267664"/>
                <a:gd name="connsiteY14" fmla="*/ 1475213 h 4175132"/>
                <a:gd name="connsiteX15" fmla="*/ 7267664 w 7267664"/>
                <a:gd name="connsiteY15" fmla="*/ 2171069 h 4175132"/>
                <a:gd name="connsiteX16" fmla="*/ 7267664 w 7267664"/>
                <a:gd name="connsiteY16" fmla="*/ 2908675 h 4175132"/>
                <a:gd name="connsiteX17" fmla="*/ 7267664 w 7267664"/>
                <a:gd name="connsiteY17" fmla="*/ 4175132 h 4175132"/>
                <a:gd name="connsiteX18" fmla="*/ 6461614 w 7267664"/>
                <a:gd name="connsiteY18" fmla="*/ 4175132 h 4175132"/>
                <a:gd name="connsiteX19" fmla="*/ 5800917 w 7267664"/>
                <a:gd name="connsiteY19" fmla="*/ 4175132 h 4175132"/>
                <a:gd name="connsiteX20" fmla="*/ 5285574 w 7267664"/>
                <a:gd name="connsiteY20" fmla="*/ 4175132 h 4175132"/>
                <a:gd name="connsiteX21" fmla="*/ 4479524 w 7267664"/>
                <a:gd name="connsiteY21" fmla="*/ 4175132 h 4175132"/>
                <a:gd name="connsiteX22" fmla="*/ 3891504 w 7267664"/>
                <a:gd name="connsiteY22" fmla="*/ 4175132 h 4175132"/>
                <a:gd name="connsiteX23" fmla="*/ 3448837 w 7267664"/>
                <a:gd name="connsiteY23" fmla="*/ 4175132 h 4175132"/>
                <a:gd name="connsiteX24" fmla="*/ 2788140 w 7267664"/>
                <a:gd name="connsiteY24" fmla="*/ 4175132 h 4175132"/>
                <a:gd name="connsiteX25" fmla="*/ 2200120 w 7267664"/>
                <a:gd name="connsiteY25" fmla="*/ 4175132 h 4175132"/>
                <a:gd name="connsiteX26" fmla="*/ 1612100 w 7267664"/>
                <a:gd name="connsiteY26" fmla="*/ 4175132 h 4175132"/>
                <a:gd name="connsiteX27" fmla="*/ 951403 w 7267664"/>
                <a:gd name="connsiteY27" fmla="*/ 4175132 h 4175132"/>
                <a:gd name="connsiteX28" fmla="*/ 0 w 7267664"/>
                <a:gd name="connsiteY28" fmla="*/ 4175132 h 4175132"/>
                <a:gd name="connsiteX29" fmla="*/ 0 w 7267664"/>
                <a:gd name="connsiteY29" fmla="*/ 3521028 h 4175132"/>
                <a:gd name="connsiteX30" fmla="*/ 0 w 7267664"/>
                <a:gd name="connsiteY30" fmla="*/ 2825173 h 4175132"/>
                <a:gd name="connsiteX31" fmla="*/ 0 w 7267664"/>
                <a:gd name="connsiteY31" fmla="*/ 2087566 h 4175132"/>
                <a:gd name="connsiteX32" fmla="*/ 0 w 7267664"/>
                <a:gd name="connsiteY32" fmla="*/ 1391711 h 4175132"/>
                <a:gd name="connsiteX33" fmla="*/ 0 w 7267664"/>
                <a:gd name="connsiteY33" fmla="*/ 654104 h 4175132"/>
                <a:gd name="connsiteX34" fmla="*/ 0 w 7267664"/>
                <a:gd name="connsiteY34" fmla="*/ 0 h 417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267664" h="4175132" extrusionOk="0">
                  <a:moveTo>
                    <a:pt x="0" y="0"/>
                  </a:moveTo>
                  <a:cubicBezTo>
                    <a:pt x="172899" y="21412"/>
                    <a:pt x="344214" y="3422"/>
                    <a:pt x="515343" y="0"/>
                  </a:cubicBezTo>
                  <a:cubicBezTo>
                    <a:pt x="686472" y="-3422"/>
                    <a:pt x="960600" y="19503"/>
                    <a:pt x="1176040" y="0"/>
                  </a:cubicBezTo>
                  <a:cubicBezTo>
                    <a:pt x="1391480" y="-19503"/>
                    <a:pt x="1739162" y="-5147"/>
                    <a:pt x="1982090" y="0"/>
                  </a:cubicBezTo>
                  <a:cubicBezTo>
                    <a:pt x="2225018" y="5147"/>
                    <a:pt x="2406348" y="28944"/>
                    <a:pt x="2642787" y="0"/>
                  </a:cubicBezTo>
                  <a:cubicBezTo>
                    <a:pt x="2879226" y="-28944"/>
                    <a:pt x="2961954" y="-20131"/>
                    <a:pt x="3158130" y="0"/>
                  </a:cubicBezTo>
                  <a:cubicBezTo>
                    <a:pt x="3354306" y="20131"/>
                    <a:pt x="3489896" y="-4555"/>
                    <a:pt x="3818827" y="0"/>
                  </a:cubicBezTo>
                  <a:cubicBezTo>
                    <a:pt x="4147758" y="4555"/>
                    <a:pt x="4044994" y="2390"/>
                    <a:pt x="4261494" y="0"/>
                  </a:cubicBezTo>
                  <a:cubicBezTo>
                    <a:pt x="4477994" y="-2390"/>
                    <a:pt x="4502144" y="18834"/>
                    <a:pt x="4704161" y="0"/>
                  </a:cubicBezTo>
                  <a:cubicBezTo>
                    <a:pt x="4906178" y="-18834"/>
                    <a:pt x="5103349" y="-22548"/>
                    <a:pt x="5219504" y="0"/>
                  </a:cubicBezTo>
                  <a:cubicBezTo>
                    <a:pt x="5335659" y="22548"/>
                    <a:pt x="5519849" y="12028"/>
                    <a:pt x="5807524" y="0"/>
                  </a:cubicBezTo>
                  <a:cubicBezTo>
                    <a:pt x="6095199" y="-12028"/>
                    <a:pt x="6269592" y="9161"/>
                    <a:pt x="6395544" y="0"/>
                  </a:cubicBezTo>
                  <a:cubicBezTo>
                    <a:pt x="6521496" y="-9161"/>
                    <a:pt x="6915354" y="-42129"/>
                    <a:pt x="7267664" y="0"/>
                  </a:cubicBezTo>
                  <a:cubicBezTo>
                    <a:pt x="7236668" y="162226"/>
                    <a:pt x="7300327" y="548694"/>
                    <a:pt x="7267664" y="737607"/>
                  </a:cubicBezTo>
                  <a:cubicBezTo>
                    <a:pt x="7235001" y="926520"/>
                    <a:pt x="7259756" y="1289479"/>
                    <a:pt x="7267664" y="1475213"/>
                  </a:cubicBezTo>
                  <a:cubicBezTo>
                    <a:pt x="7275572" y="1660947"/>
                    <a:pt x="7293665" y="1869178"/>
                    <a:pt x="7267664" y="2171069"/>
                  </a:cubicBezTo>
                  <a:cubicBezTo>
                    <a:pt x="7241663" y="2472960"/>
                    <a:pt x="7250740" y="2734726"/>
                    <a:pt x="7267664" y="2908675"/>
                  </a:cubicBezTo>
                  <a:cubicBezTo>
                    <a:pt x="7284588" y="3082624"/>
                    <a:pt x="7238537" y="3807194"/>
                    <a:pt x="7267664" y="4175132"/>
                  </a:cubicBezTo>
                  <a:cubicBezTo>
                    <a:pt x="6941139" y="4141232"/>
                    <a:pt x="6658993" y="4194683"/>
                    <a:pt x="6461614" y="4175132"/>
                  </a:cubicBezTo>
                  <a:cubicBezTo>
                    <a:pt x="6264235" y="4155582"/>
                    <a:pt x="5939423" y="4148988"/>
                    <a:pt x="5800917" y="4175132"/>
                  </a:cubicBezTo>
                  <a:cubicBezTo>
                    <a:pt x="5662411" y="4201276"/>
                    <a:pt x="5401825" y="4171034"/>
                    <a:pt x="5285574" y="4175132"/>
                  </a:cubicBezTo>
                  <a:cubicBezTo>
                    <a:pt x="5169323" y="4179230"/>
                    <a:pt x="4782322" y="4165863"/>
                    <a:pt x="4479524" y="4175132"/>
                  </a:cubicBezTo>
                  <a:cubicBezTo>
                    <a:pt x="4176726" y="4184402"/>
                    <a:pt x="4110658" y="4188522"/>
                    <a:pt x="3891504" y="4175132"/>
                  </a:cubicBezTo>
                  <a:cubicBezTo>
                    <a:pt x="3672350" y="4161742"/>
                    <a:pt x="3594221" y="4166460"/>
                    <a:pt x="3448837" y="4175132"/>
                  </a:cubicBezTo>
                  <a:cubicBezTo>
                    <a:pt x="3303453" y="4183804"/>
                    <a:pt x="3047565" y="4174732"/>
                    <a:pt x="2788140" y="4175132"/>
                  </a:cubicBezTo>
                  <a:cubicBezTo>
                    <a:pt x="2528715" y="4175532"/>
                    <a:pt x="2471807" y="4193604"/>
                    <a:pt x="2200120" y="4175132"/>
                  </a:cubicBezTo>
                  <a:cubicBezTo>
                    <a:pt x="1928433" y="4156660"/>
                    <a:pt x="1756954" y="4203024"/>
                    <a:pt x="1612100" y="4175132"/>
                  </a:cubicBezTo>
                  <a:cubicBezTo>
                    <a:pt x="1467246" y="4147240"/>
                    <a:pt x="1201543" y="4189532"/>
                    <a:pt x="951403" y="4175132"/>
                  </a:cubicBezTo>
                  <a:cubicBezTo>
                    <a:pt x="701263" y="4160732"/>
                    <a:pt x="448775" y="4212871"/>
                    <a:pt x="0" y="4175132"/>
                  </a:cubicBezTo>
                  <a:cubicBezTo>
                    <a:pt x="-14630" y="3996233"/>
                    <a:pt x="2931" y="3751942"/>
                    <a:pt x="0" y="3521028"/>
                  </a:cubicBezTo>
                  <a:cubicBezTo>
                    <a:pt x="-2931" y="3290114"/>
                    <a:pt x="-31758" y="3077212"/>
                    <a:pt x="0" y="2825173"/>
                  </a:cubicBezTo>
                  <a:cubicBezTo>
                    <a:pt x="31758" y="2573135"/>
                    <a:pt x="25019" y="2314880"/>
                    <a:pt x="0" y="2087566"/>
                  </a:cubicBezTo>
                  <a:cubicBezTo>
                    <a:pt x="-25019" y="1860252"/>
                    <a:pt x="7701" y="1714136"/>
                    <a:pt x="0" y="1391711"/>
                  </a:cubicBezTo>
                  <a:cubicBezTo>
                    <a:pt x="-7701" y="1069287"/>
                    <a:pt x="8334" y="908031"/>
                    <a:pt x="0" y="654104"/>
                  </a:cubicBezTo>
                  <a:cubicBezTo>
                    <a:pt x="-8334" y="400177"/>
                    <a:pt x="-15526" y="254082"/>
                    <a:pt x="0" y="0"/>
                  </a:cubicBezTo>
                  <a:close/>
                </a:path>
              </a:pathLst>
            </a:custGeom>
            <a:noFill/>
            <a:ln w="76200">
              <a:solidFill>
                <a:srgbClr val="4DB1A9"/>
              </a:solidFill>
              <a:extLst>
                <a:ext uri="{C807C97D-BFC1-408E-A445-0C87EB9F89A2}">
                  <ask:lineSketchStyleProps xmlns:ask="http://schemas.microsoft.com/office/drawing/2018/sketchyshapes" sd="100227493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Aptos" panose="02110004020202020204"/>
              </a:endParaRPr>
            </a:p>
          </p:txBody>
        </p:sp>
        <p:sp>
          <p:nvSpPr>
            <p:cNvPr id="15" name="TextBox 14">
              <a:extLst>
                <a:ext uri="{FF2B5EF4-FFF2-40B4-BE49-F238E27FC236}">
                  <a16:creationId xmlns:a16="http://schemas.microsoft.com/office/drawing/2014/main" id="{A5FEC918-EAA7-8644-9337-3229EB46D2B6}"/>
                </a:ext>
              </a:extLst>
            </p:cNvPr>
            <p:cNvSpPr txBox="1"/>
            <p:nvPr/>
          </p:nvSpPr>
          <p:spPr>
            <a:xfrm>
              <a:off x="9565671" y="5391333"/>
              <a:ext cx="6781466" cy="2554545"/>
            </a:xfrm>
            <a:prstGeom prst="rect">
              <a:avLst/>
            </a:prstGeom>
            <a:noFill/>
          </p:spPr>
          <p:txBody>
            <a:bodyPr wrap="square" rtlCol="0">
              <a:spAutoFit/>
            </a:bodyPr>
            <a:lstStyle/>
            <a:p>
              <a:pPr marL="571500" indent="-571500" defTabSz="1371600">
                <a:buClr>
                  <a:srgbClr val="009999"/>
                </a:buClr>
                <a:buFont typeface="Arial" panose="020B0604020202020204" pitchFamily="34" charset="0"/>
                <a:buChar char="•"/>
                <a:defRPr/>
              </a:pPr>
              <a:r>
                <a:rPr lang="en-US" sz="2600" dirty="0">
                  <a:solidFill>
                    <a:schemeClr val="tx1">
                      <a:lumMod val="95000"/>
                      <a:lumOff val="5000"/>
                    </a:schemeClr>
                  </a:solidFill>
                  <a:latin typeface="Atkinson Hyperlegible" panose="020B0604020202020204" charset="0"/>
                </a:rPr>
                <a:t>Stakeholders from:</a:t>
              </a:r>
            </a:p>
            <a:p>
              <a:pPr marL="1028700" lvl="1" indent="-571500" defTabSz="1371600">
                <a:buClr>
                  <a:srgbClr val="009999"/>
                </a:buClr>
                <a:buFont typeface="Courier New" panose="02070309020205020404" pitchFamily="49" charset="0"/>
                <a:buChar char="o"/>
                <a:defRPr/>
              </a:pPr>
              <a:r>
                <a:rPr lang="en-US" sz="2400" dirty="0">
                  <a:solidFill>
                    <a:schemeClr val="tx1">
                      <a:lumMod val="95000"/>
                      <a:lumOff val="5000"/>
                    </a:schemeClr>
                  </a:solidFill>
                  <a:latin typeface="Atkinson Hyperlegible" panose="020B0604020202020204" charset="0"/>
                </a:rPr>
                <a:t>Multiple sectors </a:t>
              </a:r>
            </a:p>
            <a:p>
              <a:pPr marL="1028700" lvl="1" indent="-571500" defTabSz="1371600">
                <a:buClr>
                  <a:srgbClr val="009999"/>
                </a:buClr>
                <a:buFont typeface="Courier New" panose="02070309020205020404" pitchFamily="49" charset="0"/>
                <a:buChar char="o"/>
                <a:defRPr/>
              </a:pPr>
              <a:r>
                <a:rPr lang="en-US" sz="2400" dirty="0">
                  <a:solidFill>
                    <a:schemeClr val="tx1">
                      <a:lumMod val="95000"/>
                      <a:lumOff val="5000"/>
                    </a:schemeClr>
                  </a:solidFill>
                  <a:latin typeface="Atkinson Hyperlegible" panose="020B0604020202020204" charset="0"/>
                </a:rPr>
                <a:t>Multiple levels </a:t>
              </a:r>
            </a:p>
            <a:p>
              <a:pPr marL="1028700" lvl="1" indent="-571500" defTabSz="1371600">
                <a:spcAft>
                  <a:spcPts val="1200"/>
                </a:spcAft>
                <a:buClr>
                  <a:srgbClr val="009999"/>
                </a:buClr>
                <a:buFont typeface="Courier New" panose="02070309020205020404" pitchFamily="49" charset="0"/>
                <a:buChar char="o"/>
                <a:defRPr/>
              </a:pPr>
              <a:r>
                <a:rPr lang="en-US" sz="2400" dirty="0">
                  <a:solidFill>
                    <a:schemeClr val="tx1">
                      <a:lumMod val="95000"/>
                      <a:lumOff val="5000"/>
                    </a:schemeClr>
                  </a:solidFill>
                  <a:latin typeface="Atkinson Hyperlegible" panose="020B0604020202020204" charset="0"/>
                </a:rPr>
                <a:t>Multiple organizations</a:t>
              </a:r>
            </a:p>
            <a:p>
              <a:pPr marL="457200" indent="-457200" defTabSz="1371600">
                <a:spcAft>
                  <a:spcPts val="1200"/>
                </a:spcAft>
                <a:buClr>
                  <a:srgbClr val="009999"/>
                </a:buClr>
                <a:buFont typeface="Arial" panose="020B0604020202020204" pitchFamily="34" charset="0"/>
                <a:buChar char="•"/>
                <a:defRPr/>
              </a:pPr>
              <a:r>
                <a:rPr lang="en-GB" sz="2600" dirty="0">
                  <a:solidFill>
                    <a:schemeClr val="tx1">
                      <a:lumMod val="95000"/>
                      <a:lumOff val="5000"/>
                    </a:schemeClr>
                  </a:solidFill>
                  <a:latin typeface="Atkinson Hyperlegible" panose="020B0604020202020204" charset="0"/>
                </a:rPr>
                <a:t>Decide based on </a:t>
              </a:r>
              <a:r>
                <a:rPr lang="en-GB" sz="2600" dirty="0">
                  <a:solidFill>
                    <a:srgbClr val="009999"/>
                  </a:solidFill>
                  <a:latin typeface="Atkinson Hyperlegible Bold" panose="020B0604020202020204" charset="0"/>
                </a:rPr>
                <a:t>consensus </a:t>
              </a:r>
              <a:r>
                <a:rPr lang="en-GB" sz="2600" dirty="0">
                  <a:solidFill>
                    <a:schemeClr val="tx1">
                      <a:lumMod val="95000"/>
                      <a:lumOff val="5000"/>
                    </a:schemeClr>
                  </a:solidFill>
                  <a:latin typeface="Atkinson Hyperlegible" panose="020B0604020202020204" charset="0"/>
                </a:rPr>
                <a:t>on a </a:t>
              </a:r>
              <a:r>
                <a:rPr lang="en-GB" sz="2600" dirty="0">
                  <a:solidFill>
                    <a:srgbClr val="009999"/>
                  </a:solidFill>
                  <a:latin typeface="Atkinson Hyperlegible Bold" panose="020B0604020202020204" charset="0"/>
                </a:rPr>
                <a:t>threshold </a:t>
              </a:r>
              <a:r>
                <a:rPr lang="en-GB" sz="2600" dirty="0">
                  <a:solidFill>
                    <a:schemeClr val="tx1">
                      <a:lumMod val="95000"/>
                      <a:lumOff val="5000"/>
                    </a:schemeClr>
                  </a:solidFill>
                  <a:latin typeface="Atkinson Hyperlegible" panose="020B0604020202020204" charset="0"/>
                </a:rPr>
                <a:t>for the priority index</a:t>
              </a:r>
            </a:p>
          </p:txBody>
        </p:sp>
        <p:sp>
          <p:nvSpPr>
            <p:cNvPr id="13" name="Arrow: Chevron 12">
              <a:extLst>
                <a:ext uri="{FF2B5EF4-FFF2-40B4-BE49-F238E27FC236}">
                  <a16:creationId xmlns:a16="http://schemas.microsoft.com/office/drawing/2014/main" id="{BC89F165-2A60-E832-6746-F763F95057F6}"/>
                </a:ext>
              </a:extLst>
            </p:cNvPr>
            <p:cNvSpPr/>
            <p:nvPr/>
          </p:nvSpPr>
          <p:spPr>
            <a:xfrm>
              <a:off x="9291434" y="3589068"/>
              <a:ext cx="8001000" cy="1435608"/>
            </a:xfrm>
            <a:prstGeom prst="chevron">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3200" b="1" dirty="0">
                  <a:solidFill>
                    <a:schemeClr val="bg1"/>
                  </a:solidFill>
                  <a:latin typeface="Cavolini" panose="03000502040302020204" pitchFamily="66" charset="0"/>
                  <a:ea typeface="ADLaM Display" panose="02010000000000000000" pitchFamily="2" charset="0"/>
                  <a:cs typeface="Cavolini" panose="03000502040302020204" pitchFamily="66" charset="0"/>
                </a:rPr>
                <a:t>Decision-making phase </a:t>
              </a:r>
            </a:p>
          </p:txBody>
        </p:sp>
      </p:grpSp>
      <p:sp>
        <p:nvSpPr>
          <p:cNvPr id="18" name="Rectangle 17">
            <a:extLst>
              <a:ext uri="{FF2B5EF4-FFF2-40B4-BE49-F238E27FC236}">
                <a16:creationId xmlns:a16="http://schemas.microsoft.com/office/drawing/2014/main" id="{FEC70C0C-C035-C991-30AF-08E41B032D28}"/>
              </a:ext>
            </a:extLst>
          </p:cNvPr>
          <p:cNvSpPr/>
          <p:nvPr/>
        </p:nvSpPr>
        <p:spPr>
          <a:xfrm>
            <a:off x="16621373" y="2919128"/>
            <a:ext cx="1061992" cy="25830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E51734F-AAB5-93A0-0937-B0C9094A6524}"/>
              </a:ext>
            </a:extLst>
          </p:cNvPr>
          <p:cNvSpPr txBox="1"/>
          <p:nvPr/>
        </p:nvSpPr>
        <p:spPr>
          <a:xfrm>
            <a:off x="8947553" y="8193712"/>
            <a:ext cx="7568797" cy="892552"/>
          </a:xfrm>
          <a:prstGeom prst="rect">
            <a:avLst/>
          </a:prstGeom>
          <a:noFill/>
        </p:spPr>
        <p:txBody>
          <a:bodyPr wrap="square">
            <a:spAutoFit/>
          </a:bodyPr>
          <a:lstStyle/>
          <a:p>
            <a:pPr marL="800100" marR="0" lvl="1" indent="-342900" algn="l" defTabSz="1371600" rtl="0" eaLnBrk="1" fontAlgn="auto" latinLnBrk="0" hangingPunct="1">
              <a:lnSpc>
                <a:spcPct val="100000"/>
              </a:lnSpc>
              <a:spcBef>
                <a:spcPts val="0"/>
              </a:spcBef>
              <a:spcAft>
                <a:spcPts val="1200"/>
              </a:spcAft>
              <a:buClr>
                <a:srgbClr val="009999"/>
              </a:buClr>
              <a:buSzTx/>
              <a:buFontTx/>
              <a:buBlip>
                <a:blip r:embed="rId3"/>
              </a:buBlip>
              <a:tabLst/>
              <a:defRPr/>
            </a:pPr>
            <a:r>
              <a:rPr kumimoji="0" lang="en-GB" sz="2600" b="1" i="0" u="none" strike="noStrike" kern="1200" cap="none" spc="0" normalizeH="0" baseline="0" noProof="0" dirty="0">
                <a:ln>
                  <a:noFill/>
                </a:ln>
                <a:solidFill>
                  <a:srgbClr val="009999"/>
                </a:solidFill>
                <a:effectLst/>
                <a:uLnTx/>
                <a:uFillTx/>
                <a:latin typeface="Cavolini" panose="03000502040302020204" pitchFamily="66" charset="0"/>
                <a:cs typeface="Cavolini" panose="03000502040302020204" pitchFamily="66" charset="0"/>
              </a:rPr>
              <a:t>All geographic units with a priority index above the threshold are PAMIs</a:t>
            </a:r>
          </a:p>
        </p:txBody>
      </p:sp>
      <p:sp>
        <p:nvSpPr>
          <p:cNvPr id="2" name="Slide Number Placeholder 1">
            <a:extLst>
              <a:ext uri="{FF2B5EF4-FFF2-40B4-BE49-F238E27FC236}">
                <a16:creationId xmlns:a16="http://schemas.microsoft.com/office/drawing/2014/main" id="{A8684DB2-3725-4DF4-A6A5-6FDCCF3DD0EB}"/>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5</a:t>
            </a:fld>
            <a:endParaRPr lang="en-US" sz="1200" dirty="0"/>
          </a:p>
        </p:txBody>
      </p:sp>
    </p:spTree>
    <p:extLst>
      <p:ext uri="{BB962C8B-B14F-4D97-AF65-F5344CB8AC3E}">
        <p14:creationId xmlns:p14="http://schemas.microsoft.com/office/powerpoint/2010/main" val="3733307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AE70B8-D697-141F-8EFA-713123B0B90B}"/>
              </a:ext>
            </a:extLst>
          </p:cNvPr>
          <p:cNvPicPr>
            <a:picLocks noChangeAspect="1"/>
          </p:cNvPicPr>
          <p:nvPr/>
        </p:nvPicPr>
        <p:blipFill>
          <a:blip r:embed="rId3"/>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37ADC406-D77D-BD18-E12E-C1039DB2ED5F}"/>
              </a:ext>
            </a:extLst>
          </p:cNvPr>
          <p:cNvSpPr txBox="1"/>
          <p:nvPr/>
        </p:nvSpPr>
        <p:spPr>
          <a:xfrm>
            <a:off x="15673137" y="9942634"/>
            <a:ext cx="2614863"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 WHO</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6" name="Rectangle: Diagonal Corners Rounded 5">
            <a:extLst>
              <a:ext uri="{FF2B5EF4-FFF2-40B4-BE49-F238E27FC236}">
                <a16:creationId xmlns:a16="http://schemas.microsoft.com/office/drawing/2014/main" id="{88C29861-E371-B560-69E7-14D2E53AB14D}"/>
              </a:ext>
            </a:extLst>
          </p:cNvPr>
          <p:cNvSpPr/>
          <p:nvPr/>
        </p:nvSpPr>
        <p:spPr>
          <a:xfrm>
            <a:off x="1" y="3745662"/>
            <a:ext cx="6464968" cy="254864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a:solidFill>
                  <a:prstClr val="white"/>
                </a:solidFill>
                <a:latin typeface="Cavolini" panose="03000502040302020204" pitchFamily="66" charset="0"/>
                <a:cs typeface="Cavolini" panose="03000502040302020204" pitchFamily="66" charset="0"/>
              </a:rPr>
              <a:t>Data </a:t>
            </a:r>
            <a:r>
              <a:rPr lang="fr-FR" sz="4800" b="1" dirty="0" err="1">
                <a:solidFill>
                  <a:prstClr val="white"/>
                </a:solidFill>
                <a:latin typeface="Cavolini" panose="03000502040302020204" pitchFamily="66" charset="0"/>
                <a:cs typeface="Cavolini" panose="03000502040302020204" pitchFamily="66" charset="0"/>
              </a:rPr>
              <a:t>driven</a:t>
            </a:r>
            <a:r>
              <a:rPr lang="fr-FR" sz="4800" b="1" dirty="0">
                <a:solidFill>
                  <a:prstClr val="white"/>
                </a:solidFill>
                <a:latin typeface="Cavolini" panose="03000502040302020204" pitchFamily="66" charset="0"/>
                <a:cs typeface="Cavolini" panose="03000502040302020204" pitchFamily="66" charset="0"/>
              </a:rPr>
              <a:t> phase</a:t>
            </a:r>
          </a:p>
          <a:p>
            <a:pPr algn="ctr" defTabSz="1371669">
              <a:spcAft>
                <a:spcPts val="1200"/>
              </a:spcAft>
              <a:defRPr/>
            </a:pPr>
            <a:r>
              <a:rPr lang="fr-FR" sz="4000" b="1" dirty="0">
                <a:solidFill>
                  <a:prstClr val="white"/>
                </a:solidFill>
                <a:latin typeface="Cavolini" panose="03000502040302020204" pitchFamily="66" charset="0"/>
                <a:cs typeface="Cavolini" panose="03000502040302020204" pitchFamily="66" charset="0"/>
              </a:rPr>
              <a:t>Calculation of the priority index</a:t>
            </a:r>
            <a:endParaRPr lang="en-GB" sz="40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520317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380999" y="-2009227"/>
            <a:ext cx="9524999" cy="3496824"/>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85618" y="545753"/>
            <a:ext cx="1246516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Priority index - Principles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TextBox 6">
            <a:extLst>
              <a:ext uri="{FF2B5EF4-FFF2-40B4-BE49-F238E27FC236}">
                <a16:creationId xmlns:a16="http://schemas.microsoft.com/office/drawing/2014/main" id="{6FB3958F-E35F-0CC3-D57F-96C382DD5F97}"/>
              </a:ext>
            </a:extLst>
          </p:cNvPr>
          <p:cNvSpPr txBox="1"/>
          <p:nvPr/>
        </p:nvSpPr>
        <p:spPr>
          <a:xfrm>
            <a:off x="1771650" y="3790003"/>
            <a:ext cx="15444982" cy="2185214"/>
          </a:xfrm>
          <a:prstGeom prst="rect">
            <a:avLst/>
          </a:prstGeom>
          <a:noFill/>
        </p:spPr>
        <p:txBody>
          <a:bodyPr wrap="square" rtlCol="0">
            <a:spAutoFit/>
          </a:bodyPr>
          <a:lstStyle/>
          <a:p>
            <a:pPr marL="457200" indent="-457200">
              <a:spcAft>
                <a:spcPts val="12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Space</a:t>
            </a:r>
          </a:p>
          <a:p>
            <a:pPr marL="914400" lvl="1" indent="-457200">
              <a:spcAft>
                <a:spcPts val="6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Most appropriate geographic level to implement the NCP</a:t>
            </a:r>
          </a:p>
          <a:p>
            <a:pPr marL="914400" lvl="1" indent="-457200">
              <a:spcAft>
                <a:spcPts val="6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Country-specific</a:t>
            </a:r>
          </a:p>
          <a:p>
            <a:pPr marL="914400" lvl="1" indent="-457200">
              <a:spcAft>
                <a:spcPts val="6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Typically, administrative level 2 or administrative level 3</a:t>
            </a:r>
          </a:p>
        </p:txBody>
      </p:sp>
      <p:sp>
        <p:nvSpPr>
          <p:cNvPr id="8" name="TextBox 7">
            <a:extLst>
              <a:ext uri="{FF2B5EF4-FFF2-40B4-BE49-F238E27FC236}">
                <a16:creationId xmlns:a16="http://schemas.microsoft.com/office/drawing/2014/main" id="{63886F39-CAA6-0775-1440-92342B4D22F0}"/>
              </a:ext>
            </a:extLst>
          </p:cNvPr>
          <p:cNvSpPr txBox="1"/>
          <p:nvPr/>
        </p:nvSpPr>
        <p:spPr>
          <a:xfrm>
            <a:off x="1771650" y="6434765"/>
            <a:ext cx="15444982" cy="1677382"/>
          </a:xfrm>
          <a:prstGeom prst="rect">
            <a:avLst/>
          </a:prstGeom>
          <a:noFill/>
        </p:spPr>
        <p:txBody>
          <a:bodyPr wrap="square" rtlCol="0">
            <a:spAutoFit/>
          </a:bodyPr>
          <a:lstStyle/>
          <a:p>
            <a:pPr marL="457200" indent="-457200">
              <a:spcAft>
                <a:spcPts val="12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Time</a:t>
            </a:r>
          </a:p>
          <a:p>
            <a:pPr marL="914400" lvl="1" indent="-457200">
              <a:spcAft>
                <a:spcPts val="600"/>
              </a:spcAft>
              <a:buClr>
                <a:srgbClr val="119C94"/>
              </a:buClr>
              <a:buFont typeface="Arial" panose="020B0604020202020204" pitchFamily="34" charset="0"/>
              <a:buChar char="•"/>
            </a:pPr>
            <a:r>
              <a:rPr lang="en-GB" sz="2800" dirty="0">
                <a:solidFill>
                  <a:schemeClr val="tx1">
                    <a:lumMod val="95000"/>
                    <a:lumOff val="5000"/>
                  </a:schemeClr>
                </a:solidFill>
                <a:latin typeface="Atkinson Hyperlegible" panose="020B0604020202020204" charset="0"/>
              </a:rPr>
              <a:t>Retrospective surveillance data </a:t>
            </a:r>
          </a:p>
          <a:p>
            <a:pPr marL="914400" lvl="1" indent="-457200">
              <a:spcAft>
                <a:spcPts val="600"/>
              </a:spcAft>
              <a:buClr>
                <a:srgbClr val="119C94"/>
              </a:buClr>
              <a:buFont typeface="Arial" panose="020B0604020202020204" pitchFamily="34" charset="0"/>
              <a:buChar char="•"/>
            </a:pPr>
            <a:r>
              <a:rPr lang="en-GB" sz="2800" dirty="0">
                <a:latin typeface="Atkinson Hyperlegible"/>
              </a:rPr>
              <a:t>Usually, </a:t>
            </a:r>
            <a:r>
              <a:rPr lang="en-GB" sz="2800" dirty="0">
                <a:solidFill>
                  <a:srgbClr val="009999"/>
                </a:solidFill>
                <a:latin typeface="Atkinson Hyperlegible Bold" panose="020B0604020202020204" charset="0"/>
              </a:rPr>
              <a:t>5 to 15 years</a:t>
            </a:r>
            <a:endParaRPr lang="en-US" sz="2800" dirty="0">
              <a:solidFill>
                <a:srgbClr val="009999"/>
              </a:solidFill>
              <a:latin typeface="Atkinson Hyperlegible Bold" panose="020B0604020202020204" charset="0"/>
            </a:endParaRPr>
          </a:p>
        </p:txBody>
      </p:sp>
      <p:sp>
        <p:nvSpPr>
          <p:cNvPr id="10" name="Rectangle: Rounded Corners 9">
            <a:extLst>
              <a:ext uri="{FF2B5EF4-FFF2-40B4-BE49-F238E27FC236}">
                <a16:creationId xmlns:a16="http://schemas.microsoft.com/office/drawing/2014/main" id="{2ADC1A8F-A8F7-2632-8811-E34DEC52A8A7}"/>
              </a:ext>
            </a:extLst>
          </p:cNvPr>
          <p:cNvSpPr/>
          <p:nvPr/>
        </p:nvSpPr>
        <p:spPr>
          <a:xfrm>
            <a:off x="1771650" y="2145845"/>
            <a:ext cx="14744700" cy="1345042"/>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B9339708-42C3-C96E-BF82-C64DB2D39394}"/>
              </a:ext>
            </a:extLst>
          </p:cNvPr>
          <p:cNvSpPr txBox="1"/>
          <p:nvPr/>
        </p:nvSpPr>
        <p:spPr>
          <a:xfrm>
            <a:off x="1928618" y="2360381"/>
            <a:ext cx="14301982" cy="954107"/>
          </a:xfrm>
          <a:prstGeom prst="rect">
            <a:avLst/>
          </a:prstGeom>
          <a:noFill/>
        </p:spPr>
        <p:txBody>
          <a:bodyPr wrap="square" rtlCol="0">
            <a:spAutoFit/>
          </a:bodyPr>
          <a:lstStyle/>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The priority index is calculated for each geographic unit</a:t>
            </a:r>
          </a:p>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based on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retrospective surveillance data</a:t>
            </a:r>
            <a:endParaRPr lang="en-US" sz="28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15" name="TextBox 14">
            <a:extLst>
              <a:ext uri="{FF2B5EF4-FFF2-40B4-BE49-F238E27FC236}">
                <a16:creationId xmlns:a16="http://schemas.microsoft.com/office/drawing/2014/main" id="{C828EABD-FC0C-CA2F-3A7D-9D4DD8A2E9B1}"/>
              </a:ext>
            </a:extLst>
          </p:cNvPr>
          <p:cNvSpPr txBox="1"/>
          <p:nvPr/>
        </p:nvSpPr>
        <p:spPr>
          <a:xfrm>
            <a:off x="1771650" y="8571696"/>
            <a:ext cx="16002000" cy="1169551"/>
          </a:xfrm>
          <a:prstGeom prst="rect">
            <a:avLst/>
          </a:prstGeom>
          <a:noFill/>
        </p:spPr>
        <p:txBody>
          <a:bodyPr wrap="square" rtlCol="0">
            <a:spAutoFit/>
          </a:bodyPr>
          <a:lstStyle/>
          <a:p>
            <a:pPr marL="457200" indent="-457200">
              <a:spcAft>
                <a:spcPts val="1200"/>
              </a:spcAft>
              <a:buClr>
                <a:srgbClr val="119C94"/>
              </a:buClr>
              <a:buBlip>
                <a:blip r:embed="rId3"/>
              </a:buBlip>
            </a:pPr>
            <a:r>
              <a:rPr lang="en-GB"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Indicators </a:t>
            </a:r>
          </a:p>
          <a:p>
            <a:pPr marL="914400" lvl="1" indent="-457200">
              <a:buClr>
                <a:srgbClr val="119C94"/>
              </a:buClr>
              <a:buFont typeface="Arial" panose="020B0604020202020204" pitchFamily="34" charset="0"/>
              <a:buChar char="•"/>
            </a:pPr>
            <a:r>
              <a:rPr lang="en-GB" sz="2800" dirty="0">
                <a:solidFill>
                  <a:srgbClr val="009999"/>
                </a:solidFill>
                <a:latin typeface="Atkinson Hyperlegible Bold" panose="020B0604020202020204" charset="0"/>
              </a:rPr>
              <a:t>Epidemiological indicators </a:t>
            </a:r>
            <a:r>
              <a:rPr lang="en-GB" sz="2800" dirty="0">
                <a:latin typeface="Atkinson Hyperlegible"/>
              </a:rPr>
              <a:t>and (if possible)</a:t>
            </a:r>
            <a:r>
              <a:rPr lang="en-GB" sz="2800" dirty="0">
                <a:solidFill>
                  <a:srgbClr val="119C94"/>
                </a:solidFill>
                <a:latin typeface="Atkinson Hyperlegible"/>
              </a:rPr>
              <a:t> </a:t>
            </a:r>
            <a:r>
              <a:rPr lang="en-GB" sz="2800" dirty="0">
                <a:latin typeface="Atkinson Hyperlegible"/>
              </a:rPr>
              <a:t>a</a:t>
            </a:r>
            <a:r>
              <a:rPr lang="en-GB" sz="2800" dirty="0">
                <a:solidFill>
                  <a:srgbClr val="119C94"/>
                </a:solidFill>
                <a:latin typeface="Atkinson Hyperlegible Bold" panose="020B0604020202020204" charset="0"/>
              </a:rPr>
              <a:t> </a:t>
            </a:r>
            <a:r>
              <a:rPr lang="en-GB" sz="2800" dirty="0">
                <a:solidFill>
                  <a:srgbClr val="009999"/>
                </a:solidFill>
                <a:latin typeface="Atkinson Hyperlegible Bold" panose="020B0604020202020204" charset="0"/>
              </a:rPr>
              <a:t>test positivity indicator</a:t>
            </a:r>
          </a:p>
        </p:txBody>
      </p:sp>
      <p:sp>
        <p:nvSpPr>
          <p:cNvPr id="2" name="Slide Number Placeholder 1">
            <a:extLst>
              <a:ext uri="{FF2B5EF4-FFF2-40B4-BE49-F238E27FC236}">
                <a16:creationId xmlns:a16="http://schemas.microsoft.com/office/drawing/2014/main" id="{4D22755B-7EE5-EC12-CF40-CB5D2BEFB9E5}"/>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7</a:t>
            </a:fld>
            <a:endParaRPr lang="en-US" sz="1200" dirty="0"/>
          </a:p>
        </p:txBody>
      </p:sp>
    </p:spTree>
    <p:extLst>
      <p:ext uri="{BB962C8B-B14F-4D97-AF65-F5344CB8AC3E}">
        <p14:creationId xmlns:p14="http://schemas.microsoft.com/office/powerpoint/2010/main" val="2961050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00391" y="-2009227"/>
            <a:ext cx="10133149" cy="350728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03370" y="468933"/>
            <a:ext cx="8571030"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Epidemiological indicators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7" name="Group 6">
            <a:extLst>
              <a:ext uri="{FF2B5EF4-FFF2-40B4-BE49-F238E27FC236}">
                <a16:creationId xmlns:a16="http://schemas.microsoft.com/office/drawing/2014/main" id="{5C0A541E-CB29-FA88-D452-5A90ACC24230}"/>
              </a:ext>
            </a:extLst>
          </p:cNvPr>
          <p:cNvGrpSpPr/>
          <p:nvPr/>
        </p:nvGrpSpPr>
        <p:grpSpPr>
          <a:xfrm>
            <a:off x="2812076" y="4495800"/>
            <a:ext cx="3295526" cy="3072994"/>
            <a:chOff x="2812076" y="4495800"/>
            <a:chExt cx="3295526" cy="3072994"/>
          </a:xfrm>
        </p:grpSpPr>
        <p:sp>
          <p:nvSpPr>
            <p:cNvPr id="13" name="Freeform 10">
              <a:extLst>
                <a:ext uri="{FF2B5EF4-FFF2-40B4-BE49-F238E27FC236}">
                  <a16:creationId xmlns:a16="http://schemas.microsoft.com/office/drawing/2014/main" id="{63089D61-27A4-4269-A984-6E3A65E8E68D}"/>
                </a:ext>
              </a:extLst>
            </p:cNvPr>
            <p:cNvSpPr/>
            <p:nvPr/>
          </p:nvSpPr>
          <p:spPr>
            <a:xfrm>
              <a:off x="2821582" y="5316798"/>
              <a:ext cx="3286020" cy="2251996"/>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algn="ctr"/>
              <a:endParaRPr lang="en-US" sz="2400" dirty="0">
                <a:latin typeface="Atkinson Hyperlegible"/>
              </a:endParaRPr>
            </a:p>
            <a:p>
              <a:pPr algn="ctr"/>
              <a:r>
                <a:rPr lang="en-US" sz="2800" dirty="0">
                  <a:latin typeface="Atkinson Hyperlegible"/>
                </a:rPr>
                <a:t>Number of </a:t>
              </a:r>
            </a:p>
            <a:p>
              <a:pPr algn="ctr"/>
              <a:r>
                <a:rPr lang="en-US" sz="2800" dirty="0">
                  <a:solidFill>
                    <a:srgbClr val="009999"/>
                  </a:solidFill>
                  <a:latin typeface="Atkinson Hyperlegible Bold" panose="020B0604020202020204" charset="0"/>
                </a:rPr>
                <a:t>cholera cases </a:t>
              </a:r>
              <a:r>
                <a:rPr lang="en-US" sz="2800" dirty="0">
                  <a:latin typeface="Atkinson Hyperlegible"/>
                </a:rPr>
                <a:t>(suspected and tested positive)</a:t>
              </a:r>
            </a:p>
            <a:p>
              <a:pPr algn="ctr"/>
              <a:r>
                <a:rPr lang="en-US" sz="2400" dirty="0">
                  <a:latin typeface="Atkinson Hyperlegible"/>
                </a:rPr>
                <a:t> </a:t>
              </a:r>
            </a:p>
          </p:txBody>
        </p:sp>
        <p:sp>
          <p:nvSpPr>
            <p:cNvPr id="14" name="Rectangle 13">
              <a:extLst>
                <a:ext uri="{FF2B5EF4-FFF2-40B4-BE49-F238E27FC236}">
                  <a16:creationId xmlns:a16="http://schemas.microsoft.com/office/drawing/2014/main" id="{EB3BFA39-66A6-FFE3-3450-8B77301EE48F}"/>
                </a:ext>
              </a:extLst>
            </p:cNvPr>
            <p:cNvSpPr/>
            <p:nvPr/>
          </p:nvSpPr>
          <p:spPr>
            <a:xfrm>
              <a:off x="2812076" y="4495800"/>
              <a:ext cx="3282696" cy="91440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Incidence</a:t>
              </a:r>
              <a:endParaRPr kumimoji="0" lang="en-GB" sz="320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8" name="Group 7">
            <a:extLst>
              <a:ext uri="{FF2B5EF4-FFF2-40B4-BE49-F238E27FC236}">
                <a16:creationId xmlns:a16="http://schemas.microsoft.com/office/drawing/2014/main" id="{163E215F-0334-622E-DD00-C17228F4E658}"/>
              </a:ext>
            </a:extLst>
          </p:cNvPr>
          <p:cNvGrpSpPr/>
          <p:nvPr/>
        </p:nvGrpSpPr>
        <p:grpSpPr>
          <a:xfrm>
            <a:off x="7549725" y="4566958"/>
            <a:ext cx="3282696" cy="2964759"/>
            <a:chOff x="7549725" y="4566958"/>
            <a:chExt cx="3282696" cy="2964759"/>
          </a:xfrm>
        </p:grpSpPr>
        <p:sp>
          <p:nvSpPr>
            <p:cNvPr id="12" name="Freeform 10">
              <a:extLst>
                <a:ext uri="{FF2B5EF4-FFF2-40B4-BE49-F238E27FC236}">
                  <a16:creationId xmlns:a16="http://schemas.microsoft.com/office/drawing/2014/main" id="{72D05205-FC44-DB8C-BA47-9C096AA9A0C5}"/>
                </a:ext>
              </a:extLst>
            </p:cNvPr>
            <p:cNvSpPr/>
            <p:nvPr/>
          </p:nvSpPr>
          <p:spPr>
            <a:xfrm>
              <a:off x="7549725" y="5388974"/>
              <a:ext cx="3282696" cy="2142743"/>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algn="ctr"/>
              <a:endParaRPr lang="en-US" sz="1500" dirty="0">
                <a:latin typeface="Atkinson Hyperlegible"/>
              </a:endParaRPr>
            </a:p>
            <a:p>
              <a:pPr algn="ctr"/>
              <a:r>
                <a:rPr lang="en-US" sz="2800" dirty="0">
                  <a:latin typeface="Atkinson Hyperlegible"/>
                </a:rPr>
                <a:t>% of </a:t>
              </a:r>
              <a:r>
                <a:rPr lang="en-US" sz="2800" dirty="0">
                  <a:solidFill>
                    <a:srgbClr val="009999"/>
                  </a:solidFill>
                  <a:latin typeface="Atkinson Hyperlegible Bold" panose="020B0604020202020204" charset="0"/>
                </a:rPr>
                <a:t>weeks with cholera cases </a:t>
              </a:r>
              <a:r>
                <a:rPr lang="en-US" sz="2800" dirty="0">
                  <a:latin typeface="Atkinson Hyperlegible"/>
                </a:rPr>
                <a:t>(suspected and tested positive)</a:t>
              </a:r>
            </a:p>
          </p:txBody>
        </p:sp>
        <p:sp>
          <p:nvSpPr>
            <p:cNvPr id="16" name="Rectangle 15">
              <a:extLst>
                <a:ext uri="{FF2B5EF4-FFF2-40B4-BE49-F238E27FC236}">
                  <a16:creationId xmlns:a16="http://schemas.microsoft.com/office/drawing/2014/main" id="{E4473A64-26E5-1CEF-4117-5DB312E4CCA9}"/>
                </a:ext>
              </a:extLst>
            </p:cNvPr>
            <p:cNvSpPr/>
            <p:nvPr/>
          </p:nvSpPr>
          <p:spPr>
            <a:xfrm>
              <a:off x="7549725" y="4566958"/>
              <a:ext cx="3282696" cy="91440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sz="3200" dirty="0" err="1">
                  <a:solidFill>
                    <a:prstClr val="white"/>
                  </a:solidFill>
                  <a:latin typeface="ADLaM Display" panose="02010000000000000000" pitchFamily="2" charset="0"/>
                  <a:ea typeface="ADLaM Display" panose="02010000000000000000" pitchFamily="2" charset="0"/>
                  <a:cs typeface="ADLaM Display" panose="02010000000000000000" pitchFamily="2" charset="0"/>
                </a:rPr>
                <a:t>Persistence</a:t>
              </a:r>
              <a:endParaRPr lang="en-GB" sz="3200" dirty="0">
                <a:solidFill>
                  <a:prstClr val="white"/>
                </a:solidFill>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10" name="Group 9">
            <a:extLst>
              <a:ext uri="{FF2B5EF4-FFF2-40B4-BE49-F238E27FC236}">
                <a16:creationId xmlns:a16="http://schemas.microsoft.com/office/drawing/2014/main" id="{6E49968F-EBE3-A216-211D-C3B57436EB8F}"/>
              </a:ext>
            </a:extLst>
          </p:cNvPr>
          <p:cNvGrpSpPr/>
          <p:nvPr/>
        </p:nvGrpSpPr>
        <p:grpSpPr>
          <a:xfrm>
            <a:off x="12300204" y="4554798"/>
            <a:ext cx="3282696" cy="2980477"/>
            <a:chOff x="12300204" y="4554798"/>
            <a:chExt cx="3282696" cy="2980477"/>
          </a:xfrm>
        </p:grpSpPr>
        <p:sp>
          <p:nvSpPr>
            <p:cNvPr id="9" name="Freeform 10">
              <a:extLst>
                <a:ext uri="{FF2B5EF4-FFF2-40B4-BE49-F238E27FC236}">
                  <a16:creationId xmlns:a16="http://schemas.microsoft.com/office/drawing/2014/main" id="{D50475EB-AFEA-6C4C-4363-A5080D652224}"/>
                </a:ext>
              </a:extLst>
            </p:cNvPr>
            <p:cNvSpPr/>
            <p:nvPr/>
          </p:nvSpPr>
          <p:spPr>
            <a:xfrm>
              <a:off x="12300204" y="5392531"/>
              <a:ext cx="3282696" cy="2142744"/>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algn="ctr"/>
              <a:endParaRPr lang="en-US" sz="1200" dirty="0">
                <a:latin typeface="Atkinson Hyperlegible"/>
              </a:endParaRPr>
            </a:p>
            <a:p>
              <a:pPr algn="ctr"/>
              <a:r>
                <a:rPr lang="en-US" sz="2800" dirty="0">
                  <a:latin typeface="Atkinson Hyperlegible"/>
                </a:rPr>
                <a:t>Number of </a:t>
              </a:r>
            </a:p>
            <a:p>
              <a:pPr algn="ctr"/>
              <a:r>
                <a:rPr lang="en-US" sz="2800" dirty="0">
                  <a:solidFill>
                    <a:srgbClr val="009999"/>
                  </a:solidFill>
                  <a:latin typeface="Atkinson Hyperlegible Bold" panose="020B0604020202020204" charset="0"/>
                </a:rPr>
                <a:t>cholera deaths </a:t>
              </a:r>
              <a:r>
                <a:rPr lang="en-US" sz="2800" dirty="0">
                  <a:latin typeface="Atkinson Hyperlegible"/>
                </a:rPr>
                <a:t>(suspected and tested positive)</a:t>
              </a:r>
            </a:p>
          </p:txBody>
        </p:sp>
        <p:sp>
          <p:nvSpPr>
            <p:cNvPr id="17" name="Rectangle 16">
              <a:extLst>
                <a:ext uri="{FF2B5EF4-FFF2-40B4-BE49-F238E27FC236}">
                  <a16:creationId xmlns:a16="http://schemas.microsoft.com/office/drawing/2014/main" id="{19FA7003-802F-A235-40C7-C5C336FE01F2}"/>
                </a:ext>
              </a:extLst>
            </p:cNvPr>
            <p:cNvSpPr/>
            <p:nvPr/>
          </p:nvSpPr>
          <p:spPr>
            <a:xfrm>
              <a:off x="12300204" y="4554798"/>
              <a:ext cx="3282696" cy="91440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fr-FR" sz="3200" dirty="0" err="1">
                  <a:solidFill>
                    <a:prstClr val="white"/>
                  </a:solidFill>
                  <a:latin typeface="ADLaM Display" panose="02010000000000000000" pitchFamily="2" charset="0"/>
                  <a:ea typeface="ADLaM Display" panose="02010000000000000000" pitchFamily="2" charset="0"/>
                  <a:cs typeface="ADLaM Display" panose="02010000000000000000" pitchFamily="2" charset="0"/>
                </a:rPr>
                <a:t>Mortality</a:t>
              </a:r>
              <a:endParaRPr lang="en-GB" sz="3200" dirty="0">
                <a:solidFill>
                  <a:prstClr val="white"/>
                </a:solidFill>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18" name="Rectangle: Rounded Corners 17">
            <a:extLst>
              <a:ext uri="{FF2B5EF4-FFF2-40B4-BE49-F238E27FC236}">
                <a16:creationId xmlns:a16="http://schemas.microsoft.com/office/drawing/2014/main" id="{BD759610-D814-A014-678A-9E55D591AFC7}"/>
              </a:ext>
            </a:extLst>
          </p:cNvPr>
          <p:cNvSpPr/>
          <p:nvPr/>
        </p:nvSpPr>
        <p:spPr>
          <a:xfrm>
            <a:off x="2781300" y="2190901"/>
            <a:ext cx="12801600" cy="94297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66DD7252-C69F-5AE3-79EB-B07EA1DCEBA9}"/>
              </a:ext>
            </a:extLst>
          </p:cNvPr>
          <p:cNvSpPr txBox="1"/>
          <p:nvPr/>
        </p:nvSpPr>
        <p:spPr>
          <a:xfrm>
            <a:off x="2835500" y="2440108"/>
            <a:ext cx="12877800" cy="523220"/>
          </a:xfrm>
          <a:prstGeom prst="rect">
            <a:avLst/>
          </a:prstGeom>
          <a:noFill/>
        </p:spPr>
        <p:txBody>
          <a:bodyPr wrap="square" rtlCol="0">
            <a:spAutoFit/>
          </a:bodyPr>
          <a:lstStyle/>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Three epidemiological indicators are included in the priority index</a:t>
            </a:r>
          </a:p>
        </p:txBody>
      </p:sp>
      <p:sp>
        <p:nvSpPr>
          <p:cNvPr id="11" name="Slide Number Placeholder 10">
            <a:extLst>
              <a:ext uri="{FF2B5EF4-FFF2-40B4-BE49-F238E27FC236}">
                <a16:creationId xmlns:a16="http://schemas.microsoft.com/office/drawing/2014/main" id="{C7FDE77C-A0AE-9051-AF75-CEB8658B249D}"/>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8</a:t>
            </a:fld>
            <a:endParaRPr lang="en-US" sz="1200" dirty="0"/>
          </a:p>
        </p:txBody>
      </p:sp>
    </p:spTree>
    <p:extLst>
      <p:ext uri="{BB962C8B-B14F-4D97-AF65-F5344CB8AC3E}">
        <p14:creationId xmlns:p14="http://schemas.microsoft.com/office/powerpoint/2010/main" val="93425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18147" y="-2096703"/>
            <a:ext cx="17004631" cy="3495127"/>
            <a:chOff x="0" y="-47625"/>
            <a:chExt cx="131998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131998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63195" y="493597"/>
            <a:ext cx="13220700"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Scoring</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of e</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pidemiological</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indicators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8" name="Rectangle: Rounded Corners 17">
            <a:extLst>
              <a:ext uri="{FF2B5EF4-FFF2-40B4-BE49-F238E27FC236}">
                <a16:creationId xmlns:a16="http://schemas.microsoft.com/office/drawing/2014/main" id="{BD759610-D814-A014-678A-9E55D591AFC7}"/>
              </a:ext>
            </a:extLst>
          </p:cNvPr>
          <p:cNvSpPr/>
          <p:nvPr/>
        </p:nvSpPr>
        <p:spPr>
          <a:xfrm>
            <a:off x="2677886" y="3009684"/>
            <a:ext cx="12801600" cy="978656"/>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66DD7252-C69F-5AE3-79EB-B07EA1DCEBA9}"/>
              </a:ext>
            </a:extLst>
          </p:cNvPr>
          <p:cNvSpPr txBox="1"/>
          <p:nvPr/>
        </p:nvSpPr>
        <p:spPr>
          <a:xfrm>
            <a:off x="2677886" y="3282291"/>
            <a:ext cx="12877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Each e</a:t>
            </a:r>
            <a:r>
              <a:rPr kumimoji="0" lang="en-US"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pidemiological</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indicator is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scored</a:t>
            </a:r>
            <a:r>
              <a:rPr lang="en-US" sz="2800" noProof="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according to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its</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distribution</a:t>
            </a:r>
            <a:endPar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8" name="TextBox 7">
            <a:extLst>
              <a:ext uri="{FF2B5EF4-FFF2-40B4-BE49-F238E27FC236}">
                <a16:creationId xmlns:a16="http://schemas.microsoft.com/office/drawing/2014/main" id="{DFE483F1-A8A2-083A-281C-D7281DC9F31B}"/>
              </a:ext>
            </a:extLst>
          </p:cNvPr>
          <p:cNvSpPr txBox="1"/>
          <p:nvPr/>
        </p:nvSpPr>
        <p:spPr>
          <a:xfrm>
            <a:off x="2677886" y="5125843"/>
            <a:ext cx="13220700" cy="3031599"/>
          </a:xfrm>
          <a:prstGeom prst="rect">
            <a:avLst/>
          </a:prstGeom>
          <a:noFill/>
        </p:spPr>
        <p:txBody>
          <a:bodyPr wrap="square">
            <a:spAutoFit/>
          </a:bodyPr>
          <a:lstStyle/>
          <a:p>
            <a:pPr marL="457200" indent="-457200">
              <a:spcAft>
                <a:spcPts val="600"/>
              </a:spcAft>
              <a:buBlip>
                <a:blip r:embed="rId3"/>
              </a:buBlip>
            </a:pPr>
            <a:r>
              <a:rPr lang="en-US" sz="2800" dirty="0">
                <a:latin typeface="Atkinson Hyperlegible" panose="020B0604020202020204" charset="0"/>
              </a:rPr>
              <a:t>Distribution parameters</a:t>
            </a:r>
          </a:p>
          <a:p>
            <a:pPr marL="914400" lvl="1" indent="-457200">
              <a:spcAft>
                <a:spcPts val="600"/>
              </a:spcAft>
              <a:buClr>
                <a:srgbClr val="4DB1A9"/>
              </a:buClr>
              <a:buFont typeface="Arial" panose="020B0604020202020204" pitchFamily="34" charset="0"/>
              <a:buChar cha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Median </a:t>
            </a:r>
          </a:p>
          <a:p>
            <a:pPr marL="914400" lvl="1" indent="-457200">
              <a:spcAft>
                <a:spcPts val="600"/>
              </a:spcAft>
              <a:buClr>
                <a:srgbClr val="4DB1A9"/>
              </a:buClr>
              <a:buFont typeface="Arial" panose="020B0604020202020204" pitchFamily="34" charset="0"/>
              <a:buChar cha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80th percentile</a:t>
            </a:r>
          </a:p>
          <a:p>
            <a:endParaRPr lang="en-US" sz="2800" dirty="0">
              <a:latin typeface="Atkinson Hyperlegible" panose="020B0604020202020204" charset="0"/>
            </a:endParaRPr>
          </a:p>
          <a:p>
            <a:endParaRPr lang="en-US" sz="2800" dirty="0">
              <a:latin typeface="Atkinson Hyperlegible" panose="020B0604020202020204" charset="0"/>
            </a:endParaRPr>
          </a:p>
          <a:p>
            <a:pPr marL="457200" indent="-457200">
              <a:buBlip>
                <a:blip r:embed="rId3"/>
              </a:buBlip>
            </a:pPr>
            <a:r>
              <a:rPr lang="en-US" sz="2800" dirty="0">
                <a:latin typeface="Atkinson Hyperlegible" panose="020B0604020202020204" charset="0"/>
              </a:rPr>
              <a:t>Calculated taking into account the geo units where cases/deaths were reported</a:t>
            </a:r>
          </a:p>
        </p:txBody>
      </p:sp>
      <p:sp>
        <p:nvSpPr>
          <p:cNvPr id="7" name="Slide Number Placeholder 6">
            <a:extLst>
              <a:ext uri="{FF2B5EF4-FFF2-40B4-BE49-F238E27FC236}">
                <a16:creationId xmlns:a16="http://schemas.microsoft.com/office/drawing/2014/main" id="{0ECDE60D-6A1B-BD15-7139-98C002418DEA}"/>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9</a:t>
            </a:fld>
            <a:endParaRPr lang="en-US" sz="1200" dirty="0"/>
          </a:p>
        </p:txBody>
      </p:sp>
    </p:spTree>
    <p:extLst>
      <p:ext uri="{BB962C8B-B14F-4D97-AF65-F5344CB8AC3E}">
        <p14:creationId xmlns:p14="http://schemas.microsoft.com/office/powerpoint/2010/main" val="3022499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Props1.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2.xml><?xml version="1.0" encoding="utf-8"?>
<ds:datastoreItem xmlns:ds="http://schemas.openxmlformats.org/officeDocument/2006/customXml" ds:itemID="{837DC32C-CFBC-4D97-9E0B-AF2BBA8D740E}"/>
</file>

<file path=customXml/itemProps3.xml><?xml version="1.0" encoding="utf-8"?>
<ds:datastoreItem xmlns:ds="http://schemas.openxmlformats.org/officeDocument/2006/customXml" ds:itemID="{1D2E96DC-631F-426E-B6E3-5AC48CFC516F}">
  <ds:schemaRefs>
    <ds:schemaRef ds:uri="3e8c1917-30ce-4059-b20f-d25788032734"/>
    <ds:schemaRef ds:uri="a4ccce07-d9df-40be-ba22-67d5c80ef23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1000</TotalTime>
  <Words>5234</Words>
  <Application>Microsoft Office PowerPoint</Application>
  <PresentationFormat>Custom</PresentationFormat>
  <Paragraphs>562</Paragraphs>
  <Slides>37</Slides>
  <Notes>37</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37</vt:i4>
      </vt:variant>
    </vt:vector>
  </HeadingPairs>
  <TitlesOfParts>
    <vt:vector size="52" baseType="lpstr">
      <vt:lpstr>Aptos Display</vt:lpstr>
      <vt:lpstr>Calibri</vt:lpstr>
      <vt:lpstr>Atkinson Hyperlegible Bold</vt:lpstr>
      <vt:lpstr>ADLaM Display</vt:lpstr>
      <vt:lpstr>Aptos</vt:lpstr>
      <vt:lpstr>Cavolini</vt:lpstr>
      <vt:lpstr>Atkinson Hyperlegible</vt:lpstr>
      <vt:lpstr>Wingdings</vt:lpstr>
      <vt:lpstr>Congenial</vt:lpstr>
      <vt:lpstr>Arial</vt:lpstr>
      <vt:lpstr>Tw Cen MT</vt:lpstr>
      <vt:lpstr>Courier New</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lastModifiedBy>DOMINGUEZ, Morgane</cp:lastModifiedBy>
  <cp:revision>2</cp:revision>
  <dcterms:created xsi:type="dcterms:W3CDTF">2006-08-16T00:00:00Z</dcterms:created>
  <dcterms:modified xsi:type="dcterms:W3CDTF">2025-02-19T10:29:40Z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