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  <p:sldMasterId id="2147483666" r:id="rId4"/>
    <p:sldMasterId id="2147483672" r:id="rId5"/>
  </p:sldMasterIdLst>
  <p:notesMasterIdLst>
    <p:notesMasterId r:id="rId16"/>
  </p:notesMasterIdLst>
  <p:sldIdLst>
    <p:sldId id="874" r:id="rId6"/>
    <p:sldId id="2147474634" r:id="rId7"/>
    <p:sldId id="862" r:id="rId8"/>
    <p:sldId id="854" r:id="rId9"/>
    <p:sldId id="794" r:id="rId10"/>
    <p:sldId id="2147474636" r:id="rId11"/>
    <p:sldId id="2147474635" r:id="rId12"/>
    <p:sldId id="2147474625" r:id="rId13"/>
    <p:sldId id="2147474633" r:id="rId14"/>
    <p:sldId id="2147474637" r:id="rId15"/>
  </p:sldIdLst>
  <p:sldSz cx="18288000" cy="10287000"/>
  <p:notesSz cx="6858000" cy="9144000"/>
  <p:embeddedFontLst>
    <p:embeddedFont>
      <p:font typeface="ADLaM Display" panose="02010000000000000000" pitchFamily="2" charset="0"/>
      <p:regular r:id="rId17"/>
    </p:embeddedFont>
    <p:embeddedFont>
      <p:font typeface="Atkinson Hyperlegible" panose="020B0604020202020204" charset="0"/>
      <p:regular r:id="rId18"/>
    </p:embeddedFont>
    <p:embeddedFont>
      <p:font typeface="Atkinson Hyperlegible Bold" panose="020B0604020202020204" charset="0"/>
      <p:regular r:id="rId19"/>
    </p:embeddedFont>
    <p:embeddedFont>
      <p:font typeface="Cavolini" panose="03000502040302020204" pitchFamily="66" charset="0"/>
      <p:regular r:id="rId20"/>
      <p:bold r:id="rId21"/>
      <p:italic r:id="rId22"/>
      <p:boldItalic r:id="rId23"/>
    </p:embeddedFont>
    <p:embeddedFont>
      <p:font typeface="Congenial" panose="02000503040000020004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1A9"/>
    <a:srgbClr val="4F81BD"/>
    <a:srgbClr val="C5E6E8"/>
    <a:srgbClr val="009999"/>
    <a:srgbClr val="D38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FE515-C3A7-4696-BEFE-2728A7C70CC6}" v="53" dt="2025-02-17T16:26:02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400" autoAdjust="0"/>
  </p:normalViewPr>
  <p:slideViewPr>
    <p:cSldViewPr snapToGrid="0">
      <p:cViewPr varScale="1">
        <p:scale>
          <a:sx n="29" d="100"/>
          <a:sy n="29" d="100"/>
        </p:scale>
        <p:origin x="154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5.fntdata"/><Relationship Id="rId34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GUEZ, Morgane" userId="d29c428e-ee62-4017-a838-521138d5b01c" providerId="ADAL" clId="{A7DFE515-C3A7-4696-BEFE-2728A7C70CC6}"/>
    <pc:docChg chg="custSel modSld">
      <pc:chgData name="DOMINGUEZ, Morgane" userId="d29c428e-ee62-4017-a838-521138d5b01c" providerId="ADAL" clId="{A7DFE515-C3A7-4696-BEFE-2728A7C70CC6}" dt="2025-02-19T10:28:06.536" v="96" actId="14100"/>
      <pc:docMkLst>
        <pc:docMk/>
      </pc:docMkLst>
      <pc:sldChg chg="delSp modSp mod modTransition delAnim modAnim modNotesTx">
        <pc:chgData name="DOMINGUEZ, Morgane" userId="d29c428e-ee62-4017-a838-521138d5b01c" providerId="ADAL" clId="{A7DFE515-C3A7-4696-BEFE-2728A7C70CC6}" dt="2025-02-17T16:28:43.982" v="88"/>
        <pc:sldMkLst>
          <pc:docMk/>
          <pc:sldMk cId="558063434" sldId="794"/>
        </pc:sldMkLst>
        <pc:spChg chg="mod">
          <ac:chgData name="DOMINGUEZ, Morgane" userId="d29c428e-ee62-4017-a838-521138d5b01c" providerId="ADAL" clId="{A7DFE515-C3A7-4696-BEFE-2728A7C70CC6}" dt="2025-02-17T16:26:44.253" v="73" actId="1076"/>
          <ac:spMkLst>
            <pc:docMk/>
            <pc:sldMk cId="558063434" sldId="794"/>
            <ac:spMk id="3" creationId="{0037AD7E-A716-5EB3-42C9-F99983F56DBF}"/>
          </ac:spMkLst>
        </pc:spChg>
        <pc:picChg chg="del">
          <ac:chgData name="DOMINGUEZ, Morgane" userId="d29c428e-ee62-4017-a838-521138d5b01c" providerId="ADAL" clId="{A7DFE515-C3A7-4696-BEFE-2728A7C70CC6}" dt="2025-02-17T16:23:53.070" v="11" actId="478"/>
          <ac:picMkLst>
            <pc:docMk/>
            <pc:sldMk cId="558063434" sldId="794"/>
            <ac:picMk id="17" creationId="{47F9B8A3-0170-C5D2-E505-CF1A8E8B70AB}"/>
          </ac:picMkLst>
        </pc:picChg>
      </pc:sldChg>
      <pc:sldChg chg="delSp modSp mod modTransition delAnim modAnim modNotesTx">
        <pc:chgData name="DOMINGUEZ, Morgane" userId="d29c428e-ee62-4017-a838-521138d5b01c" providerId="ADAL" clId="{A7DFE515-C3A7-4696-BEFE-2728A7C70CC6}" dt="2025-02-17T16:28:35.827" v="87"/>
        <pc:sldMkLst>
          <pc:docMk/>
          <pc:sldMk cId="0" sldId="854"/>
        </pc:sldMkLst>
        <pc:spChg chg="mod">
          <ac:chgData name="DOMINGUEZ, Morgane" userId="d29c428e-ee62-4017-a838-521138d5b01c" providerId="ADAL" clId="{A7DFE515-C3A7-4696-BEFE-2728A7C70CC6}" dt="2025-02-17T16:26:28.582" v="70" actId="1076"/>
          <ac:spMkLst>
            <pc:docMk/>
            <pc:sldMk cId="0" sldId="854"/>
            <ac:spMk id="8" creationId="{052AF730-5B9B-3B4C-5C72-E6C9A0BCE355}"/>
          </ac:spMkLst>
        </pc:spChg>
        <pc:picChg chg="del">
          <ac:chgData name="DOMINGUEZ, Morgane" userId="d29c428e-ee62-4017-a838-521138d5b01c" providerId="ADAL" clId="{A7DFE515-C3A7-4696-BEFE-2728A7C70CC6}" dt="2025-02-17T16:23:47.392" v="3" actId="478"/>
          <ac:picMkLst>
            <pc:docMk/>
            <pc:sldMk cId="0" sldId="854"/>
            <ac:picMk id="7" creationId="{83987FA1-CF0D-73B5-72AE-7BA524E1CBD5}"/>
          </ac:picMkLst>
        </pc:picChg>
      </pc:sldChg>
      <pc:sldChg chg="delSp modSp mod modTransition delAnim modNotesTx">
        <pc:chgData name="DOMINGUEZ, Morgane" userId="d29c428e-ee62-4017-a838-521138d5b01c" providerId="ADAL" clId="{A7DFE515-C3A7-4696-BEFE-2728A7C70CC6}" dt="2025-02-17T16:28:27.835" v="86"/>
        <pc:sldMkLst>
          <pc:docMk/>
          <pc:sldMk cId="389553719" sldId="862"/>
        </pc:sldMkLst>
        <pc:spChg chg="mod">
          <ac:chgData name="DOMINGUEZ, Morgane" userId="d29c428e-ee62-4017-a838-521138d5b01c" providerId="ADAL" clId="{A7DFE515-C3A7-4696-BEFE-2728A7C70CC6}" dt="2025-02-17T16:26:17.271" v="68" actId="1076"/>
          <ac:spMkLst>
            <pc:docMk/>
            <pc:sldMk cId="389553719" sldId="862"/>
            <ac:spMk id="9" creationId="{9FA8F3E5-8154-D224-B767-5E6BAE409DB4}"/>
          </ac:spMkLst>
        </pc:spChg>
        <pc:picChg chg="del">
          <ac:chgData name="DOMINGUEZ, Morgane" userId="d29c428e-ee62-4017-a838-521138d5b01c" providerId="ADAL" clId="{A7DFE515-C3A7-4696-BEFE-2728A7C70CC6}" dt="2025-02-17T16:23:44.900" v="2" actId="478"/>
          <ac:picMkLst>
            <pc:docMk/>
            <pc:sldMk cId="389553719" sldId="862"/>
            <ac:picMk id="2" creationId="{E815FA16-229B-BBBF-5C15-599944F381B0}"/>
          </ac:picMkLst>
        </pc:picChg>
      </pc:sldChg>
      <pc:sldChg chg="addSp delSp modSp mod modTransition delAnim modNotesTx">
        <pc:chgData name="DOMINGUEZ, Morgane" userId="d29c428e-ee62-4017-a838-521138d5b01c" providerId="ADAL" clId="{A7DFE515-C3A7-4696-BEFE-2728A7C70CC6}" dt="2025-02-19T10:28:03.389" v="95" actId="14100"/>
        <pc:sldMkLst>
          <pc:docMk/>
          <pc:sldMk cId="1900747598" sldId="874"/>
        </pc:sldMkLst>
        <pc:spChg chg="del">
          <ac:chgData name="DOMINGUEZ, Morgane" userId="d29c428e-ee62-4017-a838-521138d5b01c" providerId="ADAL" clId="{A7DFE515-C3A7-4696-BEFE-2728A7C70CC6}" dt="2025-02-17T16:25:54.068" v="61" actId="478"/>
          <ac:spMkLst>
            <pc:docMk/>
            <pc:sldMk cId="1900747598" sldId="874"/>
            <ac:spMk id="2" creationId="{719370E2-C80B-6AC5-CBDC-32FE82597EB5}"/>
          </ac:spMkLst>
        </pc:spChg>
        <pc:picChg chg="del">
          <ac:chgData name="DOMINGUEZ, Morgane" userId="d29c428e-ee62-4017-a838-521138d5b01c" providerId="ADAL" clId="{A7DFE515-C3A7-4696-BEFE-2728A7C70CC6}" dt="2025-02-17T16:23:39.367" v="0" actId="478"/>
          <ac:picMkLst>
            <pc:docMk/>
            <pc:sldMk cId="1900747598" sldId="874"/>
            <ac:picMk id="3" creationId="{AE731C0C-EAFB-5FDD-8711-1EF0E8BF1799}"/>
          </ac:picMkLst>
        </pc:picChg>
        <pc:picChg chg="add mod">
          <ac:chgData name="DOMINGUEZ, Morgane" userId="d29c428e-ee62-4017-a838-521138d5b01c" providerId="ADAL" clId="{A7DFE515-C3A7-4696-BEFE-2728A7C70CC6}" dt="2025-02-19T10:28:03.389" v="95" actId="14100"/>
          <ac:picMkLst>
            <pc:docMk/>
            <pc:sldMk cId="1900747598" sldId="874"/>
            <ac:picMk id="4" creationId="{FBC5A25D-476F-5FD8-1DB9-C0FFC10AAA4B}"/>
          </ac:picMkLst>
        </pc:picChg>
        <pc:picChg chg="del">
          <ac:chgData name="DOMINGUEZ, Morgane" userId="d29c428e-ee62-4017-a838-521138d5b01c" providerId="ADAL" clId="{A7DFE515-C3A7-4696-BEFE-2728A7C70CC6}" dt="2025-02-17T16:25:51.908" v="60" actId="21"/>
          <ac:picMkLst>
            <pc:docMk/>
            <pc:sldMk cId="1900747598" sldId="874"/>
            <ac:picMk id="5" creationId="{FBC5A25D-476F-5FD8-1DB9-C0FFC10AAA4B}"/>
          </ac:picMkLst>
        </pc:picChg>
      </pc:sldChg>
      <pc:sldChg chg="delSp modSp mod modTransition delAnim modAnim modNotesTx">
        <pc:chgData name="DOMINGUEZ, Morgane" userId="d29c428e-ee62-4017-a838-521138d5b01c" providerId="ADAL" clId="{A7DFE515-C3A7-4696-BEFE-2728A7C70CC6}" dt="2025-02-17T16:29:01.181" v="91"/>
        <pc:sldMkLst>
          <pc:docMk/>
          <pc:sldMk cId="50487715" sldId="2147474625"/>
        </pc:sldMkLst>
        <pc:spChg chg="mod">
          <ac:chgData name="DOMINGUEZ, Morgane" userId="d29c428e-ee62-4017-a838-521138d5b01c" providerId="ADAL" clId="{A7DFE515-C3A7-4696-BEFE-2728A7C70CC6}" dt="2025-02-17T16:27:08.209" v="79" actId="255"/>
          <ac:spMkLst>
            <pc:docMk/>
            <pc:sldMk cId="50487715" sldId="2147474625"/>
            <ac:spMk id="2" creationId="{4CB677C2-F3EE-B440-18FC-00874A42E704}"/>
          </ac:spMkLst>
        </pc:spChg>
        <pc:picChg chg="del">
          <ac:chgData name="DOMINGUEZ, Morgane" userId="d29c428e-ee62-4017-a838-521138d5b01c" providerId="ADAL" clId="{A7DFE515-C3A7-4696-BEFE-2728A7C70CC6}" dt="2025-02-17T16:24:05.206" v="21" actId="478"/>
          <ac:picMkLst>
            <pc:docMk/>
            <pc:sldMk cId="50487715" sldId="2147474625"/>
            <ac:picMk id="14" creationId="{29F9E270-D62E-3653-960D-3934A871EEA4}"/>
          </ac:picMkLst>
        </pc:picChg>
      </pc:sldChg>
      <pc:sldChg chg="delSp modSp mod modTransition delAnim modNotesTx">
        <pc:chgData name="DOMINGUEZ, Morgane" userId="d29c428e-ee62-4017-a838-521138d5b01c" providerId="ADAL" clId="{A7DFE515-C3A7-4696-BEFE-2728A7C70CC6}" dt="2025-02-17T16:29:09.615" v="92"/>
        <pc:sldMkLst>
          <pc:docMk/>
          <pc:sldMk cId="3997282004" sldId="2147474633"/>
        </pc:sldMkLst>
        <pc:spChg chg="mod">
          <ac:chgData name="DOMINGUEZ, Morgane" userId="d29c428e-ee62-4017-a838-521138d5b01c" providerId="ADAL" clId="{A7DFE515-C3A7-4696-BEFE-2728A7C70CC6}" dt="2025-02-17T16:27:25.551" v="83" actId="1076"/>
          <ac:spMkLst>
            <pc:docMk/>
            <pc:sldMk cId="3997282004" sldId="2147474633"/>
            <ac:spMk id="2" creationId="{9D7C3DC4-34B8-B180-D0A6-993492ECB651}"/>
          </ac:spMkLst>
        </pc:spChg>
        <pc:picChg chg="del">
          <ac:chgData name="DOMINGUEZ, Morgane" userId="d29c428e-ee62-4017-a838-521138d5b01c" providerId="ADAL" clId="{A7DFE515-C3A7-4696-BEFE-2728A7C70CC6}" dt="2025-02-17T16:24:11.270" v="28" actId="478"/>
          <ac:picMkLst>
            <pc:docMk/>
            <pc:sldMk cId="3997282004" sldId="2147474633"/>
            <ac:picMk id="20" creationId="{36CA1223-3803-B243-E6EF-2332F486AE24}"/>
          </ac:picMkLst>
        </pc:picChg>
      </pc:sldChg>
      <pc:sldChg chg="addSp delSp modSp mod modTransition delAnim modNotesTx">
        <pc:chgData name="DOMINGUEZ, Morgane" userId="d29c428e-ee62-4017-a838-521138d5b01c" providerId="ADAL" clId="{A7DFE515-C3A7-4696-BEFE-2728A7C70CC6}" dt="2025-02-19T10:28:06.536" v="96" actId="14100"/>
        <pc:sldMkLst>
          <pc:docMk/>
          <pc:sldMk cId="674776575" sldId="2147474634"/>
        </pc:sldMkLst>
        <pc:spChg chg="del mod">
          <ac:chgData name="DOMINGUEZ, Morgane" userId="d29c428e-ee62-4017-a838-521138d5b01c" providerId="ADAL" clId="{A7DFE515-C3A7-4696-BEFE-2728A7C70CC6}" dt="2025-02-17T16:26:02.272" v="65" actId="478"/>
          <ac:spMkLst>
            <pc:docMk/>
            <pc:sldMk cId="674776575" sldId="2147474634"/>
            <ac:spMk id="2" creationId="{DB700377-9768-7747-5F76-B847C487ECE6}"/>
          </ac:spMkLst>
        </pc:spChg>
        <pc:picChg chg="del">
          <ac:chgData name="DOMINGUEZ, Morgane" userId="d29c428e-ee62-4017-a838-521138d5b01c" providerId="ADAL" clId="{A7DFE515-C3A7-4696-BEFE-2728A7C70CC6}" dt="2025-02-17T16:23:42.055" v="1" actId="478"/>
          <ac:picMkLst>
            <pc:docMk/>
            <pc:sldMk cId="674776575" sldId="2147474634"/>
            <ac:picMk id="3" creationId="{28921D96-217B-623E-03CC-582AE4D50AF9}"/>
          </ac:picMkLst>
        </pc:picChg>
        <pc:picChg chg="add mod">
          <ac:chgData name="DOMINGUEZ, Morgane" userId="d29c428e-ee62-4017-a838-521138d5b01c" providerId="ADAL" clId="{A7DFE515-C3A7-4696-BEFE-2728A7C70CC6}" dt="2025-02-19T10:28:06.536" v="96" actId="14100"/>
          <ac:picMkLst>
            <pc:docMk/>
            <pc:sldMk cId="674776575" sldId="2147474634"/>
            <ac:picMk id="4" creationId="{F7BA83BA-DE3C-247F-E70A-249B0F575226}"/>
          </ac:picMkLst>
        </pc:picChg>
        <pc:picChg chg="del">
          <ac:chgData name="DOMINGUEZ, Morgane" userId="d29c428e-ee62-4017-a838-521138d5b01c" providerId="ADAL" clId="{A7DFE515-C3A7-4696-BEFE-2728A7C70CC6}" dt="2025-02-17T16:26:00.303" v="63" actId="21"/>
          <ac:picMkLst>
            <pc:docMk/>
            <pc:sldMk cId="674776575" sldId="2147474634"/>
            <ac:picMk id="5" creationId="{F7BA83BA-DE3C-247F-E70A-249B0F575226}"/>
          </ac:picMkLst>
        </pc:picChg>
      </pc:sldChg>
      <pc:sldChg chg="delSp modSp mod modTransition delAnim modNotesTx">
        <pc:chgData name="DOMINGUEZ, Morgane" userId="d29c428e-ee62-4017-a838-521138d5b01c" providerId="ADAL" clId="{A7DFE515-C3A7-4696-BEFE-2728A7C70CC6}" dt="2025-02-17T16:28:54.630" v="90"/>
        <pc:sldMkLst>
          <pc:docMk/>
          <pc:sldMk cId="2321042334" sldId="2147474635"/>
        </pc:sldMkLst>
        <pc:spChg chg="mod">
          <ac:chgData name="DOMINGUEZ, Morgane" userId="d29c428e-ee62-4017-a838-521138d5b01c" providerId="ADAL" clId="{A7DFE515-C3A7-4696-BEFE-2728A7C70CC6}" dt="2025-02-17T16:26:59.923" v="77" actId="1076"/>
          <ac:spMkLst>
            <pc:docMk/>
            <pc:sldMk cId="2321042334" sldId="2147474635"/>
            <ac:spMk id="2" creationId="{7AF29BD7-9366-ECB2-8B37-486ED404BEAD}"/>
          </ac:spMkLst>
        </pc:spChg>
        <pc:picChg chg="del">
          <ac:chgData name="DOMINGUEZ, Morgane" userId="d29c428e-ee62-4017-a838-521138d5b01c" providerId="ADAL" clId="{A7DFE515-C3A7-4696-BEFE-2728A7C70CC6}" dt="2025-02-17T16:24:02.566" v="20" actId="478"/>
          <ac:picMkLst>
            <pc:docMk/>
            <pc:sldMk cId="2321042334" sldId="2147474635"/>
            <ac:picMk id="8" creationId="{736DDF48-8CA4-91BF-265A-E02F7FCC294F}"/>
          </ac:picMkLst>
        </pc:picChg>
      </pc:sldChg>
      <pc:sldChg chg="delSp modSp mod modTransition delAnim modNotesTx">
        <pc:chgData name="DOMINGUEZ, Morgane" userId="d29c428e-ee62-4017-a838-521138d5b01c" providerId="ADAL" clId="{A7DFE515-C3A7-4696-BEFE-2728A7C70CC6}" dt="2025-02-17T16:28:49.513" v="89"/>
        <pc:sldMkLst>
          <pc:docMk/>
          <pc:sldMk cId="0" sldId="2147474636"/>
        </pc:sldMkLst>
        <pc:spChg chg="mod">
          <ac:chgData name="DOMINGUEZ, Morgane" userId="d29c428e-ee62-4017-a838-521138d5b01c" providerId="ADAL" clId="{A7DFE515-C3A7-4696-BEFE-2728A7C70CC6}" dt="2025-02-17T16:26:51.276" v="75" actId="1076"/>
          <ac:spMkLst>
            <pc:docMk/>
            <pc:sldMk cId="0" sldId="2147474636"/>
            <ac:spMk id="2" creationId="{0B53A97C-EE6E-E575-965F-28E7142511B3}"/>
          </ac:spMkLst>
        </pc:spChg>
        <pc:picChg chg="del">
          <ac:chgData name="DOMINGUEZ, Morgane" userId="d29c428e-ee62-4017-a838-521138d5b01c" providerId="ADAL" clId="{A7DFE515-C3A7-4696-BEFE-2728A7C70CC6}" dt="2025-02-17T16:23:59.773" v="19" actId="478"/>
          <ac:picMkLst>
            <pc:docMk/>
            <pc:sldMk cId="0" sldId="2147474636"/>
            <ac:picMk id="11" creationId="{D261EBE1-D299-0940-016F-289713A11C77}"/>
          </ac:picMkLst>
        </pc:picChg>
      </pc:sldChg>
      <pc:sldChg chg="delSp modSp mod modTransition delAnim modNotesTx">
        <pc:chgData name="DOMINGUEZ, Morgane" userId="d29c428e-ee62-4017-a838-521138d5b01c" providerId="ADAL" clId="{A7DFE515-C3A7-4696-BEFE-2728A7C70CC6}" dt="2025-02-17T16:29:13.759" v="93"/>
        <pc:sldMkLst>
          <pc:docMk/>
          <pc:sldMk cId="2287888495" sldId="2147474637"/>
        </pc:sldMkLst>
        <pc:spChg chg="mod">
          <ac:chgData name="DOMINGUEZ, Morgane" userId="d29c428e-ee62-4017-a838-521138d5b01c" providerId="ADAL" clId="{A7DFE515-C3A7-4696-BEFE-2728A7C70CC6}" dt="2025-02-17T16:27:22.256" v="82" actId="1076"/>
          <ac:spMkLst>
            <pc:docMk/>
            <pc:sldMk cId="2287888495" sldId="2147474637"/>
            <ac:spMk id="4" creationId="{388045E4-C1D9-2BF9-9E8C-67C257460A38}"/>
          </ac:spMkLst>
        </pc:spChg>
        <pc:picChg chg="del">
          <ac:chgData name="DOMINGUEZ, Morgane" userId="d29c428e-ee62-4017-a838-521138d5b01c" providerId="ADAL" clId="{A7DFE515-C3A7-4696-BEFE-2728A7C70CC6}" dt="2025-02-17T16:24:13.762" v="29" actId="478"/>
          <ac:picMkLst>
            <pc:docMk/>
            <pc:sldMk cId="2287888495" sldId="2147474637"/>
            <ac:picMk id="3" creationId="{CC690927-2BB8-F712-0A7E-F62D72E057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2C29-DEDC-47EA-9317-99A061EC34D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6EF30-4FE0-4EA9-8E5D-4D51CC2F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PAMIcontro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TFCCsecretariat@who.in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this GTFCC online course on the identification of Priority Areas for Multisectoral Interventions, PAMIs, for cholera control.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96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now completed  this brief introduction.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9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module provides an overview of the course, and will help you get ready to take this course.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course is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technical professionals directly involved in PAMI identification for cholera control. For example, epidemiologists, data managers, workshop facilitators, report writers, and so on.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completing all modules of this course, you will be able to: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method and the steps to identify PAMIs for cholera control;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what the “priority index” is;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how to prepare the data for the PAMI analysis;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how to use the PAMI Excel tool;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objectives and the recommended format of the PAMI stakeholder validation;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to document PAMI identification and how to request an external review.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7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five modules in this course.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Module 1, we will go through the method to identify PAMIs for cholera control.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Module 2, we will explain how to prepare the data for the PAMI analysis.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Module 3, we will show you how to use the PAMI Excel tool which automatizes all calculation.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Module 4, we will describe how to organize a successful PAMI stakeholder validation.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Lastly, in Module 5, we will explain how to document PAMI identification and how to request an external PAMI review.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course takes about 1 hour and a half to complete.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0F8B4-8C60-4302-AB41-AAE2BE5F18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72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taking this course, we strongly recommend you first take the GTFCC introduction course on PAMI identification - if you have not already done so.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3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free to navigate this course at your own pace. You may take the entire course at once or you may decide to go through each module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different times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PAMI identification is progressing in your country.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8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starting this course, take a moment to download the material you will need to have on hand to follow the course.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material is available on a dedicated GTFCC webpage at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https://tinyurl.com/PAMIcontrol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to download: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guidance document on the identification of PAMIs for cholera control;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PAMI Excel tool;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user guide of the Excel tool;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PAMI data model template;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8080"/>
              </a:buClr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template report on the identification of PAMIs for control.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also access each document by scanning the QR codes at the bottom of your screen.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89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any questions or to request technical assistance to identify PAMIs, please contact the GTFCC Secretariat at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GTFCCsecretariat@who.int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we are here to support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6EF30-4FE0-4EA9-8E5D-4D51CC2F6F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13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BAC-9A5C-4C15-B78C-5DB762747AAC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B59E-CB00-48F7-A68D-1B8133CACAB9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93B2-79EB-4A89-B6C5-E6CD09F4A2A4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18DF4-9A70-4DEB-A3D6-2E6409310AA7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02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3764-0FAB-47C5-AEF9-0D2D478E32F0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194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2A3D-405C-4056-9EC8-447E19829C96}" type="datetime1">
              <a:rPr lang="en-US" smtClean="0"/>
              <a:t>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20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FAAA8-1F20-4374-B80C-52648936896B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8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F0846-9EB0-4BCF-9E75-F1D9E18F11E2}" type="datetime1">
              <a:rPr lang="en-US" smtClean="0"/>
              <a:t>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17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68DE-5850-577F-C289-4F4E55DD8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B5C60-A6AF-EEC6-17DE-E2B46A042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D7899-9E45-FFDB-2FE4-5D4F68B6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5792-2612-4D1B-BC33-AF7A346D9544}" type="datetime1">
              <a:rPr lang="en-US" smtClean="0"/>
              <a:t>2/19/2025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BF3AD-05CF-03FF-8E54-7B076F38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9E68F-97AC-AA95-454E-152F9D31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3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B532-80D9-403A-9BFA-718593BC6DC5}" type="datetime1">
              <a:rPr lang="en-US" smtClean="0"/>
              <a:t>2/19/2025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22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A947-3B92-45E4-957B-C69AF603696E}" type="datetime1">
              <a:rPr lang="en-US" smtClean="0"/>
              <a:t>2/19/2025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4468-2700-4956-8257-0ACB5A0F8BB4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4465-0ED9-42D0-8313-B7211D3C76E8}" type="datetime1">
              <a:rPr lang="en-US" smtClean="0"/>
              <a:t>2/19/2025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10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01F-CB30-490A-978D-9F92A7455374}" type="datetime1">
              <a:rPr lang="en-US" smtClean="0"/>
              <a:t>2/19/2025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4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298-3179-49D7-9CB3-082A00493821}" type="datetime1">
              <a:rPr lang="en-US" smtClean="0"/>
              <a:t>2/19/2025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75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A3C-1BB6-492F-8299-4A3032A2219F}" type="datetime1">
              <a:rPr lang="en-US" smtClean="0"/>
              <a:t>2/19/2025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20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343E-5B29-48A6-926E-5B8FF6417536}" type="datetime1">
              <a:rPr lang="en-US" smtClean="0"/>
              <a:t>2/19/2025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65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14A91-B472-D3E0-532D-58112A39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FBF42-DEFE-56E5-8A75-CF1D4DE84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E8AE6-93D3-6E93-0DF3-5D8CD479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C9B3-82AE-4FB3-B731-E55F5850A86F}" type="datetime1">
              <a:rPr lang="en-US" smtClean="0"/>
              <a:t>2/19/2025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3E1AF-7CBE-3975-D931-343A72FD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E9794-E1FD-F061-0ED2-A1985A21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209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85A3-D401-9240-9ABC-CEA6F83F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F247E-0395-6798-F3A8-3910F9796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F5EC1-2553-C03E-D4BF-63A7AF799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26254-A8EE-32F4-EABC-0CE241F9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D99F-9489-4C2A-BD45-FB5089F3DD77}" type="datetime1">
              <a:rPr lang="en-US" smtClean="0"/>
              <a:t>2/19/2025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3B7CA-4586-0BE2-B236-77CAFA1A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7C74-DFA9-A44C-05A2-AD98B353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89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C31A-C5B3-5882-C79D-857DC597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2A49B-CC79-D829-1131-8B70D904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5155D-4CD1-9ED8-DC4F-06898EC2F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D53B8-56BF-8E99-9979-7E399EBA5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69F9B-2DD3-523D-518F-27880D733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53488-030B-03AD-FA45-9335DEFE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3A24-A9EE-4BD4-9B47-1F64CC48EBF6}" type="datetime1">
              <a:rPr lang="en-US" smtClean="0"/>
              <a:t>2/19/2025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D6FA8-B0BF-591F-5E1A-B1D1EB72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778E5-C044-D749-94A4-30697C65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2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5F0E-6626-232C-7E32-B0DA9C61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E4F9F-CDB0-F72A-20C1-A398956D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312F-DADE-44F0-A536-9704F17D07F2}" type="datetime1">
              <a:rPr lang="en-US" smtClean="0"/>
              <a:t>2/19/2025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759A-8873-A9CD-6A5B-EEDFFFFC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079A2-7EC5-447B-F3AF-324E72E4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38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16A96-6484-1B24-66C7-DF30B504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27DC-076A-4B0F-B3CF-7D78CF4CF02A}" type="datetime1">
              <a:rPr lang="en-US" smtClean="0"/>
              <a:t>2/19/2025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4A78F-C737-5816-1538-51283A68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02DF4-ADD0-5601-DBEE-D3296C47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9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3BDE-3B10-4AFF-8104-161AF454A3F2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F0F3-CE9D-BEC4-4270-DE196BD1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B7B3C-1F5B-AA96-6F83-374FB472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FAE5D-D528-9C57-7740-DA69CBC23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0EB47-6CAD-89BD-9F23-40F91E87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C1D6-E0BD-4E89-AB84-04E3AC2131D6}" type="datetime1">
              <a:rPr lang="en-US" smtClean="0"/>
              <a:t>2/19/2025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E270B-8E30-4BC2-0218-1EF5405F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B781F-DA56-9216-E1FB-82BB3B3D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95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44F9-9B33-2AA7-CBCF-7FECB5C45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CCBB2-C159-7B55-0DF6-8511121C1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A2B1B-FD55-81D7-D9CB-E2FC685DC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1112A-D47E-A8CB-8FD3-4E70D70F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A07-B8CA-4CD5-A925-3740BCADF921}" type="datetime1">
              <a:rPr lang="en-US" smtClean="0"/>
              <a:t>2/19/2025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F725-7FE5-5BAA-B1D7-29FC549F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56B09-A26B-E7E6-E506-2A5B3F40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53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7D8E-FF0A-DFEC-1608-53D5E8F4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2BB35-BCAA-8C21-C004-CC055976B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780C-29A4-D71A-74FC-64EB1FE56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142C-02F0-475F-8B75-0D1617E7764D}" type="datetime1">
              <a:rPr lang="en-US" smtClean="0"/>
              <a:t>2/19/2025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AC12F-DB60-81DC-36D1-C2A4CE80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350B-2E4C-12CA-8707-3D64674A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58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FEF4F-765A-A6E4-05F0-85053052B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C06EE-215B-C6E2-20EB-2407C812E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5858F-C897-0F48-9588-A14276C4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C20-8D4A-4EF0-8012-AA347AAA3B7B}" type="datetime1">
              <a:rPr lang="en-US" smtClean="0"/>
              <a:t>2/19/2025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5FB30-D1C1-3FA0-3F5D-6C23812F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849B-7CB1-AFC8-77F2-DB22E340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4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EC76-5180-4B57-B918-ECB0B362B93D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61CA-46E8-4B71-8A10-9BB1B634C629}" type="datetime1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E427-EE0F-4A7F-A4A8-B8ED1270486E}" type="datetime1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D4C-125D-4D0D-B0BB-9081060F6C8D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2A5A-33D0-480E-AEB2-17F690C41D9B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6FD3-9ACB-472B-9A46-77234CD772DA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07AEE-79FB-48E1-A918-7AC7030166D2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0647-79A1-4ECA-A8C3-DB0FDCBFC608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19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85800">
        <a:defRPr>
          <a:latin typeface="+mn-lt"/>
          <a:ea typeface="+mn-ea"/>
          <a:cs typeface="+mn-cs"/>
        </a:defRPr>
      </a:lvl2pPr>
      <a:lvl3pPr marL="1371600">
        <a:defRPr>
          <a:latin typeface="+mn-lt"/>
          <a:ea typeface="+mn-ea"/>
          <a:cs typeface="+mn-cs"/>
        </a:defRPr>
      </a:lvl3pPr>
      <a:lvl4pPr marL="2057400">
        <a:defRPr>
          <a:latin typeface="+mn-lt"/>
          <a:ea typeface="+mn-ea"/>
          <a:cs typeface="+mn-cs"/>
        </a:defRPr>
      </a:lvl4pPr>
      <a:lvl5pPr marL="2743200">
        <a:defRPr>
          <a:latin typeface="+mn-lt"/>
          <a:ea typeface="+mn-ea"/>
          <a:cs typeface="+mn-cs"/>
        </a:defRPr>
      </a:lvl5pPr>
      <a:lvl6pPr marL="3429000">
        <a:defRPr>
          <a:latin typeface="+mn-lt"/>
          <a:ea typeface="+mn-ea"/>
          <a:cs typeface="+mn-cs"/>
        </a:defRPr>
      </a:lvl6pPr>
      <a:lvl7pPr marL="4114800">
        <a:defRPr>
          <a:latin typeface="+mn-lt"/>
          <a:ea typeface="+mn-ea"/>
          <a:cs typeface="+mn-cs"/>
        </a:defRPr>
      </a:lvl7pPr>
      <a:lvl8pPr marL="4800600">
        <a:defRPr>
          <a:latin typeface="+mn-lt"/>
          <a:ea typeface="+mn-ea"/>
          <a:cs typeface="+mn-cs"/>
        </a:defRPr>
      </a:lvl8pPr>
      <a:lvl9pPr marL="5486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85800">
        <a:defRPr>
          <a:latin typeface="+mn-lt"/>
          <a:ea typeface="+mn-ea"/>
          <a:cs typeface="+mn-cs"/>
        </a:defRPr>
      </a:lvl2pPr>
      <a:lvl3pPr marL="1371600">
        <a:defRPr>
          <a:latin typeface="+mn-lt"/>
          <a:ea typeface="+mn-ea"/>
          <a:cs typeface="+mn-cs"/>
        </a:defRPr>
      </a:lvl3pPr>
      <a:lvl4pPr marL="2057400">
        <a:defRPr>
          <a:latin typeface="+mn-lt"/>
          <a:ea typeface="+mn-ea"/>
          <a:cs typeface="+mn-cs"/>
        </a:defRPr>
      </a:lvl4pPr>
      <a:lvl5pPr marL="2743200">
        <a:defRPr>
          <a:latin typeface="+mn-lt"/>
          <a:ea typeface="+mn-ea"/>
          <a:cs typeface="+mn-cs"/>
        </a:defRPr>
      </a:lvl5pPr>
      <a:lvl6pPr marL="3429000">
        <a:defRPr>
          <a:latin typeface="+mn-lt"/>
          <a:ea typeface="+mn-ea"/>
          <a:cs typeface="+mn-cs"/>
        </a:defRPr>
      </a:lvl6pPr>
      <a:lvl7pPr marL="4114800">
        <a:defRPr>
          <a:latin typeface="+mn-lt"/>
          <a:ea typeface="+mn-ea"/>
          <a:cs typeface="+mn-cs"/>
        </a:defRPr>
      </a:lvl7pPr>
      <a:lvl8pPr marL="4800600">
        <a:defRPr>
          <a:latin typeface="+mn-lt"/>
          <a:ea typeface="+mn-ea"/>
          <a:cs typeface="+mn-cs"/>
        </a:defRPr>
      </a:lvl8pPr>
      <a:lvl9pPr marL="54864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286E5-3A6E-4824-8731-2140993A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E9216-8435-26C0-93CA-28E248475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65DBB-B3FE-291A-CC64-79334D9F7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E11BD-53A9-4799-8D82-F09A44D3B397}" type="datetime1">
              <a:rPr lang="en-US" smtClean="0"/>
              <a:t>2/19/2025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8439F-4A8E-9B50-8138-06A9BA5CC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5C2E4-6E7D-1B01-0314-3BC375141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C5A25D-476F-5FD8-1DB9-C0FFC10A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722" y="0"/>
            <a:ext cx="1848872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5CADE-DFE9-0CDE-B414-CF53B99B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412" y="1249947"/>
            <a:ext cx="7201176" cy="70179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045E4-C1D9-2BF9-9E8C-67C257460A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263613" y="9679204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788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BA83BA-DE3C-247F-E70A-249B0F575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7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E482C4-32CA-602D-771F-F5E269411E24}"/>
              </a:ext>
            </a:extLst>
          </p:cNvPr>
          <p:cNvSpPr/>
          <p:nvPr/>
        </p:nvSpPr>
        <p:spPr>
          <a:xfrm>
            <a:off x="-196977" y="3250856"/>
            <a:ext cx="14873097" cy="3663291"/>
          </a:xfrm>
          <a:prstGeom prst="roundRect">
            <a:avLst/>
          </a:prstGeom>
          <a:solidFill>
            <a:srgbClr val="C5E6E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819B31-1A4C-E4E2-2809-5FC874398A98}"/>
              </a:ext>
            </a:extLst>
          </p:cNvPr>
          <p:cNvSpPr txBox="1"/>
          <p:nvPr/>
        </p:nvSpPr>
        <p:spPr>
          <a:xfrm>
            <a:off x="1097926" y="3924300"/>
            <a:ext cx="13578194" cy="254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119C94"/>
              </a:solidFill>
              <a:effectLst/>
              <a:uLnTx/>
              <a:uFillTx/>
              <a:latin typeface="Atkinson Hyperlegible" panose="020B0604020202020204" charset="0"/>
              <a:ea typeface="+mn-ea"/>
              <a:cs typeface="+mn-cs"/>
            </a:endParaRPr>
          </a:p>
          <a:p>
            <a:pPr marL="457200" indent="-457200">
              <a:lnSpc>
                <a:spcPts val="3163"/>
              </a:lnSpc>
              <a:spcAft>
                <a:spcPts val="1800"/>
              </a:spcAft>
              <a:buBlip>
                <a:blip r:embed="rId3"/>
              </a:buBlip>
            </a:pPr>
            <a:r>
              <a:rPr lang="en-GB" sz="3600" dirty="0">
                <a:solidFill>
                  <a:srgbClr val="119C9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Atkinson Hyperlegible Bold"/>
              </a:rPr>
              <a:t>Technical professionals </a:t>
            </a:r>
          </a:p>
          <a:p>
            <a:pPr lvl="1">
              <a:lnSpc>
                <a:spcPts val="3163"/>
              </a:lnSpc>
              <a:spcAft>
                <a:spcPts val="600"/>
              </a:spcAft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 Bold" panose="020B0604020202020204" charset="0"/>
                <a:sym typeface="Atkinson Hyperlegible Bold"/>
              </a:rPr>
              <a:t>Directly involved in PAMI identification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  <a:sym typeface="Atkinson Hyperlegible Bold"/>
              </a:rPr>
              <a:t>for cholera control </a:t>
            </a:r>
          </a:p>
          <a:p>
            <a:pPr lvl="1">
              <a:lnSpc>
                <a:spcPts val="3163"/>
              </a:lnSpc>
              <a:spcAft>
                <a:spcPts val="600"/>
              </a:spcAft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  <a:ea typeface="Atkinson Hyperlegible Bold"/>
                <a:cs typeface="Atkinson Hyperlegible Bold"/>
                <a:sym typeface="Atkinson Hyperlegible Bold"/>
              </a:rPr>
              <a:t>(e.g., epidemiologists, data managers, workshop facilitators, report writers, etc)</a:t>
            </a:r>
          </a:p>
          <a:p>
            <a:pPr marL="457200" marR="0" lvl="0" indent="-457200" algn="l" defTabSz="914400" rtl="0" eaLnBrk="1" fontAlgn="auto" latinLnBrk="0" hangingPunct="1">
              <a:lnSpc>
                <a:spcPts val="31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37290F"/>
              </a:solidFill>
              <a:effectLst/>
              <a:uLnTx/>
              <a:uFillTx/>
              <a:latin typeface="Atkinson Hyperlegible" panose="020B0604020202020204" charset="0"/>
              <a:ea typeface="+mn-ea"/>
              <a:cs typeface="+mn-cs"/>
              <a:sym typeface="Atkinson Hyperlegible Bold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17959A1-52EF-A33C-AE82-458F0395A1A7}"/>
              </a:ext>
            </a:extLst>
          </p:cNvPr>
          <p:cNvGrpSpPr/>
          <p:nvPr/>
        </p:nvGrpSpPr>
        <p:grpSpPr>
          <a:xfrm>
            <a:off x="-753979" y="-1432486"/>
            <a:ext cx="9897979" cy="2846669"/>
            <a:chOff x="0" y="0"/>
            <a:chExt cx="856633" cy="23506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1DFDA3-6E63-DA4E-F72C-B3CFB259CAF6}"/>
                </a:ext>
              </a:extLst>
            </p:cNvPr>
            <p:cNvSpPr/>
            <p:nvPr/>
          </p:nvSpPr>
          <p:spPr>
            <a:xfrm>
              <a:off x="0" y="0"/>
              <a:ext cx="856633" cy="235066"/>
            </a:xfrm>
            <a:custGeom>
              <a:avLst/>
              <a:gdLst/>
              <a:ahLst/>
              <a:cxnLst/>
              <a:rect l="l" t="t" r="r" b="b"/>
              <a:pathLst>
                <a:path w="856633" h="235066">
                  <a:moveTo>
                    <a:pt x="34329" y="0"/>
                  </a:moveTo>
                  <a:lnTo>
                    <a:pt x="822304" y="0"/>
                  </a:lnTo>
                  <a:cubicBezTo>
                    <a:pt x="841264" y="0"/>
                    <a:pt x="856633" y="15370"/>
                    <a:pt x="856633" y="34329"/>
                  </a:cubicBezTo>
                  <a:lnTo>
                    <a:pt x="856633" y="200737"/>
                  </a:lnTo>
                  <a:cubicBezTo>
                    <a:pt x="856633" y="209842"/>
                    <a:pt x="853016" y="218573"/>
                    <a:pt x="846578" y="225011"/>
                  </a:cubicBezTo>
                  <a:cubicBezTo>
                    <a:pt x="840140" y="231449"/>
                    <a:pt x="831409" y="235066"/>
                    <a:pt x="822304" y="235066"/>
                  </a:cubicBezTo>
                  <a:lnTo>
                    <a:pt x="34329" y="235066"/>
                  </a:lnTo>
                  <a:cubicBezTo>
                    <a:pt x="25225" y="235066"/>
                    <a:pt x="16493" y="231449"/>
                    <a:pt x="10055" y="225011"/>
                  </a:cubicBezTo>
                  <a:cubicBezTo>
                    <a:pt x="3617" y="218573"/>
                    <a:pt x="0" y="209842"/>
                    <a:pt x="0" y="200737"/>
                  </a:cubicBezTo>
                  <a:lnTo>
                    <a:pt x="0" y="34329"/>
                  </a:lnTo>
                  <a:cubicBezTo>
                    <a:pt x="0" y="25225"/>
                    <a:pt x="3617" y="16493"/>
                    <a:pt x="10055" y="10055"/>
                  </a:cubicBezTo>
                  <a:cubicBezTo>
                    <a:pt x="16493" y="3617"/>
                    <a:pt x="25225" y="0"/>
                    <a:pt x="34329" y="0"/>
                  </a:cubicBezTo>
                  <a:close/>
                </a:path>
              </a:pathLst>
            </a:custGeom>
            <a:solidFill>
              <a:srgbClr val="209D94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652E32B-8FA7-2C35-8C6A-1561D72FF06C}"/>
                </a:ext>
              </a:extLst>
            </p:cNvPr>
            <p:cNvSpPr txBox="1"/>
            <p:nvPr/>
          </p:nvSpPr>
          <p:spPr>
            <a:xfrm>
              <a:off x="0" y="-47625"/>
              <a:ext cx="856633" cy="2826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7">
            <a:extLst>
              <a:ext uri="{FF2B5EF4-FFF2-40B4-BE49-F238E27FC236}">
                <a16:creationId xmlns:a16="http://schemas.microsoft.com/office/drawing/2014/main" id="{C76E0F1B-3B95-F50F-F17F-A7612D3CCB67}"/>
              </a:ext>
            </a:extLst>
          </p:cNvPr>
          <p:cNvSpPr txBox="1"/>
          <p:nvPr/>
        </p:nvSpPr>
        <p:spPr>
          <a:xfrm>
            <a:off x="483363" y="404187"/>
            <a:ext cx="8982375" cy="60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Who is this course for?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7F2275-7944-2DAD-2159-0B775524094A}"/>
              </a:ext>
            </a:extLst>
          </p:cNvPr>
          <p:cNvSpPr/>
          <p:nvPr/>
        </p:nvSpPr>
        <p:spPr>
          <a:xfrm>
            <a:off x="-193664" y="3250856"/>
            <a:ext cx="1031864" cy="3663292"/>
          </a:xfrm>
          <a:prstGeom prst="rect">
            <a:avLst/>
          </a:prstGeom>
          <a:solidFill>
            <a:srgbClr val="4DB1A9"/>
          </a:solidFill>
          <a:ln>
            <a:solidFill>
              <a:srgbClr val="4DB1A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8F3E5-8154-D224-B767-5E6BAE409D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263613" y="9615036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55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BEADD1-5BD8-3D63-ACA1-C6B09776F966}"/>
              </a:ext>
            </a:extLst>
          </p:cNvPr>
          <p:cNvGrpSpPr/>
          <p:nvPr/>
        </p:nvGrpSpPr>
        <p:grpSpPr>
          <a:xfrm>
            <a:off x="1785661" y="2564731"/>
            <a:ext cx="14704533" cy="6006777"/>
            <a:chOff x="1785661" y="2564731"/>
            <a:chExt cx="14704533" cy="60067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AB5282-636C-49C9-8906-400122A811EC}"/>
                </a:ext>
              </a:extLst>
            </p:cNvPr>
            <p:cNvSpPr/>
            <p:nvPr/>
          </p:nvSpPr>
          <p:spPr>
            <a:xfrm>
              <a:off x="2507656" y="3051494"/>
              <a:ext cx="13434186" cy="5033727"/>
            </a:xfrm>
            <a:prstGeom prst="rect">
              <a:avLst/>
            </a:prstGeom>
            <a:solidFill>
              <a:srgbClr val="C5E6E8"/>
            </a:solidFill>
            <a:ln>
              <a:solidFill>
                <a:srgbClr val="C5E6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EB143F-D969-4FF3-3CBC-EF8E1120F979}"/>
                </a:ext>
              </a:extLst>
            </p:cNvPr>
            <p:cNvSpPr/>
            <p:nvPr/>
          </p:nvSpPr>
          <p:spPr>
            <a:xfrm>
              <a:off x="1785661" y="2672023"/>
              <a:ext cx="1443990" cy="5899485"/>
            </a:xfrm>
            <a:prstGeom prst="rect">
              <a:avLst/>
            </a:prstGeom>
            <a:solidFill>
              <a:srgbClr val="4DB1A9"/>
            </a:solidFill>
            <a:ln>
              <a:solidFill>
                <a:srgbClr val="4DB1A9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2F53D3-095C-BEA1-9969-10B381A87CB3}"/>
                </a:ext>
              </a:extLst>
            </p:cNvPr>
            <p:cNvSpPr/>
            <p:nvPr/>
          </p:nvSpPr>
          <p:spPr>
            <a:xfrm>
              <a:off x="15046204" y="2564731"/>
              <a:ext cx="1443990" cy="5899485"/>
            </a:xfrm>
            <a:prstGeom prst="rect">
              <a:avLst/>
            </a:prstGeom>
            <a:solidFill>
              <a:srgbClr val="4DB1A9"/>
            </a:solidFill>
            <a:ln>
              <a:solidFill>
                <a:srgbClr val="4DB1A9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0819B31-1A4C-E4E2-2809-5FC874398A98}"/>
              </a:ext>
            </a:extLst>
          </p:cNvPr>
          <p:cNvSpPr txBox="1"/>
          <p:nvPr/>
        </p:nvSpPr>
        <p:spPr>
          <a:xfrm>
            <a:off x="3424562" y="3898216"/>
            <a:ext cx="126580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37160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Method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and 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steps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to identify PAMIs for control</a:t>
            </a:r>
          </a:p>
          <a:p>
            <a:pPr marL="457200" indent="-457200" defTabSz="137160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What the “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priority index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” is</a:t>
            </a:r>
          </a:p>
          <a:p>
            <a:pPr marL="457200" indent="-457200" defTabSz="137160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How to 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prepare the data </a:t>
            </a:r>
          </a:p>
          <a:p>
            <a:pPr marL="457200" indent="-457200" defTabSz="137160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How to use the 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PAMI Excel tool</a:t>
            </a:r>
          </a:p>
          <a:p>
            <a:pPr marL="457200" indent="-457200" defTabSz="137160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Objectives &amp; format of the 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stakeholder validation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tkinson Hyperlegible" panose="020B0604020202020204" charset="0"/>
            </a:endParaRPr>
          </a:p>
          <a:p>
            <a:pPr marL="457200" indent="-457200" defTabSz="137160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How to 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document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 PAMI identification and request a 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review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17959A1-52EF-A33C-AE82-458F0395A1A7}"/>
              </a:ext>
            </a:extLst>
          </p:cNvPr>
          <p:cNvGrpSpPr/>
          <p:nvPr/>
        </p:nvGrpSpPr>
        <p:grpSpPr>
          <a:xfrm>
            <a:off x="-818147" y="-1432486"/>
            <a:ext cx="9962147" cy="2846669"/>
            <a:chOff x="0" y="0"/>
            <a:chExt cx="856633" cy="23506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1DFDA3-6E63-DA4E-F72C-B3CFB259CAF6}"/>
                </a:ext>
              </a:extLst>
            </p:cNvPr>
            <p:cNvSpPr/>
            <p:nvPr/>
          </p:nvSpPr>
          <p:spPr>
            <a:xfrm>
              <a:off x="0" y="0"/>
              <a:ext cx="856633" cy="235066"/>
            </a:xfrm>
            <a:custGeom>
              <a:avLst/>
              <a:gdLst/>
              <a:ahLst/>
              <a:cxnLst/>
              <a:rect l="l" t="t" r="r" b="b"/>
              <a:pathLst>
                <a:path w="856633" h="235066">
                  <a:moveTo>
                    <a:pt x="34329" y="0"/>
                  </a:moveTo>
                  <a:lnTo>
                    <a:pt x="822304" y="0"/>
                  </a:lnTo>
                  <a:cubicBezTo>
                    <a:pt x="841264" y="0"/>
                    <a:pt x="856633" y="15370"/>
                    <a:pt x="856633" y="34329"/>
                  </a:cubicBezTo>
                  <a:lnTo>
                    <a:pt x="856633" y="200737"/>
                  </a:lnTo>
                  <a:cubicBezTo>
                    <a:pt x="856633" y="209842"/>
                    <a:pt x="853016" y="218573"/>
                    <a:pt x="846578" y="225011"/>
                  </a:cubicBezTo>
                  <a:cubicBezTo>
                    <a:pt x="840140" y="231449"/>
                    <a:pt x="831409" y="235066"/>
                    <a:pt x="822304" y="235066"/>
                  </a:cubicBezTo>
                  <a:lnTo>
                    <a:pt x="34329" y="235066"/>
                  </a:lnTo>
                  <a:cubicBezTo>
                    <a:pt x="25225" y="235066"/>
                    <a:pt x="16493" y="231449"/>
                    <a:pt x="10055" y="225011"/>
                  </a:cubicBezTo>
                  <a:cubicBezTo>
                    <a:pt x="3617" y="218573"/>
                    <a:pt x="0" y="209842"/>
                    <a:pt x="0" y="200737"/>
                  </a:cubicBezTo>
                  <a:lnTo>
                    <a:pt x="0" y="34329"/>
                  </a:lnTo>
                  <a:cubicBezTo>
                    <a:pt x="0" y="25225"/>
                    <a:pt x="3617" y="16493"/>
                    <a:pt x="10055" y="10055"/>
                  </a:cubicBezTo>
                  <a:cubicBezTo>
                    <a:pt x="16493" y="3617"/>
                    <a:pt x="25225" y="0"/>
                    <a:pt x="34329" y="0"/>
                  </a:cubicBezTo>
                  <a:close/>
                </a:path>
              </a:pathLst>
            </a:custGeom>
            <a:solidFill>
              <a:srgbClr val="209D94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652E32B-8FA7-2C35-8C6A-1561D72FF06C}"/>
                </a:ext>
              </a:extLst>
            </p:cNvPr>
            <p:cNvSpPr txBox="1"/>
            <p:nvPr/>
          </p:nvSpPr>
          <p:spPr>
            <a:xfrm>
              <a:off x="0" y="-47625"/>
              <a:ext cx="856633" cy="2826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" name="TextBox 7">
            <a:extLst>
              <a:ext uri="{FF2B5EF4-FFF2-40B4-BE49-F238E27FC236}">
                <a16:creationId xmlns:a16="http://schemas.microsoft.com/office/drawing/2014/main" id="{C76E0F1B-3B95-F50F-F17F-A7612D3CCB67}"/>
              </a:ext>
            </a:extLst>
          </p:cNvPr>
          <p:cNvSpPr txBox="1"/>
          <p:nvPr/>
        </p:nvSpPr>
        <p:spPr>
          <a:xfrm>
            <a:off x="483363" y="404187"/>
            <a:ext cx="8982375" cy="60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4400" b="1" dirty="0">
                <a:solidFill>
                  <a:srgbClr val="FFFFFF"/>
                </a:solidFill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What will you learn?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2AF730-5B9B-3B4C-5C72-E6C9A0BCE3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247571" y="9630199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4</a:t>
            </a:fld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4F9C505-1C37-1685-28C9-43EA4D7DB124}"/>
              </a:ext>
            </a:extLst>
          </p:cNvPr>
          <p:cNvSpPr/>
          <p:nvPr/>
        </p:nvSpPr>
        <p:spPr>
          <a:xfrm>
            <a:off x="-609599" y="-1045715"/>
            <a:ext cx="9753600" cy="2460287"/>
          </a:xfrm>
          <a:custGeom>
            <a:avLst/>
            <a:gdLst/>
            <a:ahLst/>
            <a:cxnLst/>
            <a:rect l="l" t="t" r="r" b="b"/>
            <a:pathLst>
              <a:path w="856633" h="235066">
                <a:moveTo>
                  <a:pt x="34329" y="0"/>
                </a:moveTo>
                <a:lnTo>
                  <a:pt x="822304" y="0"/>
                </a:lnTo>
                <a:cubicBezTo>
                  <a:pt x="841264" y="0"/>
                  <a:pt x="856633" y="15370"/>
                  <a:pt x="856633" y="34329"/>
                </a:cubicBezTo>
                <a:lnTo>
                  <a:pt x="856633" y="200737"/>
                </a:lnTo>
                <a:cubicBezTo>
                  <a:pt x="856633" y="209842"/>
                  <a:pt x="853016" y="218573"/>
                  <a:pt x="846578" y="225011"/>
                </a:cubicBezTo>
                <a:cubicBezTo>
                  <a:pt x="840140" y="231449"/>
                  <a:pt x="831409" y="235066"/>
                  <a:pt x="822304" y="235066"/>
                </a:cubicBezTo>
                <a:lnTo>
                  <a:pt x="34329" y="235066"/>
                </a:lnTo>
                <a:cubicBezTo>
                  <a:pt x="25225" y="235066"/>
                  <a:pt x="16493" y="231449"/>
                  <a:pt x="10055" y="225011"/>
                </a:cubicBezTo>
                <a:cubicBezTo>
                  <a:pt x="3617" y="218573"/>
                  <a:pt x="0" y="209842"/>
                  <a:pt x="0" y="200737"/>
                </a:cubicBezTo>
                <a:lnTo>
                  <a:pt x="0" y="34329"/>
                </a:lnTo>
                <a:cubicBezTo>
                  <a:pt x="0" y="25225"/>
                  <a:pt x="3617" y="16493"/>
                  <a:pt x="10055" y="10055"/>
                </a:cubicBezTo>
                <a:cubicBezTo>
                  <a:pt x="16493" y="3617"/>
                  <a:pt x="25225" y="0"/>
                  <a:pt x="34329" y="0"/>
                </a:cubicBezTo>
                <a:close/>
              </a:path>
            </a:pathLst>
          </a:custGeom>
          <a:solidFill>
            <a:srgbClr val="209D94">
              <a:alpha val="8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371600">
              <a:defRPr/>
            </a:pPr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315CC10-F468-C3D2-0E30-943418C26317}"/>
              </a:ext>
            </a:extLst>
          </p:cNvPr>
          <p:cNvSpPr/>
          <p:nvPr/>
        </p:nvSpPr>
        <p:spPr>
          <a:xfrm>
            <a:off x="391187" y="4044301"/>
            <a:ext cx="3200400" cy="3200400"/>
          </a:xfrm>
          <a:prstGeom prst="ellipse">
            <a:avLst/>
          </a:prstGeom>
          <a:solidFill>
            <a:srgbClr val="BBE2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spcAft>
                <a:spcPts val="1200"/>
              </a:spcAft>
            </a:pPr>
            <a:r>
              <a:rPr lang="fr-FR" sz="280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Aptos" panose="02110004020202020204"/>
              </a:rPr>
              <a:t>Module 1 </a:t>
            </a:r>
          </a:p>
          <a:p>
            <a:pPr algn="ctr" defTabSz="1371600"/>
            <a:r>
              <a:rPr lang="fr-FR" sz="2800" b="1" dirty="0">
                <a:solidFill>
                  <a:srgbClr val="119C94"/>
                </a:solidFill>
                <a:latin typeface="Congenial" panose="02000503040000020004" pitchFamily="2" charset="0"/>
              </a:rPr>
              <a:t>Method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68F8CA-E0C5-60FE-A03A-E98DEF7D2942}"/>
              </a:ext>
            </a:extLst>
          </p:cNvPr>
          <p:cNvSpPr/>
          <p:nvPr/>
        </p:nvSpPr>
        <p:spPr>
          <a:xfrm>
            <a:off x="4089400" y="4044301"/>
            <a:ext cx="3200400" cy="3200400"/>
          </a:xfrm>
          <a:prstGeom prst="ellipse">
            <a:avLst/>
          </a:prstGeom>
          <a:solidFill>
            <a:srgbClr val="BBE2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spcAft>
                <a:spcPts val="1200"/>
              </a:spcAft>
            </a:pPr>
            <a:r>
              <a:rPr lang="fr-FR" sz="280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Aptos" panose="02110004020202020204"/>
              </a:rPr>
              <a:t>Module 2 </a:t>
            </a:r>
            <a:r>
              <a:rPr lang="fr-FR" sz="2800" b="1" dirty="0">
                <a:solidFill>
                  <a:srgbClr val="119C94"/>
                </a:solidFill>
                <a:latin typeface="Congenial" panose="02000503040000020004" pitchFamily="2" charset="0"/>
              </a:rPr>
              <a:t>Data </a:t>
            </a:r>
            <a:r>
              <a:rPr lang="fr-FR" sz="2800" b="1" dirty="0" err="1">
                <a:solidFill>
                  <a:srgbClr val="119C94"/>
                </a:solidFill>
                <a:latin typeface="Congenial" panose="02000503040000020004" pitchFamily="2" charset="0"/>
              </a:rPr>
              <a:t>preparation</a:t>
            </a:r>
            <a:endParaRPr lang="en-GB" sz="2800" b="1" dirty="0">
              <a:solidFill>
                <a:srgbClr val="119C94"/>
              </a:solidFill>
              <a:latin typeface="Congenial" panose="02000503040000020004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522D94-3160-C8BB-8F3D-C1C9CE6AC06E}"/>
              </a:ext>
            </a:extLst>
          </p:cNvPr>
          <p:cNvSpPr/>
          <p:nvPr/>
        </p:nvSpPr>
        <p:spPr>
          <a:xfrm>
            <a:off x="7697068" y="4036118"/>
            <a:ext cx="3200400" cy="3200400"/>
          </a:xfrm>
          <a:prstGeom prst="ellipse">
            <a:avLst/>
          </a:prstGeom>
          <a:solidFill>
            <a:srgbClr val="BBE2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spcAft>
                <a:spcPts val="1200"/>
              </a:spcAft>
            </a:pPr>
            <a:r>
              <a:rPr lang="fr-FR" sz="280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Aptos" panose="02110004020202020204"/>
              </a:rPr>
              <a:t>Module 3 </a:t>
            </a:r>
            <a:endParaRPr lang="fr-FR" sz="2800" b="1" dirty="0">
              <a:ln>
                <a:solidFill>
                  <a:prstClr val="black"/>
                </a:solidFill>
              </a:ln>
              <a:solidFill>
                <a:srgbClr val="119C94"/>
              </a:solidFill>
              <a:latin typeface="Atkinson Hyperlegible Bold"/>
            </a:endParaRPr>
          </a:p>
          <a:p>
            <a:pPr algn="ctr" defTabSz="1371600"/>
            <a:r>
              <a:rPr lang="fr-FR" sz="2800" b="1" dirty="0">
                <a:solidFill>
                  <a:srgbClr val="119C94"/>
                </a:solidFill>
                <a:latin typeface="Congenial" panose="02000503040000020004" pitchFamily="2" charset="0"/>
              </a:rPr>
              <a:t>PAMI </a:t>
            </a:r>
          </a:p>
          <a:p>
            <a:pPr algn="ctr" defTabSz="1371600"/>
            <a:r>
              <a:rPr lang="fr-FR" sz="2800" b="1" dirty="0">
                <a:solidFill>
                  <a:srgbClr val="119C94"/>
                </a:solidFill>
                <a:latin typeface="Congenial" panose="02000503040000020004" pitchFamily="2" charset="0"/>
              </a:rPr>
              <a:t>Excel </a:t>
            </a:r>
            <a:r>
              <a:rPr lang="fr-FR" sz="2800" b="1" dirty="0" err="1">
                <a:solidFill>
                  <a:srgbClr val="119C94"/>
                </a:solidFill>
                <a:latin typeface="Congenial" panose="02000503040000020004" pitchFamily="2" charset="0"/>
              </a:rPr>
              <a:t>tool</a:t>
            </a:r>
            <a:endParaRPr lang="en-GB" sz="2800" b="1" dirty="0">
              <a:solidFill>
                <a:srgbClr val="119C94"/>
              </a:solidFill>
              <a:latin typeface="Congenial" panose="02000503040000020004" pitchFamily="2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FEFE0E0-B65B-8237-8C42-2A8DF262B107}"/>
              </a:ext>
            </a:extLst>
          </p:cNvPr>
          <p:cNvSpPr txBox="1"/>
          <p:nvPr/>
        </p:nvSpPr>
        <p:spPr>
          <a:xfrm>
            <a:off x="937999" y="243295"/>
            <a:ext cx="12703602" cy="826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371600">
              <a:lnSpc>
                <a:spcPts val="6779"/>
              </a:lnSpc>
            </a:pPr>
            <a:r>
              <a:rPr lang="en-GB" sz="44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  <a:sym typeface="Atkinson Hyperlegible Bold"/>
              </a:rPr>
              <a:t>What are the modules? </a:t>
            </a:r>
            <a:endParaRPr lang="en-US" sz="44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  <a:sym typeface="Atkinson Hyperlegible Bold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3E0D77-C453-F882-F538-403E6CC78071}"/>
              </a:ext>
            </a:extLst>
          </p:cNvPr>
          <p:cNvSpPr/>
          <p:nvPr/>
        </p:nvSpPr>
        <p:spPr>
          <a:xfrm>
            <a:off x="11265748" y="4024938"/>
            <a:ext cx="3200400" cy="3200400"/>
          </a:xfrm>
          <a:prstGeom prst="ellipse">
            <a:avLst/>
          </a:prstGeom>
          <a:solidFill>
            <a:srgbClr val="BBE2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spcAft>
                <a:spcPts val="1200"/>
              </a:spcAft>
            </a:pPr>
            <a:r>
              <a:rPr lang="fr-FR" sz="280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Aptos" panose="02110004020202020204"/>
              </a:rPr>
              <a:t>Module 4</a:t>
            </a:r>
            <a:endParaRPr lang="fr-FR" sz="2800" b="1" dirty="0">
              <a:ln>
                <a:solidFill>
                  <a:prstClr val="black"/>
                </a:solidFill>
              </a:ln>
              <a:solidFill>
                <a:srgbClr val="119C94"/>
              </a:solidFill>
              <a:latin typeface="Atkinson Hyperlegible Bold"/>
            </a:endParaRPr>
          </a:p>
          <a:p>
            <a:pPr algn="ctr" defTabSz="1371600"/>
            <a:r>
              <a:rPr lang="fr-FR" sz="2800" b="1" dirty="0">
                <a:solidFill>
                  <a:srgbClr val="119C94"/>
                </a:solidFill>
                <a:latin typeface="Congenial" panose="02000503040000020004" pitchFamily="2" charset="0"/>
              </a:rPr>
              <a:t>Stakeholder validation</a:t>
            </a:r>
            <a:endParaRPr lang="en-GB" sz="2800" b="1" dirty="0">
              <a:solidFill>
                <a:srgbClr val="119C94"/>
              </a:solidFill>
              <a:latin typeface="Congenial" panose="0200050304000002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57EC6D-BC98-D76C-AC42-D9DCF2E8D491}"/>
              </a:ext>
            </a:extLst>
          </p:cNvPr>
          <p:cNvSpPr/>
          <p:nvPr/>
        </p:nvSpPr>
        <p:spPr>
          <a:xfrm>
            <a:off x="14834428" y="4024938"/>
            <a:ext cx="3200400" cy="3200400"/>
          </a:xfrm>
          <a:prstGeom prst="ellipse">
            <a:avLst/>
          </a:prstGeom>
          <a:solidFill>
            <a:srgbClr val="BBE2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spcAft>
                <a:spcPts val="1200"/>
              </a:spcAft>
            </a:pPr>
            <a:r>
              <a:rPr lang="fr-FR" sz="280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Aptos" panose="02110004020202020204"/>
              </a:rPr>
              <a:t>Module 5 </a:t>
            </a:r>
          </a:p>
          <a:p>
            <a:pPr algn="ctr" defTabSz="1371600"/>
            <a:r>
              <a:rPr lang="fr-FR" sz="2800" b="1" dirty="0">
                <a:solidFill>
                  <a:srgbClr val="119C94"/>
                </a:solidFill>
                <a:latin typeface="Congenial" panose="02000503040000020004" pitchFamily="2" charset="0"/>
              </a:rPr>
              <a:t>Document</a:t>
            </a:r>
          </a:p>
          <a:p>
            <a:pPr algn="ctr" defTabSz="1371600"/>
            <a:r>
              <a:rPr lang="fr-FR" sz="2800" b="1" dirty="0">
                <a:solidFill>
                  <a:srgbClr val="119C94"/>
                </a:solidFill>
                <a:latin typeface="Congenial" panose="02000503040000020004" pitchFamily="2" charset="0"/>
              </a:rPr>
              <a:t> &amp; Review</a:t>
            </a:r>
            <a:endParaRPr lang="en-GB" sz="2800" b="1" dirty="0">
              <a:solidFill>
                <a:srgbClr val="119C94"/>
              </a:solidFill>
              <a:latin typeface="Congenial" panose="02000503040000020004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691377-0EBA-F1E0-9F3B-771FAEE71BBB}"/>
              </a:ext>
            </a:extLst>
          </p:cNvPr>
          <p:cNvGrpSpPr/>
          <p:nvPr/>
        </p:nvGrpSpPr>
        <p:grpSpPr>
          <a:xfrm>
            <a:off x="1466192" y="3743107"/>
            <a:ext cx="15467109" cy="739712"/>
            <a:chOff x="1466192" y="3743107"/>
            <a:chExt cx="15467109" cy="73971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4E11E5F-4156-E069-86C3-A815977570B7}"/>
                </a:ext>
              </a:extLst>
            </p:cNvPr>
            <p:cNvSpPr/>
            <p:nvPr/>
          </p:nvSpPr>
          <p:spPr>
            <a:xfrm>
              <a:off x="5346032" y="3779396"/>
              <a:ext cx="838868" cy="703423"/>
            </a:xfrm>
            <a:prstGeom prst="roundRect">
              <a:avLst/>
            </a:prstGeom>
            <a:solidFill>
              <a:srgbClr val="4DB1A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20’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DBE49D1-5C20-90FB-03B6-80994BD62FBA}"/>
                </a:ext>
              </a:extLst>
            </p:cNvPr>
            <p:cNvSpPr/>
            <p:nvPr/>
          </p:nvSpPr>
          <p:spPr>
            <a:xfrm>
              <a:off x="8941823" y="3779135"/>
              <a:ext cx="838868" cy="703423"/>
            </a:xfrm>
            <a:prstGeom prst="roundRect">
              <a:avLst/>
            </a:prstGeom>
            <a:solidFill>
              <a:srgbClr val="4DB1A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15’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6C25AC2-D46D-A2A0-D4D3-0CD3E2F4F313}"/>
                </a:ext>
              </a:extLst>
            </p:cNvPr>
            <p:cNvSpPr/>
            <p:nvPr/>
          </p:nvSpPr>
          <p:spPr>
            <a:xfrm>
              <a:off x="12510503" y="3754807"/>
              <a:ext cx="838868" cy="703423"/>
            </a:xfrm>
            <a:prstGeom prst="roundRect">
              <a:avLst/>
            </a:prstGeom>
            <a:solidFill>
              <a:srgbClr val="4DB1A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15’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67E79CB-BA5C-6D5B-CF63-3DCC108BC491}"/>
                </a:ext>
              </a:extLst>
            </p:cNvPr>
            <p:cNvSpPr/>
            <p:nvPr/>
          </p:nvSpPr>
          <p:spPr>
            <a:xfrm>
              <a:off x="16094433" y="3743107"/>
              <a:ext cx="838868" cy="703423"/>
            </a:xfrm>
            <a:prstGeom prst="roundRect">
              <a:avLst/>
            </a:prstGeom>
            <a:solidFill>
              <a:srgbClr val="4DB1A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10’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935AEA3-8AFE-5814-6AD4-E2EABC1D7A59}"/>
                </a:ext>
              </a:extLst>
            </p:cNvPr>
            <p:cNvSpPr/>
            <p:nvPr/>
          </p:nvSpPr>
          <p:spPr>
            <a:xfrm>
              <a:off x="1466192" y="3743107"/>
              <a:ext cx="838868" cy="703423"/>
            </a:xfrm>
            <a:prstGeom prst="roundRect">
              <a:avLst/>
            </a:prstGeom>
            <a:solidFill>
              <a:srgbClr val="4DB1A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25’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C02626-7C79-39D2-BB38-521C5211DBC7}"/>
              </a:ext>
            </a:extLst>
          </p:cNvPr>
          <p:cNvGrpSpPr/>
          <p:nvPr/>
        </p:nvGrpSpPr>
        <p:grpSpPr>
          <a:xfrm>
            <a:off x="12195103" y="65982"/>
            <a:ext cx="3200400" cy="3177039"/>
            <a:chOff x="12044446" y="221565"/>
            <a:chExt cx="3200400" cy="317703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86962A4-593D-8770-8E94-0B6EA6B5F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4446" y="221565"/>
              <a:ext cx="3200400" cy="317703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7CEF20-FD50-C391-3527-8B1F93AFD14C}"/>
                </a:ext>
              </a:extLst>
            </p:cNvPr>
            <p:cNvSpPr txBox="1"/>
            <p:nvPr/>
          </p:nvSpPr>
          <p:spPr>
            <a:xfrm>
              <a:off x="12886267" y="1544040"/>
              <a:ext cx="19481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4DB1A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1h30</a:t>
              </a:r>
              <a:endParaRPr lang="en-US" sz="4400" dirty="0">
                <a:solidFill>
                  <a:srgbClr val="4DB1A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7AD7E-A716-5EB3-42C9-F99983F5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509458" y="9496017"/>
            <a:ext cx="4114800" cy="547688"/>
          </a:xfrm>
        </p:spPr>
        <p:txBody>
          <a:bodyPr/>
          <a:lstStyle/>
          <a:p>
            <a:fld id="{64BE81A3-ADE1-4B8A-B1A6-4A8F0AD1777A}" type="slidenum">
              <a:rPr lang="en-GB" sz="120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6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A82486-951F-1CB6-D208-16A50D2A791B}"/>
              </a:ext>
            </a:extLst>
          </p:cNvPr>
          <p:cNvSpPr/>
          <p:nvPr/>
        </p:nvSpPr>
        <p:spPr>
          <a:xfrm>
            <a:off x="5103270" y="8965293"/>
            <a:ext cx="8081460" cy="957890"/>
          </a:xfrm>
          <a:prstGeom prst="rect">
            <a:avLst/>
          </a:prstGeom>
          <a:solidFill>
            <a:srgbClr val="4DB1A9"/>
          </a:solidFill>
          <a:ln>
            <a:solidFill>
              <a:srgbClr val="4DB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02813-2FA3-10CA-4217-A01D04188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38" y="2141016"/>
            <a:ext cx="14991350" cy="2229296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3AB41C7F-8A76-5FE5-DF33-22C7B95ADE9C}"/>
              </a:ext>
            </a:extLst>
          </p:cNvPr>
          <p:cNvGrpSpPr/>
          <p:nvPr/>
        </p:nvGrpSpPr>
        <p:grpSpPr>
          <a:xfrm>
            <a:off x="-609600" y="-1943100"/>
            <a:ext cx="9753600" cy="3423410"/>
            <a:chOff x="0" y="-47625"/>
            <a:chExt cx="863214" cy="28269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B03E74A-7565-51D3-B4B5-7B945F3EABA0}"/>
                </a:ext>
              </a:extLst>
            </p:cNvPr>
            <p:cNvSpPr/>
            <p:nvPr/>
          </p:nvSpPr>
          <p:spPr>
            <a:xfrm>
              <a:off x="6581" y="0"/>
              <a:ext cx="856633" cy="235066"/>
            </a:xfrm>
            <a:custGeom>
              <a:avLst/>
              <a:gdLst/>
              <a:ahLst/>
              <a:cxnLst/>
              <a:rect l="l" t="t" r="r" b="b"/>
              <a:pathLst>
                <a:path w="856633" h="235066">
                  <a:moveTo>
                    <a:pt x="34329" y="0"/>
                  </a:moveTo>
                  <a:lnTo>
                    <a:pt x="822304" y="0"/>
                  </a:lnTo>
                  <a:cubicBezTo>
                    <a:pt x="841264" y="0"/>
                    <a:pt x="856633" y="15370"/>
                    <a:pt x="856633" y="34329"/>
                  </a:cubicBezTo>
                  <a:lnTo>
                    <a:pt x="856633" y="200737"/>
                  </a:lnTo>
                  <a:cubicBezTo>
                    <a:pt x="856633" y="209842"/>
                    <a:pt x="853016" y="218573"/>
                    <a:pt x="846578" y="225011"/>
                  </a:cubicBezTo>
                  <a:cubicBezTo>
                    <a:pt x="840140" y="231449"/>
                    <a:pt x="831409" y="235066"/>
                    <a:pt x="822304" y="235066"/>
                  </a:cubicBezTo>
                  <a:lnTo>
                    <a:pt x="34329" y="235066"/>
                  </a:lnTo>
                  <a:cubicBezTo>
                    <a:pt x="25225" y="235066"/>
                    <a:pt x="16493" y="231449"/>
                    <a:pt x="10055" y="225011"/>
                  </a:cubicBezTo>
                  <a:cubicBezTo>
                    <a:pt x="3617" y="218573"/>
                    <a:pt x="0" y="209842"/>
                    <a:pt x="0" y="200737"/>
                  </a:cubicBezTo>
                  <a:lnTo>
                    <a:pt x="0" y="34329"/>
                  </a:lnTo>
                  <a:cubicBezTo>
                    <a:pt x="0" y="25225"/>
                    <a:pt x="3617" y="16493"/>
                    <a:pt x="10055" y="10055"/>
                  </a:cubicBezTo>
                  <a:cubicBezTo>
                    <a:pt x="16493" y="3617"/>
                    <a:pt x="25225" y="0"/>
                    <a:pt x="34329" y="0"/>
                  </a:cubicBezTo>
                  <a:close/>
                </a:path>
              </a:pathLst>
            </a:custGeom>
            <a:solidFill>
              <a:srgbClr val="209D94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16CDEE8-2BBB-4029-19F5-3793B78E2F82}"/>
                </a:ext>
              </a:extLst>
            </p:cNvPr>
            <p:cNvSpPr txBox="1"/>
            <p:nvPr/>
          </p:nvSpPr>
          <p:spPr>
            <a:xfrm>
              <a:off x="0" y="-47625"/>
              <a:ext cx="856633" cy="2826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1" tIns="50801" rIns="50801" bIns="50801" rtlCol="0" anchor="ctr"/>
            <a:lstStyle/>
            <a:p>
              <a:pPr marL="0" marR="0" lvl="0" indent="0" algn="ctr" defTabSz="914445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7">
            <a:extLst>
              <a:ext uri="{FF2B5EF4-FFF2-40B4-BE49-F238E27FC236}">
                <a16:creationId xmlns:a16="http://schemas.microsoft.com/office/drawing/2014/main" id="{E8152052-3491-25B1-1D07-46A8267ECB80}"/>
              </a:ext>
            </a:extLst>
          </p:cNvPr>
          <p:cNvSpPr txBox="1"/>
          <p:nvPr/>
        </p:nvSpPr>
        <p:spPr>
          <a:xfrm>
            <a:off x="442810" y="570773"/>
            <a:ext cx="8432089" cy="60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ts val="4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  <a:sym typeface="Atkinson Hyperlegible Bold"/>
              </a:rPr>
              <a:t>When to take this course?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4C175-076F-9127-6A73-7DB27798C0A3}"/>
              </a:ext>
            </a:extLst>
          </p:cNvPr>
          <p:cNvSpPr txBox="1"/>
          <p:nvPr/>
        </p:nvSpPr>
        <p:spPr>
          <a:xfrm>
            <a:off x="5103270" y="9182627"/>
            <a:ext cx="8081460" cy="53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https://tinyurl.com/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coursePAMIintro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ongenial" panose="02000503040000020004" pitchFamily="2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819B31-1A4C-E4E2-2809-5FC874398A98}"/>
              </a:ext>
            </a:extLst>
          </p:cNvPr>
          <p:cNvSpPr txBox="1"/>
          <p:nvPr/>
        </p:nvSpPr>
        <p:spPr>
          <a:xfrm>
            <a:off x="2518613" y="2677007"/>
            <a:ext cx="13280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Completing the GTFCC online course 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Identification of PAMIs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is a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prerequisite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" name="Picture 9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377DAD12-7818-7790-3EAF-3C6F7C28A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70" y="4176944"/>
            <a:ext cx="7956884" cy="44757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53A97C-EE6E-E575-965F-28E7142511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27781" y="9635039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6</a:t>
            </a:fld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3AB41C7F-8A76-5FE5-DF33-22C7B95ADE9C}"/>
              </a:ext>
            </a:extLst>
          </p:cNvPr>
          <p:cNvGrpSpPr/>
          <p:nvPr/>
        </p:nvGrpSpPr>
        <p:grpSpPr>
          <a:xfrm>
            <a:off x="-1031132" y="-2019300"/>
            <a:ext cx="10752648" cy="3423410"/>
            <a:chOff x="0" y="-47625"/>
            <a:chExt cx="863214" cy="28269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B03E74A-7565-51D3-B4B5-7B945F3EABA0}"/>
                </a:ext>
              </a:extLst>
            </p:cNvPr>
            <p:cNvSpPr/>
            <p:nvPr/>
          </p:nvSpPr>
          <p:spPr>
            <a:xfrm>
              <a:off x="6581" y="0"/>
              <a:ext cx="856633" cy="235066"/>
            </a:xfrm>
            <a:custGeom>
              <a:avLst/>
              <a:gdLst/>
              <a:ahLst/>
              <a:cxnLst/>
              <a:rect l="l" t="t" r="r" b="b"/>
              <a:pathLst>
                <a:path w="856633" h="235066">
                  <a:moveTo>
                    <a:pt x="34329" y="0"/>
                  </a:moveTo>
                  <a:lnTo>
                    <a:pt x="822304" y="0"/>
                  </a:lnTo>
                  <a:cubicBezTo>
                    <a:pt x="841264" y="0"/>
                    <a:pt x="856633" y="15370"/>
                    <a:pt x="856633" y="34329"/>
                  </a:cubicBezTo>
                  <a:lnTo>
                    <a:pt x="856633" y="200737"/>
                  </a:lnTo>
                  <a:cubicBezTo>
                    <a:pt x="856633" y="209842"/>
                    <a:pt x="853016" y="218573"/>
                    <a:pt x="846578" y="225011"/>
                  </a:cubicBezTo>
                  <a:cubicBezTo>
                    <a:pt x="840140" y="231449"/>
                    <a:pt x="831409" y="235066"/>
                    <a:pt x="822304" y="235066"/>
                  </a:cubicBezTo>
                  <a:lnTo>
                    <a:pt x="34329" y="235066"/>
                  </a:lnTo>
                  <a:cubicBezTo>
                    <a:pt x="25225" y="235066"/>
                    <a:pt x="16493" y="231449"/>
                    <a:pt x="10055" y="225011"/>
                  </a:cubicBezTo>
                  <a:cubicBezTo>
                    <a:pt x="3617" y="218573"/>
                    <a:pt x="0" y="209842"/>
                    <a:pt x="0" y="200737"/>
                  </a:cubicBezTo>
                  <a:lnTo>
                    <a:pt x="0" y="34329"/>
                  </a:lnTo>
                  <a:cubicBezTo>
                    <a:pt x="0" y="25225"/>
                    <a:pt x="3617" y="16493"/>
                    <a:pt x="10055" y="10055"/>
                  </a:cubicBezTo>
                  <a:cubicBezTo>
                    <a:pt x="16493" y="3617"/>
                    <a:pt x="25225" y="0"/>
                    <a:pt x="34329" y="0"/>
                  </a:cubicBezTo>
                  <a:close/>
                </a:path>
              </a:pathLst>
            </a:custGeom>
            <a:solidFill>
              <a:srgbClr val="209D94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16CDEE8-2BBB-4029-19F5-3793B78E2F82}"/>
                </a:ext>
              </a:extLst>
            </p:cNvPr>
            <p:cNvSpPr txBox="1"/>
            <p:nvPr/>
          </p:nvSpPr>
          <p:spPr>
            <a:xfrm>
              <a:off x="0" y="-47625"/>
              <a:ext cx="856633" cy="2826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1" tIns="50801" rIns="50801" bIns="50801" rtlCol="0" anchor="ctr"/>
            <a:lstStyle/>
            <a:p>
              <a:pPr marL="0" marR="0" lvl="0" indent="0" algn="ctr" defTabSz="914445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7">
            <a:extLst>
              <a:ext uri="{FF2B5EF4-FFF2-40B4-BE49-F238E27FC236}">
                <a16:creationId xmlns:a16="http://schemas.microsoft.com/office/drawing/2014/main" id="{E8152052-3491-25B1-1D07-46A8267ECB80}"/>
              </a:ext>
            </a:extLst>
          </p:cNvPr>
          <p:cNvSpPr txBox="1"/>
          <p:nvPr/>
        </p:nvSpPr>
        <p:spPr>
          <a:xfrm>
            <a:off x="563124" y="501807"/>
            <a:ext cx="9046097" cy="588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ts val="4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DLaM Display" panose="02010000000000000000" pitchFamily="2" charset="0"/>
                <a:cs typeface="Cavolini" panose="03000502040302020204" pitchFamily="66" charset="0"/>
                <a:sym typeface="Atkinson Hyperlegible Bold"/>
              </a:rPr>
              <a:t>How to navigate this course?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7C82B8-1554-7D85-ED93-2A37EDFCDD8B}"/>
              </a:ext>
            </a:extLst>
          </p:cNvPr>
          <p:cNvSpPr/>
          <p:nvPr/>
        </p:nvSpPr>
        <p:spPr>
          <a:xfrm>
            <a:off x="-196977" y="2933700"/>
            <a:ext cx="12922377" cy="5791200"/>
          </a:xfrm>
          <a:prstGeom prst="roundRect">
            <a:avLst/>
          </a:prstGeom>
          <a:solidFill>
            <a:srgbClr val="C5E6E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6E5F97-C02B-FBB8-2260-E1D872D6BD6A}"/>
              </a:ext>
            </a:extLst>
          </p:cNvPr>
          <p:cNvSpPr txBox="1"/>
          <p:nvPr/>
        </p:nvSpPr>
        <p:spPr>
          <a:xfrm>
            <a:off x="1250326" y="3876874"/>
            <a:ext cx="11475074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ake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this course at your own pace</a:t>
            </a:r>
            <a:endParaRPr kumimoji="0" lang="fr-FR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119C94"/>
              </a:solidFill>
              <a:effectLst/>
              <a:uLnTx/>
              <a:uFillTx/>
              <a:latin typeface="Atkinson Hyperlegible" panose="020B0604020202020204" charset="0"/>
              <a:ea typeface="+mn-ea"/>
              <a:cs typeface="+mn-cs"/>
            </a:endParaRPr>
          </a:p>
          <a:p>
            <a:pPr marL="914400" lvl="1" indent="-457200">
              <a:lnSpc>
                <a:spcPts val="3163"/>
              </a:lnSpc>
              <a:spcAft>
                <a:spcPts val="3000"/>
              </a:spcAft>
              <a:buClr>
                <a:srgbClr val="4DB1A9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Y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tkinson Hyperlegible" panose="020B0604020202020204" charset="0"/>
              </a:rPr>
              <a:t>ou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tkinson Hyperlegible" panose="020B0604020202020204" charset="0"/>
              </a:rPr>
              <a:t> can take the entire course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tkinson Hyperlegible Bold" panose="020B0604020202020204" charset="0"/>
              </a:rPr>
              <a:t>at once </a:t>
            </a:r>
            <a:endParaRPr lang="en-GB" sz="2800" b="1" dirty="0">
              <a:solidFill>
                <a:srgbClr val="009999"/>
              </a:solidFill>
              <a:latin typeface="Atkinson Hyperlegible Bold" panose="020B0604020202020204" charset="0"/>
              <a:ea typeface="Atkinson Hyperlegible Bold"/>
              <a:cs typeface="Atkinson Hyperlegible Bold"/>
              <a:sym typeface="Atkinson Hyperlegible Bold"/>
            </a:endParaRPr>
          </a:p>
          <a:p>
            <a:pPr lvl="1">
              <a:lnSpc>
                <a:spcPts val="3163"/>
              </a:lnSpc>
              <a:spcAft>
                <a:spcPts val="3000"/>
              </a:spcAft>
            </a:pPr>
            <a:r>
              <a:rPr lang="en-GB" sz="2800" dirty="0">
                <a:latin typeface="Atkinson Hyperlegible" panose="020B0604020202020204" charset="0"/>
                <a:ea typeface="Atkinson Hyperlegible Bold"/>
                <a:cs typeface="Atkinson Hyperlegible Bold"/>
                <a:sym typeface="Atkinson Hyperlegible Bold"/>
              </a:rPr>
              <a:t>     or</a:t>
            </a:r>
          </a:p>
          <a:p>
            <a:pPr marL="914400" lvl="1" indent="-457200">
              <a:lnSpc>
                <a:spcPts val="3163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9999"/>
                </a:solidFill>
                <a:latin typeface="Atkinson Hyperlegible Bold" panose="020B0604020202020204" charset="0"/>
                <a:sym typeface="Atkinson Hyperlegible Bold"/>
              </a:rPr>
              <a:t>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  <a:sym typeface="Atkinson Hyperlegible Bold"/>
              </a:rPr>
              <a:t>You can take the different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 modules </a:t>
            </a:r>
            <a:r>
              <a:rPr lang="en-GB" sz="2800" dirty="0">
                <a:solidFill>
                  <a:srgbClr val="009999"/>
                </a:solidFill>
                <a:latin typeface="Atkinson Hyperlegible Bold" panose="020B0604020202020204" charset="0"/>
              </a:rPr>
              <a:t>at different times </a:t>
            </a:r>
          </a:p>
          <a:p>
            <a:pPr lvl="1">
              <a:lnSpc>
                <a:spcPts val="3163"/>
              </a:lnSpc>
              <a:spcAft>
                <a:spcPts val="600"/>
              </a:spcAft>
              <a:defRPr/>
            </a:pPr>
            <a:r>
              <a:rPr lang="en-GB" sz="2800" dirty="0">
                <a:solidFill>
                  <a:srgbClr val="009999"/>
                </a:solidFill>
                <a:latin typeface="Atkinson Hyperlegible Bold" panose="020B0604020202020204" charset="0"/>
              </a:rPr>
              <a:t>    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as PAMI identification progress in your country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tkinson Hyperlegible" panose="020B0604020202020204" charset="0"/>
              <a:sym typeface="Atkinson Hyperlegible Bold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2686E8-2780-C6D4-9B37-AE88E53EA44E}"/>
              </a:ext>
            </a:extLst>
          </p:cNvPr>
          <p:cNvSpPr/>
          <p:nvPr/>
        </p:nvSpPr>
        <p:spPr>
          <a:xfrm>
            <a:off x="-193664" y="2932041"/>
            <a:ext cx="1031864" cy="5791201"/>
          </a:xfrm>
          <a:prstGeom prst="rect">
            <a:avLst/>
          </a:prstGeom>
          <a:solidFill>
            <a:srgbClr val="4DB1A9"/>
          </a:solidFill>
          <a:ln>
            <a:solidFill>
              <a:srgbClr val="4DB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F29BD7-9366-ECB2-8B37-486ED404BEA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263613" y="9647121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104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5A97B9-5349-A008-33D5-542DB164DC14}"/>
              </a:ext>
            </a:extLst>
          </p:cNvPr>
          <p:cNvSpPr/>
          <p:nvPr/>
        </p:nvSpPr>
        <p:spPr>
          <a:xfrm>
            <a:off x="965434" y="2032132"/>
            <a:ext cx="16686927" cy="1141970"/>
          </a:xfrm>
          <a:prstGeom prst="roundRect">
            <a:avLst/>
          </a:prstGeom>
          <a:solidFill>
            <a:srgbClr val="C5E6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17959A1-52EF-A33C-AE82-458F0395A1A7}"/>
              </a:ext>
            </a:extLst>
          </p:cNvPr>
          <p:cNvGrpSpPr/>
          <p:nvPr/>
        </p:nvGrpSpPr>
        <p:grpSpPr>
          <a:xfrm>
            <a:off x="-497305" y="-2009228"/>
            <a:ext cx="9641305" cy="3423411"/>
            <a:chOff x="0" y="-47625"/>
            <a:chExt cx="1033752" cy="28269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1DFDA3-6E63-DA4E-F72C-B3CFB259CAF6}"/>
                </a:ext>
              </a:extLst>
            </p:cNvPr>
            <p:cNvSpPr/>
            <p:nvPr/>
          </p:nvSpPr>
          <p:spPr>
            <a:xfrm>
              <a:off x="0" y="0"/>
              <a:ext cx="1033752" cy="235066"/>
            </a:xfrm>
            <a:custGeom>
              <a:avLst/>
              <a:gdLst/>
              <a:ahLst/>
              <a:cxnLst/>
              <a:rect l="l" t="t" r="r" b="b"/>
              <a:pathLst>
                <a:path w="856633" h="235066">
                  <a:moveTo>
                    <a:pt x="34329" y="0"/>
                  </a:moveTo>
                  <a:lnTo>
                    <a:pt x="822304" y="0"/>
                  </a:lnTo>
                  <a:cubicBezTo>
                    <a:pt x="841264" y="0"/>
                    <a:pt x="856633" y="15370"/>
                    <a:pt x="856633" y="34329"/>
                  </a:cubicBezTo>
                  <a:lnTo>
                    <a:pt x="856633" y="200737"/>
                  </a:lnTo>
                  <a:cubicBezTo>
                    <a:pt x="856633" y="209842"/>
                    <a:pt x="853016" y="218573"/>
                    <a:pt x="846578" y="225011"/>
                  </a:cubicBezTo>
                  <a:cubicBezTo>
                    <a:pt x="840140" y="231449"/>
                    <a:pt x="831409" y="235066"/>
                    <a:pt x="822304" y="235066"/>
                  </a:cubicBezTo>
                  <a:lnTo>
                    <a:pt x="34329" y="235066"/>
                  </a:lnTo>
                  <a:cubicBezTo>
                    <a:pt x="25225" y="235066"/>
                    <a:pt x="16493" y="231449"/>
                    <a:pt x="10055" y="225011"/>
                  </a:cubicBezTo>
                  <a:cubicBezTo>
                    <a:pt x="3617" y="218573"/>
                    <a:pt x="0" y="209842"/>
                    <a:pt x="0" y="200737"/>
                  </a:cubicBezTo>
                  <a:lnTo>
                    <a:pt x="0" y="34329"/>
                  </a:lnTo>
                  <a:cubicBezTo>
                    <a:pt x="0" y="25225"/>
                    <a:pt x="3617" y="16493"/>
                    <a:pt x="10055" y="10055"/>
                  </a:cubicBezTo>
                  <a:cubicBezTo>
                    <a:pt x="16493" y="3617"/>
                    <a:pt x="25225" y="0"/>
                    <a:pt x="34329" y="0"/>
                  </a:cubicBezTo>
                  <a:close/>
                </a:path>
              </a:pathLst>
            </a:custGeom>
            <a:solidFill>
              <a:srgbClr val="209D94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652E32B-8FA7-2C35-8C6A-1561D72FF06C}"/>
                </a:ext>
              </a:extLst>
            </p:cNvPr>
            <p:cNvSpPr txBox="1"/>
            <p:nvPr/>
          </p:nvSpPr>
          <p:spPr>
            <a:xfrm>
              <a:off x="0" y="-47625"/>
              <a:ext cx="856633" cy="2826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7">
            <a:extLst>
              <a:ext uri="{FF2B5EF4-FFF2-40B4-BE49-F238E27FC236}">
                <a16:creationId xmlns:a16="http://schemas.microsoft.com/office/drawing/2014/main" id="{C76E0F1B-3B95-F50F-F17F-A7612D3CCB67}"/>
              </a:ext>
            </a:extLst>
          </p:cNvPr>
          <p:cNvSpPr txBox="1"/>
          <p:nvPr/>
        </p:nvSpPr>
        <p:spPr>
          <a:xfrm>
            <a:off x="965434" y="449458"/>
            <a:ext cx="8132730" cy="588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DLaM Display" panose="02010000000000000000" pitchFamily="2" charset="0"/>
                <a:cs typeface="Cavolini" panose="03000502040302020204" pitchFamily="66" charset="0"/>
                <a:sym typeface="Atkinson Hyperlegible Bold"/>
              </a:rPr>
              <a:t>Get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DLaM Display" panose="02010000000000000000" pitchFamily="2" charset="0"/>
                <a:cs typeface="Cavolini" panose="03000502040302020204" pitchFamily="66" charset="0"/>
                <a:sym typeface="Atkinson Hyperlegible Bold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DLaM Display" panose="02010000000000000000" pitchFamily="2" charset="0"/>
                <a:cs typeface="Cavolini" panose="03000502040302020204" pitchFamily="66" charset="0"/>
                <a:sym typeface="Atkinson Hyperlegible Bold"/>
              </a:rPr>
              <a:t>ready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DLaM Display" panose="02010000000000000000" pitchFamily="2" charset="0"/>
                <a:cs typeface="Cavolini" panose="03000502040302020204" pitchFamily="66" charset="0"/>
                <a:sym typeface="Atkinson Hyperlegible Bold"/>
              </a:rPr>
              <a:t> for the course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volini" panose="03000502040302020204" pitchFamily="66" charset="0"/>
              <a:ea typeface="ADLaM Display" panose="02010000000000000000" pitchFamily="2" charset="0"/>
              <a:cs typeface="Cavolini" panose="03000502040302020204" pitchFamily="66" charset="0"/>
              <a:sym typeface="Atkinson Hyperlegible 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31C17-AEE5-751C-DABD-5B37397FA147}"/>
              </a:ext>
            </a:extLst>
          </p:cNvPr>
          <p:cNvSpPr txBox="1"/>
          <p:nvPr/>
        </p:nvSpPr>
        <p:spPr>
          <a:xfrm>
            <a:off x="1935364" y="3591097"/>
            <a:ext cx="143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009999"/>
                </a:solidFill>
                <a:latin typeface="Aptos" panose="02110004020202020204"/>
              </a:rPr>
              <a:t> 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DB1A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https://tinyurl.com/PAMIcontrol</a:t>
            </a:r>
          </a:p>
        </p:txBody>
      </p:sp>
      <p:pic>
        <p:nvPicPr>
          <p:cNvPr id="7" name="Graphic 6" descr="Download from cloud outline">
            <a:extLst>
              <a:ext uri="{FF2B5EF4-FFF2-40B4-BE49-F238E27FC236}">
                <a16:creationId xmlns:a16="http://schemas.microsoft.com/office/drawing/2014/main" id="{D1274E4A-1527-6908-9F16-D9B5522D0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4712" y="333498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526CAA-C7A4-8268-5D58-21A3E22B2CA1}"/>
              </a:ext>
            </a:extLst>
          </p:cNvPr>
          <p:cNvSpPr txBox="1"/>
          <p:nvPr/>
        </p:nvSpPr>
        <p:spPr>
          <a:xfrm>
            <a:off x="1110574" y="2422215"/>
            <a:ext cx="1619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Before starting the course, </a:t>
            </a:r>
            <a:r>
              <a:rPr lang="en-US" sz="2800" dirty="0">
                <a:solidFill>
                  <a:srgbClr val="00999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download online material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16A348-5D80-1C81-32BC-71E9D9E61BFB}"/>
              </a:ext>
            </a:extLst>
          </p:cNvPr>
          <p:cNvGrpSpPr/>
          <p:nvPr/>
        </p:nvGrpSpPr>
        <p:grpSpPr>
          <a:xfrm>
            <a:off x="4419344" y="4645449"/>
            <a:ext cx="3157048" cy="3319595"/>
            <a:chOff x="4419344" y="4645449"/>
            <a:chExt cx="3157048" cy="33195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BC201D-4B69-A051-F0AF-C3929E98D8B3}"/>
                </a:ext>
              </a:extLst>
            </p:cNvPr>
            <p:cNvSpPr txBox="1"/>
            <p:nvPr/>
          </p:nvSpPr>
          <p:spPr>
            <a:xfrm>
              <a:off x="4419344" y="4645449"/>
              <a:ext cx="3108960" cy="492443"/>
            </a:xfrm>
            <a:prstGeom prst="rect">
              <a:avLst/>
            </a:prstGeom>
            <a:solidFill>
              <a:srgbClr val="4DB1A9"/>
            </a:solidFill>
            <a:ln w="38100">
              <a:solidFill>
                <a:srgbClr val="4DB1A9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tkinson Hyperlegible Bold" panose="020B0604020202020204" charset="0"/>
                </a:defRPr>
              </a:lvl1pPr>
            </a:lstStyle>
            <a:p>
              <a:r>
                <a:rPr lang="fr-FR" dirty="0"/>
                <a:t>PAMI Excel </a:t>
              </a:r>
              <a:r>
                <a:rPr lang="fr-FR" dirty="0" err="1"/>
                <a:t>tool</a:t>
              </a:r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60BA9A-84A3-5450-ECA4-67177D36A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7432" y="5423191"/>
              <a:ext cx="3108960" cy="254185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9A4E82-5B5B-55EA-9ACE-D114C4B91E64}"/>
              </a:ext>
            </a:extLst>
          </p:cNvPr>
          <p:cNvGrpSpPr/>
          <p:nvPr/>
        </p:nvGrpSpPr>
        <p:grpSpPr>
          <a:xfrm>
            <a:off x="7753909" y="4652615"/>
            <a:ext cx="3157727" cy="4090204"/>
            <a:chOff x="7753909" y="4652615"/>
            <a:chExt cx="3157727" cy="40902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E8968D-CBC0-F4A5-0C28-7A6B284AB626}"/>
                </a:ext>
              </a:extLst>
            </p:cNvPr>
            <p:cNvSpPr txBox="1"/>
            <p:nvPr/>
          </p:nvSpPr>
          <p:spPr>
            <a:xfrm>
              <a:off x="7753909" y="4652615"/>
              <a:ext cx="3108960" cy="492443"/>
            </a:xfrm>
            <a:prstGeom prst="rect">
              <a:avLst/>
            </a:prstGeom>
            <a:solidFill>
              <a:srgbClr val="4DB1A9"/>
            </a:solidFill>
            <a:ln w="38100">
              <a:solidFill>
                <a:srgbClr val="4DB1A9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tkinson Hyperlegible Bold" panose="020B0604020202020204" charset="0"/>
                </a:defRPr>
              </a:lvl1pPr>
            </a:lstStyle>
            <a:p>
              <a:r>
                <a:rPr lang="fr-FR" dirty="0"/>
                <a:t>User guide</a:t>
              </a:r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A3A542-0457-8337-5673-C10637ADD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2676" y="5231838"/>
              <a:ext cx="3108960" cy="351098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51DEFA-1073-9A0F-873E-7D073429553E}"/>
              </a:ext>
            </a:extLst>
          </p:cNvPr>
          <p:cNvGrpSpPr/>
          <p:nvPr/>
        </p:nvGrpSpPr>
        <p:grpSpPr>
          <a:xfrm>
            <a:off x="11148762" y="4662382"/>
            <a:ext cx="3126994" cy="3159007"/>
            <a:chOff x="11148762" y="4662382"/>
            <a:chExt cx="3126994" cy="31590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92B551-6FC1-FFF7-788E-FCCE255B64BB}"/>
                </a:ext>
              </a:extLst>
            </p:cNvPr>
            <p:cNvSpPr txBox="1"/>
            <p:nvPr/>
          </p:nvSpPr>
          <p:spPr>
            <a:xfrm>
              <a:off x="11148762" y="4662382"/>
              <a:ext cx="3108960" cy="492443"/>
            </a:xfrm>
            <a:prstGeom prst="rect">
              <a:avLst/>
            </a:prstGeom>
            <a:solidFill>
              <a:srgbClr val="4DB1A9"/>
            </a:solidFill>
            <a:ln w="38100">
              <a:solidFill>
                <a:srgbClr val="4DB1A9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tkinson Hyperlegible Bold" panose="020B0604020202020204" charset="0"/>
                </a:defRPr>
              </a:lvl1pPr>
            </a:lstStyle>
            <a:p>
              <a:r>
                <a:rPr lang="fr-FR" dirty="0"/>
                <a:t>Data model</a:t>
              </a:r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2D1EEA-8843-2299-BE4C-B17639E8C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66796" y="5566847"/>
              <a:ext cx="3108960" cy="225454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88642A-26B9-FEB5-3E6B-9954DFD9B895}"/>
              </a:ext>
            </a:extLst>
          </p:cNvPr>
          <p:cNvGrpSpPr/>
          <p:nvPr/>
        </p:nvGrpSpPr>
        <p:grpSpPr>
          <a:xfrm>
            <a:off x="835454" y="4642813"/>
            <a:ext cx="3238940" cy="4762608"/>
            <a:chOff x="835454" y="4642813"/>
            <a:chExt cx="3238940" cy="476260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F69B1-6338-B9A2-30DB-88E28B46202B}"/>
                </a:ext>
              </a:extLst>
            </p:cNvPr>
            <p:cNvSpPr txBox="1"/>
            <p:nvPr/>
          </p:nvSpPr>
          <p:spPr>
            <a:xfrm>
              <a:off x="965434" y="4642813"/>
              <a:ext cx="3108960" cy="492443"/>
            </a:xfrm>
            <a:prstGeom prst="rect">
              <a:avLst/>
            </a:prstGeom>
            <a:solidFill>
              <a:srgbClr val="4DB1A9"/>
            </a:solidFill>
            <a:ln w="38100">
              <a:solidFill>
                <a:srgbClr val="4DB1A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tkinson Hyperlegible Bold" panose="020B0604020202020204" charset="0"/>
                  <a:ea typeface="+mn-ea"/>
                  <a:cs typeface="+mn-cs"/>
                </a:rPr>
                <a:t>GTFCC </a:t>
              </a:r>
              <a:r>
                <a:rPr kumimoji="0" lang="fr-FR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tkinson Hyperlegible Bold" panose="020B0604020202020204" charset="0"/>
                  <a:ea typeface="+mn-ea"/>
                  <a:cs typeface="+mn-cs"/>
                </a:rPr>
                <a:t>method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kinson Hyperlegible Bold" panose="020B0604020202020204" charset="0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AE9AC4-E705-60DB-B057-D6BE140A0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5454" y="5231838"/>
              <a:ext cx="3108960" cy="4173583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2A1B93-3CA9-776B-5547-38002B03C286}"/>
              </a:ext>
            </a:extLst>
          </p:cNvPr>
          <p:cNvGrpSpPr/>
          <p:nvPr/>
        </p:nvGrpSpPr>
        <p:grpSpPr>
          <a:xfrm>
            <a:off x="1533920" y="7932675"/>
            <a:ext cx="15775317" cy="2032166"/>
            <a:chOff x="1533920" y="7932675"/>
            <a:chExt cx="15775317" cy="20321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F9A25F-D8EA-D1FF-AC4A-9A0FBE67E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10568" y="7980593"/>
              <a:ext cx="2032449" cy="19842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5DBBF3-4C6C-FA9B-4022-E9DC7DA8C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66219" y="7980593"/>
              <a:ext cx="2025671" cy="198424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DD6E11F-6A15-C624-4385-39301A236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3024" y="7965044"/>
              <a:ext cx="1996522" cy="198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CD88E0-75FC-A52D-BC5F-19A7D1CEE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33920" y="7957904"/>
              <a:ext cx="2006546" cy="1986196"/>
            </a:xfrm>
            <a:prstGeom prst="rect">
              <a:avLst/>
            </a:prstGeom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1D153F9-6A69-95F8-319D-8CE9FFD04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4363" y="7932675"/>
              <a:ext cx="2004874" cy="198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074F05-265F-9FD9-9A6D-1E33580E9DDC}"/>
              </a:ext>
            </a:extLst>
          </p:cNvPr>
          <p:cNvGrpSpPr/>
          <p:nvPr/>
        </p:nvGrpSpPr>
        <p:grpSpPr>
          <a:xfrm>
            <a:off x="14543614" y="4642813"/>
            <a:ext cx="3108961" cy="2977046"/>
            <a:chOff x="14543614" y="4642813"/>
            <a:chExt cx="3108961" cy="297704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CC9853-2A13-B34D-C0F5-6BDD200D0E0F}"/>
                </a:ext>
              </a:extLst>
            </p:cNvPr>
            <p:cNvSpPr txBox="1"/>
            <p:nvPr/>
          </p:nvSpPr>
          <p:spPr>
            <a:xfrm>
              <a:off x="14543615" y="4642813"/>
              <a:ext cx="3108960" cy="492443"/>
            </a:xfrm>
            <a:prstGeom prst="rect">
              <a:avLst/>
            </a:prstGeom>
            <a:solidFill>
              <a:srgbClr val="4DB1A9"/>
            </a:solidFill>
            <a:ln w="38100">
              <a:solidFill>
                <a:srgbClr val="4DB1A9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tkinson Hyperlegible Bold" panose="020B0604020202020204" charset="0"/>
                </a:defRPr>
              </a:lvl1pPr>
            </a:lstStyle>
            <a:p>
              <a:r>
                <a:rPr lang="fr-FR" dirty="0"/>
                <a:t>Template report</a:t>
              </a:r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103473F-2DD0-20E5-F429-8BD2BFAF9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543614" y="5365317"/>
              <a:ext cx="3108747" cy="2254542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B677C2-F3EE-B440-18FC-00874A42E7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446121" y="9826341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048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E63A46F-EA34-EB66-4BE1-8775907ED5A1}"/>
              </a:ext>
            </a:extLst>
          </p:cNvPr>
          <p:cNvGrpSpPr/>
          <p:nvPr/>
        </p:nvGrpSpPr>
        <p:grpSpPr>
          <a:xfrm>
            <a:off x="965433" y="3531948"/>
            <a:ext cx="4618243" cy="5164580"/>
            <a:chOff x="595583" y="2949508"/>
            <a:chExt cx="5502950" cy="61027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02A007-41FF-169B-27DE-E6AFB8B19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6708" y="4184690"/>
              <a:ext cx="3741825" cy="48675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210DE6-7A4A-4EED-AB3E-B992C959F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583" y="2949508"/>
              <a:ext cx="2419350" cy="2609850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684339-3B76-F52E-7F8C-57E64A1AD4DA}"/>
              </a:ext>
            </a:extLst>
          </p:cNvPr>
          <p:cNvSpPr/>
          <p:nvPr/>
        </p:nvSpPr>
        <p:spPr>
          <a:xfrm>
            <a:off x="5401733" y="3417160"/>
            <a:ext cx="11234062" cy="1496054"/>
          </a:xfrm>
          <a:prstGeom prst="roundRect">
            <a:avLst/>
          </a:prstGeom>
          <a:solidFill>
            <a:srgbClr val="C5E6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17959A1-52EF-A33C-AE82-458F0395A1A7}"/>
              </a:ext>
            </a:extLst>
          </p:cNvPr>
          <p:cNvGrpSpPr/>
          <p:nvPr/>
        </p:nvGrpSpPr>
        <p:grpSpPr>
          <a:xfrm>
            <a:off x="-721895" y="-2011167"/>
            <a:ext cx="9911733" cy="3423411"/>
            <a:chOff x="0" y="-47625"/>
            <a:chExt cx="1069983" cy="28269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1DFDA3-6E63-DA4E-F72C-B3CFB259CAF6}"/>
                </a:ext>
              </a:extLst>
            </p:cNvPr>
            <p:cNvSpPr/>
            <p:nvPr/>
          </p:nvSpPr>
          <p:spPr>
            <a:xfrm>
              <a:off x="0" y="0"/>
              <a:ext cx="1069983" cy="235066"/>
            </a:xfrm>
            <a:custGeom>
              <a:avLst/>
              <a:gdLst/>
              <a:ahLst/>
              <a:cxnLst/>
              <a:rect l="l" t="t" r="r" b="b"/>
              <a:pathLst>
                <a:path w="856633" h="235066">
                  <a:moveTo>
                    <a:pt x="34329" y="0"/>
                  </a:moveTo>
                  <a:lnTo>
                    <a:pt x="822304" y="0"/>
                  </a:lnTo>
                  <a:cubicBezTo>
                    <a:pt x="841264" y="0"/>
                    <a:pt x="856633" y="15370"/>
                    <a:pt x="856633" y="34329"/>
                  </a:cubicBezTo>
                  <a:lnTo>
                    <a:pt x="856633" y="200737"/>
                  </a:lnTo>
                  <a:cubicBezTo>
                    <a:pt x="856633" y="209842"/>
                    <a:pt x="853016" y="218573"/>
                    <a:pt x="846578" y="225011"/>
                  </a:cubicBezTo>
                  <a:cubicBezTo>
                    <a:pt x="840140" y="231449"/>
                    <a:pt x="831409" y="235066"/>
                    <a:pt x="822304" y="235066"/>
                  </a:cubicBezTo>
                  <a:lnTo>
                    <a:pt x="34329" y="235066"/>
                  </a:lnTo>
                  <a:cubicBezTo>
                    <a:pt x="25225" y="235066"/>
                    <a:pt x="16493" y="231449"/>
                    <a:pt x="10055" y="225011"/>
                  </a:cubicBezTo>
                  <a:cubicBezTo>
                    <a:pt x="3617" y="218573"/>
                    <a:pt x="0" y="209842"/>
                    <a:pt x="0" y="200737"/>
                  </a:cubicBezTo>
                  <a:lnTo>
                    <a:pt x="0" y="34329"/>
                  </a:lnTo>
                  <a:cubicBezTo>
                    <a:pt x="0" y="25225"/>
                    <a:pt x="3617" y="16493"/>
                    <a:pt x="10055" y="10055"/>
                  </a:cubicBezTo>
                  <a:cubicBezTo>
                    <a:pt x="16493" y="3617"/>
                    <a:pt x="25225" y="0"/>
                    <a:pt x="34329" y="0"/>
                  </a:cubicBezTo>
                  <a:close/>
                </a:path>
              </a:pathLst>
            </a:custGeom>
            <a:solidFill>
              <a:srgbClr val="209D94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652E32B-8FA7-2C35-8C6A-1561D72FF06C}"/>
                </a:ext>
              </a:extLst>
            </p:cNvPr>
            <p:cNvSpPr txBox="1"/>
            <p:nvPr/>
          </p:nvSpPr>
          <p:spPr>
            <a:xfrm>
              <a:off x="0" y="-47625"/>
              <a:ext cx="856633" cy="2826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50D3E2-62DC-D259-45A3-3FAB50868A30}"/>
              </a:ext>
            </a:extLst>
          </p:cNvPr>
          <p:cNvGrpSpPr/>
          <p:nvPr/>
        </p:nvGrpSpPr>
        <p:grpSpPr>
          <a:xfrm>
            <a:off x="7579946" y="5499635"/>
            <a:ext cx="10507256" cy="2019300"/>
            <a:chOff x="9642660" y="7250702"/>
            <a:chExt cx="10509991" cy="20193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F768A7-264C-D1C8-24CB-0290F977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42660" y="7250702"/>
              <a:ext cx="6943725" cy="20193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C53B29-16CE-867A-A496-38B4C312475C}"/>
                </a:ext>
              </a:extLst>
            </p:cNvPr>
            <p:cNvSpPr txBox="1"/>
            <p:nvPr/>
          </p:nvSpPr>
          <p:spPr>
            <a:xfrm>
              <a:off x="10396331" y="7967964"/>
              <a:ext cx="975632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tkinson Hyperlegible Bold" panose="020B0604020202020204" charset="0"/>
                  <a:ea typeface="+mn-ea"/>
                  <a:cs typeface="+mn-cs"/>
                </a:rPr>
                <a:t>GTFCCsecretariat@who.int </a:t>
              </a:r>
              <a:endParaRPr lang="en-US" dirty="0">
                <a:solidFill>
                  <a:srgbClr val="009999"/>
                </a:solidFill>
              </a:endParaRPr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BA5B3A83-CB8B-BC43-2F45-AAD5388C0FF8}"/>
              </a:ext>
            </a:extLst>
          </p:cNvPr>
          <p:cNvSpPr txBox="1"/>
          <p:nvPr/>
        </p:nvSpPr>
        <p:spPr>
          <a:xfrm>
            <a:off x="965434" y="449458"/>
            <a:ext cx="8132730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Get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additional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 support</a:t>
            </a:r>
          </a:p>
          <a:p>
            <a:pPr marL="0" marR="0" lvl="0" indent="0" algn="l" defTabSz="914400" rtl="0" eaLnBrk="1" fontAlgn="auto" latinLnBrk="0" hangingPunct="1">
              <a:lnSpc>
                <a:spcPts val="4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genial" panose="02000503040000020004" pitchFamily="2" charset="0"/>
              <a:ea typeface="Atkinson Hyperlegible Bold"/>
              <a:cs typeface="Atkinson Hyperlegible Bold"/>
              <a:sym typeface="Atkinson Hyperlegible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DA1CA4-8621-7F9B-90B2-E2647955C3FA}"/>
              </a:ext>
            </a:extLst>
          </p:cNvPr>
          <p:cNvSpPr txBox="1"/>
          <p:nvPr/>
        </p:nvSpPr>
        <p:spPr>
          <a:xfrm>
            <a:off x="5519393" y="3729716"/>
            <a:ext cx="109987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 any question or for technical assistance to identify PAMIs,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contact the GTFCC Secretariat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7C3DC4-34B8-B180-D0A6-993492ECB6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210311" y="9631079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728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EB4B607C9824E82320D8BCD40CAAE" ma:contentTypeVersion="18" ma:contentTypeDescription="Create a new document." ma:contentTypeScope="" ma:versionID="2769bdfea546f6b83c3a8c4542c69a27">
  <xsd:schema xmlns:xsd="http://www.w3.org/2001/XMLSchema" xmlns:xs="http://www.w3.org/2001/XMLSchema" xmlns:p="http://schemas.microsoft.com/office/2006/metadata/properties" xmlns:ns2="0225443d-76f0-4d33-b010-b7398fa8165d" xmlns:ns3="6b3de2de-4ca2-4ad1-8c6e-008e70a43a87" targetNamespace="http://schemas.microsoft.com/office/2006/metadata/properties" ma:root="true" ma:fieldsID="e6e7a565027dd4e3662471f936244fe5" ns2:_="" ns3:_="">
    <xsd:import namespace="0225443d-76f0-4d33-b010-b7398fa8165d"/>
    <xsd:import namespace="6b3de2de-4ca2-4ad1-8c6e-008e70a43a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5443d-76f0-4d33-b010-b7398fa81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6a15b7-5206-4000-972f-8382a0867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de2de-4ca2-4ad1-8c6e-008e70a43a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f52e35-a597-44e4-9350-432286d65e17}" ma:internalName="TaxCatchAll" ma:showField="CatchAllData" ma:web="6b3de2de-4ca2-4ad1-8c6e-008e70a43a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3de2de-4ca2-4ad1-8c6e-008e70a43a87" xsi:nil="true"/>
    <lcf76f155ced4ddcb4097134ff3c332f xmlns="0225443d-76f0-4d33-b010-b7398fa816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960B5B-56B8-4E96-B013-CADF8E044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994389-1911-4EA3-9939-9051796EC54A}"/>
</file>

<file path=customXml/itemProps3.xml><?xml version="1.0" encoding="utf-8"?>
<ds:datastoreItem xmlns:ds="http://schemas.openxmlformats.org/officeDocument/2006/customXml" ds:itemID="{776E30F4-7C72-45CE-ADE1-21A9DE9ABC70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744</Words>
  <Application>Microsoft Office PowerPoint</Application>
  <PresentationFormat>Custom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Atkinson Hyperlegible</vt:lpstr>
      <vt:lpstr>Aptos Display</vt:lpstr>
      <vt:lpstr>Atkinson Hyperlegible Bold</vt:lpstr>
      <vt:lpstr>Calibri</vt:lpstr>
      <vt:lpstr>Congenial</vt:lpstr>
      <vt:lpstr>Aptos</vt:lpstr>
      <vt:lpstr>ADLaM Display</vt:lpstr>
      <vt:lpstr>Arial</vt:lpstr>
      <vt:lpstr>Cavolini</vt:lpstr>
      <vt:lpstr>Courier New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 (Presentation)</dc:title>
  <dc:creator>DOMINGUEZ, Morgane</dc:creator>
  <cp:lastModifiedBy>DOMINGUEZ, Morgane</cp:lastModifiedBy>
  <cp:revision>2</cp:revision>
  <dcterms:created xsi:type="dcterms:W3CDTF">2006-08-16T00:00:00Z</dcterms:created>
  <dcterms:modified xsi:type="dcterms:W3CDTF">2025-02-19T10:28:17Z</dcterms:modified>
  <dc:identifier>DAGL23tQiNw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0x010100CE3EB4B607C9824E82320D8BCD40CAAE</vt:lpwstr>
  </property>
</Properties>
</file>