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66" r:id="rId6"/>
  </p:sldMasterIdLst>
  <p:notesMasterIdLst>
    <p:notesMasterId r:id="rId30"/>
  </p:notesMasterIdLst>
  <p:sldIdLst>
    <p:sldId id="879" r:id="rId7"/>
    <p:sldId id="271" r:id="rId8"/>
    <p:sldId id="2147474722" r:id="rId9"/>
    <p:sldId id="884" r:id="rId10"/>
    <p:sldId id="873" r:id="rId11"/>
    <p:sldId id="877" r:id="rId12"/>
    <p:sldId id="885" r:id="rId13"/>
    <p:sldId id="2147474723" r:id="rId14"/>
    <p:sldId id="861" r:id="rId15"/>
    <p:sldId id="886" r:id="rId16"/>
    <p:sldId id="865" r:id="rId17"/>
    <p:sldId id="270" r:id="rId18"/>
    <p:sldId id="857" r:id="rId19"/>
    <p:sldId id="2147474724" r:id="rId20"/>
    <p:sldId id="2147474721" r:id="rId21"/>
    <p:sldId id="2147474615" r:id="rId22"/>
    <p:sldId id="2147474717" r:id="rId23"/>
    <p:sldId id="2147474610" r:id="rId24"/>
    <p:sldId id="2147474611" r:id="rId25"/>
    <p:sldId id="2147474612" r:id="rId26"/>
    <p:sldId id="2147474613" r:id="rId27"/>
    <p:sldId id="2147474614" r:id="rId28"/>
    <p:sldId id="2147474632" r:id="rId29"/>
  </p:sldIdLst>
  <p:sldSz cx="18288000" cy="10287000"/>
  <p:notesSz cx="6858000" cy="9144000"/>
  <p:embeddedFontLst>
    <p:embeddedFont>
      <p:font typeface="ADLaM Display" panose="02010000000000000000" pitchFamily="2" charset="0"/>
      <p:regular r:id="rId31"/>
    </p:embeddedFont>
    <p:embeddedFont>
      <p:font typeface="Atkinson Hyperlegible" panose="020B0604020202020204" charset="0"/>
      <p:regular r:id="rId32"/>
    </p:embeddedFont>
    <p:embeddedFont>
      <p:font typeface="Atkinson Hyperlegible Bold" panose="020B0604020202020204" charset="0"/>
      <p:regular r:id="rId33"/>
    </p:embeddedFont>
    <p:embeddedFont>
      <p:font typeface="Cavolini" panose="03000502040302020204" pitchFamily="66" charset="0"/>
      <p:regular r:id="rId34"/>
      <p:bold r:id="rId35"/>
      <p:italic r:id="rId36"/>
      <p:boldItalic r:id="rId37"/>
    </p:embeddedFont>
    <p:embeddedFont>
      <p:font typeface="Congenial" panose="02000503040000020004" pitchFamily="2"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0EA52E-558F-29FE-A173-1A1CE7DE6998}" name="Natalie  Fischer" initials="NF" userId="S::natalie.fischer_lshtm.ac.uk#ext#@worldhealthorg.onmicrosoft.com::9450b5f0-3a06-43da-a453-d89915c879d2" providerId="AD"/>
  <p188:author id="{F00BE82E-B2FE-5A11-6DDD-DCC97C69DF34}" name="ALBERTI, Kathryn" initials="AK" userId="S::albertik@who.int::b6ab0193-bb89-4217-858a-2e968de9a597" providerId="AD"/>
  <p188:author id="{C86E1C9F-EDEA-A088-F630-D2A000C1EE51}" name="Andrew Azman" initials="AA" userId="S::aazman1_jh.edu#ext#@worldhealthorg.onmicrosoft.com::b2860add-2acb-47ce-8211-c7e248b47201" providerId="AD"/>
  <p188:author id="{B8AB2BEC-9575-2F2B-7AF6-44FFF427B71D}" name="Flavio FINGER" initials="FF" userId="S::flavio.finger_epicentre.msf.org#ext#@worldhealthorg.onmicrosoft.com::de158966-4029-4a1f-af38-a0ca51a1341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B1A9"/>
    <a:srgbClr val="009999"/>
    <a:srgbClr val="219BB0"/>
    <a:srgbClr val="F9B277"/>
    <a:srgbClr val="008080"/>
    <a:srgbClr val="FE8A53"/>
    <a:srgbClr val="977B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C3EDD5-9E0D-4DB8-AE5D-1F573E1A07E1}" v="129" dt="2025-02-15T19:15:30.3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7854" autoAdjust="0"/>
  </p:normalViewPr>
  <p:slideViewPr>
    <p:cSldViewPr>
      <p:cViewPr varScale="1">
        <p:scale>
          <a:sx n="37" d="100"/>
          <a:sy n="37" d="100"/>
        </p:scale>
        <p:origin x="988" y="60"/>
      </p:cViewPr>
      <p:guideLst>
        <p:guide orient="horz" pos="2232"/>
        <p:guide pos="2880"/>
      </p:guideLst>
    </p:cSldViewPr>
  </p:slideViewPr>
  <p:outlineViewPr>
    <p:cViewPr>
      <p:scale>
        <a:sx n="33" d="100"/>
        <a:sy n="33" d="100"/>
      </p:scale>
      <p:origin x="0" y="0"/>
    </p:cViewPr>
  </p:outlin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9.fntdata"/><Relationship Id="rId21" Type="http://schemas.openxmlformats.org/officeDocument/2006/relationships/slide" Target="slides/slide15.xml"/><Relationship Id="rId34" Type="http://schemas.openxmlformats.org/officeDocument/2006/relationships/font" Target="fonts/font4.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6.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3.fntdata"/><Relationship Id="rId38" Type="http://schemas.openxmlformats.org/officeDocument/2006/relationships/font" Target="fonts/font8.fntdata"/><Relationship Id="rId46"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30C3EDD5-9E0D-4DB8-AE5D-1F573E1A07E1}"/>
    <pc:docChg chg="undo custSel modSld">
      <pc:chgData name="DOMINGUEZ, Morgane" userId="d29c428e-ee62-4017-a838-521138d5b01c" providerId="ADAL" clId="{30C3EDD5-9E0D-4DB8-AE5D-1F573E1A07E1}" dt="2025-02-15T19:48:53.086" v="277" actId="20577"/>
      <pc:docMkLst>
        <pc:docMk/>
      </pc:docMkLst>
      <pc:sldChg chg="delSp modSp mod modTransition delAnim modAnim modNotesTx">
        <pc:chgData name="DOMINGUEZ, Morgane" userId="d29c428e-ee62-4017-a838-521138d5b01c" providerId="ADAL" clId="{30C3EDD5-9E0D-4DB8-AE5D-1F573E1A07E1}" dt="2025-02-13T11:56:09.514" v="219"/>
        <pc:sldMkLst>
          <pc:docMk/>
          <pc:sldMk cId="0" sldId="270"/>
        </pc:sldMkLst>
        <pc:spChg chg="mod">
          <ac:chgData name="DOMINGUEZ, Morgane" userId="d29c428e-ee62-4017-a838-521138d5b01c" providerId="ADAL" clId="{30C3EDD5-9E0D-4DB8-AE5D-1F573E1A07E1}" dt="2025-02-13T11:02:50.890" v="138" actId="1076"/>
          <ac:spMkLst>
            <pc:docMk/>
            <pc:sldMk cId="0" sldId="270"/>
            <ac:spMk id="2" creationId="{8EE16549-C1DE-67AA-7CCD-87411415067E}"/>
          </ac:spMkLst>
        </pc:spChg>
        <pc:picChg chg="del">
          <ac:chgData name="DOMINGUEZ, Morgane" userId="d29c428e-ee62-4017-a838-521138d5b01c" providerId="ADAL" clId="{30C3EDD5-9E0D-4DB8-AE5D-1F573E1A07E1}" dt="2025-02-13T10:53:39.718" v="32" actId="478"/>
          <ac:picMkLst>
            <pc:docMk/>
            <pc:sldMk cId="0" sldId="270"/>
            <ac:picMk id="15" creationId="{11EC4587-54DD-AA28-1D2E-AC52B6EDD336}"/>
          </ac:picMkLst>
        </pc:picChg>
      </pc:sldChg>
      <pc:sldChg chg="addSp delSp modSp mod modTransition delAnim modNotesTx">
        <pc:chgData name="DOMINGUEZ, Morgane" userId="d29c428e-ee62-4017-a838-521138d5b01c" providerId="ADAL" clId="{30C3EDD5-9E0D-4DB8-AE5D-1F573E1A07E1}" dt="2025-02-15T19:15:30.383" v="265"/>
        <pc:sldMkLst>
          <pc:docMk/>
          <pc:sldMk cId="1373981229" sldId="271"/>
        </pc:sldMkLst>
        <pc:spChg chg="del mod">
          <ac:chgData name="DOMINGUEZ, Morgane" userId="d29c428e-ee62-4017-a838-521138d5b01c" providerId="ADAL" clId="{30C3EDD5-9E0D-4DB8-AE5D-1F573E1A07E1}" dt="2025-02-13T10:55:52.699" v="86" actId="21"/>
          <ac:spMkLst>
            <pc:docMk/>
            <pc:sldMk cId="1373981229" sldId="271"/>
            <ac:spMk id="2" creationId="{B32EFAB4-C312-4FC8-7048-DDF260C6A32B}"/>
          </ac:spMkLst>
        </pc:spChg>
        <pc:spChg chg="del">
          <ac:chgData name="DOMINGUEZ, Morgane" userId="d29c428e-ee62-4017-a838-521138d5b01c" providerId="ADAL" clId="{30C3EDD5-9E0D-4DB8-AE5D-1F573E1A07E1}" dt="2025-02-13T10:55:24.065" v="75" actId="478"/>
          <ac:spMkLst>
            <pc:docMk/>
            <pc:sldMk cId="1373981229" sldId="271"/>
            <ac:spMk id="4" creationId="{654590D2-568C-ACBC-321F-33B36D756FD5}"/>
          </ac:spMkLst>
        </pc:spChg>
        <pc:spChg chg="add del mod">
          <ac:chgData name="DOMINGUEZ, Morgane" userId="d29c428e-ee62-4017-a838-521138d5b01c" providerId="ADAL" clId="{30C3EDD5-9E0D-4DB8-AE5D-1F573E1A07E1}" dt="2025-02-15T19:15:01.979" v="261" actId="478"/>
          <ac:spMkLst>
            <pc:docMk/>
            <pc:sldMk cId="1373981229" sldId="271"/>
            <ac:spMk id="7" creationId="{7641D35E-BBB3-9C76-9009-EBF1BF666336}"/>
          </ac:spMkLst>
        </pc:spChg>
        <pc:spChg chg="del">
          <ac:chgData name="DOMINGUEZ, Morgane" userId="d29c428e-ee62-4017-a838-521138d5b01c" providerId="ADAL" clId="{30C3EDD5-9E0D-4DB8-AE5D-1F573E1A07E1}" dt="2025-02-15T19:15:03.940" v="263" actId="478"/>
          <ac:spMkLst>
            <pc:docMk/>
            <pc:sldMk cId="1373981229" sldId="271"/>
            <ac:spMk id="16" creationId="{AAF3ADE4-B9D1-A21D-E276-E4E27DE2AB22}"/>
          </ac:spMkLst>
        </pc:spChg>
        <pc:picChg chg="add">
          <ac:chgData name="DOMINGUEZ, Morgane" userId="d29c428e-ee62-4017-a838-521138d5b01c" providerId="ADAL" clId="{30C3EDD5-9E0D-4DB8-AE5D-1F573E1A07E1}" dt="2025-02-15T19:15:30.383" v="265"/>
          <ac:picMkLst>
            <pc:docMk/>
            <pc:sldMk cId="1373981229" sldId="271"/>
            <ac:picMk id="2" creationId="{B5FB522D-A34A-8E99-1075-A6DA47717498}"/>
          </ac:picMkLst>
        </pc:picChg>
        <pc:picChg chg="del">
          <ac:chgData name="DOMINGUEZ, Morgane" userId="d29c428e-ee62-4017-a838-521138d5b01c" providerId="ADAL" clId="{30C3EDD5-9E0D-4DB8-AE5D-1F573E1A07E1}" dt="2025-02-13T10:52:53.106" v="1" actId="478"/>
          <ac:picMkLst>
            <pc:docMk/>
            <pc:sldMk cId="1373981229" sldId="271"/>
            <ac:picMk id="3" creationId="{16EA8E9E-32F7-FEF0-2456-7D87D2E3B9BE}"/>
          </ac:picMkLst>
        </pc:picChg>
        <pc:picChg chg="del">
          <ac:chgData name="DOMINGUEZ, Morgane" userId="d29c428e-ee62-4017-a838-521138d5b01c" providerId="ADAL" clId="{30C3EDD5-9E0D-4DB8-AE5D-1F573E1A07E1}" dt="2025-02-13T10:55:21.177" v="74" actId="21"/>
          <ac:picMkLst>
            <pc:docMk/>
            <pc:sldMk cId="1373981229" sldId="271"/>
            <ac:picMk id="5" creationId="{520786EF-334B-92FC-AB73-FA3B50F0CB2B}"/>
          </ac:picMkLst>
        </pc:picChg>
        <pc:picChg chg="add del mod ord">
          <ac:chgData name="DOMINGUEZ, Morgane" userId="d29c428e-ee62-4017-a838-521138d5b01c" providerId="ADAL" clId="{30C3EDD5-9E0D-4DB8-AE5D-1F573E1A07E1}" dt="2025-02-13T11:01:13.069" v="117" actId="21"/>
          <ac:picMkLst>
            <pc:docMk/>
            <pc:sldMk cId="1373981229" sldId="271"/>
            <ac:picMk id="6" creationId="{520786EF-334B-92FC-AB73-FA3B50F0CB2B}"/>
          </ac:picMkLst>
        </pc:picChg>
        <pc:picChg chg="add del mod ord">
          <ac:chgData name="DOMINGUEZ, Morgane" userId="d29c428e-ee62-4017-a838-521138d5b01c" providerId="ADAL" clId="{30C3EDD5-9E0D-4DB8-AE5D-1F573E1A07E1}" dt="2025-02-15T19:15:02.451" v="262" actId="478"/>
          <ac:picMkLst>
            <pc:docMk/>
            <pc:sldMk cId="1373981229" sldId="271"/>
            <ac:picMk id="8" creationId="{520786EF-334B-92FC-AB73-FA3B50F0CB2B}"/>
          </ac:picMkLst>
        </pc:picChg>
      </pc:sldChg>
      <pc:sldChg chg="delSp modSp mod modTransition delAnim modNotesTx">
        <pc:chgData name="DOMINGUEZ, Morgane" userId="d29c428e-ee62-4017-a838-521138d5b01c" providerId="ADAL" clId="{30C3EDD5-9E0D-4DB8-AE5D-1F573E1A07E1}" dt="2025-02-15T19:16:02.413" v="273" actId="2711"/>
        <pc:sldMkLst>
          <pc:docMk/>
          <pc:sldMk cId="237413942" sldId="857"/>
        </pc:sldMkLst>
        <pc:spChg chg="mod">
          <ac:chgData name="DOMINGUEZ, Morgane" userId="d29c428e-ee62-4017-a838-521138d5b01c" providerId="ADAL" clId="{30C3EDD5-9E0D-4DB8-AE5D-1F573E1A07E1}" dt="2025-02-15T19:16:02.413" v="273" actId="2711"/>
          <ac:spMkLst>
            <pc:docMk/>
            <pc:sldMk cId="237413942" sldId="857"/>
            <ac:spMk id="5" creationId="{3B96E627-7C15-032E-2A1B-7BD8EC026D68}"/>
          </ac:spMkLst>
        </pc:spChg>
        <pc:spChg chg="del">
          <ac:chgData name="DOMINGUEZ, Morgane" userId="d29c428e-ee62-4017-a838-521138d5b01c" providerId="ADAL" clId="{30C3EDD5-9E0D-4DB8-AE5D-1F573E1A07E1}" dt="2025-02-13T11:02:59.804" v="139" actId="478"/>
          <ac:spMkLst>
            <pc:docMk/>
            <pc:sldMk cId="237413942" sldId="857"/>
            <ac:spMk id="6" creationId="{48517B79-35B1-666D-35F4-1F73C785CE20}"/>
          </ac:spMkLst>
        </pc:spChg>
        <pc:picChg chg="del">
          <ac:chgData name="DOMINGUEZ, Morgane" userId="d29c428e-ee62-4017-a838-521138d5b01c" providerId="ADAL" clId="{30C3EDD5-9E0D-4DB8-AE5D-1F573E1A07E1}" dt="2025-02-13T10:53:44.173" v="37" actId="478"/>
          <ac:picMkLst>
            <pc:docMk/>
            <pc:sldMk cId="237413942" sldId="857"/>
            <ac:picMk id="2" creationId="{0AA1984C-AE45-24E7-3015-1768F348B3B0}"/>
          </ac:picMkLst>
        </pc:picChg>
      </pc:sldChg>
      <pc:sldChg chg="addSp delSp modSp mod modTransition delAnim modAnim modNotesTx">
        <pc:chgData name="DOMINGUEZ, Morgane" userId="d29c428e-ee62-4017-a838-521138d5b01c" providerId="ADAL" clId="{30C3EDD5-9E0D-4DB8-AE5D-1F573E1A07E1}" dt="2025-02-15T19:15:48.462" v="269" actId="2711"/>
        <pc:sldMkLst>
          <pc:docMk/>
          <pc:sldMk cId="1102528042" sldId="861"/>
        </pc:sldMkLst>
        <pc:spChg chg="mod">
          <ac:chgData name="DOMINGUEZ, Morgane" userId="d29c428e-ee62-4017-a838-521138d5b01c" providerId="ADAL" clId="{30C3EDD5-9E0D-4DB8-AE5D-1F573E1A07E1}" dt="2025-02-15T19:15:48.462" v="269" actId="2711"/>
          <ac:spMkLst>
            <pc:docMk/>
            <pc:sldMk cId="1102528042" sldId="861"/>
            <ac:spMk id="2" creationId="{5E4F6252-F246-0F9C-2A5D-94C97D2DC00C}"/>
          </ac:spMkLst>
        </pc:spChg>
        <pc:spChg chg="del">
          <ac:chgData name="DOMINGUEZ, Morgane" userId="d29c428e-ee62-4017-a838-521138d5b01c" providerId="ADAL" clId="{30C3EDD5-9E0D-4DB8-AE5D-1F573E1A07E1}" dt="2025-02-13T11:02:21.370" v="132" actId="478"/>
          <ac:spMkLst>
            <pc:docMk/>
            <pc:sldMk cId="1102528042" sldId="861"/>
            <ac:spMk id="6" creationId="{1C8E5784-A60B-F48D-F9D5-B5933407DC4E}"/>
          </ac:spMkLst>
        </pc:spChg>
        <pc:picChg chg="del">
          <ac:chgData name="DOMINGUEZ, Morgane" userId="d29c428e-ee62-4017-a838-521138d5b01c" providerId="ADAL" clId="{30C3EDD5-9E0D-4DB8-AE5D-1F573E1A07E1}" dt="2025-02-13T10:53:24.967" v="25" actId="478"/>
          <ac:picMkLst>
            <pc:docMk/>
            <pc:sldMk cId="1102528042" sldId="861"/>
            <ac:picMk id="5" creationId="{E4BB9198-9FEA-CD48-6606-19F9109907D6}"/>
          </ac:picMkLst>
        </pc:picChg>
        <pc:picChg chg="del">
          <ac:chgData name="DOMINGUEZ, Morgane" userId="d29c428e-ee62-4017-a838-521138d5b01c" providerId="ADAL" clId="{30C3EDD5-9E0D-4DB8-AE5D-1F573E1A07E1}" dt="2025-02-13T11:02:18.528" v="131" actId="21"/>
          <ac:picMkLst>
            <pc:docMk/>
            <pc:sldMk cId="1102528042" sldId="861"/>
            <ac:picMk id="7" creationId="{139E3A99-620C-5DFF-070B-C7B21E573784}"/>
          </ac:picMkLst>
        </pc:picChg>
        <pc:picChg chg="add mod ord">
          <ac:chgData name="DOMINGUEZ, Morgane" userId="d29c428e-ee62-4017-a838-521138d5b01c" providerId="ADAL" clId="{30C3EDD5-9E0D-4DB8-AE5D-1F573E1A07E1}" dt="2025-02-13T11:02:24.120" v="134" actId="167"/>
          <ac:picMkLst>
            <pc:docMk/>
            <pc:sldMk cId="1102528042" sldId="861"/>
            <ac:picMk id="8" creationId="{139E3A99-620C-5DFF-070B-C7B21E573784}"/>
          </ac:picMkLst>
        </pc:picChg>
      </pc:sldChg>
      <pc:sldChg chg="delSp modSp mod modTransition delAnim modAnim modNotesTx">
        <pc:chgData name="DOMINGUEZ, Morgane" userId="d29c428e-ee62-4017-a838-521138d5b01c" providerId="ADAL" clId="{30C3EDD5-9E0D-4DB8-AE5D-1F573E1A07E1}" dt="2025-02-15T19:15:54.708" v="271" actId="2711"/>
        <pc:sldMkLst>
          <pc:docMk/>
          <pc:sldMk cId="2995785522" sldId="865"/>
        </pc:sldMkLst>
        <pc:spChg chg="mod">
          <ac:chgData name="DOMINGUEZ, Morgane" userId="d29c428e-ee62-4017-a838-521138d5b01c" providerId="ADAL" clId="{30C3EDD5-9E0D-4DB8-AE5D-1F573E1A07E1}" dt="2025-02-15T19:15:54.708" v="271" actId="2711"/>
          <ac:spMkLst>
            <pc:docMk/>
            <pc:sldMk cId="2995785522" sldId="865"/>
            <ac:spMk id="4" creationId="{AE00F698-59F9-8412-AE60-1E5835047950}"/>
          </ac:spMkLst>
        </pc:spChg>
        <pc:spChg chg="del mod">
          <ac:chgData name="DOMINGUEZ, Morgane" userId="d29c428e-ee62-4017-a838-521138d5b01c" providerId="ADAL" clId="{30C3EDD5-9E0D-4DB8-AE5D-1F573E1A07E1}" dt="2025-02-13T11:02:41.650" v="137" actId="478"/>
          <ac:spMkLst>
            <pc:docMk/>
            <pc:sldMk cId="2995785522" sldId="865"/>
            <ac:spMk id="7" creationId="{EF6708B8-DF4E-5BE0-5861-F291A9CDE8B6}"/>
          </ac:spMkLst>
        </pc:spChg>
        <pc:picChg chg="del">
          <ac:chgData name="DOMINGUEZ, Morgane" userId="d29c428e-ee62-4017-a838-521138d5b01c" providerId="ADAL" clId="{30C3EDD5-9E0D-4DB8-AE5D-1F573E1A07E1}" dt="2025-02-13T10:53:36.754" v="31" actId="478"/>
          <ac:picMkLst>
            <pc:docMk/>
            <pc:sldMk cId="2995785522" sldId="865"/>
            <ac:picMk id="3" creationId="{4B8622B6-04A4-E14D-71DD-4A03F483560D}"/>
          </ac:picMkLst>
        </pc:picChg>
      </pc:sldChg>
      <pc:sldChg chg="addSp delSp modSp mod modTransition delAnim modNotesTx">
        <pc:chgData name="DOMINGUEZ, Morgane" userId="d29c428e-ee62-4017-a838-521138d5b01c" providerId="ADAL" clId="{30C3EDD5-9E0D-4DB8-AE5D-1F573E1A07E1}" dt="2025-02-15T19:15:37.228" v="266" actId="207"/>
        <pc:sldMkLst>
          <pc:docMk/>
          <pc:sldMk cId="1827983473" sldId="873"/>
        </pc:sldMkLst>
        <pc:spChg chg="mod">
          <ac:chgData name="DOMINGUEZ, Morgane" userId="d29c428e-ee62-4017-a838-521138d5b01c" providerId="ADAL" clId="{30C3EDD5-9E0D-4DB8-AE5D-1F573E1A07E1}" dt="2025-02-15T19:15:37.228" v="266" actId="207"/>
          <ac:spMkLst>
            <pc:docMk/>
            <pc:sldMk cId="1827983473" sldId="873"/>
            <ac:spMk id="4" creationId="{8C3319C4-0D91-4927-4DC7-B453DEE7043B}"/>
          </ac:spMkLst>
        </pc:spChg>
        <pc:spChg chg="del">
          <ac:chgData name="DOMINGUEZ, Morgane" userId="d29c428e-ee62-4017-a838-521138d5b01c" providerId="ADAL" clId="{30C3EDD5-9E0D-4DB8-AE5D-1F573E1A07E1}" dt="2025-02-13T11:01:42.094" v="123" actId="478"/>
          <ac:spMkLst>
            <pc:docMk/>
            <pc:sldMk cId="1827983473" sldId="873"/>
            <ac:spMk id="5" creationId="{32A59FF9-6B30-82AE-9A1E-17235308DD85}"/>
          </ac:spMkLst>
        </pc:spChg>
        <pc:picChg chg="del">
          <ac:chgData name="DOMINGUEZ, Morgane" userId="d29c428e-ee62-4017-a838-521138d5b01c" providerId="ADAL" clId="{30C3EDD5-9E0D-4DB8-AE5D-1F573E1A07E1}" dt="2025-02-13T10:53:05.341" v="9" actId="478"/>
          <ac:picMkLst>
            <pc:docMk/>
            <pc:sldMk cId="1827983473" sldId="873"/>
            <ac:picMk id="6" creationId="{E91D718E-AF67-1398-29AC-12F98C1D5DDC}"/>
          </ac:picMkLst>
        </pc:picChg>
        <pc:picChg chg="del">
          <ac:chgData name="DOMINGUEZ, Morgane" userId="d29c428e-ee62-4017-a838-521138d5b01c" providerId="ADAL" clId="{30C3EDD5-9E0D-4DB8-AE5D-1F573E1A07E1}" dt="2025-02-13T11:01:39.745" v="122" actId="21"/>
          <ac:picMkLst>
            <pc:docMk/>
            <pc:sldMk cId="1827983473" sldId="873"/>
            <ac:picMk id="7" creationId="{FD04BC10-9269-8F19-3C48-5C0955E8BF45}"/>
          </ac:picMkLst>
        </pc:picChg>
        <pc:picChg chg="add mod ord">
          <ac:chgData name="DOMINGUEZ, Morgane" userId="d29c428e-ee62-4017-a838-521138d5b01c" providerId="ADAL" clId="{30C3EDD5-9E0D-4DB8-AE5D-1F573E1A07E1}" dt="2025-02-13T11:01:44.453" v="125" actId="167"/>
          <ac:picMkLst>
            <pc:docMk/>
            <pc:sldMk cId="1827983473" sldId="873"/>
            <ac:picMk id="8" creationId="{FD04BC10-9269-8F19-3C48-5C0955E8BF45}"/>
          </ac:picMkLst>
        </pc:picChg>
      </pc:sldChg>
      <pc:sldChg chg="delSp modSp mod modTransition delAnim modAnim modNotesTx">
        <pc:chgData name="DOMINGUEZ, Morgane" userId="d29c428e-ee62-4017-a838-521138d5b01c" providerId="ADAL" clId="{30C3EDD5-9E0D-4DB8-AE5D-1F573E1A07E1}" dt="2025-02-13T11:55:32.265" v="200"/>
        <pc:sldMkLst>
          <pc:docMk/>
          <pc:sldMk cId="2455752662" sldId="877"/>
        </pc:sldMkLst>
        <pc:spChg chg="mod">
          <ac:chgData name="DOMINGUEZ, Morgane" userId="d29c428e-ee62-4017-a838-521138d5b01c" providerId="ADAL" clId="{30C3EDD5-9E0D-4DB8-AE5D-1F573E1A07E1}" dt="2025-02-13T11:01:51.170" v="126" actId="255"/>
          <ac:spMkLst>
            <pc:docMk/>
            <pc:sldMk cId="2455752662" sldId="877"/>
            <ac:spMk id="2" creationId="{A764FB53-9C96-A333-2353-7E5BC3759363}"/>
          </ac:spMkLst>
        </pc:spChg>
        <pc:picChg chg="del">
          <ac:chgData name="DOMINGUEZ, Morgane" userId="d29c428e-ee62-4017-a838-521138d5b01c" providerId="ADAL" clId="{30C3EDD5-9E0D-4DB8-AE5D-1F573E1A07E1}" dt="2025-02-13T10:53:08.504" v="10" actId="478"/>
          <ac:picMkLst>
            <pc:docMk/>
            <pc:sldMk cId="2455752662" sldId="877"/>
            <ac:picMk id="7" creationId="{F5017BA3-6865-8590-0BB2-A0176F0729BC}"/>
          </ac:picMkLst>
        </pc:picChg>
      </pc:sldChg>
      <pc:sldChg chg="addSp delSp modSp mod modTransition delAnim modNotesTx">
        <pc:chgData name="DOMINGUEZ, Morgane" userId="d29c428e-ee62-4017-a838-521138d5b01c" providerId="ADAL" clId="{30C3EDD5-9E0D-4DB8-AE5D-1F573E1A07E1}" dt="2025-02-15T19:15:16.551" v="264"/>
        <pc:sldMkLst>
          <pc:docMk/>
          <pc:sldMk cId="332611179" sldId="879"/>
        </pc:sldMkLst>
        <pc:spChg chg="del">
          <ac:chgData name="DOMINGUEZ, Morgane" userId="d29c428e-ee62-4017-a838-521138d5b01c" providerId="ADAL" clId="{30C3EDD5-9E0D-4DB8-AE5D-1F573E1A07E1}" dt="2025-02-13T10:55:14.727" v="72" actId="478"/>
          <ac:spMkLst>
            <pc:docMk/>
            <pc:sldMk cId="332611179" sldId="879"/>
            <ac:spMk id="3" creationId="{970A0A0A-E8D8-FC0C-1BDF-04DF6B231F2F}"/>
          </ac:spMkLst>
        </pc:spChg>
        <pc:picChg chg="add">
          <ac:chgData name="DOMINGUEZ, Morgane" userId="d29c428e-ee62-4017-a838-521138d5b01c" providerId="ADAL" clId="{30C3EDD5-9E0D-4DB8-AE5D-1F573E1A07E1}" dt="2025-02-15T19:15:16.551" v="264"/>
          <ac:picMkLst>
            <pc:docMk/>
            <pc:sldMk cId="332611179" sldId="879"/>
            <ac:picMk id="2" creationId="{2DD5B1F6-AA3B-ACF9-2719-5321B08A2C4F}"/>
          </ac:picMkLst>
        </pc:picChg>
        <pc:picChg chg="del">
          <ac:chgData name="DOMINGUEZ, Morgane" userId="d29c428e-ee62-4017-a838-521138d5b01c" providerId="ADAL" clId="{30C3EDD5-9E0D-4DB8-AE5D-1F573E1A07E1}" dt="2025-02-13T10:52:50.697" v="0" actId="478"/>
          <ac:picMkLst>
            <pc:docMk/>
            <pc:sldMk cId="332611179" sldId="879"/>
            <ac:picMk id="2" creationId="{6AE71357-34A8-6ECE-8FC1-BF2F6A5E45AA}"/>
          </ac:picMkLst>
        </pc:picChg>
        <pc:picChg chg="add del mod">
          <ac:chgData name="DOMINGUEZ, Morgane" userId="d29c428e-ee62-4017-a838-521138d5b01c" providerId="ADAL" clId="{30C3EDD5-9E0D-4DB8-AE5D-1F573E1A07E1}" dt="2025-02-15T19:14:59.554" v="260" actId="478"/>
          <ac:picMkLst>
            <pc:docMk/>
            <pc:sldMk cId="332611179" sldId="879"/>
            <ac:picMk id="4" creationId="{C5ED9C53-2FB8-58C5-3354-60D5DD3111D2}"/>
          </ac:picMkLst>
        </pc:picChg>
        <pc:picChg chg="del">
          <ac:chgData name="DOMINGUEZ, Morgane" userId="d29c428e-ee62-4017-a838-521138d5b01c" providerId="ADAL" clId="{30C3EDD5-9E0D-4DB8-AE5D-1F573E1A07E1}" dt="2025-02-13T10:55:12.491" v="71" actId="21"/>
          <ac:picMkLst>
            <pc:docMk/>
            <pc:sldMk cId="332611179" sldId="879"/>
            <ac:picMk id="5" creationId="{C5ED9C53-2FB8-58C5-3354-60D5DD3111D2}"/>
          </ac:picMkLst>
        </pc:picChg>
      </pc:sldChg>
      <pc:sldChg chg="delSp modSp mod modTransition delAnim modAnim modNotesTx">
        <pc:chgData name="DOMINGUEZ, Morgane" userId="d29c428e-ee62-4017-a838-521138d5b01c" providerId="ADAL" clId="{30C3EDD5-9E0D-4DB8-AE5D-1F573E1A07E1}" dt="2025-02-13T11:55:19.383" v="194"/>
        <pc:sldMkLst>
          <pc:docMk/>
          <pc:sldMk cId="0" sldId="884"/>
        </pc:sldMkLst>
        <pc:spChg chg="mod">
          <ac:chgData name="DOMINGUEZ, Morgane" userId="d29c428e-ee62-4017-a838-521138d5b01c" providerId="ADAL" clId="{30C3EDD5-9E0D-4DB8-AE5D-1F573E1A07E1}" dt="2025-02-13T11:01:33.979" v="121" actId="255"/>
          <ac:spMkLst>
            <pc:docMk/>
            <pc:sldMk cId="0" sldId="884"/>
            <ac:spMk id="8" creationId="{0BC85993-0E3C-223F-BBF6-89119944E50A}"/>
          </ac:spMkLst>
        </pc:spChg>
        <pc:picChg chg="del">
          <ac:chgData name="DOMINGUEZ, Morgane" userId="d29c428e-ee62-4017-a838-521138d5b01c" providerId="ADAL" clId="{30C3EDD5-9E0D-4DB8-AE5D-1F573E1A07E1}" dt="2025-02-13T10:52:59.780" v="3" actId="478"/>
          <ac:picMkLst>
            <pc:docMk/>
            <pc:sldMk cId="0" sldId="884"/>
            <ac:picMk id="2" creationId="{F62CA8FD-90A2-2A2F-2701-F08E31158798}"/>
          </ac:picMkLst>
        </pc:picChg>
      </pc:sldChg>
      <pc:sldChg chg="delSp modSp mod modTransition delAnim modAnim modNotesTx">
        <pc:chgData name="DOMINGUEZ, Morgane" userId="d29c428e-ee62-4017-a838-521138d5b01c" providerId="ADAL" clId="{30C3EDD5-9E0D-4DB8-AE5D-1F573E1A07E1}" dt="2025-02-15T19:15:42.679" v="267" actId="207"/>
        <pc:sldMkLst>
          <pc:docMk/>
          <pc:sldMk cId="641172613" sldId="885"/>
        </pc:sldMkLst>
        <pc:spChg chg="mod">
          <ac:chgData name="DOMINGUEZ, Morgane" userId="d29c428e-ee62-4017-a838-521138d5b01c" providerId="ADAL" clId="{30C3EDD5-9E0D-4DB8-AE5D-1F573E1A07E1}" dt="2025-02-13T11:02:00.330" v="128" actId="1076"/>
          <ac:spMkLst>
            <pc:docMk/>
            <pc:sldMk cId="641172613" sldId="885"/>
            <ac:spMk id="5" creationId="{140CFD14-DFC2-3B0B-EFE7-C298CC3CFE6E}"/>
          </ac:spMkLst>
        </pc:spChg>
        <pc:spChg chg="mod">
          <ac:chgData name="DOMINGUEZ, Morgane" userId="d29c428e-ee62-4017-a838-521138d5b01c" providerId="ADAL" clId="{30C3EDD5-9E0D-4DB8-AE5D-1F573E1A07E1}" dt="2025-02-13T11:02:06.765" v="129" actId="1076"/>
          <ac:spMkLst>
            <pc:docMk/>
            <pc:sldMk cId="641172613" sldId="885"/>
            <ac:spMk id="8" creationId="{EA9A8A0B-86E3-017A-F1C4-5C75A4AE14A5}"/>
          </ac:spMkLst>
        </pc:spChg>
        <pc:spChg chg="mod">
          <ac:chgData name="DOMINGUEZ, Morgane" userId="d29c428e-ee62-4017-a838-521138d5b01c" providerId="ADAL" clId="{30C3EDD5-9E0D-4DB8-AE5D-1F573E1A07E1}" dt="2025-02-15T19:15:42.679" v="267" actId="207"/>
          <ac:spMkLst>
            <pc:docMk/>
            <pc:sldMk cId="641172613" sldId="885"/>
            <ac:spMk id="11" creationId="{E5F7E90D-6A69-7920-0337-1BC08E64E65A}"/>
          </ac:spMkLst>
        </pc:spChg>
        <pc:grpChg chg="mod">
          <ac:chgData name="DOMINGUEZ, Morgane" userId="d29c428e-ee62-4017-a838-521138d5b01c" providerId="ADAL" clId="{30C3EDD5-9E0D-4DB8-AE5D-1F573E1A07E1}" dt="2025-02-13T11:01:57.062" v="127" actId="1076"/>
          <ac:grpSpMkLst>
            <pc:docMk/>
            <pc:sldMk cId="641172613" sldId="885"/>
            <ac:grpSpMk id="4" creationId="{7E1DC0D0-B235-06B2-EB0F-4A729E9B1114}"/>
          </ac:grpSpMkLst>
        </pc:grpChg>
        <pc:picChg chg="del">
          <ac:chgData name="DOMINGUEZ, Morgane" userId="d29c428e-ee62-4017-a838-521138d5b01c" providerId="ADAL" clId="{30C3EDD5-9E0D-4DB8-AE5D-1F573E1A07E1}" dt="2025-02-13T10:53:13.343" v="13" actId="478"/>
          <ac:picMkLst>
            <pc:docMk/>
            <pc:sldMk cId="641172613" sldId="885"/>
            <ac:picMk id="3" creationId="{9B2E4D81-C3D8-88AC-C06B-8C889C7E2D69}"/>
          </ac:picMkLst>
        </pc:picChg>
      </pc:sldChg>
      <pc:sldChg chg="delSp modSp mod modTransition delAnim modAnim modNotesTx">
        <pc:chgData name="DOMINGUEZ, Morgane" userId="d29c428e-ee62-4017-a838-521138d5b01c" providerId="ADAL" clId="{30C3EDD5-9E0D-4DB8-AE5D-1F573E1A07E1}" dt="2025-02-13T11:55:55.951" v="213"/>
        <pc:sldMkLst>
          <pc:docMk/>
          <pc:sldMk cId="3367551984" sldId="886"/>
        </pc:sldMkLst>
        <pc:spChg chg="mod">
          <ac:chgData name="DOMINGUEZ, Morgane" userId="d29c428e-ee62-4017-a838-521138d5b01c" providerId="ADAL" clId="{30C3EDD5-9E0D-4DB8-AE5D-1F573E1A07E1}" dt="2025-02-13T11:02:32.696" v="135" actId="255"/>
          <ac:spMkLst>
            <pc:docMk/>
            <pc:sldMk cId="3367551984" sldId="886"/>
            <ac:spMk id="8" creationId="{89128F90-3667-4F3D-16C6-D37AB2EA6A1B}"/>
          </ac:spMkLst>
        </pc:spChg>
        <pc:picChg chg="del">
          <ac:chgData name="DOMINGUEZ, Morgane" userId="d29c428e-ee62-4017-a838-521138d5b01c" providerId="ADAL" clId="{30C3EDD5-9E0D-4DB8-AE5D-1F573E1A07E1}" dt="2025-02-13T10:53:27.912" v="26" actId="478"/>
          <ac:picMkLst>
            <pc:docMk/>
            <pc:sldMk cId="3367551984" sldId="886"/>
            <ac:picMk id="14" creationId="{338F2C5B-51E0-CD20-1CB2-29D7F7236D9F}"/>
          </ac:picMkLst>
        </pc:picChg>
      </pc:sldChg>
      <pc:sldChg chg="delSp modSp mod modTransition delAnim modNotesTx">
        <pc:chgData name="DOMINGUEZ, Morgane" userId="d29c428e-ee62-4017-a838-521138d5b01c" providerId="ADAL" clId="{30C3EDD5-9E0D-4DB8-AE5D-1F573E1A07E1}" dt="2025-02-13T11:56:51.032" v="237"/>
        <pc:sldMkLst>
          <pc:docMk/>
          <pc:sldMk cId="2157614585" sldId="2147474610"/>
        </pc:sldMkLst>
        <pc:spChg chg="mod">
          <ac:chgData name="DOMINGUEZ, Morgane" userId="d29c428e-ee62-4017-a838-521138d5b01c" providerId="ADAL" clId="{30C3EDD5-9E0D-4DB8-AE5D-1F573E1A07E1}" dt="2025-02-13T11:06:06.912" v="168" actId="1076"/>
          <ac:spMkLst>
            <pc:docMk/>
            <pc:sldMk cId="2157614585" sldId="2147474610"/>
            <ac:spMk id="3" creationId="{8D01AC0C-0D85-0B51-C0FA-00BD4CBDA202}"/>
          </ac:spMkLst>
        </pc:spChg>
        <pc:picChg chg="del">
          <ac:chgData name="DOMINGUEZ, Morgane" userId="d29c428e-ee62-4017-a838-521138d5b01c" providerId="ADAL" clId="{30C3EDD5-9E0D-4DB8-AE5D-1F573E1A07E1}" dt="2025-02-13T10:54:08.685" v="56" actId="478"/>
          <ac:picMkLst>
            <pc:docMk/>
            <pc:sldMk cId="2157614585" sldId="2147474610"/>
            <ac:picMk id="2" creationId="{7FD6B409-5358-948D-26C8-E6466C29E196}"/>
          </ac:picMkLst>
        </pc:picChg>
      </pc:sldChg>
      <pc:sldChg chg="delSp modSp mod modTransition delAnim modAnim modNotesTx">
        <pc:chgData name="DOMINGUEZ, Morgane" userId="d29c428e-ee62-4017-a838-521138d5b01c" providerId="ADAL" clId="{30C3EDD5-9E0D-4DB8-AE5D-1F573E1A07E1}" dt="2025-02-13T11:56:57.878" v="240"/>
        <pc:sldMkLst>
          <pc:docMk/>
          <pc:sldMk cId="1163143416" sldId="2147474611"/>
        </pc:sldMkLst>
        <pc:spChg chg="mod">
          <ac:chgData name="DOMINGUEZ, Morgane" userId="d29c428e-ee62-4017-a838-521138d5b01c" providerId="ADAL" clId="{30C3EDD5-9E0D-4DB8-AE5D-1F573E1A07E1}" dt="2025-02-13T11:06:16.700" v="171" actId="1076"/>
          <ac:spMkLst>
            <pc:docMk/>
            <pc:sldMk cId="1163143416" sldId="2147474611"/>
            <ac:spMk id="4" creationId="{1461D65C-3325-9DDF-EFD2-0691809A895D}"/>
          </ac:spMkLst>
        </pc:spChg>
        <pc:spChg chg="del">
          <ac:chgData name="DOMINGUEZ, Morgane" userId="d29c428e-ee62-4017-a838-521138d5b01c" providerId="ADAL" clId="{30C3EDD5-9E0D-4DB8-AE5D-1F573E1A07E1}" dt="2025-02-13T10:54:14.615" v="61" actId="478"/>
          <ac:spMkLst>
            <pc:docMk/>
            <pc:sldMk cId="1163143416" sldId="2147474611"/>
            <ac:spMk id="7" creationId="{6119AE8A-A450-A4E5-B472-A6FE802B6F21}"/>
          </ac:spMkLst>
        </pc:spChg>
        <pc:spChg chg="del">
          <ac:chgData name="DOMINGUEZ, Morgane" userId="d29c428e-ee62-4017-a838-521138d5b01c" providerId="ADAL" clId="{30C3EDD5-9E0D-4DB8-AE5D-1F573E1A07E1}" dt="2025-02-13T10:54:14.615" v="61" actId="478"/>
          <ac:spMkLst>
            <pc:docMk/>
            <pc:sldMk cId="1163143416" sldId="2147474611"/>
            <ac:spMk id="8" creationId="{ED4A8A0D-EE18-61CF-AC59-43A43B3182FA}"/>
          </ac:spMkLst>
        </pc:spChg>
        <pc:picChg chg="del">
          <ac:chgData name="DOMINGUEZ, Morgane" userId="d29c428e-ee62-4017-a838-521138d5b01c" providerId="ADAL" clId="{30C3EDD5-9E0D-4DB8-AE5D-1F573E1A07E1}" dt="2025-02-13T10:54:11.204" v="57" actId="478"/>
          <ac:picMkLst>
            <pc:docMk/>
            <pc:sldMk cId="1163143416" sldId="2147474611"/>
            <ac:picMk id="3" creationId="{76F024CA-C47D-FE40-B34A-753D37F73E19}"/>
          </ac:picMkLst>
        </pc:picChg>
      </pc:sldChg>
      <pc:sldChg chg="delSp modSp mod modTransition delAnim modNotesTx">
        <pc:chgData name="DOMINGUEZ, Morgane" userId="d29c428e-ee62-4017-a838-521138d5b01c" providerId="ADAL" clId="{30C3EDD5-9E0D-4DB8-AE5D-1F573E1A07E1}" dt="2025-02-13T11:57:03.260" v="243"/>
        <pc:sldMkLst>
          <pc:docMk/>
          <pc:sldMk cId="4230200921" sldId="2147474612"/>
        </pc:sldMkLst>
        <pc:spChg chg="mod">
          <ac:chgData name="DOMINGUEZ, Morgane" userId="d29c428e-ee62-4017-a838-521138d5b01c" providerId="ADAL" clId="{30C3EDD5-9E0D-4DB8-AE5D-1F573E1A07E1}" dt="2025-02-13T11:06:27.151" v="174" actId="1076"/>
          <ac:spMkLst>
            <pc:docMk/>
            <pc:sldMk cId="4230200921" sldId="2147474612"/>
            <ac:spMk id="3" creationId="{BD193D2C-5E7B-A419-8C24-F9DC4BB9DCD8}"/>
          </ac:spMkLst>
        </pc:spChg>
        <pc:picChg chg="del">
          <ac:chgData name="DOMINGUEZ, Morgane" userId="d29c428e-ee62-4017-a838-521138d5b01c" providerId="ADAL" clId="{30C3EDD5-9E0D-4DB8-AE5D-1F573E1A07E1}" dt="2025-02-13T10:54:18.294" v="62" actId="478"/>
          <ac:picMkLst>
            <pc:docMk/>
            <pc:sldMk cId="4230200921" sldId="2147474612"/>
            <ac:picMk id="2" creationId="{0E7F4FF5-7401-E859-41B2-89F0D057BF18}"/>
          </ac:picMkLst>
        </pc:picChg>
      </pc:sldChg>
      <pc:sldChg chg="delSp modSp mod modTransition delAnim modAnim modNotesTx">
        <pc:chgData name="DOMINGUEZ, Morgane" userId="d29c428e-ee62-4017-a838-521138d5b01c" providerId="ADAL" clId="{30C3EDD5-9E0D-4DB8-AE5D-1F573E1A07E1}" dt="2025-02-13T11:57:13.361" v="248"/>
        <pc:sldMkLst>
          <pc:docMk/>
          <pc:sldMk cId="3750282615" sldId="2147474613"/>
        </pc:sldMkLst>
        <pc:spChg chg="mod">
          <ac:chgData name="DOMINGUEZ, Morgane" userId="d29c428e-ee62-4017-a838-521138d5b01c" providerId="ADAL" clId="{30C3EDD5-9E0D-4DB8-AE5D-1F573E1A07E1}" dt="2025-02-13T11:06:37.310" v="177" actId="1076"/>
          <ac:spMkLst>
            <pc:docMk/>
            <pc:sldMk cId="3750282615" sldId="2147474613"/>
            <ac:spMk id="6" creationId="{876CB953-387F-08B9-8079-D937D4750544}"/>
          </ac:spMkLst>
        </pc:spChg>
        <pc:spChg chg="del">
          <ac:chgData name="DOMINGUEZ, Morgane" userId="d29c428e-ee62-4017-a838-521138d5b01c" providerId="ADAL" clId="{30C3EDD5-9E0D-4DB8-AE5D-1F573E1A07E1}" dt="2025-02-13T10:54:24.384" v="67" actId="478"/>
          <ac:spMkLst>
            <pc:docMk/>
            <pc:sldMk cId="3750282615" sldId="2147474613"/>
            <ac:spMk id="7" creationId="{626C2378-F2ED-280B-8591-50BA48C7BC8F}"/>
          </ac:spMkLst>
        </pc:spChg>
        <pc:spChg chg="del">
          <ac:chgData name="DOMINGUEZ, Morgane" userId="d29c428e-ee62-4017-a838-521138d5b01c" providerId="ADAL" clId="{30C3EDD5-9E0D-4DB8-AE5D-1F573E1A07E1}" dt="2025-02-13T10:54:24.384" v="67" actId="478"/>
          <ac:spMkLst>
            <pc:docMk/>
            <pc:sldMk cId="3750282615" sldId="2147474613"/>
            <ac:spMk id="8" creationId="{D5DADD7F-CB6A-19E4-B16C-F83DA021B3A1}"/>
          </ac:spMkLst>
        </pc:spChg>
        <pc:picChg chg="del">
          <ac:chgData name="DOMINGUEZ, Morgane" userId="d29c428e-ee62-4017-a838-521138d5b01c" providerId="ADAL" clId="{30C3EDD5-9E0D-4DB8-AE5D-1F573E1A07E1}" dt="2025-02-13T10:54:20.847" v="63" actId="478"/>
          <ac:picMkLst>
            <pc:docMk/>
            <pc:sldMk cId="3750282615" sldId="2147474613"/>
            <ac:picMk id="4" creationId="{BD230405-D290-F18B-F5ED-73A37D0014B0}"/>
          </ac:picMkLst>
        </pc:picChg>
      </pc:sldChg>
      <pc:sldChg chg="delSp modSp mod modTransition delAnim modAnim modNotesTx">
        <pc:chgData name="DOMINGUEZ, Morgane" userId="d29c428e-ee62-4017-a838-521138d5b01c" providerId="ADAL" clId="{30C3EDD5-9E0D-4DB8-AE5D-1F573E1A07E1}" dt="2025-02-13T11:57:19.534" v="251"/>
        <pc:sldMkLst>
          <pc:docMk/>
          <pc:sldMk cId="121190327" sldId="2147474614"/>
        </pc:sldMkLst>
        <pc:spChg chg="mod">
          <ac:chgData name="DOMINGUEZ, Morgane" userId="d29c428e-ee62-4017-a838-521138d5b01c" providerId="ADAL" clId="{30C3EDD5-9E0D-4DB8-AE5D-1F573E1A07E1}" dt="2025-02-13T11:06:47.795" v="180" actId="1076"/>
          <ac:spMkLst>
            <pc:docMk/>
            <pc:sldMk cId="121190327" sldId="2147474614"/>
            <ac:spMk id="3" creationId="{3CB143EC-0269-D779-B974-47BF2B6A83A0}"/>
          </ac:spMkLst>
        </pc:spChg>
        <pc:picChg chg="del">
          <ac:chgData name="DOMINGUEZ, Morgane" userId="d29c428e-ee62-4017-a838-521138d5b01c" providerId="ADAL" clId="{30C3EDD5-9E0D-4DB8-AE5D-1F573E1A07E1}" dt="2025-02-13T10:54:28.392" v="69" actId="478"/>
          <ac:picMkLst>
            <pc:docMk/>
            <pc:sldMk cId="121190327" sldId="2147474614"/>
            <ac:picMk id="2" creationId="{05474BBA-67F8-1EA1-0E8D-43E837C52600}"/>
          </ac:picMkLst>
        </pc:picChg>
      </pc:sldChg>
      <pc:sldChg chg="delSp modSp mod modTransition delAnim modNotesTx">
        <pc:chgData name="DOMINGUEZ, Morgane" userId="d29c428e-ee62-4017-a838-521138d5b01c" providerId="ADAL" clId="{30C3EDD5-9E0D-4DB8-AE5D-1F573E1A07E1}" dt="2025-02-13T11:56:38.733" v="231"/>
        <pc:sldMkLst>
          <pc:docMk/>
          <pc:sldMk cId="4257536088" sldId="2147474615"/>
        </pc:sldMkLst>
        <pc:spChg chg="mod">
          <ac:chgData name="DOMINGUEZ, Morgane" userId="d29c428e-ee62-4017-a838-521138d5b01c" providerId="ADAL" clId="{30C3EDD5-9E0D-4DB8-AE5D-1F573E1A07E1}" dt="2025-02-13T11:05:45.917" v="162" actId="1076"/>
          <ac:spMkLst>
            <pc:docMk/>
            <pc:sldMk cId="4257536088" sldId="2147474615"/>
            <ac:spMk id="3" creationId="{BAE30E48-1B4A-67CA-FFD3-B7721D92A303}"/>
          </ac:spMkLst>
        </pc:spChg>
        <pc:picChg chg="del">
          <ac:chgData name="DOMINGUEZ, Morgane" userId="d29c428e-ee62-4017-a838-521138d5b01c" providerId="ADAL" clId="{30C3EDD5-9E0D-4DB8-AE5D-1F573E1A07E1}" dt="2025-02-13T10:53:57.865" v="50" actId="478"/>
          <ac:picMkLst>
            <pc:docMk/>
            <pc:sldMk cId="4257536088" sldId="2147474615"/>
            <ac:picMk id="2" creationId="{6C03DBFF-9CA2-2310-A2B8-740F31BD9662}"/>
          </ac:picMkLst>
        </pc:picChg>
      </pc:sldChg>
      <pc:sldChg chg="delSp modSp mod modTransition delAnim modNotesTx">
        <pc:chgData name="DOMINGUEZ, Morgane" userId="d29c428e-ee62-4017-a838-521138d5b01c" providerId="ADAL" clId="{30C3EDD5-9E0D-4DB8-AE5D-1F573E1A07E1}" dt="2025-02-13T11:57:26.458" v="254"/>
        <pc:sldMkLst>
          <pc:docMk/>
          <pc:sldMk cId="2849894684" sldId="2147474632"/>
        </pc:sldMkLst>
        <pc:spChg chg="mod">
          <ac:chgData name="DOMINGUEZ, Morgane" userId="d29c428e-ee62-4017-a838-521138d5b01c" providerId="ADAL" clId="{30C3EDD5-9E0D-4DB8-AE5D-1F573E1A07E1}" dt="2025-02-13T11:06:58.247" v="183" actId="1076"/>
          <ac:spMkLst>
            <pc:docMk/>
            <pc:sldMk cId="2849894684" sldId="2147474632"/>
            <ac:spMk id="4" creationId="{ECEDB078-9524-E205-B0F6-B473C0B6A346}"/>
          </ac:spMkLst>
        </pc:spChg>
        <pc:picChg chg="del">
          <ac:chgData name="DOMINGUEZ, Morgane" userId="d29c428e-ee62-4017-a838-521138d5b01c" providerId="ADAL" clId="{30C3EDD5-9E0D-4DB8-AE5D-1F573E1A07E1}" dt="2025-02-13T10:54:32.234" v="70" actId="478"/>
          <ac:picMkLst>
            <pc:docMk/>
            <pc:sldMk cId="2849894684" sldId="2147474632"/>
            <ac:picMk id="3" creationId="{A7B5E17B-16E2-5319-9B36-82D64A89226D}"/>
          </ac:picMkLst>
        </pc:picChg>
      </pc:sldChg>
      <pc:sldChg chg="delSp modSp mod modTransition delAnim modAnim modNotesTx">
        <pc:chgData name="DOMINGUEZ, Morgane" userId="d29c428e-ee62-4017-a838-521138d5b01c" providerId="ADAL" clId="{30C3EDD5-9E0D-4DB8-AE5D-1F573E1A07E1}" dt="2025-02-13T11:56:45.765" v="234"/>
        <pc:sldMkLst>
          <pc:docMk/>
          <pc:sldMk cId="1197554615" sldId="2147474717"/>
        </pc:sldMkLst>
        <pc:spChg chg="mod">
          <ac:chgData name="DOMINGUEZ, Morgane" userId="d29c428e-ee62-4017-a838-521138d5b01c" providerId="ADAL" clId="{30C3EDD5-9E0D-4DB8-AE5D-1F573E1A07E1}" dt="2025-02-13T11:05:56.155" v="165" actId="1076"/>
          <ac:spMkLst>
            <pc:docMk/>
            <pc:sldMk cId="1197554615" sldId="2147474717"/>
            <ac:spMk id="4" creationId="{4321CC2C-4F53-1659-D059-3ED9A5AB8852}"/>
          </ac:spMkLst>
        </pc:spChg>
        <pc:spChg chg="del">
          <ac:chgData name="DOMINGUEZ, Morgane" userId="d29c428e-ee62-4017-a838-521138d5b01c" providerId="ADAL" clId="{30C3EDD5-9E0D-4DB8-AE5D-1F573E1A07E1}" dt="2025-02-13T10:54:04.077" v="55" actId="478"/>
          <ac:spMkLst>
            <pc:docMk/>
            <pc:sldMk cId="1197554615" sldId="2147474717"/>
            <ac:spMk id="6" creationId="{E1A7CF08-0A7C-D0B9-5B3E-A174334086F6}"/>
          </ac:spMkLst>
        </pc:spChg>
        <pc:spChg chg="del">
          <ac:chgData name="DOMINGUEZ, Morgane" userId="d29c428e-ee62-4017-a838-521138d5b01c" providerId="ADAL" clId="{30C3EDD5-9E0D-4DB8-AE5D-1F573E1A07E1}" dt="2025-02-13T10:54:04.077" v="55" actId="478"/>
          <ac:spMkLst>
            <pc:docMk/>
            <pc:sldMk cId="1197554615" sldId="2147474717"/>
            <ac:spMk id="7" creationId="{0AC013EE-08FE-BC79-AEEB-6A78ED76F4FA}"/>
          </ac:spMkLst>
        </pc:spChg>
        <pc:picChg chg="del">
          <ac:chgData name="DOMINGUEZ, Morgane" userId="d29c428e-ee62-4017-a838-521138d5b01c" providerId="ADAL" clId="{30C3EDD5-9E0D-4DB8-AE5D-1F573E1A07E1}" dt="2025-02-13T10:54:00.471" v="51" actId="478"/>
          <ac:picMkLst>
            <pc:docMk/>
            <pc:sldMk cId="1197554615" sldId="2147474717"/>
            <ac:picMk id="2" creationId="{C300AA94-DD23-2CB7-D197-843515114BCF}"/>
          </ac:picMkLst>
        </pc:picChg>
      </pc:sldChg>
      <pc:sldChg chg="delSp modSp mod modTransition delAnim modAnim modNotesTx">
        <pc:chgData name="DOMINGUEZ, Morgane" userId="d29c428e-ee62-4017-a838-521138d5b01c" providerId="ADAL" clId="{30C3EDD5-9E0D-4DB8-AE5D-1F573E1A07E1}" dt="2025-02-13T11:56:31.227" v="228"/>
        <pc:sldMkLst>
          <pc:docMk/>
          <pc:sldMk cId="1958622585" sldId="2147474721"/>
        </pc:sldMkLst>
        <pc:spChg chg="mod">
          <ac:chgData name="DOMINGUEZ, Morgane" userId="d29c428e-ee62-4017-a838-521138d5b01c" providerId="ADAL" clId="{30C3EDD5-9E0D-4DB8-AE5D-1F573E1A07E1}" dt="2025-02-13T11:04:26.301" v="150" actId="1076"/>
          <ac:spMkLst>
            <pc:docMk/>
            <pc:sldMk cId="1958622585" sldId="2147474721"/>
            <ac:spMk id="9" creationId="{B863A170-E13B-7725-6CFB-B65B731169E7}"/>
          </ac:spMkLst>
        </pc:spChg>
        <pc:spChg chg="mod">
          <ac:chgData name="DOMINGUEZ, Morgane" userId="d29c428e-ee62-4017-a838-521138d5b01c" providerId="ADAL" clId="{30C3EDD5-9E0D-4DB8-AE5D-1F573E1A07E1}" dt="2025-02-13T11:04:56.202" v="156" actId="1076"/>
          <ac:spMkLst>
            <pc:docMk/>
            <pc:sldMk cId="1958622585" sldId="2147474721"/>
            <ac:spMk id="12" creationId="{26A9DB9E-201E-075C-DC93-F565F0245B63}"/>
          </ac:spMkLst>
        </pc:spChg>
        <pc:spChg chg="mod">
          <ac:chgData name="DOMINGUEZ, Morgane" userId="d29c428e-ee62-4017-a838-521138d5b01c" providerId="ADAL" clId="{30C3EDD5-9E0D-4DB8-AE5D-1F573E1A07E1}" dt="2025-02-13T11:05:22.944" v="159" actId="1076"/>
          <ac:spMkLst>
            <pc:docMk/>
            <pc:sldMk cId="1958622585" sldId="2147474721"/>
            <ac:spMk id="14" creationId="{760D18B1-0DCA-1724-5E68-39D43D14D764}"/>
          </ac:spMkLst>
        </pc:spChg>
        <pc:grpChg chg="mod">
          <ac:chgData name="DOMINGUEZ, Morgane" userId="d29c428e-ee62-4017-a838-521138d5b01c" providerId="ADAL" clId="{30C3EDD5-9E0D-4DB8-AE5D-1F573E1A07E1}" dt="2025-02-13T11:05:13.690" v="158" actId="14100"/>
          <ac:grpSpMkLst>
            <pc:docMk/>
            <pc:sldMk cId="1958622585" sldId="2147474721"/>
            <ac:grpSpMk id="13" creationId="{7E277994-1FB4-DC7D-634B-0B4B98CE6294}"/>
          </ac:grpSpMkLst>
        </pc:grpChg>
        <pc:picChg chg="del">
          <ac:chgData name="DOMINGUEZ, Morgane" userId="d29c428e-ee62-4017-a838-521138d5b01c" providerId="ADAL" clId="{30C3EDD5-9E0D-4DB8-AE5D-1F573E1A07E1}" dt="2025-02-13T10:53:51.776" v="43" actId="478"/>
          <ac:picMkLst>
            <pc:docMk/>
            <pc:sldMk cId="1958622585" sldId="2147474721"/>
            <ac:picMk id="8" creationId="{8F8AECA8-4CD3-3B0C-59A2-2752BEB2C347}"/>
          </ac:picMkLst>
        </pc:picChg>
      </pc:sldChg>
      <pc:sldChg chg="addSp delSp modSp mod modTransition delAnim modNotesTx">
        <pc:chgData name="DOMINGUEZ, Morgane" userId="d29c428e-ee62-4017-a838-521138d5b01c" providerId="ADAL" clId="{30C3EDD5-9E0D-4DB8-AE5D-1F573E1A07E1}" dt="2025-02-15T19:48:53.086" v="277" actId="20577"/>
        <pc:sldMkLst>
          <pc:docMk/>
          <pc:sldMk cId="0" sldId="2147474722"/>
        </pc:sldMkLst>
        <pc:spChg chg="mod">
          <ac:chgData name="DOMINGUEZ, Morgane" userId="d29c428e-ee62-4017-a838-521138d5b01c" providerId="ADAL" clId="{30C3EDD5-9E0D-4DB8-AE5D-1F573E1A07E1}" dt="2025-02-13T11:01:24.935" v="120" actId="255"/>
          <ac:spMkLst>
            <pc:docMk/>
            <pc:sldMk cId="0" sldId="2147474722"/>
            <ac:spMk id="2" creationId="{2D790114-A6A6-4C4F-035D-C63A766F3F86}"/>
          </ac:spMkLst>
        </pc:spChg>
        <pc:spChg chg="mod">
          <ac:chgData name="DOMINGUEZ, Morgane" userId="d29c428e-ee62-4017-a838-521138d5b01c" providerId="ADAL" clId="{30C3EDD5-9E0D-4DB8-AE5D-1F573E1A07E1}" dt="2025-02-15T19:48:53.086" v="277" actId="20577"/>
          <ac:spMkLst>
            <pc:docMk/>
            <pc:sldMk cId="0" sldId="2147474722"/>
            <ac:spMk id="21" creationId="{F0819B31-1A4C-E4E2-2809-5FC874398A98}"/>
          </ac:spMkLst>
        </pc:spChg>
        <pc:picChg chg="del">
          <ac:chgData name="DOMINGUEZ, Morgane" userId="d29c428e-ee62-4017-a838-521138d5b01c" providerId="ADAL" clId="{30C3EDD5-9E0D-4DB8-AE5D-1F573E1A07E1}" dt="2025-02-13T10:52:56.902" v="2" actId="478"/>
          <ac:picMkLst>
            <pc:docMk/>
            <pc:sldMk cId="0" sldId="2147474722"/>
            <ac:picMk id="7" creationId="{8E366082-8A7D-93B5-6B50-708681A7DD72}"/>
          </ac:picMkLst>
        </pc:picChg>
        <pc:picChg chg="add mod">
          <ac:chgData name="DOMINGUEZ, Morgane" userId="d29c428e-ee62-4017-a838-521138d5b01c" providerId="ADAL" clId="{30C3EDD5-9E0D-4DB8-AE5D-1F573E1A07E1}" dt="2025-02-15T19:14:56.100" v="259"/>
          <ac:picMkLst>
            <pc:docMk/>
            <pc:sldMk cId="0" sldId="2147474722"/>
            <ac:picMk id="7" creationId="{D83F0591-6449-8C52-77A5-4DA5CC675F6B}"/>
          </ac:picMkLst>
        </pc:picChg>
        <pc:picChg chg="del mod">
          <ac:chgData name="DOMINGUEZ, Morgane" userId="d29c428e-ee62-4017-a838-521138d5b01c" providerId="ADAL" clId="{30C3EDD5-9E0D-4DB8-AE5D-1F573E1A07E1}" dt="2025-02-15T19:14:55.391" v="258" actId="478"/>
          <ac:picMkLst>
            <pc:docMk/>
            <pc:sldMk cId="0" sldId="2147474722"/>
            <ac:picMk id="9" creationId="{D36147BE-1F3B-77D5-731A-5A4173A23093}"/>
          </ac:picMkLst>
        </pc:picChg>
      </pc:sldChg>
      <pc:sldChg chg="delSp modSp mod modTransition delAnim modAnim modNotesTx">
        <pc:chgData name="DOMINGUEZ, Morgane" userId="d29c428e-ee62-4017-a838-521138d5b01c" providerId="ADAL" clId="{30C3EDD5-9E0D-4DB8-AE5D-1F573E1A07E1}" dt="2025-02-13T11:55:43.797" v="207"/>
        <pc:sldMkLst>
          <pc:docMk/>
          <pc:sldMk cId="365827645" sldId="2147474723"/>
        </pc:sldMkLst>
        <pc:spChg chg="mod">
          <ac:chgData name="DOMINGUEZ, Morgane" userId="d29c428e-ee62-4017-a838-521138d5b01c" providerId="ADAL" clId="{30C3EDD5-9E0D-4DB8-AE5D-1F573E1A07E1}" dt="2025-02-13T11:02:15.517" v="130" actId="255"/>
          <ac:spMkLst>
            <pc:docMk/>
            <pc:sldMk cId="365827645" sldId="2147474723"/>
            <ac:spMk id="13" creationId="{27966D8B-F5E7-5F27-24CD-8BCDEB18F301}"/>
          </ac:spMkLst>
        </pc:spChg>
        <pc:picChg chg="del">
          <ac:chgData name="DOMINGUEZ, Morgane" userId="d29c428e-ee62-4017-a838-521138d5b01c" providerId="ADAL" clId="{30C3EDD5-9E0D-4DB8-AE5D-1F573E1A07E1}" dt="2025-02-13T10:53:18.862" v="19" actId="478"/>
          <ac:picMkLst>
            <pc:docMk/>
            <pc:sldMk cId="365827645" sldId="2147474723"/>
            <ac:picMk id="10" creationId="{D230AD92-D1C0-0D64-A487-78F9FF673EE0}"/>
          </ac:picMkLst>
        </pc:picChg>
      </pc:sldChg>
      <pc:sldChg chg="delSp modSp mod modTransition delAnim modAnim modNotesTx">
        <pc:chgData name="DOMINGUEZ, Morgane" userId="d29c428e-ee62-4017-a838-521138d5b01c" providerId="ADAL" clId="{30C3EDD5-9E0D-4DB8-AE5D-1F573E1A07E1}" dt="2025-02-13T11:56:23.443" v="225"/>
        <pc:sldMkLst>
          <pc:docMk/>
          <pc:sldMk cId="2435539914" sldId="2147474724"/>
        </pc:sldMkLst>
        <pc:spChg chg="mod">
          <ac:chgData name="DOMINGUEZ, Morgane" userId="d29c428e-ee62-4017-a838-521138d5b01c" providerId="ADAL" clId="{30C3EDD5-9E0D-4DB8-AE5D-1F573E1A07E1}" dt="2025-02-13T11:03:06.376" v="140" actId="255"/>
          <ac:spMkLst>
            <pc:docMk/>
            <pc:sldMk cId="2435539914" sldId="2147474724"/>
            <ac:spMk id="8" creationId="{58EF5F9A-BAD1-FB76-59F3-FB9729762F79}"/>
          </ac:spMkLst>
        </pc:spChg>
        <pc:picChg chg="del">
          <ac:chgData name="DOMINGUEZ, Morgane" userId="d29c428e-ee62-4017-a838-521138d5b01c" providerId="ADAL" clId="{30C3EDD5-9E0D-4DB8-AE5D-1F573E1A07E1}" dt="2025-02-13T10:53:47.372" v="38" actId="478"/>
          <ac:picMkLst>
            <pc:docMk/>
            <pc:sldMk cId="2435539914" sldId="2147474724"/>
            <ac:picMk id="12" creationId="{1A4F70BE-AEA2-CA35-462B-B3A7A6A2AEB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9F2997-1055-44E6-8B5B-283B363BEA22}"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0A00B9-BBF6-4225-B608-C5A8F76254F8}" type="slidenum">
              <a:rPr lang="en-US" smtClean="0"/>
              <a:t>‹#›</a:t>
            </a:fld>
            <a:endParaRPr lang="en-US"/>
          </a:p>
        </p:txBody>
      </p:sp>
    </p:spTree>
    <p:extLst>
      <p:ext uri="{BB962C8B-B14F-4D97-AF65-F5344CB8AC3E}">
        <p14:creationId xmlns:p14="http://schemas.microsoft.com/office/powerpoint/2010/main" val="972431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5 of the GTFCC online course on cholera surveillance for health care workers.</a:t>
            </a:r>
          </a:p>
        </p:txBody>
      </p:sp>
      <p:sp>
        <p:nvSpPr>
          <p:cNvPr id="4" name="Slide Number Placeholder 3"/>
          <p:cNvSpPr>
            <a:spLocks noGrp="1"/>
          </p:cNvSpPr>
          <p:nvPr>
            <p:ph type="sldNum" sz="quarter" idx="5"/>
          </p:nvPr>
        </p:nvSpPr>
        <p:spPr/>
        <p:txBody>
          <a:bodyPr/>
          <a:lstStyle/>
          <a:p>
            <a:fld id="{B70A00B9-BBF6-4225-B608-C5A8F76254F8}" type="slidenum">
              <a:rPr lang="en-US" smtClean="0"/>
              <a:t>1</a:t>
            </a:fld>
            <a:endParaRPr lang="en-US"/>
          </a:p>
        </p:txBody>
      </p:sp>
    </p:spTree>
    <p:extLst>
      <p:ext uri="{BB962C8B-B14F-4D97-AF65-F5344CB8AC3E}">
        <p14:creationId xmlns:p14="http://schemas.microsoft.com/office/powerpoint/2010/main" val="3515009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surveillance is implemented to track cholera clusters, a suspected cholera case is any patient who has acute watery diarrhoea (AWD) or who died from AWD.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you are unsure about how to identify AWD, we encourage you to go back to module 2.</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no additional criteria on age or severe dehydration to identify patients with suspected cholera among patients who have AWD.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to ensure a sensitive detection of suspected cholera cases and increases chances to effectively interrupt transmission by implementing interventions around the cases. </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10</a:t>
            </a:fld>
            <a:endParaRPr lang="en-US"/>
          </a:p>
        </p:txBody>
      </p:sp>
    </p:spTree>
    <p:extLst>
      <p:ext uri="{BB962C8B-B14F-4D97-AF65-F5344CB8AC3E}">
        <p14:creationId xmlns:p14="http://schemas.microsoft.com/office/powerpoint/2010/main" val="984232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look into the strategy to test patients with suspected cholera when surveillance is to track clusters.</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11</a:t>
            </a:fld>
            <a:endParaRPr lang="en-US"/>
          </a:p>
        </p:txBody>
      </p:sp>
    </p:spTree>
    <p:extLst>
      <p:ext uri="{BB962C8B-B14F-4D97-AF65-F5344CB8AC3E}">
        <p14:creationId xmlns:p14="http://schemas.microsoft.com/office/powerpoint/2010/main" val="41394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surveillance is to track clusters, all patients who meet the definition of a suspected cholera case are tested for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Testing all patients with suspected cholera is critical to understand how clustered transmission is occurring, and orient effective interventions accordingly.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available at your facility, use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 triage samples for laboratory testing.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Test all patients who meet the definition of a suspected cholera case with 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result is negative, cholera is ruled out.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result is positive, send a sample to a laboratory for confirmatory testing by culture or PCR.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not available at your facility, collect samples from all patient who meet the definition of a suspected cholera case and sent the samples to a laboratory for confirmatory testing.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303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let’s look into the reporting of patients with suspected cholera.</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13</a:t>
            </a:fld>
            <a:endParaRPr lang="en-US"/>
          </a:p>
        </p:txBody>
      </p:sp>
    </p:spTree>
    <p:extLst>
      <p:ext uri="{BB962C8B-B14F-4D97-AF65-F5344CB8AC3E}">
        <p14:creationId xmlns:p14="http://schemas.microsoft.com/office/powerpoint/2010/main" val="1893467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 patient who meets the definition of a suspected cholera case is seen at your facility, collect standard information on this patient and report it to your health authority within a day.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Reporting any patient with suspected cholera within a day is essential to permit timely interventions around cases. Time is key to interrupt transmission.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you are unsure about the standard information that should be collected on patients with suspected cholera, we invite you to go back to Module 2.</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on a given week, no patient who meets the definition of a suspected cholera case was seen in your facility, report the absence of cases to your health authority at the end of the week. This is zero reporting.</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report patients with suspected cholera to your health authority, use the reporting channels and mechanisms in place at your facility. For example, there may be a reporting focal point.</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14</a:t>
            </a:fld>
            <a:endParaRPr lang="en-US"/>
          </a:p>
        </p:txBody>
      </p:sp>
    </p:spTree>
    <p:extLst>
      <p:ext uri="{BB962C8B-B14F-4D97-AF65-F5344CB8AC3E}">
        <p14:creationId xmlns:p14="http://schemas.microsoft.com/office/powerpoint/2010/main" val="2065438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are the important points to remember.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local geographic areas where there is a cluster of cholera cases, surveillance aims to guide highly targeted interventions to interrupt transmission before it spreads in the community and becomes more challenging to control.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surveillance is implemented to track cholera clusters, all patients with acute watery diarrhoea (AWD) are suspected cholera cases.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patients meeting the definition of a suspected cholera case are tested.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standard information is collected on all patients with suspected cholera and reported within 24 hours.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no patient with suspected cholera was seen at a facility, this is reported weekly.</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15</a:t>
            </a:fld>
            <a:endParaRPr lang="en-US"/>
          </a:p>
        </p:txBody>
      </p:sp>
    </p:spTree>
    <p:extLst>
      <p:ext uri="{BB962C8B-B14F-4D97-AF65-F5344CB8AC3E}">
        <p14:creationId xmlns:p14="http://schemas.microsoft.com/office/powerpoint/2010/main" val="110066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moving on to the next module, we encourage you to take a short quiz. There are three questions in this quiz.</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1. To track cholera clusters, a patient with suspected cholera is any patient:</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Aged 2 years old or older with Acute Watery Diarrhoea (AWD).</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With AWD and severe dehydration.</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Aged 2 years old or older with AWD and severe dehydration.</a:t>
            </a:r>
          </a:p>
          <a:p>
            <a:pPr marL="342900" marR="0" lvl="0" indent="-342900">
              <a:lnSpc>
                <a:spcPct val="107000"/>
              </a:lnSpc>
              <a:spcBef>
                <a:spcPts val="0"/>
              </a:spcBef>
              <a:spcAft>
                <a:spcPts val="80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With AWD.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1140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d. When surveillance is to track cholera clusters, any patient with AWD is a suspected cholera case.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2. Select all that apply. To track cholera clusters:</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Any patient with suspected cholera is reported daily.</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Any patient with suspected cholera is reported weekly.</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absence of patient with suspected cholera is reported daily.</a:t>
            </a:r>
          </a:p>
          <a:p>
            <a:pPr marL="342900" marR="0" lvl="0" indent="-342900">
              <a:lnSpc>
                <a:spcPct val="107000"/>
              </a:lnSpc>
              <a:spcBef>
                <a:spcPts val="0"/>
              </a:spcBef>
              <a:spcAft>
                <a:spcPts val="80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absence of patient with suspected cholera is reported weekly.</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module, we will dive into how to implement surveillance to track clusters of cholera cases.</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2</a:t>
            </a:fld>
            <a:endParaRPr lang="en-US"/>
          </a:p>
        </p:txBody>
      </p:sp>
    </p:spTree>
    <p:extLst>
      <p:ext uri="{BB962C8B-B14F-4D97-AF65-F5344CB8AC3E}">
        <p14:creationId xmlns:p14="http://schemas.microsoft.com/office/powerpoint/2010/main" val="1434067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answers are a and d. When surveillance is to track cholera clusters any patient meeting the definition of a suspected cholera case is reported daily and the absence of patients meeting the definition of a suspected cholera case is reported weekly.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3. This is the last question. To track cholera clusters, any patient with AWD is tested for cholera. Is this a) true or b) false?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a. This is true. When surveillance is to track cholera clusters, any patient with AWD is tested for cholera. This is because any patient with AWD is a suspected cholera case, and all suspected cholera cases should be tested to track clusters effectively.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this module.</a:t>
            </a:r>
          </a:p>
        </p:txBody>
      </p:sp>
      <p:sp>
        <p:nvSpPr>
          <p:cNvPr id="4" name="Slide Number Placeholder 3"/>
          <p:cNvSpPr>
            <a:spLocks noGrp="1"/>
          </p:cNvSpPr>
          <p:nvPr>
            <p:ph type="sldNum" sz="quarter" idx="5"/>
          </p:nvPr>
        </p:nvSpPr>
        <p:spPr/>
        <p:txBody>
          <a:bodyPr/>
          <a:lstStyle/>
          <a:p>
            <a:fld id="{B70A00B9-BBF6-4225-B608-C5A8F76254F8}" type="slidenum">
              <a:rPr lang="en-US" smtClean="0"/>
              <a:t>23</a:t>
            </a:fld>
            <a:endParaRPr lang="en-US"/>
          </a:p>
        </p:txBody>
      </p:sp>
    </p:spTree>
    <p:extLst>
      <p:ext uri="{BB962C8B-B14F-4D97-AF65-F5344CB8AC3E}">
        <p14:creationId xmlns:p14="http://schemas.microsoft.com/office/powerpoint/2010/main" val="695821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While this module focuses on the specificities of cholera surveillance to track cholera clusters, general principles for health care workers to implement cholera surveillance addressed in Module 2 also apply - these principles always apply.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Therefore, if you have not yet already done so, we encourage you to take module 2 of this course before taking this module.</a:t>
            </a:r>
          </a:p>
        </p:txBody>
      </p:sp>
      <p:sp>
        <p:nvSpPr>
          <p:cNvPr id="4" name="Slide Number Placeholder 3"/>
          <p:cNvSpPr>
            <a:spLocks noGrp="1"/>
          </p:cNvSpPr>
          <p:nvPr>
            <p:ph type="sldNum" sz="quarter" idx="5"/>
          </p:nvPr>
        </p:nvSpPr>
        <p:spPr/>
        <p:txBody>
          <a:bodyPr/>
          <a:lstStyle/>
          <a:p>
            <a:fld id="{B70A00B9-BBF6-4225-B608-C5A8F76254F8}" type="slidenum">
              <a:rPr lang="en-US" smtClean="0"/>
              <a:t>3</a:t>
            </a:fld>
            <a:endParaRPr lang="en-US"/>
          </a:p>
        </p:txBody>
      </p:sp>
    </p:spTree>
    <p:extLst>
      <p:ext uri="{BB962C8B-B14F-4D97-AF65-F5344CB8AC3E}">
        <p14:creationId xmlns:p14="http://schemas.microsoft.com/office/powerpoint/2010/main" val="1487101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know how to implement surveillance to track clusters including:</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to identify patients with suspected cholera;</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Which patients with suspected cholera to test;</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how often to report patients with suspected cholera.</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4</a:t>
            </a:fld>
            <a:endParaRPr lang="en-US"/>
          </a:p>
        </p:txBody>
      </p:sp>
    </p:spTree>
    <p:extLst>
      <p:ext uri="{BB962C8B-B14F-4D97-AF65-F5344CB8AC3E}">
        <p14:creationId xmlns:p14="http://schemas.microsoft.com/office/powerpoint/2010/main" val="2446065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start with a refresher on cholera surveillance to track clusters.</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5</a:t>
            </a:fld>
            <a:endParaRPr lang="en-US"/>
          </a:p>
        </p:txBody>
      </p:sp>
    </p:spTree>
    <p:extLst>
      <p:ext uri="{BB962C8B-B14F-4D97-AF65-F5344CB8AC3E}">
        <p14:creationId xmlns:p14="http://schemas.microsoft.com/office/powerpoint/2010/main" val="2246086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cholera cluster is when a group of cases infected one another or were infected with the same source.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Clusters are more likely to occur at the very early stages following the introduction of cholera in a new geographic area.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cluster is a type of cholera outbreak which requires strong surveillance efforts in order to guide quick and highly targeted interventions around the cases. This aims to interrupt cholera transmission before it spreads in the community and becomes more challenging to control.</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6</a:t>
            </a:fld>
            <a:endParaRPr lang="en-US"/>
          </a:p>
        </p:txBody>
      </p:sp>
    </p:spTree>
    <p:extLst>
      <p:ext uri="{BB962C8B-B14F-4D97-AF65-F5344CB8AC3E}">
        <p14:creationId xmlns:p14="http://schemas.microsoft.com/office/powerpoint/2010/main" val="2383276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Surveillance is implemented to track cholera clusters when clustered transmission has been detected in a local geographic area.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regularly share information and updates on the local cholera situation.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Make sure to stay up-to-date, that way at any point in time you will know the cholera situation in your local geographic area and whether you should implement cholera surveillance to track clusters.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71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Surveillance to track clusters is to orient quick and highly targeted interventions around the cases to stop cholera transmission before it starts to spread in the community.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implement cholera surveillance to track cholera clusters, identify, test, and report any patient with suspected cholera in accordance with the recommendations of this module.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applies as long as there is clustered cholera transmission in your local geographic area. If the cholera situation changes, for example transmission is over or transmission in the community is occurring, how to implement cholera surveillance evolves. We invite you to learn more about this in Modules 3 and 4.</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8</a:t>
            </a:fld>
            <a:endParaRPr lang="en-US"/>
          </a:p>
        </p:txBody>
      </p:sp>
    </p:spTree>
    <p:extLst>
      <p:ext uri="{BB962C8B-B14F-4D97-AF65-F5344CB8AC3E}">
        <p14:creationId xmlns:p14="http://schemas.microsoft.com/office/powerpoint/2010/main" val="981657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see how to identify patients with suspected cholera when surveillance is to track cholera clusters.</a:t>
            </a: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9</a:t>
            </a:fld>
            <a:endParaRPr lang="en-US"/>
          </a:p>
        </p:txBody>
      </p:sp>
    </p:spTree>
    <p:extLst>
      <p:ext uri="{BB962C8B-B14F-4D97-AF65-F5344CB8AC3E}">
        <p14:creationId xmlns:p14="http://schemas.microsoft.com/office/powerpoint/2010/main" val="3437462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B4B7ED-B8C4-4FA0-8E30-21C907E4D0A7}" type="datetime1">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364D3-C88E-4283-BACB-6E65E58E8861}" type="datetime1">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9882CB-55AF-494A-8966-F3D3554E7848}" type="datetime1">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FA8BC0D-3614-48B9-8869-DCC10F61629A}" type="datetime1">
              <a:rPr lang="en-US" smtClean="0"/>
              <a:t>2/15/2025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2377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D89485F-B3C3-49F5-A72B-03EB8C823DE5}" type="datetime1">
              <a:rPr lang="en-US" smtClean="0"/>
              <a:t>2/15/2025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40033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C751A5DF-ED20-4D6F-A1F3-C8073A94310D}" type="datetime1">
              <a:rPr lang="en-US" smtClean="0"/>
              <a:t>2/15/2025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81998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1569688-0567-4B41-B77F-94EE4BB0C51C}" type="datetime1">
              <a:rPr lang="en-US" smtClean="0"/>
              <a:t>2/15/2025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36816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B855C122-B30B-45BC-AA0B-5EB3D93582A6}" type="datetime1">
              <a:rPr lang="en-US" smtClean="0"/>
              <a:t>2/15/2025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73062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D8F4A16C-450A-4BBF-8264-5D4E51824EBD}" type="datetime1">
              <a:rPr lang="en-US" smtClean="0"/>
              <a:t>2/15/2025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165463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7C8D5E7-1869-4A53-A58C-1F004564A66A}" type="datetime1">
              <a:rPr lang="en-US" smtClean="0"/>
              <a:t>2/15/2025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739472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4D58E5AA-535E-4612-A7CC-30AE90C2698D}" type="datetime1">
              <a:rPr lang="en-US" smtClean="0"/>
              <a:t>2/15/2025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64307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C90037-C43A-4DD2-B6E9-059F55236836}" type="datetime1">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5E065535-F3E6-47D4-8BD5-FF9549588BB3}" type="datetime1">
              <a:rPr lang="en-US" smtClean="0"/>
              <a:t>2/15/2025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53990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69D1808C-4BF3-4D70-815B-1188874525F5}" type="datetime1">
              <a:rPr lang="en-US" smtClean="0"/>
              <a:t>2/15/2025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888839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51DBBF6-2925-450C-87A2-88DC810068B2}" type="datetime1">
              <a:rPr lang="en-US" smtClean="0"/>
              <a:t>2/15/2025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899142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EC5CE76-95EF-451A-AA1B-EA5834C692E8}" type="datetime1">
              <a:rPr lang="en-US" smtClean="0"/>
              <a:t>2/15/2025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617371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7C717D7F-8B20-4312-A217-C1377F8DD4D6}" type="datetime1">
              <a:rPr lang="en-US" smtClean="0"/>
              <a:t>2/15/2025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4310869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9"/>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7"/>
            <a:ext cx="15773400" cy="2250281"/>
          </a:xfrm>
        </p:spPr>
        <p:txBody>
          <a:bodyPr/>
          <a:lstStyle>
            <a:lvl1pPr marL="0" indent="0">
              <a:buNone/>
              <a:defRPr sz="3600">
                <a:solidFill>
                  <a:schemeClr val="tx1">
                    <a:tint val="82000"/>
                  </a:schemeClr>
                </a:solidFill>
              </a:defRPr>
            </a:lvl1pPr>
            <a:lvl2pPr marL="685835" indent="0">
              <a:buNone/>
              <a:defRPr sz="3000">
                <a:solidFill>
                  <a:schemeClr val="tx1">
                    <a:tint val="82000"/>
                  </a:schemeClr>
                </a:solidFill>
              </a:defRPr>
            </a:lvl2pPr>
            <a:lvl3pPr marL="1371669" indent="0">
              <a:buNone/>
              <a:defRPr sz="2700">
                <a:solidFill>
                  <a:schemeClr val="tx1">
                    <a:tint val="82000"/>
                  </a:schemeClr>
                </a:solidFill>
              </a:defRPr>
            </a:lvl3pPr>
            <a:lvl4pPr marL="2057504" indent="0">
              <a:buNone/>
              <a:defRPr sz="2400">
                <a:solidFill>
                  <a:schemeClr val="tx1">
                    <a:tint val="82000"/>
                  </a:schemeClr>
                </a:solidFill>
              </a:defRPr>
            </a:lvl4pPr>
            <a:lvl5pPr marL="2743337" indent="0">
              <a:buNone/>
              <a:defRPr sz="2400">
                <a:solidFill>
                  <a:schemeClr val="tx1">
                    <a:tint val="82000"/>
                  </a:schemeClr>
                </a:solidFill>
              </a:defRPr>
            </a:lvl5pPr>
            <a:lvl6pPr marL="3429171" indent="0">
              <a:buNone/>
              <a:defRPr sz="2400">
                <a:solidFill>
                  <a:schemeClr val="tx1">
                    <a:tint val="82000"/>
                  </a:schemeClr>
                </a:solidFill>
              </a:defRPr>
            </a:lvl6pPr>
            <a:lvl7pPr marL="4115006" indent="0">
              <a:buNone/>
              <a:defRPr sz="2400">
                <a:solidFill>
                  <a:schemeClr val="tx1">
                    <a:tint val="82000"/>
                  </a:schemeClr>
                </a:solidFill>
              </a:defRPr>
            </a:lvl7pPr>
            <a:lvl8pPr marL="4800840" indent="0">
              <a:buNone/>
              <a:defRPr sz="2400">
                <a:solidFill>
                  <a:schemeClr val="tx1">
                    <a:tint val="82000"/>
                  </a:schemeClr>
                </a:solidFill>
              </a:defRPr>
            </a:lvl8pPr>
            <a:lvl9pPr marL="5486675"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4767FBD9-0062-4AB3-8395-FE3D5311E65F}" type="datetime1">
              <a:rPr lang="en-US" smtClean="0"/>
              <a:t>2/15/2025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706160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AAF24D93-0D92-4BB3-A2F6-A5A3EDFA9C62}" type="datetime1">
              <a:rPr lang="en-US" smtClean="0"/>
              <a:t>2/15/2025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49550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90"/>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4"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1BDB0E11-B731-4C78-925D-295C8A08ECA3}" type="datetime1">
              <a:rPr lang="en-US" smtClean="0"/>
              <a:t>2/15/2025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090540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C17577C6-6F03-48AE-B02A-2A058B2DEF49}" type="datetime1">
              <a:rPr lang="en-US" smtClean="0"/>
              <a:t>2/15/2025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792170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221774D5-3B8C-4D5F-AC01-CB293F1BD642}" type="datetime1">
              <a:rPr lang="en-US" smtClean="0"/>
              <a:t>2/15/2025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779410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5BC953-9F0D-416D-A117-BBEA6D34B542}" type="datetime1">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4B20DA42-CFB4-48A2-8E71-F22EA15E40DD}" type="datetime1">
              <a:rPr lang="en-US" smtClean="0"/>
              <a:t>2/15/2025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494225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E70CA06B-D4A8-4603-AD99-AE57A4D6CCDB}" type="datetime1">
              <a:rPr lang="en-US" smtClean="0"/>
              <a:t>2/15/2025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240477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9A6AAD6C-5F12-452E-95AF-FD30F408E05C}" type="datetime1">
              <a:rPr lang="en-US" smtClean="0"/>
              <a:t>2/15/2025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9959374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9"/>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9"/>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1A56493D-F106-42BD-B19C-650605C7BEE1}" type="datetime1">
              <a:rPr lang="en-US" smtClean="0"/>
              <a:t>2/15/2025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037551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45C3A8-0B8C-4216-A653-634F60892B3B}" type="datetime1">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A5E949-2E7A-45AD-A37C-B95C5828AE9E}" type="datetime1">
              <a:rPr lang="en-US" smtClean="0"/>
              <a:t>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A36A4A-AB26-429F-82A1-D20A93DC0A3B}" type="datetime1">
              <a:rPr lang="en-US" smtClean="0"/>
              <a:t>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C0FFBC-CECB-4AD2-81DF-EBC31E3280A6}" type="datetime1">
              <a:rPr lang="en-US" smtClean="0"/>
              <a:t>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4C0706-2727-495E-B5C5-6E574B3F0D41}" type="datetime1">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FD404A-9044-4E57-8D6A-363B554538F9}" type="datetime1">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5C6BFE-8F1B-4778-AAE4-CFCCE2C972FB}" type="datetime1">
              <a:rPr lang="en-US" smtClean="0"/>
              <a:t>2/15/2025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D5093730-8BAE-490D-B509-D424164A84C1}" type="datetime1">
              <a:rPr lang="en-US" smtClean="0"/>
              <a:t>2/15/2025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96596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F46EF372-CEE9-43CC-9BD6-AFB6C2CE1470}" type="datetime1">
              <a:rPr lang="en-US" smtClean="0"/>
              <a:t>2/15/2025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66417071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hf hdr="0" ftr="0" dt="0"/>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notesSlide" Target="../notesSlides/notesSlide7.xml"/><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D5B1F6-AA3B-ACF9-2719-5321B08A2C4F}"/>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332611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42B4A590-1DB4-4ED5-49D2-30A47F8700BB}"/>
              </a:ext>
            </a:extLst>
          </p:cNvPr>
          <p:cNvSpPr/>
          <p:nvPr/>
        </p:nvSpPr>
        <p:spPr>
          <a:xfrm>
            <a:off x="2743200" y="2132343"/>
            <a:ext cx="12877800" cy="186815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5">
            <a:extLst>
              <a:ext uri="{FF2B5EF4-FFF2-40B4-BE49-F238E27FC236}">
                <a16:creationId xmlns:a16="http://schemas.microsoft.com/office/drawing/2014/main" id="{16D7662F-B733-7B76-C2B5-0AAAD2F194CF}"/>
              </a:ext>
            </a:extLst>
          </p:cNvPr>
          <p:cNvSpPr/>
          <p:nvPr/>
        </p:nvSpPr>
        <p:spPr>
          <a:xfrm>
            <a:off x="-705852" y="-1423334"/>
            <a:ext cx="9849852"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D4616EDF-3080-F638-C558-5C96693A9A52}"/>
              </a:ext>
            </a:extLst>
          </p:cNvPr>
          <p:cNvSpPr txBox="1"/>
          <p:nvPr/>
        </p:nvSpPr>
        <p:spPr>
          <a:xfrm>
            <a:off x="914964" y="519387"/>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Case definition</a:t>
            </a:r>
          </a:p>
        </p:txBody>
      </p:sp>
      <p:sp>
        <p:nvSpPr>
          <p:cNvPr id="5" name="TextBox 4">
            <a:extLst>
              <a:ext uri="{FF2B5EF4-FFF2-40B4-BE49-F238E27FC236}">
                <a16:creationId xmlns:a16="http://schemas.microsoft.com/office/drawing/2014/main" id="{C52F91CB-577C-927A-4D7E-E47A428B29C1}"/>
              </a:ext>
            </a:extLst>
          </p:cNvPr>
          <p:cNvSpPr txBox="1"/>
          <p:nvPr/>
        </p:nvSpPr>
        <p:spPr>
          <a:xfrm>
            <a:off x="1786461" y="2512880"/>
            <a:ext cx="14724573" cy="1218795"/>
          </a:xfrm>
          <a:prstGeom prst="rect">
            <a:avLst/>
          </a:prstGeom>
          <a:noFill/>
        </p:spPr>
        <p:txBody>
          <a:bodyPr wrap="square">
            <a:spAutoFit/>
          </a:bodyPr>
          <a:lstStyle/>
          <a:p>
            <a:pPr marL="0" marR="0" lvl="0" indent="0" algn="ctr" defTabSz="1371600" rtl="0" eaLnBrk="1" fontAlgn="auto" latinLnBrk="0" hangingPunct="1">
              <a:lnSpc>
                <a:spcPct val="130000"/>
              </a:lnSpc>
              <a:spcBef>
                <a:spcPts val="0"/>
              </a:spcBef>
              <a:spcAft>
                <a:spcPts val="30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Patients with suspected cholera:</a:t>
            </a:r>
          </a:p>
          <a:p>
            <a:pPr marL="457200" marR="0" lvl="0" indent="-457200" algn="ctr" defTabSz="1371600" rtl="0" eaLnBrk="1" fontAlgn="auto" latinLnBrk="0" hangingPunct="1">
              <a:lnSpc>
                <a:spcPct val="130000"/>
              </a:lnSpc>
              <a:spcBef>
                <a:spcPts val="0"/>
              </a:spcBef>
              <a:spcAft>
                <a:spcPts val="300"/>
              </a:spcAft>
              <a:buClrTx/>
              <a:buSzTx/>
              <a:buFontTx/>
              <a:buBlip>
                <a:blip r:embed="rId3"/>
              </a:buBlip>
              <a:tabLst/>
              <a:defRPr/>
            </a:pP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ny</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patient with AWD </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(or who died from AWD)</a:t>
            </a:r>
          </a:p>
        </p:txBody>
      </p:sp>
      <p:sp>
        <p:nvSpPr>
          <p:cNvPr id="15" name="TextBox 14">
            <a:extLst>
              <a:ext uri="{FF2B5EF4-FFF2-40B4-BE49-F238E27FC236}">
                <a16:creationId xmlns:a16="http://schemas.microsoft.com/office/drawing/2014/main" id="{D58ABEC6-6648-CD8D-03ED-1FD1582FA055}"/>
              </a:ext>
            </a:extLst>
          </p:cNvPr>
          <p:cNvSpPr txBox="1"/>
          <p:nvPr/>
        </p:nvSpPr>
        <p:spPr>
          <a:xfrm>
            <a:off x="2660331" y="8207550"/>
            <a:ext cx="15420329" cy="523220"/>
          </a:xfrm>
          <a:prstGeom prst="rect">
            <a:avLst/>
          </a:prstGeom>
          <a:noFill/>
        </p:spPr>
        <p:txBody>
          <a:bodyPr wrap="square" rtlCol="0">
            <a:spAutoFit/>
          </a:bodyPr>
          <a:lstStyle/>
          <a:p>
            <a:pPr marL="914400" lvl="1" indent="-457200">
              <a:spcAft>
                <a:spcPts val="1800"/>
              </a:spcAft>
              <a:buClr>
                <a:srgbClr val="009999"/>
              </a:buClr>
              <a:buBlip>
                <a:blip r:embed="rId4"/>
              </a:buBlip>
              <a:defRPr/>
            </a:pPr>
            <a:r>
              <a:rPr lang="en-US" sz="2800" dirty="0">
                <a:solidFill>
                  <a:prstClr val="black">
                    <a:lumMod val="95000"/>
                    <a:lumOff val="5000"/>
                  </a:prstClr>
                </a:solidFill>
                <a:latin typeface="Atkinson Hyperlegible" panose="020B0604020202020204" charset="0"/>
              </a:rPr>
              <a:t>Sensitive detection of suspected cases to effectively interrupt transmission</a:t>
            </a:r>
            <a:endParaRPr lang="fr-FR" sz="2800" dirty="0">
              <a:solidFill>
                <a:prstClr val="black">
                  <a:lumMod val="95000"/>
                  <a:lumOff val="5000"/>
                </a:prstClr>
              </a:solidFill>
              <a:latin typeface="Atkinson Hyperlegible" panose="020B0604020202020204" charset="0"/>
            </a:endParaRPr>
          </a:p>
        </p:txBody>
      </p:sp>
      <p:grpSp>
        <p:nvGrpSpPr>
          <p:cNvPr id="9" name="Group 8">
            <a:extLst>
              <a:ext uri="{FF2B5EF4-FFF2-40B4-BE49-F238E27FC236}">
                <a16:creationId xmlns:a16="http://schemas.microsoft.com/office/drawing/2014/main" id="{B7668292-47CF-612E-08D8-EB3B9CB4D3B4}"/>
              </a:ext>
            </a:extLst>
          </p:cNvPr>
          <p:cNvGrpSpPr/>
          <p:nvPr/>
        </p:nvGrpSpPr>
        <p:grpSpPr>
          <a:xfrm>
            <a:off x="4700607" y="4550131"/>
            <a:ext cx="14950919" cy="993691"/>
            <a:chOff x="4916517" y="7037287"/>
            <a:chExt cx="14950919" cy="993691"/>
          </a:xfrm>
        </p:grpSpPr>
        <p:pic>
          <p:nvPicPr>
            <p:cNvPr id="10" name="Graphic 9" descr="Information with solid fill">
              <a:extLst>
                <a:ext uri="{FF2B5EF4-FFF2-40B4-BE49-F238E27FC236}">
                  <a16:creationId xmlns:a16="http://schemas.microsoft.com/office/drawing/2014/main" id="{3E56AAAF-80B6-A0BB-3484-D1DC507D37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6517" y="7037287"/>
              <a:ext cx="1014393" cy="993691"/>
            </a:xfrm>
            <a:prstGeom prst="rect">
              <a:avLst/>
            </a:prstGeom>
          </p:spPr>
        </p:pic>
        <p:sp>
          <p:nvSpPr>
            <p:cNvPr id="11" name="TextBox 10">
              <a:extLst>
                <a:ext uri="{FF2B5EF4-FFF2-40B4-BE49-F238E27FC236}">
                  <a16:creationId xmlns:a16="http://schemas.microsoft.com/office/drawing/2014/main" id="{DFEB851D-BCE5-AC0D-9177-88E4A5A31089}"/>
                </a:ext>
              </a:extLst>
            </p:cNvPr>
            <p:cNvSpPr txBox="1"/>
            <p:nvPr/>
          </p:nvSpPr>
          <p:spPr>
            <a:xfrm>
              <a:off x="5930910" y="7037287"/>
              <a:ext cx="13936526"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how to recognize AWD in Module 2</a:t>
              </a:r>
            </a:p>
          </p:txBody>
        </p:sp>
      </p:grpSp>
      <p:grpSp>
        <p:nvGrpSpPr>
          <p:cNvPr id="12" name="Group 11">
            <a:extLst>
              <a:ext uri="{FF2B5EF4-FFF2-40B4-BE49-F238E27FC236}">
                <a16:creationId xmlns:a16="http://schemas.microsoft.com/office/drawing/2014/main" id="{7695352C-0429-1693-425C-DDB2586CC348}"/>
              </a:ext>
            </a:extLst>
          </p:cNvPr>
          <p:cNvGrpSpPr/>
          <p:nvPr/>
        </p:nvGrpSpPr>
        <p:grpSpPr>
          <a:xfrm>
            <a:off x="3962399" y="5844871"/>
            <a:ext cx="11132497" cy="1868157"/>
            <a:chOff x="3962399" y="5844871"/>
            <a:chExt cx="11132497" cy="1868157"/>
          </a:xfrm>
        </p:grpSpPr>
        <p:pic>
          <p:nvPicPr>
            <p:cNvPr id="4" name="Picture 3">
              <a:extLst>
                <a:ext uri="{FF2B5EF4-FFF2-40B4-BE49-F238E27FC236}">
                  <a16:creationId xmlns:a16="http://schemas.microsoft.com/office/drawing/2014/main" id="{1FB38124-44EA-84D2-2FD6-934A8D8DDD17}"/>
                </a:ext>
              </a:extLst>
            </p:cNvPr>
            <p:cNvPicPr>
              <a:picLocks noChangeAspect="1"/>
            </p:cNvPicPr>
            <p:nvPr/>
          </p:nvPicPr>
          <p:blipFill>
            <a:blip r:embed="rId7"/>
            <a:stretch>
              <a:fillRect/>
            </a:stretch>
          </p:blipFill>
          <p:spPr>
            <a:xfrm>
              <a:off x="3962399" y="5844871"/>
              <a:ext cx="10439401" cy="1868157"/>
            </a:xfrm>
            <a:prstGeom prst="rect">
              <a:avLst/>
            </a:prstGeom>
          </p:spPr>
        </p:pic>
        <p:sp>
          <p:nvSpPr>
            <p:cNvPr id="7" name="TextBox 6">
              <a:extLst>
                <a:ext uri="{FF2B5EF4-FFF2-40B4-BE49-F238E27FC236}">
                  <a16:creationId xmlns:a16="http://schemas.microsoft.com/office/drawing/2014/main" id="{439717BC-307A-A8AF-0CDB-CC08286F2AEE}"/>
                </a:ext>
              </a:extLst>
            </p:cNvPr>
            <p:cNvSpPr txBox="1"/>
            <p:nvPr/>
          </p:nvSpPr>
          <p:spPr>
            <a:xfrm>
              <a:off x="5722296" y="6517339"/>
              <a:ext cx="9372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NO criteria on age or severe dehydration</a:t>
              </a:r>
            </a:p>
          </p:txBody>
        </p:sp>
      </p:grpSp>
      <p:sp>
        <p:nvSpPr>
          <p:cNvPr id="8" name="Slide Number Placeholder 7">
            <a:extLst>
              <a:ext uri="{FF2B5EF4-FFF2-40B4-BE49-F238E27FC236}">
                <a16:creationId xmlns:a16="http://schemas.microsoft.com/office/drawing/2014/main" id="{89128F90-3667-4F3D-16C6-D37AB2EA6A1B}"/>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10</a:t>
            </a:fld>
            <a:endParaRPr lang="en-US" sz="1200" dirty="0"/>
          </a:p>
        </p:txBody>
      </p:sp>
    </p:spTree>
    <p:extLst>
      <p:ext uri="{BB962C8B-B14F-4D97-AF65-F5344CB8AC3E}">
        <p14:creationId xmlns:p14="http://schemas.microsoft.com/office/powerpoint/2010/main" val="3367551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2821D8-8847-13C1-9DA3-B10BECA9CBBA}"/>
              </a:ext>
            </a:extLst>
          </p:cNvPr>
          <p:cNvPicPr>
            <a:picLocks noChangeAspect="1"/>
          </p:cNvPicPr>
          <p:nvPr/>
        </p:nvPicPr>
        <p:blipFill>
          <a:blip r:embed="rId3"/>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AE00F698-59F9-8412-AE60-1E5835047950}"/>
              </a:ext>
            </a:extLst>
          </p:cNvPr>
          <p:cNvSpPr txBox="1"/>
          <p:nvPr/>
        </p:nvSpPr>
        <p:spPr>
          <a:xfrm>
            <a:off x="14401800" y="9923046"/>
            <a:ext cx="38862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latin typeface="+mj-lt"/>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latin typeface="+mj-lt"/>
                <a:ea typeface="Atkinson Hyperlegible"/>
                <a:cs typeface="Atkinson Hyperlegible"/>
                <a:sym typeface="Atkinson Hyperlegible"/>
              </a:rPr>
              <a:t>WHO/Fid Thompson</a:t>
            </a:r>
            <a:endParaRPr kumimoji="0" lang="en-US" sz="1600" b="0" i="0" u="none" strike="noStrike" kern="1200" cap="none" spc="0" normalizeH="0" baseline="0" noProof="0" dirty="0">
              <a:ln>
                <a:noFill/>
              </a:ln>
              <a:solidFill>
                <a:schemeClr val="tx1">
                  <a:lumMod val="65000"/>
                  <a:lumOff val="35000"/>
                </a:schemeClr>
              </a:solidFill>
              <a:effectLst/>
              <a:uLnTx/>
              <a:uFillTx/>
              <a:latin typeface="+mj-lt"/>
              <a:ea typeface="Atkinson Hyperlegible"/>
              <a:cs typeface="Atkinson Hyperlegible"/>
              <a:sym typeface="Atkinson Hyperlegible"/>
            </a:endParaRPr>
          </a:p>
        </p:txBody>
      </p:sp>
      <p:sp>
        <p:nvSpPr>
          <p:cNvPr id="5" name="Rectangle: Diagonal Corners Rounded 4">
            <a:extLst>
              <a:ext uri="{FF2B5EF4-FFF2-40B4-BE49-F238E27FC236}">
                <a16:creationId xmlns:a16="http://schemas.microsoft.com/office/drawing/2014/main" id="{2748F075-1216-AD31-DC61-6AD620C2898E}"/>
              </a:ext>
            </a:extLst>
          </p:cNvPr>
          <p:cNvSpPr/>
          <p:nvPr/>
        </p:nvSpPr>
        <p:spPr>
          <a:xfrm>
            <a:off x="0" y="4114800"/>
            <a:ext cx="5715000" cy="20574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4800" b="1" dirty="0">
                <a:solidFill>
                  <a:prstClr val="white"/>
                </a:solidFill>
                <a:latin typeface="Cavolini" panose="03000502040302020204" pitchFamily="66" charset="0"/>
                <a:cs typeface="Cavolini" panose="03000502040302020204" pitchFamily="66" charset="0"/>
              </a:rPr>
              <a:t>Testing for</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cholera</a:t>
            </a:r>
          </a:p>
        </p:txBody>
      </p:sp>
    </p:spTree>
    <p:extLst>
      <p:ext uri="{BB962C8B-B14F-4D97-AF65-F5344CB8AC3E}">
        <p14:creationId xmlns:p14="http://schemas.microsoft.com/office/powerpoint/2010/main" val="2995785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19847" y="-2009228"/>
            <a:ext cx="9863847" cy="3423411"/>
            <a:chOff x="0" y="-47625"/>
            <a:chExt cx="1035615" cy="282691"/>
          </a:xfrm>
          <a:scene3d>
            <a:camera prst="orthographicFront">
              <a:rot lat="0" lon="0" rev="0"/>
            </a:camera>
            <a:lightRig rig="balanced" dir="t">
              <a:rot lat="0" lon="0" rev="8700000"/>
            </a:lightRig>
          </a:scene3d>
        </p:grpSpPr>
        <p:sp>
          <p:nvSpPr>
            <p:cNvPr id="5" name="Freeform 5"/>
            <p:cNvSpPr/>
            <p:nvPr/>
          </p:nvSpPr>
          <p:spPr>
            <a:xfrm>
              <a:off x="0" y="0"/>
              <a:ext cx="1035615"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14400" y="548733"/>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Testing </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to track clusters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8" name="Freeform 4">
            <a:extLst>
              <a:ext uri="{FF2B5EF4-FFF2-40B4-BE49-F238E27FC236}">
                <a16:creationId xmlns:a16="http://schemas.microsoft.com/office/drawing/2014/main" id="{A038D7F5-710F-BA5E-3082-41DF68B25D9F}"/>
              </a:ext>
            </a:extLst>
          </p:cNvPr>
          <p:cNvSpPr/>
          <p:nvPr/>
        </p:nvSpPr>
        <p:spPr>
          <a:xfrm>
            <a:off x="1776424" y="2238259"/>
            <a:ext cx="14735151" cy="125641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9" name="TextBox 18">
            <a:extLst>
              <a:ext uri="{FF2B5EF4-FFF2-40B4-BE49-F238E27FC236}">
                <a16:creationId xmlns:a16="http://schemas.microsoft.com/office/drawing/2014/main" id="{B8C84D80-4FD3-B34B-DF28-CC81447E9792}"/>
              </a:ext>
            </a:extLst>
          </p:cNvPr>
          <p:cNvSpPr txBox="1"/>
          <p:nvPr/>
        </p:nvSpPr>
        <p:spPr>
          <a:xfrm>
            <a:off x="1650211" y="2413059"/>
            <a:ext cx="14987576" cy="1031051"/>
          </a:xfrm>
          <a:prstGeom prst="rect">
            <a:avLst/>
          </a:prstGeom>
          <a:noFill/>
        </p:spPr>
        <p:txBody>
          <a:bodyPr wrap="square" lIns="91440" tIns="45720" rIns="91440" bIns="45720" rtlCol="0" anchor="t">
            <a:spAutoFit/>
          </a:bodyPr>
          <a:lstStyle/>
          <a:p>
            <a:pPr marR="0" lvl="0" indent="0" algn="ctr" defTabSz="914400" rtl="0" eaLnBrk="1" fontAlgn="auto" latinLnBrk="0" hangingPunct="1">
              <a:lnSpc>
                <a:spcPct val="100000"/>
              </a:lnSpc>
              <a:spcBef>
                <a:spcPts val="0"/>
              </a:spcBef>
              <a:spcAft>
                <a:spcPts val="600"/>
              </a:spcAft>
              <a:buClrTx/>
              <a:buSzTx/>
              <a:buFontTx/>
              <a:buNone/>
              <a:tabLst/>
              <a:defRPr/>
            </a:pPr>
            <a:r>
              <a:rPr kumimoji="0" lang="fr-FR"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All patients </a:t>
            </a:r>
            <a:r>
              <a:rPr kumimoji="0" lang="fr-FR"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with suspected cholera are tested</a:t>
            </a:r>
          </a:p>
          <a:p>
            <a:pPr marL="0" marR="0" lvl="1" indent="0" algn="ctr" defTabSz="914400" rtl="0" eaLnBrk="1" fontAlgn="auto" latinLnBrk="0" hangingPunct="1">
              <a:lnSpc>
                <a:spcPct val="100000"/>
              </a:lnSpc>
              <a:spcBef>
                <a:spcPts val="0"/>
              </a:spcBef>
              <a:spcAft>
                <a:spcPts val="0"/>
              </a:spcAft>
              <a:buClrTx/>
              <a:buSzTx/>
              <a:buFontTx/>
              <a:buNone/>
              <a:tabLst/>
              <a:defRPr/>
            </a:pPr>
            <a:r>
              <a:rPr lang="fr-FR"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Essential to </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understand clustered transmission and orient interventions accordingly</a:t>
            </a:r>
            <a:endParaRPr lang="fr-FR"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8" name="Rectangle 7">
            <a:extLst>
              <a:ext uri="{FF2B5EF4-FFF2-40B4-BE49-F238E27FC236}">
                <a16:creationId xmlns:a16="http://schemas.microsoft.com/office/drawing/2014/main" id="{D5CD4B8F-B664-4C63-D629-0B51B3A35905}"/>
              </a:ext>
            </a:extLst>
          </p:cNvPr>
          <p:cNvSpPr/>
          <p:nvPr/>
        </p:nvSpPr>
        <p:spPr>
          <a:xfrm>
            <a:off x="588924" y="4191147"/>
            <a:ext cx="8376738" cy="9144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If </a:t>
            </a:r>
            <a:r>
              <a:rPr kumimoji="0" lang="fr-FR" sz="3200" b="0" i="0" u="none" strike="noStrike" kern="1200" cap="none" spc="0" normalizeH="0" baseline="0" noProof="0" dirty="0" err="1">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RDTs</a:t>
            </a:r>
            <a:r>
              <a:rPr kumimoji="0" lang="fr-FR" sz="32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 are available</a:t>
            </a:r>
            <a:endParaRPr kumimoji="0" lang="en-US" sz="32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0" name="TextBox 9">
            <a:extLst>
              <a:ext uri="{FF2B5EF4-FFF2-40B4-BE49-F238E27FC236}">
                <a16:creationId xmlns:a16="http://schemas.microsoft.com/office/drawing/2014/main" id="{AD2012F2-F2ED-DBE0-29C3-2EB8AF9806DE}"/>
              </a:ext>
            </a:extLst>
          </p:cNvPr>
          <p:cNvSpPr txBox="1"/>
          <p:nvPr/>
        </p:nvSpPr>
        <p:spPr>
          <a:xfrm>
            <a:off x="240761" y="5802024"/>
            <a:ext cx="9616749"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RDTs</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are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used</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to </a:t>
            </a:r>
            <a:r>
              <a:rPr kumimoji="0" lang="fr-FR"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triage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samples for laboratory testing</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grpSp>
        <p:nvGrpSpPr>
          <p:cNvPr id="3" name="Group 2">
            <a:extLst>
              <a:ext uri="{FF2B5EF4-FFF2-40B4-BE49-F238E27FC236}">
                <a16:creationId xmlns:a16="http://schemas.microsoft.com/office/drawing/2014/main" id="{6546C303-1640-2B3D-7C35-2D1AC1AA4A3D}"/>
              </a:ext>
            </a:extLst>
          </p:cNvPr>
          <p:cNvGrpSpPr/>
          <p:nvPr/>
        </p:nvGrpSpPr>
        <p:grpSpPr>
          <a:xfrm>
            <a:off x="588924" y="6883813"/>
            <a:ext cx="8376738" cy="2714269"/>
            <a:chOff x="588924" y="6883813"/>
            <a:chExt cx="8376738" cy="2714269"/>
          </a:xfrm>
        </p:grpSpPr>
        <p:sp>
          <p:nvSpPr>
            <p:cNvPr id="13" name="TextBox 12">
              <a:extLst>
                <a:ext uri="{FF2B5EF4-FFF2-40B4-BE49-F238E27FC236}">
                  <a16:creationId xmlns:a16="http://schemas.microsoft.com/office/drawing/2014/main" id="{043D1A58-0541-63B6-5731-B163394FDB9B}"/>
                </a:ext>
              </a:extLst>
            </p:cNvPr>
            <p:cNvSpPr txBox="1"/>
            <p:nvPr/>
          </p:nvSpPr>
          <p:spPr>
            <a:xfrm>
              <a:off x="719643" y="7285874"/>
              <a:ext cx="8115300" cy="2046714"/>
            </a:xfrm>
            <a:prstGeom prst="rect">
              <a:avLst/>
            </a:prstGeom>
            <a:noFill/>
          </p:spPr>
          <p:txBody>
            <a:bodyPr wrap="square" rtlCol="0">
              <a:spAutoFit/>
            </a:bodyPr>
            <a:lstStyle/>
            <a:p>
              <a:pPr marL="91440" marR="0" lvl="0" indent="-91440" algn="l" defTabSz="914400" rtl="0" eaLnBrk="1" fontAlgn="auto" latinLnBrk="0" hangingPunct="1">
                <a:lnSpc>
                  <a:spcPct val="100000"/>
                </a:lnSpc>
                <a:spcBef>
                  <a:spcPts val="0"/>
                </a:spcBef>
                <a:spcAft>
                  <a:spcPts val="180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ALL patients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with suspected cholera are </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tested by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RDT</a:t>
              </a:r>
              <a:endPar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a:p>
              <a:pPr marL="91440" marR="0" lvl="0" indent="-9144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Samples from </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ALL patients with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RDT</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results</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are sent to a laboratory for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confirmatory</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testing </a:t>
              </a:r>
              <a:endPar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p:txBody>
        </p:sp>
        <p:sp>
          <p:nvSpPr>
            <p:cNvPr id="17" name="Rectangle: Rounded Corners 16">
              <a:extLst>
                <a:ext uri="{FF2B5EF4-FFF2-40B4-BE49-F238E27FC236}">
                  <a16:creationId xmlns:a16="http://schemas.microsoft.com/office/drawing/2014/main" id="{0A06B6AD-E244-8224-C9D2-5E227FEB09C7}"/>
                </a:ext>
              </a:extLst>
            </p:cNvPr>
            <p:cNvSpPr/>
            <p:nvPr/>
          </p:nvSpPr>
          <p:spPr>
            <a:xfrm>
              <a:off x="588924" y="6883813"/>
              <a:ext cx="8376738" cy="2714269"/>
            </a:xfrm>
            <a:custGeom>
              <a:avLst/>
              <a:gdLst>
                <a:gd name="connsiteX0" fmla="*/ 0 w 8376738"/>
                <a:gd name="connsiteY0" fmla="*/ 452387 h 2714269"/>
                <a:gd name="connsiteX1" fmla="*/ 452387 w 8376738"/>
                <a:gd name="connsiteY1" fmla="*/ 0 h 2714269"/>
                <a:gd name="connsiteX2" fmla="*/ 7924351 w 8376738"/>
                <a:gd name="connsiteY2" fmla="*/ 0 h 2714269"/>
                <a:gd name="connsiteX3" fmla="*/ 8376738 w 8376738"/>
                <a:gd name="connsiteY3" fmla="*/ 452387 h 2714269"/>
                <a:gd name="connsiteX4" fmla="*/ 8376738 w 8376738"/>
                <a:gd name="connsiteY4" fmla="*/ 2261882 h 2714269"/>
                <a:gd name="connsiteX5" fmla="*/ 7924351 w 8376738"/>
                <a:gd name="connsiteY5" fmla="*/ 2714269 h 2714269"/>
                <a:gd name="connsiteX6" fmla="*/ 452387 w 8376738"/>
                <a:gd name="connsiteY6" fmla="*/ 2714269 h 2714269"/>
                <a:gd name="connsiteX7" fmla="*/ 0 w 8376738"/>
                <a:gd name="connsiteY7" fmla="*/ 2261882 h 2714269"/>
                <a:gd name="connsiteX8" fmla="*/ 0 w 8376738"/>
                <a:gd name="connsiteY8" fmla="*/ 452387 h 271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6738" h="2714269" extrusionOk="0">
                  <a:moveTo>
                    <a:pt x="0" y="452387"/>
                  </a:moveTo>
                  <a:cubicBezTo>
                    <a:pt x="-32552" y="213377"/>
                    <a:pt x="223753" y="44044"/>
                    <a:pt x="452387" y="0"/>
                  </a:cubicBezTo>
                  <a:cubicBezTo>
                    <a:pt x="3087218" y="137057"/>
                    <a:pt x="6223275" y="-36145"/>
                    <a:pt x="7924351" y="0"/>
                  </a:cubicBezTo>
                  <a:cubicBezTo>
                    <a:pt x="8184535" y="23877"/>
                    <a:pt x="8349515" y="200145"/>
                    <a:pt x="8376738" y="452387"/>
                  </a:cubicBezTo>
                  <a:cubicBezTo>
                    <a:pt x="8221198" y="1116303"/>
                    <a:pt x="8392652" y="1376259"/>
                    <a:pt x="8376738" y="2261882"/>
                  </a:cubicBezTo>
                  <a:cubicBezTo>
                    <a:pt x="8381827" y="2502788"/>
                    <a:pt x="8210061" y="2689014"/>
                    <a:pt x="7924351" y="2714269"/>
                  </a:cubicBezTo>
                  <a:cubicBezTo>
                    <a:pt x="6231952" y="2547133"/>
                    <a:pt x="3304277" y="2798956"/>
                    <a:pt x="452387" y="2714269"/>
                  </a:cubicBezTo>
                  <a:cubicBezTo>
                    <a:pt x="186390" y="2690590"/>
                    <a:pt x="2881" y="2550359"/>
                    <a:pt x="0" y="2261882"/>
                  </a:cubicBezTo>
                  <a:cubicBezTo>
                    <a:pt x="-10346" y="1908115"/>
                    <a:pt x="-125059" y="834621"/>
                    <a:pt x="0" y="452387"/>
                  </a:cubicBezTo>
                  <a:close/>
                </a:path>
              </a:pathLst>
            </a:custGeom>
            <a:noFill/>
            <a:ln w="76200">
              <a:solidFill>
                <a:srgbClr val="4DB1A9"/>
              </a:solidFill>
              <a:extLst>
                <a:ext uri="{C807C97D-BFC1-408E-A445-0C87EB9F89A2}">
                  <ask:lineSketchStyleProps xmlns:ask="http://schemas.microsoft.com/office/drawing/2018/sketchyshapes" sd="367826097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6BB05904-274F-2085-4674-10D4D63E66D3}"/>
              </a:ext>
            </a:extLst>
          </p:cNvPr>
          <p:cNvGrpSpPr/>
          <p:nvPr/>
        </p:nvGrpSpPr>
        <p:grpSpPr>
          <a:xfrm>
            <a:off x="9853972" y="4160666"/>
            <a:ext cx="8434028" cy="5437416"/>
            <a:chOff x="9853972" y="4160666"/>
            <a:chExt cx="8434028" cy="5437416"/>
          </a:xfrm>
        </p:grpSpPr>
        <p:sp>
          <p:nvSpPr>
            <p:cNvPr id="12" name="Rectangle 11">
              <a:extLst>
                <a:ext uri="{FF2B5EF4-FFF2-40B4-BE49-F238E27FC236}">
                  <a16:creationId xmlns:a16="http://schemas.microsoft.com/office/drawing/2014/main" id="{8B6984DB-B129-E826-740B-70B7421DDCBF}"/>
                </a:ext>
              </a:extLst>
            </p:cNvPr>
            <p:cNvSpPr/>
            <p:nvPr/>
          </p:nvSpPr>
          <p:spPr>
            <a:xfrm>
              <a:off x="9857510" y="4160666"/>
              <a:ext cx="8099751" cy="9144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If </a:t>
              </a:r>
              <a:r>
                <a:rPr kumimoji="0" lang="fr-FR" sz="3200" b="0" i="0" u="none" strike="noStrike" kern="1200" cap="none" spc="0" normalizeH="0" baseline="0" noProof="0" dirty="0" err="1">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RDTs</a:t>
              </a:r>
              <a:r>
                <a:rPr kumimoji="0" lang="fr-FR" sz="32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 are NOT available</a:t>
              </a:r>
              <a:endParaRPr kumimoji="0" lang="en-US" sz="32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9" name="Group 8">
              <a:extLst>
                <a:ext uri="{FF2B5EF4-FFF2-40B4-BE49-F238E27FC236}">
                  <a16:creationId xmlns:a16="http://schemas.microsoft.com/office/drawing/2014/main" id="{2E31FCAC-15A7-2871-88C2-A9649E4A18C2}"/>
                </a:ext>
              </a:extLst>
            </p:cNvPr>
            <p:cNvGrpSpPr/>
            <p:nvPr/>
          </p:nvGrpSpPr>
          <p:grpSpPr>
            <a:xfrm>
              <a:off x="9853972" y="5802024"/>
              <a:ext cx="8434028" cy="3796058"/>
              <a:chOff x="9853972" y="5802024"/>
              <a:chExt cx="8434028" cy="3796058"/>
            </a:xfrm>
          </p:grpSpPr>
          <p:sp>
            <p:nvSpPr>
              <p:cNvPr id="11" name="TextBox 10">
                <a:extLst>
                  <a:ext uri="{FF2B5EF4-FFF2-40B4-BE49-F238E27FC236}">
                    <a16:creationId xmlns:a16="http://schemas.microsoft.com/office/drawing/2014/main" id="{47F59664-420A-9272-5CEF-CED155E1B16F}"/>
                  </a:ext>
                </a:extLst>
              </p:cNvPr>
              <p:cNvSpPr txBox="1"/>
              <p:nvPr/>
            </p:nvSpPr>
            <p:spPr>
              <a:xfrm>
                <a:off x="10873013" y="7548449"/>
                <a:ext cx="6061666" cy="1384995"/>
              </a:xfrm>
              <a:prstGeom prst="rect">
                <a:avLst/>
              </a:prstGeom>
              <a:noFill/>
            </p:spPr>
            <p:txBody>
              <a:bodyPr wrap="square" rtlCol="0">
                <a:spAutoFit/>
              </a:bodyPr>
              <a:lstStyle/>
              <a:p>
                <a:pPr marL="91440" marR="0" lvl="0" indent="-9144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Samples from </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ALL patients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with suspected cholera are sent to a laboratory for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confirmatory</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testing </a:t>
                </a:r>
                <a:endPar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p:txBody>
          </p:sp>
          <p:sp>
            <p:nvSpPr>
              <p:cNvPr id="14" name="TextBox 13">
                <a:extLst>
                  <a:ext uri="{FF2B5EF4-FFF2-40B4-BE49-F238E27FC236}">
                    <a16:creationId xmlns:a16="http://schemas.microsoft.com/office/drawing/2014/main" id="{D101759E-FF08-1C4B-4D41-C74AA8A51DB9}"/>
                  </a:ext>
                </a:extLst>
              </p:cNvPr>
              <p:cNvSpPr txBox="1"/>
              <p:nvPr/>
            </p:nvSpPr>
            <p:spPr>
              <a:xfrm>
                <a:off x="9853972" y="5802024"/>
                <a:ext cx="8434028"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Samples are </a:t>
                </a:r>
                <a:r>
                  <a:rPr kumimoji="0" lang="fr-FR"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not </a:t>
                </a:r>
                <a:r>
                  <a:rPr kumimoji="0" lang="fr-FR" sz="28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triaged</a:t>
                </a:r>
                <a:r>
                  <a:rPr kumimoji="0" lang="fr-FR"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for laboratory testing</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21" name="Rectangle: Rounded Corners 20">
                <a:extLst>
                  <a:ext uri="{FF2B5EF4-FFF2-40B4-BE49-F238E27FC236}">
                    <a16:creationId xmlns:a16="http://schemas.microsoft.com/office/drawing/2014/main" id="{C5A49BBC-1E89-A9A1-3FF0-62F52DC5E384}"/>
                  </a:ext>
                </a:extLst>
              </p:cNvPr>
              <p:cNvSpPr/>
              <p:nvPr/>
            </p:nvSpPr>
            <p:spPr>
              <a:xfrm>
                <a:off x="9853972" y="6921459"/>
                <a:ext cx="8099749" cy="2676623"/>
              </a:xfrm>
              <a:custGeom>
                <a:avLst/>
                <a:gdLst>
                  <a:gd name="connsiteX0" fmla="*/ 0 w 8099749"/>
                  <a:gd name="connsiteY0" fmla="*/ 446113 h 2676623"/>
                  <a:gd name="connsiteX1" fmla="*/ 446113 w 8099749"/>
                  <a:gd name="connsiteY1" fmla="*/ 0 h 2676623"/>
                  <a:gd name="connsiteX2" fmla="*/ 7653636 w 8099749"/>
                  <a:gd name="connsiteY2" fmla="*/ 0 h 2676623"/>
                  <a:gd name="connsiteX3" fmla="*/ 8099749 w 8099749"/>
                  <a:gd name="connsiteY3" fmla="*/ 446113 h 2676623"/>
                  <a:gd name="connsiteX4" fmla="*/ 8099749 w 8099749"/>
                  <a:gd name="connsiteY4" fmla="*/ 2230510 h 2676623"/>
                  <a:gd name="connsiteX5" fmla="*/ 7653636 w 8099749"/>
                  <a:gd name="connsiteY5" fmla="*/ 2676623 h 2676623"/>
                  <a:gd name="connsiteX6" fmla="*/ 446113 w 8099749"/>
                  <a:gd name="connsiteY6" fmla="*/ 2676623 h 2676623"/>
                  <a:gd name="connsiteX7" fmla="*/ 0 w 8099749"/>
                  <a:gd name="connsiteY7" fmla="*/ 2230510 h 2676623"/>
                  <a:gd name="connsiteX8" fmla="*/ 0 w 8099749"/>
                  <a:gd name="connsiteY8" fmla="*/ 446113 h 26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9749" h="2676623" extrusionOk="0">
                    <a:moveTo>
                      <a:pt x="0" y="446113"/>
                    </a:moveTo>
                    <a:cubicBezTo>
                      <a:pt x="18002" y="187525"/>
                      <a:pt x="161249" y="22215"/>
                      <a:pt x="446113" y="0"/>
                    </a:cubicBezTo>
                    <a:cubicBezTo>
                      <a:pt x="3515446" y="-97396"/>
                      <a:pt x="5082340" y="28206"/>
                      <a:pt x="7653636" y="0"/>
                    </a:cubicBezTo>
                    <a:cubicBezTo>
                      <a:pt x="7912786" y="-46640"/>
                      <a:pt x="8124121" y="179843"/>
                      <a:pt x="8099749" y="446113"/>
                    </a:cubicBezTo>
                    <a:cubicBezTo>
                      <a:pt x="8197127" y="629345"/>
                      <a:pt x="8151615" y="1773270"/>
                      <a:pt x="8099749" y="2230510"/>
                    </a:cubicBezTo>
                    <a:cubicBezTo>
                      <a:pt x="8096038" y="2475971"/>
                      <a:pt x="7877108" y="2687211"/>
                      <a:pt x="7653636" y="2676623"/>
                    </a:cubicBezTo>
                    <a:cubicBezTo>
                      <a:pt x="6486664" y="2742575"/>
                      <a:pt x="2441319" y="2576060"/>
                      <a:pt x="446113" y="2676623"/>
                    </a:cubicBezTo>
                    <a:cubicBezTo>
                      <a:pt x="183330" y="2663580"/>
                      <a:pt x="-6744" y="2447077"/>
                      <a:pt x="0" y="2230510"/>
                    </a:cubicBezTo>
                    <a:cubicBezTo>
                      <a:pt x="153689" y="1995361"/>
                      <a:pt x="-85103" y="975714"/>
                      <a:pt x="0" y="446113"/>
                    </a:cubicBezTo>
                    <a:close/>
                  </a:path>
                </a:pathLst>
              </a:custGeom>
              <a:noFill/>
              <a:ln w="76200">
                <a:solidFill>
                  <a:srgbClr val="4DB1A9"/>
                </a:solidFill>
                <a:extLst>
                  <a:ext uri="{C807C97D-BFC1-408E-A445-0C87EB9F89A2}">
                    <ask:lineSketchStyleProps xmlns:ask="http://schemas.microsoft.com/office/drawing/2018/sketchyshapes" sd="3424477175">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2" name="Slide Number Placeholder 1">
            <a:extLst>
              <a:ext uri="{FF2B5EF4-FFF2-40B4-BE49-F238E27FC236}">
                <a16:creationId xmlns:a16="http://schemas.microsoft.com/office/drawing/2014/main" id="{8EE16549-C1DE-67AA-7CCD-87411415067E}"/>
              </a:ext>
            </a:extLst>
          </p:cNvPr>
          <p:cNvSpPr>
            <a:spLocks noGrp="1"/>
          </p:cNvSpPr>
          <p:nvPr>
            <p:ph type="sldNum" sz="quarter" idx="12"/>
          </p:nvPr>
        </p:nvSpPr>
        <p:spPr>
          <a:xfrm>
            <a:off x="15570987" y="9804042"/>
            <a:ext cx="2133600" cy="365125"/>
          </a:xfrm>
        </p:spPr>
        <p:txBody>
          <a:bodyPr/>
          <a:lstStyle/>
          <a:p>
            <a:fld id="{B6F15528-21DE-4FAA-801E-634DDDAF4B2B}" type="slidenum">
              <a:rPr lang="en-US" smtClean="0"/>
              <a:p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A3A483-489E-E0E8-59C0-351B19C1A024}"/>
              </a:ext>
            </a:extLst>
          </p:cNvPr>
          <p:cNvPicPr>
            <a:picLocks noChangeAspect="1"/>
          </p:cNvPicPr>
          <p:nvPr/>
        </p:nvPicPr>
        <p:blipFill>
          <a:blip r:embed="rId3"/>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3B96E627-7C15-032E-2A1B-7BD8EC026D68}"/>
              </a:ext>
            </a:extLst>
          </p:cNvPr>
          <p:cNvSpPr txBox="1"/>
          <p:nvPr/>
        </p:nvSpPr>
        <p:spPr>
          <a:xfrm>
            <a:off x="14706600" y="9948445"/>
            <a:ext cx="3605719"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adapted from: </a:t>
            </a:r>
            <a:r>
              <a:rPr lang="en-US" sz="1600" b="0" i="0" dirty="0">
                <a:solidFill>
                  <a:schemeClr val="tx1">
                    <a:lumMod val="65000"/>
                    <a:lumOff val="35000"/>
                  </a:schemeClr>
                </a:solidFill>
                <a:effectLst/>
              </a:rPr>
              <a:t>WHO / </a:t>
            </a:r>
            <a:r>
              <a:rPr lang="en-US" sz="1600" b="0" i="0" dirty="0" err="1">
                <a:solidFill>
                  <a:schemeClr val="tx1">
                    <a:lumMod val="65000"/>
                    <a:lumOff val="35000"/>
                  </a:schemeClr>
                </a:solidFill>
                <a:effectLst/>
              </a:rPr>
              <a:t>Genna</a:t>
            </a:r>
            <a:r>
              <a:rPr lang="en-US" sz="1600" b="0" i="0" dirty="0">
                <a:solidFill>
                  <a:schemeClr val="tx1">
                    <a:lumMod val="65000"/>
                    <a:lumOff val="35000"/>
                  </a:schemeClr>
                </a:solidFill>
                <a:effectLst/>
              </a:rPr>
              <a:t> Print</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4" name="Rectangle: Diagonal Corners Rounded 3">
            <a:extLst>
              <a:ext uri="{FF2B5EF4-FFF2-40B4-BE49-F238E27FC236}">
                <a16:creationId xmlns:a16="http://schemas.microsoft.com/office/drawing/2014/main" id="{81EB16D9-1F88-F2A3-CA1C-E3E7B3DFCDD2}"/>
              </a:ext>
            </a:extLst>
          </p:cNvPr>
          <p:cNvSpPr/>
          <p:nvPr/>
        </p:nvSpPr>
        <p:spPr>
          <a:xfrm>
            <a:off x="-24319" y="4114800"/>
            <a:ext cx="5715000" cy="20574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4800" b="1" dirty="0">
                <a:solidFill>
                  <a:prstClr val="white"/>
                </a:solidFill>
                <a:latin typeface="Cavolini" panose="03000502040302020204" pitchFamily="66" charset="0"/>
                <a:cs typeface="Cavolini" panose="03000502040302020204" pitchFamily="66" charset="0"/>
              </a:rPr>
              <a:t>Reporting</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cholera</a:t>
            </a:r>
          </a:p>
        </p:txBody>
      </p:sp>
    </p:spTree>
    <p:extLst>
      <p:ext uri="{BB962C8B-B14F-4D97-AF65-F5344CB8AC3E}">
        <p14:creationId xmlns:p14="http://schemas.microsoft.com/office/powerpoint/2010/main" val="237413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42B4A590-1DB4-4ED5-49D2-30A47F8700BB}"/>
              </a:ext>
            </a:extLst>
          </p:cNvPr>
          <p:cNvSpPr/>
          <p:nvPr/>
        </p:nvSpPr>
        <p:spPr>
          <a:xfrm>
            <a:off x="1898658" y="2326105"/>
            <a:ext cx="14616537" cy="144265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5">
            <a:extLst>
              <a:ext uri="{FF2B5EF4-FFF2-40B4-BE49-F238E27FC236}">
                <a16:creationId xmlns:a16="http://schemas.microsoft.com/office/drawing/2014/main" id="{16D7662F-B733-7B76-C2B5-0AAAD2F194CF}"/>
              </a:ext>
            </a:extLst>
          </p:cNvPr>
          <p:cNvSpPr/>
          <p:nvPr/>
        </p:nvSpPr>
        <p:spPr>
          <a:xfrm>
            <a:off x="-661481" y="-1432485"/>
            <a:ext cx="9805481"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D4616EDF-3080-F638-C558-5C96693A9A52}"/>
              </a:ext>
            </a:extLst>
          </p:cNvPr>
          <p:cNvSpPr txBox="1"/>
          <p:nvPr/>
        </p:nvSpPr>
        <p:spPr>
          <a:xfrm>
            <a:off x="951784" y="587483"/>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Reporting cholera</a:t>
            </a:r>
          </a:p>
        </p:txBody>
      </p:sp>
      <p:sp>
        <p:nvSpPr>
          <p:cNvPr id="5" name="TextBox 4">
            <a:extLst>
              <a:ext uri="{FF2B5EF4-FFF2-40B4-BE49-F238E27FC236}">
                <a16:creationId xmlns:a16="http://schemas.microsoft.com/office/drawing/2014/main" id="{C52F91CB-577C-927A-4D7E-E47A428B29C1}"/>
              </a:ext>
            </a:extLst>
          </p:cNvPr>
          <p:cNvSpPr txBox="1"/>
          <p:nvPr/>
        </p:nvSpPr>
        <p:spPr>
          <a:xfrm>
            <a:off x="2044513" y="2521178"/>
            <a:ext cx="14470682" cy="1031051"/>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600"/>
              </a:spcAft>
              <a:buClrTx/>
              <a:buSzTx/>
              <a:buFontTx/>
              <a:buNone/>
              <a:tabLst/>
              <a:defRPr/>
            </a:pPr>
            <a:r>
              <a:rPr kumimoji="0" lang="pt-PT"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If a patient with suspected cholera is seen at your facility, the standard information</a:t>
            </a:r>
          </a:p>
          <a:p>
            <a:pPr marL="0" marR="0" lvl="0" indent="0" algn="ctr" defTabSz="1371600" rtl="0" eaLnBrk="1" fontAlgn="auto" latinLnBrk="0" hangingPunct="1">
              <a:lnSpc>
                <a:spcPct val="100000"/>
              </a:lnSpc>
              <a:spcBef>
                <a:spcPts val="0"/>
              </a:spcBef>
              <a:spcAft>
                <a:spcPts val="600"/>
              </a:spcAft>
              <a:buClrTx/>
              <a:buSzTx/>
              <a:buFontTx/>
              <a:buNone/>
              <a:tabLst/>
              <a:defRPr/>
            </a:pPr>
            <a:r>
              <a:rPr kumimoji="0" lang="pt-PT"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collected on this patient is </a:t>
            </a:r>
            <a:r>
              <a:rPr kumimoji="0" lang="pt-PT"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reported </a:t>
            </a:r>
            <a:r>
              <a:rPr kumimoji="0" lang="pt-PT"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to the health authority </a:t>
            </a:r>
            <a:r>
              <a:rPr kumimoji="0" lang="pt-PT"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on the same day</a:t>
            </a:r>
          </a:p>
        </p:txBody>
      </p:sp>
      <p:sp>
        <p:nvSpPr>
          <p:cNvPr id="4" name="TextBox 3">
            <a:extLst>
              <a:ext uri="{FF2B5EF4-FFF2-40B4-BE49-F238E27FC236}">
                <a16:creationId xmlns:a16="http://schemas.microsoft.com/office/drawing/2014/main" id="{F522A0AB-A4F9-EDF3-1914-8768AC32BE4D}"/>
              </a:ext>
            </a:extLst>
          </p:cNvPr>
          <p:cNvSpPr txBox="1"/>
          <p:nvPr/>
        </p:nvSpPr>
        <p:spPr>
          <a:xfrm>
            <a:off x="1750314" y="7719488"/>
            <a:ext cx="15201528" cy="1031051"/>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600"/>
              </a:spcAft>
              <a:buClr>
                <a:srgbClr val="009999"/>
              </a:buClr>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If on a given week, no patient with suspected cholera was seen in your facility</a:t>
            </a:r>
          </a:p>
          <a:p>
            <a:pPr marL="914400" marR="0" lvl="1" indent="-457200" algn="l" defTabSz="1371600" rtl="0" eaLnBrk="1" fontAlgn="auto" latinLnBrk="0" hangingPunct="1">
              <a:lnSpc>
                <a:spcPct val="100000"/>
              </a:lnSpc>
              <a:spcBef>
                <a:spcPts val="0"/>
              </a:spcBef>
              <a:spcAft>
                <a:spcPts val="1800"/>
              </a:spcAft>
              <a:buClr>
                <a:srgbClr val="00999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Report the </a:t>
            </a: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absence of </a:t>
            </a:r>
            <a:r>
              <a:rPr kumimoji="0" lang="en-US" sz="2800" b="1" i="0" u="none" strike="noStrike" kern="1200" cap="none" spc="0" normalizeH="0" baseline="0" noProof="0">
                <a:ln>
                  <a:noFill/>
                </a:ln>
                <a:solidFill>
                  <a:srgbClr val="009999"/>
                </a:solidFill>
                <a:effectLst/>
                <a:uLnTx/>
                <a:uFillTx/>
                <a:latin typeface="Atkinson Hyperlegible Bold" panose="020B0604020202020204" charset="0"/>
                <a:ea typeface="+mn-ea"/>
                <a:cs typeface="+mn-cs"/>
                <a:sym typeface="Atkinson Hyperlegible Bold"/>
              </a:rPr>
              <a:t>cases</a:t>
            </a:r>
            <a:r>
              <a:rPr kumimoji="0" lang="en-US" sz="2800" b="0" i="0" u="none" strike="noStrike" kern="1200" cap="none" spc="0" normalizeH="0" baseline="0" noProof="0">
                <a:ln>
                  <a:noFill/>
                </a:ln>
                <a:solidFill>
                  <a:srgbClr val="009999"/>
                </a:solidFill>
                <a:effectLst/>
                <a:uLnTx/>
                <a:uFillTx/>
                <a:latin typeface="Atkinson Hyperlegible" panose="020B0604020202020204" charset="0"/>
                <a:ea typeface="+mn-ea"/>
                <a:cs typeface="+mn-cs"/>
                <a:sym typeface="Atkinson Hyperlegible Bold"/>
              </a:rPr>
              <a:t> </a:t>
            </a:r>
            <a:r>
              <a:rPr kumimoji="0" lang="en-US" sz="2800" b="0" i="0" u="none" strike="noStrike" kern="1200" cap="none" spc="0" normalizeH="0" baseline="0" noProof="0">
                <a:ln>
                  <a:noFill/>
                </a:ln>
                <a:solidFill>
                  <a:prstClr val="black"/>
                </a:solidFill>
                <a:effectLst/>
                <a:uLnTx/>
                <a:uFillTx/>
                <a:latin typeface="Atkinson Hyperlegible" panose="020B0604020202020204" charset="0"/>
                <a:ea typeface="+mn-ea"/>
                <a:cs typeface="+mn-cs"/>
                <a:sym typeface="Atkinson Hyperlegible Bold"/>
              </a:rPr>
              <a:t>at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the end of the week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sym typeface="Atkinson Hyperlegible Bold"/>
              </a:rPr>
              <a:t>zero reporting</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a:t>
            </a:r>
          </a:p>
        </p:txBody>
      </p:sp>
      <p:grpSp>
        <p:nvGrpSpPr>
          <p:cNvPr id="9" name="Group 8">
            <a:extLst>
              <a:ext uri="{FF2B5EF4-FFF2-40B4-BE49-F238E27FC236}">
                <a16:creationId xmlns:a16="http://schemas.microsoft.com/office/drawing/2014/main" id="{DCE4D96E-21AF-3B57-3691-F04FB0C7AE0F}"/>
              </a:ext>
            </a:extLst>
          </p:cNvPr>
          <p:cNvGrpSpPr/>
          <p:nvPr/>
        </p:nvGrpSpPr>
        <p:grpSpPr>
          <a:xfrm>
            <a:off x="1750314" y="4296313"/>
            <a:ext cx="15466977" cy="2229826"/>
            <a:chOff x="1750314" y="4296313"/>
            <a:chExt cx="15466977" cy="2229826"/>
          </a:xfrm>
        </p:grpSpPr>
        <p:sp>
          <p:nvSpPr>
            <p:cNvPr id="7" name="TextBox 6">
              <a:extLst>
                <a:ext uri="{FF2B5EF4-FFF2-40B4-BE49-F238E27FC236}">
                  <a16:creationId xmlns:a16="http://schemas.microsoft.com/office/drawing/2014/main" id="{844FF2DF-EC04-FCB6-C099-9F3FC29E003E}"/>
                </a:ext>
              </a:extLst>
            </p:cNvPr>
            <p:cNvSpPr txBox="1"/>
            <p:nvPr/>
          </p:nvSpPr>
          <p:spPr>
            <a:xfrm>
              <a:off x="1750314" y="4296313"/>
              <a:ext cx="15466977" cy="523220"/>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0"/>
                </a:spcAft>
                <a:buClrTx/>
                <a:buSzTx/>
                <a:buFontTx/>
                <a:buBlip>
                  <a:blip r:embed="rId3"/>
                </a:buBlip>
                <a:tabLst/>
                <a:defRPr/>
              </a:pP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Reporting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within</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day</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is essential </a:t>
              </a:r>
              <a:r>
                <a:rPr lang="fr-FR" sz="2800" dirty="0">
                  <a:solidFill>
                    <a:prstClr val="black"/>
                  </a:solidFill>
                  <a:latin typeface="Atkinson Hyperlegible" panose="020B0604020202020204" charset="0"/>
                </a:rPr>
                <a:t>to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permit timely interventions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around</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cases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73AD45B1-8817-692E-07F3-10A6355D9DBE}"/>
                </a:ext>
              </a:extLst>
            </p:cNvPr>
            <p:cNvPicPr>
              <a:picLocks noChangeAspect="1"/>
            </p:cNvPicPr>
            <p:nvPr/>
          </p:nvPicPr>
          <p:blipFill>
            <a:blip r:embed="rId4"/>
            <a:stretch>
              <a:fillRect/>
            </a:stretch>
          </p:blipFill>
          <p:spPr>
            <a:xfrm>
              <a:off x="6547767" y="4940989"/>
              <a:ext cx="5192462" cy="1585150"/>
            </a:xfrm>
            <a:prstGeom prst="rect">
              <a:avLst/>
            </a:prstGeom>
          </p:spPr>
        </p:pic>
        <p:sp>
          <p:nvSpPr>
            <p:cNvPr id="11" name="TextBox 10">
              <a:extLst>
                <a:ext uri="{FF2B5EF4-FFF2-40B4-BE49-F238E27FC236}">
                  <a16:creationId xmlns:a16="http://schemas.microsoft.com/office/drawing/2014/main" id="{884CE0FA-441B-BDB0-50A1-B81F06EA9BE9}"/>
                </a:ext>
              </a:extLst>
            </p:cNvPr>
            <p:cNvSpPr txBox="1"/>
            <p:nvPr/>
          </p:nvSpPr>
          <p:spPr>
            <a:xfrm>
              <a:off x="6089513" y="5347091"/>
              <a:ext cx="6108970"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Time is key!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8" name="TextBox 17">
            <a:extLst>
              <a:ext uri="{FF2B5EF4-FFF2-40B4-BE49-F238E27FC236}">
                <a16:creationId xmlns:a16="http://schemas.microsoft.com/office/drawing/2014/main" id="{D00F606A-BD11-087A-3229-5F38D4F589FD}"/>
              </a:ext>
            </a:extLst>
          </p:cNvPr>
          <p:cNvSpPr txBox="1"/>
          <p:nvPr/>
        </p:nvSpPr>
        <p:spPr>
          <a:xfrm>
            <a:off x="1750314" y="8970321"/>
            <a:ext cx="16398035" cy="523220"/>
          </a:xfrm>
          <a:prstGeom prst="rect">
            <a:avLst/>
          </a:prstGeom>
          <a:noFill/>
        </p:spPr>
        <p:txBody>
          <a:bodyPr wrap="square">
            <a:spAutoFit/>
          </a:bodyPr>
          <a:lstStyle/>
          <a:p>
            <a:pPr marL="457200" marR="0" lvl="0" indent="-457200" algn="l" defTabSz="1371600" rtl="0" eaLnBrk="1" fontAlgn="auto" latinLnBrk="0" hangingPunct="1">
              <a:lnSpc>
                <a:spcPct val="100000"/>
              </a:lnSpc>
              <a:spcBef>
                <a:spcPts val="0"/>
              </a:spcBef>
              <a:spcAft>
                <a:spcPts val="1800"/>
              </a:spcAft>
              <a:buClr>
                <a:srgbClr val="009999"/>
              </a:buClr>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To report, use the channels &amp; mechanisms set at your facility (e.g., reporting focal point)</a:t>
            </a:r>
          </a:p>
        </p:txBody>
      </p:sp>
      <p:grpSp>
        <p:nvGrpSpPr>
          <p:cNvPr id="19" name="Group 18">
            <a:extLst>
              <a:ext uri="{FF2B5EF4-FFF2-40B4-BE49-F238E27FC236}">
                <a16:creationId xmlns:a16="http://schemas.microsoft.com/office/drawing/2014/main" id="{BD6A0EFF-7FE4-0A25-81BC-BC4ECA1D7528}"/>
              </a:ext>
            </a:extLst>
          </p:cNvPr>
          <p:cNvGrpSpPr/>
          <p:nvPr/>
        </p:nvGrpSpPr>
        <p:grpSpPr>
          <a:xfrm>
            <a:off x="2819400" y="6452184"/>
            <a:ext cx="14950919" cy="993691"/>
            <a:chOff x="3220954" y="8193783"/>
            <a:chExt cx="14950919" cy="993691"/>
          </a:xfrm>
        </p:grpSpPr>
        <p:pic>
          <p:nvPicPr>
            <p:cNvPr id="20" name="Graphic 19" descr="Information with solid fill">
              <a:extLst>
                <a:ext uri="{FF2B5EF4-FFF2-40B4-BE49-F238E27FC236}">
                  <a16:creationId xmlns:a16="http://schemas.microsoft.com/office/drawing/2014/main" id="{E22F5CFD-32E5-9A6A-F130-E820405D9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20954" y="8193783"/>
              <a:ext cx="1014393" cy="993691"/>
            </a:xfrm>
            <a:prstGeom prst="rect">
              <a:avLst/>
            </a:prstGeom>
          </p:spPr>
        </p:pic>
        <p:sp>
          <p:nvSpPr>
            <p:cNvPr id="21" name="TextBox 20">
              <a:extLst>
                <a:ext uri="{FF2B5EF4-FFF2-40B4-BE49-F238E27FC236}">
                  <a16:creationId xmlns:a16="http://schemas.microsoft.com/office/drawing/2014/main" id="{F3538683-C41C-9A30-10E5-B4FF55BC3C01}"/>
                </a:ext>
              </a:extLst>
            </p:cNvPr>
            <p:cNvSpPr txBox="1"/>
            <p:nvPr/>
          </p:nvSpPr>
          <p:spPr>
            <a:xfrm>
              <a:off x="4235347" y="8246619"/>
              <a:ext cx="1393652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about the standard information to be </a:t>
              </a:r>
              <a:r>
                <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collected &amp; </a:t>
              </a:r>
              <a:r>
                <a:rPr kumimoji="0" lang="en-US" sz="24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reported in Module 2</a:t>
              </a:r>
            </a:p>
          </p:txBody>
        </p:sp>
      </p:grpSp>
      <p:sp>
        <p:nvSpPr>
          <p:cNvPr id="8" name="Slide Number Placeholder 7">
            <a:extLst>
              <a:ext uri="{FF2B5EF4-FFF2-40B4-BE49-F238E27FC236}">
                <a16:creationId xmlns:a16="http://schemas.microsoft.com/office/drawing/2014/main" id="{58EF5F9A-BAD1-FB76-59F3-FB9729762F79}"/>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14</a:t>
            </a:fld>
            <a:endParaRPr lang="en-US" sz="1200"/>
          </a:p>
        </p:txBody>
      </p:sp>
    </p:spTree>
    <p:extLst>
      <p:ext uri="{BB962C8B-B14F-4D97-AF65-F5344CB8AC3E}">
        <p14:creationId xmlns:p14="http://schemas.microsoft.com/office/powerpoint/2010/main" val="2435539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09599" y="-1432486"/>
            <a:ext cx="9753600" cy="2785897"/>
            <a:chOff x="0" y="0"/>
            <a:chExt cx="856633" cy="230048"/>
          </a:xfrm>
          <a:scene3d>
            <a:camera prst="orthographicFront">
              <a:rot lat="0" lon="0" rev="0"/>
            </a:camera>
            <a:lightRig rig="balanced" dir="t">
              <a:rot lat="0" lon="0" rev="8700000"/>
            </a:lightRig>
          </a:scene3d>
        </p:grpSpPr>
        <p:sp>
          <p:nvSpPr>
            <p:cNvPr id="5" name="Freeform 5"/>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06728" y="601474"/>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Wrap up</a:t>
            </a:r>
          </a:p>
        </p:txBody>
      </p:sp>
      <p:grpSp>
        <p:nvGrpSpPr>
          <p:cNvPr id="13" name="Group 12">
            <a:extLst>
              <a:ext uri="{FF2B5EF4-FFF2-40B4-BE49-F238E27FC236}">
                <a16:creationId xmlns:a16="http://schemas.microsoft.com/office/drawing/2014/main" id="{7E277994-1FB4-DC7D-634B-0B4B98CE6294}"/>
              </a:ext>
            </a:extLst>
          </p:cNvPr>
          <p:cNvGrpSpPr/>
          <p:nvPr/>
        </p:nvGrpSpPr>
        <p:grpSpPr>
          <a:xfrm>
            <a:off x="-762000" y="2588677"/>
            <a:ext cx="18440400" cy="5374223"/>
            <a:chOff x="-609599" y="2757219"/>
            <a:chExt cx="18440400" cy="5205681"/>
          </a:xfrm>
        </p:grpSpPr>
        <p:sp>
          <p:nvSpPr>
            <p:cNvPr id="11" name="Rectangle: Rounded Corners 10">
              <a:extLst>
                <a:ext uri="{FF2B5EF4-FFF2-40B4-BE49-F238E27FC236}">
                  <a16:creationId xmlns:a16="http://schemas.microsoft.com/office/drawing/2014/main" id="{BCA9ECF1-5D30-C075-7E33-C6535F603FFD}"/>
                </a:ext>
              </a:extLst>
            </p:cNvPr>
            <p:cNvSpPr/>
            <p:nvPr/>
          </p:nvSpPr>
          <p:spPr>
            <a:xfrm>
              <a:off x="-609599" y="2757219"/>
              <a:ext cx="18440400" cy="5205681"/>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6CEDCEC1-31E2-26F3-145D-A5346E3334F5}"/>
                </a:ext>
              </a:extLst>
            </p:cNvPr>
            <p:cNvSpPr/>
            <p:nvPr/>
          </p:nvSpPr>
          <p:spPr>
            <a:xfrm>
              <a:off x="-152400" y="2780005"/>
              <a:ext cx="889580" cy="5182895"/>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extBox 1">
            <a:extLst>
              <a:ext uri="{FF2B5EF4-FFF2-40B4-BE49-F238E27FC236}">
                <a16:creationId xmlns:a16="http://schemas.microsoft.com/office/drawing/2014/main" id="{75AADF35-0C15-FB77-7B86-B7261849754E}"/>
              </a:ext>
            </a:extLst>
          </p:cNvPr>
          <p:cNvSpPr txBox="1"/>
          <p:nvPr/>
        </p:nvSpPr>
        <p:spPr>
          <a:xfrm>
            <a:off x="906728" y="3163408"/>
            <a:ext cx="16404202" cy="861774"/>
          </a:xfrm>
          <a:prstGeom prst="rect">
            <a:avLst/>
          </a:prstGeom>
        </p:spPr>
        <p:txBody>
          <a:bodyPr wrap="square" lIns="0" tIns="0" rIns="0" bIns="0" rtlCol="0" anchor="t">
            <a:spAutoFit/>
          </a:bodyPr>
          <a:lstStyle/>
          <a:p>
            <a:pPr marL="342900" indent="-342900" defTabSz="1371600">
              <a:spcAft>
                <a:spcPts val="1800"/>
              </a:spcAft>
              <a:buBlip>
                <a:blip r:embed="rId3"/>
              </a:buBlip>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a:ea typeface="+mn-ea"/>
                <a:cs typeface="+mn-cs"/>
                <a:sym typeface="Atkinson Hyperlegible Bold"/>
              </a:rPr>
              <a:t>In geographic areas where there is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a cluster of cholera cases</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a:ea typeface="+mn-ea"/>
                <a:cs typeface="+mn-cs"/>
                <a:sym typeface="Atkinson Hyperlegible Bold"/>
              </a:rPr>
              <a:t>, surveillance is to </a:t>
            </a:r>
            <a:r>
              <a:rPr lang="en-US" sz="2800" dirty="0">
                <a:solidFill>
                  <a:prstClr val="black">
                    <a:lumMod val="95000"/>
                    <a:lumOff val="5000"/>
                  </a:prstClr>
                </a:solidFill>
                <a:latin typeface="Atkinson Hyperlegible Bold"/>
                <a:sym typeface="Atkinson Hyperlegible Bold"/>
              </a:rPr>
              <a:t>guide highly targeted interventions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sym typeface="Atkinson Hyperlegible Bold"/>
              </a:rPr>
              <a:t>to interrupt transmission before it spreads in the community</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sym typeface="Atkinson Hyperlegible Bold"/>
            </a:endParaRPr>
          </a:p>
        </p:txBody>
      </p:sp>
      <p:sp>
        <p:nvSpPr>
          <p:cNvPr id="9" name="TextBox 8">
            <a:extLst>
              <a:ext uri="{FF2B5EF4-FFF2-40B4-BE49-F238E27FC236}">
                <a16:creationId xmlns:a16="http://schemas.microsoft.com/office/drawing/2014/main" id="{B863A170-E13B-7725-6CFB-B65B731169E7}"/>
              </a:ext>
            </a:extLst>
          </p:cNvPr>
          <p:cNvSpPr txBox="1"/>
          <p:nvPr/>
        </p:nvSpPr>
        <p:spPr>
          <a:xfrm>
            <a:off x="822767" y="6095047"/>
            <a:ext cx="17272082" cy="613245"/>
          </a:xfrm>
          <a:prstGeom prst="rect">
            <a:avLst/>
          </a:prstGeom>
          <a:noFill/>
        </p:spPr>
        <p:txBody>
          <a:bodyPr wrap="square" rtlCol="0">
            <a:spAutoFit/>
          </a:bodyPr>
          <a:lstStyle/>
          <a:p>
            <a:pPr marL="342900" marR="0" lvl="0" indent="-342900" algn="l" defTabSz="1371600" rtl="0" eaLnBrk="1" fontAlgn="auto" latinLnBrk="0" hangingPunct="1">
              <a:lnSpc>
                <a:spcPct val="13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Standard information on all patients with suspected cholera is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reported </a:t>
            </a:r>
            <a:r>
              <a:rPr kumimoji="0" lang="en-US" sz="2800" b="1"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within 24 hours</a:t>
            </a:r>
            <a:endParaRPr kumimoji="0" lang="en-US" sz="2800" b="1" i="0" u="none" strike="noStrike" kern="1200" cap="none" spc="0" normalizeH="0" baseline="0" noProof="0" dirty="0">
              <a:ln>
                <a:noFill/>
              </a:ln>
              <a:solidFill>
                <a:srgbClr val="009999"/>
              </a:solidFill>
              <a:effectLst/>
              <a:uLnTx/>
              <a:uFillTx/>
              <a:latin typeface="Atkinson Hyperlegible Bold"/>
              <a:ea typeface="+mn-ea"/>
              <a:cs typeface="+mn-cs"/>
            </a:endParaRPr>
          </a:p>
        </p:txBody>
      </p:sp>
      <p:sp>
        <p:nvSpPr>
          <p:cNvPr id="10" name="TextBox 9">
            <a:extLst>
              <a:ext uri="{FF2B5EF4-FFF2-40B4-BE49-F238E27FC236}">
                <a16:creationId xmlns:a16="http://schemas.microsoft.com/office/drawing/2014/main" id="{70C1A020-5EAD-ED6A-B3B7-D417952B1314}"/>
              </a:ext>
            </a:extLst>
          </p:cNvPr>
          <p:cNvSpPr txBox="1"/>
          <p:nvPr/>
        </p:nvSpPr>
        <p:spPr>
          <a:xfrm>
            <a:off x="822767" y="7047778"/>
            <a:ext cx="17132092" cy="613245"/>
          </a:xfrm>
          <a:prstGeom prst="rect">
            <a:avLst/>
          </a:prstGeom>
          <a:noFill/>
        </p:spPr>
        <p:txBody>
          <a:bodyPr wrap="square" rtlCol="0">
            <a:spAutoFit/>
          </a:bodyPr>
          <a:lstStyle/>
          <a:p>
            <a:pPr marL="342900" marR="0" lvl="0" indent="-342900" algn="l" defTabSz="1371600" rtl="0" eaLnBrk="1" fontAlgn="auto" latinLnBrk="0" hangingPunct="1">
              <a:lnSpc>
                <a:spcPct val="13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If no patient with suspected cholera was seen on a given week, this is reported weekly</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sp>
        <p:nvSpPr>
          <p:cNvPr id="12" name="TextBox 11">
            <a:extLst>
              <a:ext uri="{FF2B5EF4-FFF2-40B4-BE49-F238E27FC236}">
                <a16:creationId xmlns:a16="http://schemas.microsoft.com/office/drawing/2014/main" id="{26A9DB9E-201E-075C-DC93-F565F0245B63}"/>
              </a:ext>
            </a:extLst>
          </p:cNvPr>
          <p:cNvSpPr txBox="1"/>
          <p:nvPr/>
        </p:nvSpPr>
        <p:spPr>
          <a:xfrm>
            <a:off x="822767" y="5191518"/>
            <a:ext cx="15575667" cy="613245"/>
          </a:xfrm>
          <a:prstGeom prst="rect">
            <a:avLst/>
          </a:prstGeom>
          <a:noFill/>
        </p:spPr>
        <p:txBody>
          <a:bodyPr wrap="square" rtlCol="0">
            <a:spAutoFit/>
          </a:bodyPr>
          <a:lstStyle/>
          <a:p>
            <a:pPr marL="342900" marR="0" lvl="0" indent="-342900" algn="l" defTabSz="1371600" rtl="0" eaLnBrk="1" fontAlgn="auto" latinLnBrk="0" hangingPunct="1">
              <a:lnSpc>
                <a:spcPct val="13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All</a:t>
            </a:r>
            <a:r>
              <a:rPr kumimoji="0" lang="en-US" sz="2800" b="0" i="0" u="none" strike="noStrike" kern="1200" cap="none" spc="0" normalizeH="0" baseline="0" noProof="0" dirty="0">
                <a:ln>
                  <a:noFill/>
                </a:ln>
                <a:solidFill>
                  <a:srgbClr val="008080"/>
                </a:solidFill>
                <a:effectLst/>
                <a:uLnTx/>
                <a:uFillTx/>
                <a:latin typeface="Atkinson Hyperlegible Bold"/>
                <a:ea typeface="+mn-ea"/>
                <a:cs typeface="+mn-cs"/>
                <a:sym typeface="Atkinson Hyperlegible Bold"/>
              </a:rPr>
              <a:t>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patients with suspected cholera are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tested</a:t>
            </a:r>
            <a:r>
              <a:rPr kumimoji="0" lang="en-US" sz="2800" b="0" i="0" u="none" strike="noStrike" kern="1200" cap="none" spc="0" normalizeH="0" baseline="0" noProof="0" dirty="0">
                <a:ln>
                  <a:noFill/>
                </a:ln>
                <a:solidFill>
                  <a:srgbClr val="008080"/>
                </a:solidFill>
                <a:effectLst/>
                <a:uLnTx/>
                <a:uFillTx/>
                <a:latin typeface="Atkinson Hyperlegible Bold"/>
                <a:ea typeface="+mn-ea"/>
                <a:cs typeface="+mn-cs"/>
                <a:sym typeface="Atkinson Hyperlegible Bold"/>
              </a:rPr>
              <a:t>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for cholera</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sp>
        <p:nvSpPr>
          <p:cNvPr id="3" name="TextBox 2">
            <a:extLst>
              <a:ext uri="{FF2B5EF4-FFF2-40B4-BE49-F238E27FC236}">
                <a16:creationId xmlns:a16="http://schemas.microsoft.com/office/drawing/2014/main" id="{493A149C-B521-4BE8-2CED-B3B0A92764D5}"/>
              </a:ext>
            </a:extLst>
          </p:cNvPr>
          <p:cNvSpPr txBox="1"/>
          <p:nvPr/>
        </p:nvSpPr>
        <p:spPr>
          <a:xfrm>
            <a:off x="881328" y="4227395"/>
            <a:ext cx="16949473" cy="613245"/>
          </a:xfrm>
          <a:prstGeom prst="rect">
            <a:avLst/>
          </a:prstGeom>
          <a:noFill/>
        </p:spPr>
        <p:txBody>
          <a:bodyPr wrap="square" rtlCol="0">
            <a:spAutoFit/>
          </a:bodyPr>
          <a:lstStyle/>
          <a:p>
            <a:pPr marL="342900" marR="0" lvl="0" indent="-342900" algn="l" defTabSz="1371600" rtl="0" eaLnBrk="1" fontAlgn="auto" latinLnBrk="0" hangingPunct="1">
              <a:lnSpc>
                <a:spcPct val="13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Patients with suspected cholera are </a:t>
            </a:r>
            <a:r>
              <a:rPr lang="en-US" sz="2800" dirty="0">
                <a:solidFill>
                  <a:srgbClr val="009999"/>
                </a:solidFill>
                <a:latin typeface="Atkinson Hyperlegible Bold"/>
                <a:sym typeface="Atkinson Hyperlegible Bold"/>
              </a:rPr>
              <a:t>any patients with AWD</a:t>
            </a:r>
            <a:r>
              <a:rPr lang="en-US" sz="2800" dirty="0">
                <a:solidFill>
                  <a:prstClr val="black">
                    <a:lumMod val="95000"/>
                    <a:lumOff val="5000"/>
                  </a:prstClr>
                </a:solidFill>
                <a:latin typeface="Atkinson Hyperlegible"/>
                <a:sym typeface="Atkinson Hyperlegible Bold"/>
              </a:rPr>
              <a:t>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(or who died from AWD)</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sp>
        <p:nvSpPr>
          <p:cNvPr id="14" name="Slide Number Placeholder 13">
            <a:extLst>
              <a:ext uri="{FF2B5EF4-FFF2-40B4-BE49-F238E27FC236}">
                <a16:creationId xmlns:a16="http://schemas.microsoft.com/office/drawing/2014/main" id="{760D18B1-0DCA-1724-5E68-39D43D14D764}"/>
              </a:ext>
            </a:extLst>
          </p:cNvPr>
          <p:cNvSpPr>
            <a:spLocks noGrp="1"/>
          </p:cNvSpPr>
          <p:nvPr>
            <p:ph type="sldNum" sz="quarter" idx="12"/>
          </p:nvPr>
        </p:nvSpPr>
        <p:spPr>
          <a:xfrm>
            <a:off x="15544800" y="9586522"/>
            <a:ext cx="2133600" cy="365125"/>
          </a:xfrm>
        </p:spPr>
        <p:txBody>
          <a:bodyPr/>
          <a:lstStyle/>
          <a:p>
            <a:fld id="{B6F15528-21DE-4FAA-801E-634DDDAF4B2B}" type="slidenum">
              <a:rPr lang="en-US" smtClean="0"/>
              <a:pPr/>
              <a:t>15</a:t>
            </a:fld>
            <a:endParaRPr lang="en-US" dirty="0"/>
          </a:p>
        </p:txBody>
      </p:sp>
    </p:spTree>
    <p:extLst>
      <p:ext uri="{BB962C8B-B14F-4D97-AF65-F5344CB8AC3E}">
        <p14:creationId xmlns:p14="http://schemas.microsoft.com/office/powerpoint/2010/main" val="1958622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DBA051-DEE7-BCB0-8DB2-BF0E6F380335}"/>
              </a:ext>
            </a:extLst>
          </p:cNvPr>
          <p:cNvPicPr>
            <a:picLocks noChangeAspect="1"/>
          </p:cNvPicPr>
          <p:nvPr/>
        </p:nvPicPr>
        <p:blipFill>
          <a:blip r:embed="rId3"/>
          <a:stretch>
            <a:fillRect/>
          </a:stretch>
        </p:blipFill>
        <p:spPr>
          <a:xfrm>
            <a:off x="5704762" y="1399742"/>
            <a:ext cx="7455989" cy="7487515"/>
          </a:xfrm>
          <a:prstGeom prst="rect">
            <a:avLst/>
          </a:prstGeom>
        </p:spPr>
      </p:pic>
      <p:sp>
        <p:nvSpPr>
          <p:cNvPr id="3" name="Slide Number Placeholder 2">
            <a:extLst>
              <a:ext uri="{FF2B5EF4-FFF2-40B4-BE49-F238E27FC236}">
                <a16:creationId xmlns:a16="http://schemas.microsoft.com/office/drawing/2014/main" id="{BAE30E48-1B4A-67CA-FFD3-B7721D92A303}"/>
              </a:ext>
            </a:extLst>
          </p:cNvPr>
          <p:cNvSpPr>
            <a:spLocks noGrp="1"/>
          </p:cNvSpPr>
          <p:nvPr>
            <p:ph type="sldNum" sz="quarter" idx="12"/>
          </p:nvPr>
        </p:nvSpPr>
        <p:spPr>
          <a:xfrm>
            <a:off x="13563600" y="94869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16</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7536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39302" y="-1050587"/>
            <a:ext cx="9883302"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22213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5715000" y="3453118"/>
            <a:ext cx="11303000" cy="3515771"/>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3"/>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To track cholera clusters, a patient with suspected cholera is any patient:</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lang="fr-FR" sz="2600" kern="100" dirty="0" err="1">
                <a:solidFill>
                  <a:prstClr val="black"/>
                </a:solidFill>
                <a:latin typeface="Atkinson Hyperlegible" panose="020B0604020202020204" charset="0"/>
                <a:cs typeface="Arial" panose="020B0604020202020204" pitchFamily="34" charset="0"/>
              </a:rPr>
              <a:t>Aged</a:t>
            </a:r>
            <a:r>
              <a:rPr lang="fr-FR" sz="2600" kern="100" dirty="0">
                <a:solidFill>
                  <a:prstClr val="black"/>
                </a:solidFill>
                <a:latin typeface="Atkinson Hyperlegible" panose="020B0604020202020204" charset="0"/>
                <a:cs typeface="Arial" panose="020B0604020202020204" pitchFamily="34" charset="0"/>
              </a:rPr>
              <a:t> ≥ 2 years </a:t>
            </a:r>
            <a:r>
              <a:rPr lang="fr-FR" sz="2600" kern="100" dirty="0" err="1">
                <a:solidFill>
                  <a:prstClr val="black"/>
                </a:solidFill>
                <a:latin typeface="Atkinson Hyperlegible" panose="020B0604020202020204" charset="0"/>
                <a:cs typeface="Arial" panose="020B0604020202020204" pitchFamily="34" charset="0"/>
              </a:rPr>
              <a:t>old</a:t>
            </a:r>
            <a:r>
              <a:rPr lang="fr-FR" sz="2600" kern="100" dirty="0">
                <a:solidFill>
                  <a:prstClr val="black"/>
                </a:solidFill>
                <a:latin typeface="Atkinson Hyperlegible" panose="020B0604020202020204" charset="0"/>
                <a:cs typeface="Arial" panose="020B0604020202020204" pitchFamily="34" charset="0"/>
              </a:rPr>
              <a:t> with AWD</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lang="en-US" sz="2600" kern="100" dirty="0">
                <a:solidFill>
                  <a:prstClr val="black"/>
                </a:solidFill>
                <a:latin typeface="Atkinson Hyperlegible" panose="020B0604020202020204" charset="0"/>
                <a:cs typeface="Arial" panose="020B0604020202020204" pitchFamily="34" charset="0"/>
              </a:rPr>
              <a:t>With AWD and severe dehydration</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lang="en-US" sz="2600" kern="100" dirty="0">
                <a:solidFill>
                  <a:prstClr val="black"/>
                </a:solidFill>
                <a:latin typeface="Atkinson Hyperlegible" panose="020B0604020202020204" charset="0"/>
                <a:cs typeface="Arial" panose="020B0604020202020204" pitchFamily="34" charset="0"/>
              </a:rPr>
              <a:t>Aged ≥ 2 years old with AWD and severe dehydration</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lang="en-GB" sz="2600" kern="100" dirty="0">
                <a:solidFill>
                  <a:prstClr val="black"/>
                </a:solidFill>
                <a:latin typeface="Atkinson Hyperlegible" panose="020B0604020202020204" charset="0"/>
                <a:cs typeface="Arial" panose="020B0604020202020204" pitchFamily="34" charset="0"/>
              </a:rPr>
              <a:t>With AWD</a:t>
            </a:r>
          </a:p>
        </p:txBody>
      </p:sp>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4"/>
          <a:stretch>
            <a:fillRect/>
          </a:stretch>
        </p:blipFill>
        <p:spPr>
          <a:xfrm>
            <a:off x="622300" y="2923207"/>
            <a:ext cx="4610100" cy="4524375"/>
          </a:xfrm>
          <a:prstGeom prst="rect">
            <a:avLst/>
          </a:prstGeom>
        </p:spPr>
      </p:pic>
      <p:sp>
        <p:nvSpPr>
          <p:cNvPr id="4" name="Slide Number Placeholder 3">
            <a:extLst>
              <a:ext uri="{FF2B5EF4-FFF2-40B4-BE49-F238E27FC236}">
                <a16:creationId xmlns:a16="http://schemas.microsoft.com/office/drawing/2014/main" id="{4321CC2C-4F53-1659-D059-3ED9A5AB8852}"/>
              </a:ext>
            </a:extLst>
          </p:cNvPr>
          <p:cNvSpPr>
            <a:spLocks noGrp="1"/>
          </p:cNvSpPr>
          <p:nvPr>
            <p:ph type="sldNum" sz="quarter" idx="12"/>
          </p:nvPr>
        </p:nvSpPr>
        <p:spPr>
          <a:xfrm>
            <a:off x="13465602" y="949777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17</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7554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58757" y="-1050587"/>
            <a:ext cx="9902757"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266700"/>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tab pos="8967788" algn="l"/>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4" name="TextBox 3">
            <a:extLst>
              <a:ext uri="{FF2B5EF4-FFF2-40B4-BE49-F238E27FC236}">
                <a16:creationId xmlns:a16="http://schemas.microsoft.com/office/drawing/2014/main" id="{7DB1398C-1419-E3B7-992A-3C109E50E02C}"/>
              </a:ext>
            </a:extLst>
          </p:cNvPr>
          <p:cNvSpPr txBox="1"/>
          <p:nvPr/>
        </p:nvSpPr>
        <p:spPr>
          <a:xfrm>
            <a:off x="5715000" y="4062061"/>
            <a:ext cx="11410950" cy="3548664"/>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To track cholera clusters, a patient with suspected cholera is any patient:</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lang="fr-FR" sz="2600" kern="100" dirty="0" err="1">
                <a:solidFill>
                  <a:prstClr val="white">
                    <a:lumMod val="65000"/>
                  </a:prstClr>
                </a:solidFill>
                <a:latin typeface="Atkinson Hyperlegible" panose="020B0604020202020204" charset="0"/>
                <a:cs typeface="Arial" panose="020B0604020202020204" pitchFamily="34" charset="0"/>
              </a:rPr>
              <a:t>Aged</a:t>
            </a:r>
            <a:r>
              <a:rPr lang="fr-FR" sz="2600" kern="100" dirty="0">
                <a:solidFill>
                  <a:prstClr val="white">
                    <a:lumMod val="65000"/>
                  </a:prstClr>
                </a:solidFill>
                <a:latin typeface="Atkinson Hyperlegible" panose="020B0604020202020204" charset="0"/>
                <a:cs typeface="Arial" panose="020B0604020202020204" pitchFamily="34" charset="0"/>
              </a:rPr>
              <a:t> ≥ 2 years </a:t>
            </a:r>
            <a:r>
              <a:rPr lang="fr-FR" sz="2600" kern="100" dirty="0" err="1">
                <a:solidFill>
                  <a:prstClr val="white">
                    <a:lumMod val="65000"/>
                  </a:prstClr>
                </a:solidFill>
                <a:latin typeface="Atkinson Hyperlegible" panose="020B0604020202020204" charset="0"/>
                <a:cs typeface="Arial" panose="020B0604020202020204" pitchFamily="34" charset="0"/>
              </a:rPr>
              <a:t>old</a:t>
            </a:r>
            <a:r>
              <a:rPr lang="fr-FR" sz="2600" kern="100" dirty="0">
                <a:solidFill>
                  <a:prstClr val="white">
                    <a:lumMod val="65000"/>
                  </a:prstClr>
                </a:solidFill>
                <a:latin typeface="Atkinson Hyperlegible" panose="020B0604020202020204" charset="0"/>
                <a:cs typeface="Arial" panose="020B0604020202020204" pitchFamily="34" charset="0"/>
              </a:rPr>
              <a:t> with AWD</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lang="en-US" sz="2600" kern="100" dirty="0">
                <a:solidFill>
                  <a:prstClr val="white">
                    <a:lumMod val="65000"/>
                  </a:prstClr>
                </a:solidFill>
                <a:latin typeface="Atkinson Hyperlegible" panose="020B0604020202020204" charset="0"/>
                <a:cs typeface="Arial" panose="020B0604020202020204" pitchFamily="34" charset="0"/>
              </a:rPr>
              <a:t>With AWD and severe dehydration</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lang="en-US" sz="2600" kern="100" dirty="0">
                <a:solidFill>
                  <a:prstClr val="white">
                    <a:lumMod val="65000"/>
                  </a:prstClr>
                </a:solidFill>
                <a:latin typeface="Atkinson Hyperlegible" panose="020B0604020202020204" charset="0"/>
                <a:cs typeface="Arial" panose="020B0604020202020204" pitchFamily="34" charset="0"/>
              </a:rPr>
              <a:t>Aged ≥ 2 years old with AWD and severe dehydration</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GB" sz="2600" b="0" i="0" u="none" strike="noStrike" kern="100" cap="none" spc="0" normalizeH="0" baseline="0" noProof="0" dirty="0">
                <a:ln>
                  <a:noFill/>
                </a:ln>
                <a:solidFill>
                  <a:srgbClr val="009999"/>
                </a:solidFill>
                <a:effectLst/>
                <a:uLnTx/>
                <a:uFillTx/>
                <a:latin typeface="Atkinson Hyperlegible Bold" panose="020B0604020202020204" charset="0"/>
                <a:ea typeface="+mn-ea"/>
                <a:cs typeface="Arial" panose="020B0604020202020204" pitchFamily="34" charset="0"/>
              </a:rPr>
              <a:t>With AWD</a:t>
            </a:r>
          </a:p>
        </p:txBody>
      </p:sp>
      <p:sp>
        <p:nvSpPr>
          <p:cNvPr id="3" name="Slide Number Placeholder 2">
            <a:extLst>
              <a:ext uri="{FF2B5EF4-FFF2-40B4-BE49-F238E27FC236}">
                <a16:creationId xmlns:a16="http://schemas.microsoft.com/office/drawing/2014/main" id="{8D01AC0C-0D85-0B51-C0FA-00BD4CBDA202}"/>
              </a:ext>
            </a:extLst>
          </p:cNvPr>
          <p:cNvSpPr>
            <a:spLocks noGrp="1"/>
          </p:cNvSpPr>
          <p:nvPr>
            <p:ph type="sldNum" sz="quarter" idx="12"/>
          </p:nvPr>
        </p:nvSpPr>
        <p:spPr>
          <a:xfrm>
            <a:off x="13541802" y="9472612"/>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18</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7614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875506" y="3480420"/>
            <a:ext cx="11802894" cy="349954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Tx/>
              <a:buSzTx/>
              <a:buFontTx/>
              <a:buBlip>
                <a:blip r:embed="rId3"/>
              </a:buBlip>
              <a:tabLst/>
              <a:defRPr/>
            </a:pPr>
            <a:r>
              <a:rPr kumimoji="0" lang="fr-FR"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To </a:t>
            </a:r>
            <a:r>
              <a:rPr kumimoji="0" lang="fr-FR"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track</a:t>
            </a:r>
            <a:r>
              <a:rPr kumimoji="0" lang="fr-FR"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cholera clusters:</a:t>
            </a:r>
          </a:p>
          <a:p>
            <a:pPr marL="457200" marR="0" lvl="1" indent="0" algn="l" defTabSz="914400" rtl="0" eaLnBrk="1" fontAlgn="auto" latinLnBrk="0" hangingPunct="1">
              <a:lnSpc>
                <a:spcPct val="100000"/>
              </a:lnSpc>
              <a:spcBef>
                <a:spcPts val="0"/>
              </a:spcBef>
              <a:spcAft>
                <a:spcPts val="2400"/>
              </a:spcAft>
              <a:buClrTx/>
              <a:buSzTx/>
              <a:buFontTx/>
              <a:buNone/>
              <a:tabLst/>
              <a:defRPr/>
            </a:pPr>
            <a:r>
              <a:rPr kumimoji="0" lang="fr-FR" sz="2800" b="0" i="0" u="none" strike="noStrike" kern="100" cap="none" spc="0" normalizeH="0" baseline="0" noProof="0" dirty="0">
                <a:ln>
                  <a:noFill/>
                </a:ln>
                <a:solidFill>
                  <a:srgbClr val="009999"/>
                </a:solidFill>
                <a:effectLst/>
                <a:uLnTx/>
                <a:uFillTx/>
                <a:latin typeface="Congenial" panose="02000503040000020004" pitchFamily="2" charset="0"/>
                <a:ea typeface="+mn-ea"/>
                <a:cs typeface="Arial" panose="020B0604020202020204" pitchFamily="34" charset="0"/>
              </a:rPr>
              <a:t>(Select all that </a:t>
            </a:r>
            <a:r>
              <a:rPr kumimoji="0" lang="fr-FR" sz="2800" b="0" i="0" u="none" strike="noStrike" kern="100" cap="none" spc="0" normalizeH="0" baseline="0" noProof="0" dirty="0" err="1">
                <a:ln>
                  <a:noFill/>
                </a:ln>
                <a:solidFill>
                  <a:srgbClr val="009999"/>
                </a:solidFill>
                <a:effectLst/>
                <a:uLnTx/>
                <a:uFillTx/>
                <a:latin typeface="Congenial" panose="02000503040000020004" pitchFamily="2" charset="0"/>
                <a:ea typeface="+mn-ea"/>
                <a:cs typeface="Arial" panose="020B0604020202020204" pitchFamily="34" charset="0"/>
              </a:rPr>
              <a:t>apply</a:t>
            </a:r>
            <a:r>
              <a:rPr kumimoji="0" lang="fr-FR" sz="2800" b="0" i="0" u="none" strike="noStrike" kern="100" cap="none" spc="0" normalizeH="0" baseline="0" noProof="0" dirty="0">
                <a:ln>
                  <a:noFill/>
                </a:ln>
                <a:solidFill>
                  <a:srgbClr val="009999"/>
                </a:solidFill>
                <a:effectLst/>
                <a:uLnTx/>
                <a:uFillTx/>
                <a:latin typeface="Congenial" panose="02000503040000020004" pitchFamily="2" charset="0"/>
                <a:ea typeface="+mn-ea"/>
                <a:cs typeface="Arial" panose="020B0604020202020204" pitchFamily="34" charset="0"/>
              </a:rPr>
              <a:t>)</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Any patient with suspected cholera is reported daily</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Any patient with suspected cholera is reported weekly</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The absence of patient with suspected cholera is reported daily</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The absence of patient with suspected cholera is reported weekly</a:t>
            </a: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609600" y="2943225"/>
            <a:ext cx="4610100" cy="4524375"/>
          </a:xfrm>
          <a:prstGeom prst="rect">
            <a:avLst/>
          </a:prstGeom>
        </p:spPr>
      </p:pic>
      <p:sp>
        <p:nvSpPr>
          <p:cNvPr id="4" name="Slide Number Placeholder 3">
            <a:extLst>
              <a:ext uri="{FF2B5EF4-FFF2-40B4-BE49-F238E27FC236}">
                <a16:creationId xmlns:a16="http://schemas.microsoft.com/office/drawing/2014/main" id="{1461D65C-3325-9DDF-EFD2-0691809A895D}"/>
              </a:ext>
            </a:extLst>
          </p:cNvPr>
          <p:cNvSpPr>
            <a:spLocks noGrp="1"/>
          </p:cNvSpPr>
          <p:nvPr>
            <p:ph type="sldNum" sz="quarter" idx="12"/>
          </p:nvPr>
        </p:nvSpPr>
        <p:spPr>
          <a:xfrm>
            <a:off x="13465602" y="9503377"/>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19</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143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FB522D-A34A-8E99-1075-A6DA47717498}"/>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1373981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00390" y="-1050587"/>
            <a:ext cx="984439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243296"/>
            <a:ext cx="12703602" cy="823302"/>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4" name="TextBox 3">
            <a:extLst>
              <a:ext uri="{FF2B5EF4-FFF2-40B4-BE49-F238E27FC236}">
                <a16:creationId xmlns:a16="http://schemas.microsoft.com/office/drawing/2014/main" id="{65880B4A-7806-6059-47FF-018F57BDD234}"/>
              </a:ext>
            </a:extLst>
          </p:cNvPr>
          <p:cNvSpPr txBox="1"/>
          <p:nvPr/>
        </p:nvSpPr>
        <p:spPr>
          <a:xfrm>
            <a:off x="5700407" y="3884635"/>
            <a:ext cx="12217941" cy="291477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fr-FR"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To </a:t>
            </a:r>
            <a:r>
              <a:rPr kumimoji="0" lang="fr-FR"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track</a:t>
            </a:r>
            <a:r>
              <a:rPr kumimoji="0" lang="fr-FR"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cholera clusters:</a:t>
            </a:r>
            <a:endParaRPr kumimoji="0" lang="fr-FR" sz="2800" b="1" i="0" u="none" strike="noStrike" kern="100" cap="none" spc="0" normalizeH="0" baseline="0" noProof="0" dirty="0">
              <a:ln>
                <a:noFill/>
              </a:ln>
              <a:solidFill>
                <a:srgbClr val="009999"/>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rgbClr val="009999"/>
                </a:solidFill>
                <a:latin typeface="Atkinson Hyperlegible Bold" panose="020B0604020202020204" charset="0"/>
                <a:cs typeface="Arial" panose="020B0604020202020204" pitchFamily="34" charset="0"/>
              </a:rPr>
              <a:t>Any patient with suspected cholera is reported daily</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prstClr val="white">
                    <a:lumMod val="65000"/>
                  </a:prstClr>
                </a:solidFill>
                <a:latin typeface="Atkinson Hyperlegible" panose="020B0604020202020204" charset="0"/>
                <a:cs typeface="Arial" panose="020B0604020202020204" pitchFamily="34" charset="0"/>
              </a:rPr>
              <a:t>Any patient with suspected cholera is reported weekly</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white">
                    <a:lumMod val="65000"/>
                  </a:prstClr>
                </a:solidFill>
                <a:effectLst/>
                <a:uLnTx/>
                <a:uFillTx/>
                <a:latin typeface="Atkinson Hyperlegible" panose="020B0604020202020204" charset="0"/>
                <a:ea typeface="Calibri" panose="020F0502020204030204" pitchFamily="34" charset="0"/>
                <a:cs typeface="Arial" panose="020B0604020202020204" pitchFamily="34" charset="0"/>
              </a:rPr>
              <a:t>The absence of patient with suspected cholera is reported daily</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mn-ea"/>
                <a:cs typeface="Arial" panose="020B0604020202020204" pitchFamily="34" charset="0"/>
              </a:rPr>
              <a:t>The absence of patient with suspected cholera is reported weekly</a:t>
            </a:r>
          </a:p>
        </p:txBody>
      </p:sp>
      <p:sp>
        <p:nvSpPr>
          <p:cNvPr id="3" name="Slide Number Placeholder 2">
            <a:extLst>
              <a:ext uri="{FF2B5EF4-FFF2-40B4-BE49-F238E27FC236}">
                <a16:creationId xmlns:a16="http://schemas.microsoft.com/office/drawing/2014/main" id="{BD193D2C-5E7B-A419-8C24-F9DC4BB9DCD8}"/>
              </a:ext>
            </a:extLst>
          </p:cNvPr>
          <p:cNvSpPr>
            <a:spLocks noGrp="1"/>
          </p:cNvSpPr>
          <p:nvPr>
            <p:ph type="sldNum" sz="quarter" idx="12"/>
          </p:nvPr>
        </p:nvSpPr>
        <p:spPr>
          <a:xfrm>
            <a:off x="13465602" y="9496016"/>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20</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200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3"/>
          <a:stretch>
            <a:fillRect/>
          </a:stretch>
        </p:blipFill>
        <p:spPr>
          <a:xfrm>
            <a:off x="-38100" y="2794252"/>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257800" y="3736540"/>
            <a:ext cx="11811000" cy="2932791"/>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To track cholera clusters, any patient with AWD is tested for cholera:</a:t>
            </a:r>
            <a:endParaRPr kumimoji="0" lang="en-US" sz="26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True</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False</a:t>
            </a:r>
          </a:p>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876CB953-387F-08B9-8079-D937D4750544}"/>
              </a:ext>
            </a:extLst>
          </p:cNvPr>
          <p:cNvSpPr>
            <a:spLocks noGrp="1"/>
          </p:cNvSpPr>
          <p:nvPr>
            <p:ph type="sldNum" sz="quarter" idx="12"/>
          </p:nvPr>
        </p:nvSpPr>
        <p:spPr>
          <a:xfrm>
            <a:off x="13465602" y="9537882"/>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21</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0282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1070043" y="-1050587"/>
            <a:ext cx="10214043"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266700"/>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296045" y="3178342"/>
            <a:ext cx="5276850" cy="4562475"/>
          </a:xfrm>
          <a:prstGeom prst="rect">
            <a:avLst/>
          </a:prstGeom>
        </p:spPr>
      </p:pic>
      <p:sp>
        <p:nvSpPr>
          <p:cNvPr id="4" name="TextBox 3">
            <a:extLst>
              <a:ext uri="{FF2B5EF4-FFF2-40B4-BE49-F238E27FC236}">
                <a16:creationId xmlns:a16="http://schemas.microsoft.com/office/drawing/2014/main" id="{E393C2B5-B2E9-2AFB-17E1-DE223C35F9A8}"/>
              </a:ext>
            </a:extLst>
          </p:cNvPr>
          <p:cNvSpPr txBox="1"/>
          <p:nvPr/>
        </p:nvSpPr>
        <p:spPr>
          <a:xfrm>
            <a:off x="5486400" y="4229100"/>
            <a:ext cx="11598612" cy="2932791"/>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To track cholera clusters, any patient with AWD is tested for cholera:</a:t>
            </a:r>
            <a:endParaRPr kumimoji="0" lang="en-US" sz="26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lang="en-US" sz="2600" kern="100" dirty="0">
                <a:solidFill>
                  <a:srgbClr val="009999"/>
                </a:solidFill>
                <a:latin typeface="Atkinson Hyperlegible Bold" panose="020B0604020202020204" charset="0"/>
                <a:cs typeface="Arial" panose="020B0604020202020204" pitchFamily="34" charset="0"/>
              </a:rPr>
              <a:t>True</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lang="en-US" sz="2600" kern="100" dirty="0">
                <a:solidFill>
                  <a:prstClr val="white">
                    <a:lumMod val="65000"/>
                  </a:prstClr>
                </a:solidFill>
                <a:latin typeface="Atkinson Hyperlegible" panose="020B0604020202020204" charset="0"/>
                <a:cs typeface="Arial" panose="020B0604020202020204" pitchFamily="34" charset="0"/>
              </a:rPr>
              <a:t>False</a:t>
            </a:r>
          </a:p>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3CB143EC-0269-D779-B974-47BF2B6A83A0}"/>
              </a:ext>
            </a:extLst>
          </p:cNvPr>
          <p:cNvSpPr>
            <a:spLocks noGrp="1"/>
          </p:cNvSpPr>
          <p:nvPr>
            <p:ph type="sldNum" sz="quarter" idx="12"/>
          </p:nvPr>
        </p:nvSpPr>
        <p:spPr>
          <a:xfrm>
            <a:off x="13517360" y="9472612"/>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22</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190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ECEDB078-9524-E205-B0F6-B473C0B6A346}"/>
              </a:ext>
            </a:extLst>
          </p:cNvPr>
          <p:cNvSpPr>
            <a:spLocks noGrp="1"/>
          </p:cNvSpPr>
          <p:nvPr>
            <p:ph type="sldNum" sz="quarter" idx="12"/>
          </p:nvPr>
        </p:nvSpPr>
        <p:spPr>
          <a:xfrm>
            <a:off x="13487400" y="94869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23</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502813-2FA3-10CA-4217-A01D041884F4}"/>
              </a:ext>
            </a:extLst>
          </p:cNvPr>
          <p:cNvPicPr>
            <a:picLocks noChangeAspect="1"/>
          </p:cNvPicPr>
          <p:nvPr/>
        </p:nvPicPr>
        <p:blipFill>
          <a:blip r:embed="rId3"/>
          <a:stretch>
            <a:fillRect/>
          </a:stretch>
        </p:blipFill>
        <p:spPr>
          <a:xfrm>
            <a:off x="1371600" y="2141016"/>
            <a:ext cx="15849600" cy="2229296"/>
          </a:xfrm>
          <a:prstGeom prst="rect">
            <a:avLst/>
          </a:prstGeom>
        </p:spPr>
      </p:pic>
      <p:grpSp>
        <p:nvGrpSpPr>
          <p:cNvPr id="3" name="Group 4">
            <a:extLst>
              <a:ext uri="{FF2B5EF4-FFF2-40B4-BE49-F238E27FC236}">
                <a16:creationId xmlns:a16="http://schemas.microsoft.com/office/drawing/2014/main" id="{3AB41C7F-8A76-5FE5-DF33-22C7B95ADE9C}"/>
              </a:ext>
            </a:extLst>
          </p:cNvPr>
          <p:cNvGrpSpPr/>
          <p:nvPr/>
        </p:nvGrpSpPr>
        <p:grpSpPr>
          <a:xfrm>
            <a:off x="-609600" y="-1943100"/>
            <a:ext cx="9412738" cy="3423410"/>
            <a:chOff x="0" y="-47625"/>
            <a:chExt cx="863214"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4B03E74A-7565-51D3-B4B5-7B945F3EABA0}"/>
                </a:ext>
              </a:extLst>
            </p:cNvPr>
            <p:cNvSpPr/>
            <p:nvPr/>
          </p:nvSpPr>
          <p:spPr>
            <a:xfrm>
              <a:off x="6581"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16CDEE8-2BBB-4029-19F5-3793B78E2F8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E8152052-3491-25B1-1D07-46A8267ECB80}"/>
              </a:ext>
            </a:extLst>
          </p:cNvPr>
          <p:cNvSpPr txBox="1"/>
          <p:nvPr/>
        </p:nvSpPr>
        <p:spPr>
          <a:xfrm>
            <a:off x="442810" y="570773"/>
            <a:ext cx="8432089" cy="602088"/>
          </a:xfrm>
          <a:prstGeom prst="rect">
            <a:avLst/>
          </a:prstGeom>
        </p:spPr>
        <p:txBody>
          <a:bodyPr lIns="0" tIns="0" rIns="0" bIns="0" rtlCol="0" anchor="t">
            <a:spAutoFit/>
          </a:bodyPr>
          <a:lstStyle/>
          <a:p>
            <a:pPr marL="0" marR="0" lvl="0" indent="0" algn="l" defTabSz="914445" rtl="0" eaLnBrk="1" fontAlgn="auto" latinLnBrk="0" hangingPunct="1">
              <a:lnSpc>
                <a:spcPts val="452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Get ready for this module</a:t>
            </a:r>
          </a:p>
        </p:txBody>
      </p:sp>
      <p:sp>
        <p:nvSpPr>
          <p:cNvPr id="21" name="TextBox 20">
            <a:extLst>
              <a:ext uri="{FF2B5EF4-FFF2-40B4-BE49-F238E27FC236}">
                <a16:creationId xmlns:a16="http://schemas.microsoft.com/office/drawing/2014/main" id="{F0819B31-1A4C-E4E2-2809-5FC874398A98}"/>
              </a:ext>
            </a:extLst>
          </p:cNvPr>
          <p:cNvSpPr txBox="1"/>
          <p:nvPr/>
        </p:nvSpPr>
        <p:spPr>
          <a:xfrm>
            <a:off x="2134938" y="2848382"/>
            <a:ext cx="14018124" cy="523220"/>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Before taking this module, make sure to complete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2 ‘Key Principles’</a:t>
            </a:r>
            <a:endPar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2" name="Slide Number Placeholder 1">
            <a:extLst>
              <a:ext uri="{FF2B5EF4-FFF2-40B4-BE49-F238E27FC236}">
                <a16:creationId xmlns:a16="http://schemas.microsoft.com/office/drawing/2014/main" id="{2D790114-A6A6-4C4F-035D-C63A766F3F86}"/>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3</a:t>
            </a:fld>
            <a:endParaRPr lang="en-US" sz="1200"/>
          </a:p>
        </p:txBody>
      </p:sp>
      <p:pic>
        <p:nvPicPr>
          <p:cNvPr id="7" name="Picture 6">
            <a:extLst>
              <a:ext uri="{FF2B5EF4-FFF2-40B4-BE49-F238E27FC236}">
                <a16:creationId xmlns:a16="http://schemas.microsoft.com/office/drawing/2014/main" id="{D83F0591-6449-8C52-77A5-4DA5CC675F6B}"/>
              </a:ext>
            </a:extLst>
          </p:cNvPr>
          <p:cNvPicPr>
            <a:picLocks noChangeAspect="1"/>
          </p:cNvPicPr>
          <p:nvPr/>
        </p:nvPicPr>
        <p:blipFill>
          <a:blip r:embed="rId4"/>
          <a:stretch>
            <a:fillRect/>
          </a:stretch>
        </p:blipFill>
        <p:spPr>
          <a:xfrm>
            <a:off x="4329879" y="4384531"/>
            <a:ext cx="10116722" cy="56906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88C1926-C9B4-BC85-EFB0-77D361025B75}"/>
              </a:ext>
            </a:extLst>
          </p:cNvPr>
          <p:cNvGrpSpPr/>
          <p:nvPr/>
        </p:nvGrpSpPr>
        <p:grpSpPr>
          <a:xfrm>
            <a:off x="1400045" y="3302000"/>
            <a:ext cx="15758680" cy="4673600"/>
            <a:chOff x="1400045" y="3302000"/>
            <a:chExt cx="15758680" cy="4673600"/>
          </a:xfrm>
        </p:grpSpPr>
        <p:sp>
          <p:nvSpPr>
            <p:cNvPr id="20" name="Rectangle 19">
              <a:extLst>
                <a:ext uri="{FF2B5EF4-FFF2-40B4-BE49-F238E27FC236}">
                  <a16:creationId xmlns:a16="http://schemas.microsoft.com/office/drawing/2014/main" id="{6BAB5282-636C-49C9-8906-400122A811EC}"/>
                </a:ext>
              </a:extLst>
            </p:cNvPr>
            <p:cNvSpPr/>
            <p:nvPr/>
          </p:nvSpPr>
          <p:spPr>
            <a:xfrm>
              <a:off x="2731509" y="3805022"/>
              <a:ext cx="12998465" cy="3705866"/>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400045" y="3302000"/>
              <a:ext cx="1443990" cy="4673600"/>
            </a:xfrm>
            <a:prstGeom prst="rect">
              <a:avLst/>
            </a:prstGeom>
            <a:solidFill>
              <a:srgbClr val="4DB1A9"/>
            </a:solidFill>
            <a:ln>
              <a:solidFill>
                <a:srgbClr val="4DB1A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714735" y="3302000"/>
              <a:ext cx="1443990" cy="4673600"/>
            </a:xfrm>
            <a:prstGeom prst="rect">
              <a:avLst/>
            </a:prstGeom>
            <a:solidFill>
              <a:srgbClr val="4DB1A9"/>
            </a:solidFill>
            <a:ln>
              <a:solidFill>
                <a:srgbClr val="4DB1A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124200" y="4519181"/>
            <a:ext cx="12885939" cy="2277547"/>
          </a:xfrm>
          <a:prstGeom prst="rect">
            <a:avLst/>
          </a:prstGeom>
          <a:noFill/>
        </p:spPr>
        <p:txBody>
          <a:bodyPr wrap="square" lIns="91440" tIns="45720" rIns="91440" bIns="45720" rtlCol="0" anchor="t">
            <a:spAutoFit/>
          </a:bodyPr>
          <a:lstStyle/>
          <a:p>
            <a:pPr marL="457200" marR="0" lvl="0" indent="-457200" algn="l" defTabSz="1371600" rtl="0" eaLnBrk="1" fontAlgn="auto" latinLnBrk="0" hangingPunct="1">
              <a:lnSpc>
                <a:spcPct val="100000"/>
              </a:lnSpc>
              <a:spcBef>
                <a:spcPts val="0"/>
              </a:spcBef>
              <a:spcAft>
                <a:spcPts val="1200"/>
              </a:spcAft>
              <a:buClrTx/>
              <a:buSzTx/>
              <a:buFontTx/>
              <a:buBlip>
                <a:blip r:embed="rId3"/>
              </a:buBlip>
              <a:tabLst/>
              <a:defRPr/>
            </a:pP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How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to implement surveillance to track clusters including</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 </a:t>
            </a:r>
          </a:p>
          <a:p>
            <a:pPr marL="1371600" marR="0" lvl="2" indent="-457200" algn="l" defTabSz="13716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How to identify </a:t>
            </a: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patients with suspected cholera</a:t>
            </a:r>
          </a:p>
          <a:p>
            <a:pPr marL="1371600" marR="0" lvl="2" indent="-457200" algn="l" defTabSz="13716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Which patients with suspected cholera to </a:t>
            </a:r>
            <a:r>
              <a:rPr kumimoji="0" lang="fr-FR"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test</a:t>
            </a:r>
            <a:endPar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endParaRPr>
          </a:p>
          <a:p>
            <a:pPr marL="1371600" marR="0" lvl="2" indent="-457200" algn="l" defTabSz="13716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How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rPr>
              <a:t>often</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 to </a:t>
            </a:r>
            <a:r>
              <a:rPr kumimoji="0" lang="fr-FR"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report </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patients with suspected cholera</a:t>
            </a:r>
          </a:p>
        </p:txBody>
      </p:sp>
      <p:grpSp>
        <p:nvGrpSpPr>
          <p:cNvPr id="3" name="Group 4">
            <a:extLst>
              <a:ext uri="{FF2B5EF4-FFF2-40B4-BE49-F238E27FC236}">
                <a16:creationId xmlns:a16="http://schemas.microsoft.com/office/drawing/2014/main" id="{09B59C51-85B6-4967-AE10-D41CA6F880F9}"/>
              </a:ext>
            </a:extLst>
          </p:cNvPr>
          <p:cNvGrpSpPr/>
          <p:nvPr/>
        </p:nvGrpSpPr>
        <p:grpSpPr>
          <a:xfrm>
            <a:off x="-705853" y="-1432486"/>
            <a:ext cx="9849853"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9F2A783-AA92-C169-915B-DEDD6B9A47BB}"/>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34AA3B3-E41F-1884-BBF0-0C064937702E}"/>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E4A4034B-0FC7-9205-3CB2-01411EE72F24}"/>
              </a:ext>
            </a:extLst>
          </p:cNvPr>
          <p:cNvSpPr txBox="1"/>
          <p:nvPr/>
        </p:nvSpPr>
        <p:spPr>
          <a:xfrm>
            <a:off x="838200" y="541766"/>
            <a:ext cx="10153450"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8" name="Slide Number Placeholder 7">
            <a:extLst>
              <a:ext uri="{FF2B5EF4-FFF2-40B4-BE49-F238E27FC236}">
                <a16:creationId xmlns:a16="http://schemas.microsoft.com/office/drawing/2014/main" id="{0BC85993-0E3C-223F-BBF6-89119944E50A}"/>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4</a:t>
            </a:fld>
            <a:endParaRPr lang="en-US" sz="1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walking in a camp&#10;&#10;Description automatically generated">
            <a:extLst>
              <a:ext uri="{FF2B5EF4-FFF2-40B4-BE49-F238E27FC236}">
                <a16:creationId xmlns:a16="http://schemas.microsoft.com/office/drawing/2014/main" id="{FD04BC10-9269-8F19-3C48-5C0955E8B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18364200" cy="10287000"/>
          </a:xfrm>
          <a:prstGeom prst="rect">
            <a:avLst/>
          </a:prstGeom>
        </p:spPr>
      </p:pic>
      <p:sp>
        <p:nvSpPr>
          <p:cNvPr id="4" name="TextBox 3">
            <a:extLst>
              <a:ext uri="{FF2B5EF4-FFF2-40B4-BE49-F238E27FC236}">
                <a16:creationId xmlns:a16="http://schemas.microsoft.com/office/drawing/2014/main" id="{8C3319C4-0D91-4927-4DC7-B453DEE7043B}"/>
              </a:ext>
            </a:extLst>
          </p:cNvPr>
          <p:cNvSpPr txBox="1"/>
          <p:nvPr/>
        </p:nvSpPr>
        <p:spPr>
          <a:xfrm>
            <a:off x="14554200" y="9948446"/>
            <a:ext cx="373380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Photo adapted from: WHO / Ali </a:t>
            </a:r>
            <a:r>
              <a:rPr lang="en-GB" sz="1600" dirty="0" err="1">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Ngethi</a:t>
            </a:r>
            <a:endParaRPr lang="en-US" sz="1600" dirty="0">
              <a:solidFill>
                <a:schemeClr val="tx1">
                  <a:lumMod val="65000"/>
                  <a:lumOff val="35000"/>
                </a:schemeClr>
              </a:solidFill>
              <a:latin typeface="Atkinson Hyperlegible"/>
              <a:ea typeface="Atkinson Hyperlegible"/>
              <a:cs typeface="Atkinson Hyperlegible"/>
              <a:sym typeface="Atkinson Hyperlegible"/>
            </a:endParaRPr>
          </a:p>
        </p:txBody>
      </p:sp>
      <p:sp>
        <p:nvSpPr>
          <p:cNvPr id="3" name="Rectangle: Diagonal Corners Rounded 2">
            <a:extLst>
              <a:ext uri="{FF2B5EF4-FFF2-40B4-BE49-F238E27FC236}">
                <a16:creationId xmlns:a16="http://schemas.microsoft.com/office/drawing/2014/main" id="{E7237CC3-2CD2-0332-0C9A-B2AF8CF1D586}"/>
              </a:ext>
            </a:extLst>
          </p:cNvPr>
          <p:cNvSpPr/>
          <p:nvPr/>
        </p:nvSpPr>
        <p:spPr>
          <a:xfrm>
            <a:off x="0" y="4114800"/>
            <a:ext cx="5562600" cy="20574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4800" b="1" dirty="0">
                <a:solidFill>
                  <a:prstClr val="white"/>
                </a:solidFill>
                <a:latin typeface="Cavolini" panose="03000502040302020204" pitchFamily="66" charset="0"/>
                <a:cs typeface="Cavolini" panose="03000502040302020204" pitchFamily="66" charset="0"/>
              </a:rPr>
              <a:t>Background</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827983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2D07116-ADF3-67D5-4D90-16FDFA54FF66}"/>
              </a:ext>
            </a:extLst>
          </p:cNvPr>
          <p:cNvSpPr txBox="1"/>
          <p:nvPr/>
        </p:nvSpPr>
        <p:spPr>
          <a:xfrm>
            <a:off x="6143451" y="3135667"/>
            <a:ext cx="10820400" cy="1538883"/>
          </a:xfrm>
          <a:prstGeom prst="rect">
            <a:avLst/>
          </a:prstGeom>
          <a:noFill/>
        </p:spPr>
        <p:txBody>
          <a:bodyPr wrap="square">
            <a:spAutoFit/>
          </a:bodyPr>
          <a:lstStyle/>
          <a:p>
            <a:pPr marL="457200" indent="-457200">
              <a:spcAft>
                <a:spcPts val="600"/>
              </a:spcAft>
              <a:buBlip>
                <a:blip r:embed="rId3"/>
              </a:buBlip>
            </a:pPr>
            <a:r>
              <a:rPr lang="en-US" sz="2800" dirty="0">
                <a:solidFill>
                  <a:schemeClr val="tx1">
                    <a:lumMod val="95000"/>
                    <a:lumOff val="5000"/>
                  </a:schemeClr>
                </a:solidFill>
                <a:latin typeface="Atkinson Hyperlegible" panose="020B0604020202020204" charset="0"/>
              </a:rPr>
              <a:t>A </a:t>
            </a:r>
            <a:r>
              <a:rPr lang="en-US" sz="2800" dirty="0">
                <a:solidFill>
                  <a:srgbClr val="009999"/>
                </a:solidFill>
                <a:latin typeface="Atkinson Hyperlegible Bold" panose="020B0604020202020204" charset="0"/>
              </a:rPr>
              <a:t>cluster</a:t>
            </a:r>
            <a:r>
              <a:rPr lang="en-US" sz="2800" dirty="0">
                <a:solidFill>
                  <a:srgbClr val="009999"/>
                </a:solidFill>
                <a:latin typeface="Atkinson Hyperlegible" panose="020B0604020202020204" charset="0"/>
              </a:rPr>
              <a:t> </a:t>
            </a:r>
            <a:r>
              <a:rPr lang="en-US" sz="2800" dirty="0">
                <a:solidFill>
                  <a:schemeClr val="tx1">
                    <a:lumMod val="95000"/>
                    <a:lumOff val="5000"/>
                  </a:schemeClr>
                </a:solidFill>
                <a:latin typeface="Atkinson Hyperlegible" panose="020B0604020202020204" charset="0"/>
              </a:rPr>
              <a:t>is when a group of cases:</a:t>
            </a:r>
          </a:p>
          <a:p>
            <a:pPr marL="914400" lvl="1" indent="-457200">
              <a:spcAft>
                <a:spcPts val="6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sym typeface="Atkinson Hyperlegible Bold"/>
              </a:rPr>
              <a:t>Infected one another, </a:t>
            </a:r>
            <a:r>
              <a:rPr lang="en-US" sz="2800" dirty="0">
                <a:solidFill>
                  <a:schemeClr val="tx1">
                    <a:lumMod val="95000"/>
                    <a:lumOff val="5000"/>
                  </a:schemeClr>
                </a:solidFill>
                <a:latin typeface="Atkinson Hyperlegible Bold" panose="020B0604020202020204" charset="0"/>
                <a:sym typeface="Atkinson Hyperlegible Bold"/>
              </a:rPr>
              <a:t>or </a:t>
            </a:r>
          </a:p>
          <a:p>
            <a:pPr marL="914400" lvl="1" indent="-457200">
              <a:spcAft>
                <a:spcPts val="18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sym typeface="Atkinson Hyperlegible Bold"/>
              </a:rPr>
              <a:t>Were infected with the same source</a:t>
            </a:r>
            <a:endParaRPr lang="en-US" sz="2800" dirty="0">
              <a:solidFill>
                <a:schemeClr val="tx1">
                  <a:lumMod val="95000"/>
                  <a:lumOff val="5000"/>
                </a:schemeClr>
              </a:solidFill>
              <a:latin typeface="Atkinson Hyperlegible" panose="020B0604020202020204" charset="0"/>
            </a:endParaRPr>
          </a:p>
        </p:txBody>
      </p:sp>
      <p:sp>
        <p:nvSpPr>
          <p:cNvPr id="16" name="Freeform 5">
            <a:extLst>
              <a:ext uri="{FF2B5EF4-FFF2-40B4-BE49-F238E27FC236}">
                <a16:creationId xmlns:a16="http://schemas.microsoft.com/office/drawing/2014/main" id="{EFAE74BE-819E-6E96-CEF4-C6245B6F260F}"/>
              </a:ext>
            </a:extLst>
          </p:cNvPr>
          <p:cNvSpPr/>
          <p:nvPr/>
        </p:nvSpPr>
        <p:spPr>
          <a:xfrm>
            <a:off x="-685799" y="-1432486"/>
            <a:ext cx="9829800" cy="2785897"/>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7">
            <a:extLst>
              <a:ext uri="{FF2B5EF4-FFF2-40B4-BE49-F238E27FC236}">
                <a16:creationId xmlns:a16="http://schemas.microsoft.com/office/drawing/2014/main" id="{4983BC85-C4C7-2B8B-71C3-7B6E720BDD2F}"/>
              </a:ext>
            </a:extLst>
          </p:cNvPr>
          <p:cNvSpPr txBox="1"/>
          <p:nvPr/>
        </p:nvSpPr>
        <p:spPr>
          <a:xfrm>
            <a:off x="838200" y="468401"/>
            <a:ext cx="12117845"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Cluster of cholera cases</a:t>
            </a:r>
          </a:p>
        </p:txBody>
      </p:sp>
      <p:sp>
        <p:nvSpPr>
          <p:cNvPr id="10" name="Oval 9">
            <a:extLst>
              <a:ext uri="{FF2B5EF4-FFF2-40B4-BE49-F238E27FC236}">
                <a16:creationId xmlns:a16="http://schemas.microsoft.com/office/drawing/2014/main" id="{C7D569B7-C4E5-34DF-6C6E-F409A834D7E7}"/>
              </a:ext>
            </a:extLst>
          </p:cNvPr>
          <p:cNvSpPr/>
          <p:nvPr/>
        </p:nvSpPr>
        <p:spPr>
          <a:xfrm>
            <a:off x="1503432" y="2525248"/>
            <a:ext cx="3609474" cy="3619333"/>
          </a:xfrm>
          <a:prstGeom prst="ellipse">
            <a:avLst/>
          </a:prstGeom>
          <a:solidFill>
            <a:srgbClr val="FEF6F0"/>
          </a:solidFill>
          <a:ln w="57150">
            <a:solidFill>
              <a:srgbClr val="C960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Man with solid fill">
            <a:extLst>
              <a:ext uri="{FF2B5EF4-FFF2-40B4-BE49-F238E27FC236}">
                <a16:creationId xmlns:a16="http://schemas.microsoft.com/office/drawing/2014/main" id="{1E5C3A0D-6C10-343A-870D-06CE2A7E56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0969" y="3816273"/>
            <a:ext cx="914400" cy="914400"/>
          </a:xfrm>
          <a:prstGeom prst="rect">
            <a:avLst/>
          </a:prstGeom>
        </p:spPr>
      </p:pic>
      <p:pic>
        <p:nvPicPr>
          <p:cNvPr id="18" name="Graphic 17" descr="Man with solid fill">
            <a:extLst>
              <a:ext uri="{FF2B5EF4-FFF2-40B4-BE49-F238E27FC236}">
                <a16:creationId xmlns:a16="http://schemas.microsoft.com/office/drawing/2014/main" id="{A166A56C-0796-7508-38FA-E818FB3556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76655" y="3413373"/>
            <a:ext cx="914400" cy="914400"/>
          </a:xfrm>
          <a:prstGeom prst="rect">
            <a:avLst/>
          </a:prstGeom>
        </p:spPr>
      </p:pic>
      <p:pic>
        <p:nvPicPr>
          <p:cNvPr id="19" name="Graphic 18" descr="Man with solid fill">
            <a:extLst>
              <a:ext uri="{FF2B5EF4-FFF2-40B4-BE49-F238E27FC236}">
                <a16:creationId xmlns:a16="http://schemas.microsoft.com/office/drawing/2014/main" id="{9A364B61-9C41-7FBF-81FE-BF004EBCCC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21600" y="3413373"/>
            <a:ext cx="914400" cy="914400"/>
          </a:xfrm>
          <a:prstGeom prst="rect">
            <a:avLst/>
          </a:prstGeom>
        </p:spPr>
      </p:pic>
      <p:pic>
        <p:nvPicPr>
          <p:cNvPr id="20" name="Graphic 19" descr="Man with solid fill">
            <a:extLst>
              <a:ext uri="{FF2B5EF4-FFF2-40B4-BE49-F238E27FC236}">
                <a16:creationId xmlns:a16="http://schemas.microsoft.com/office/drawing/2014/main" id="{182105EB-BFF7-B12F-4FDB-7512AB9335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30977" y="5039643"/>
            <a:ext cx="914400" cy="914400"/>
          </a:xfrm>
          <a:prstGeom prst="rect">
            <a:avLst/>
          </a:prstGeom>
        </p:spPr>
      </p:pic>
      <p:cxnSp>
        <p:nvCxnSpPr>
          <p:cNvPr id="21" name="Straight Connector 20">
            <a:extLst>
              <a:ext uri="{FF2B5EF4-FFF2-40B4-BE49-F238E27FC236}">
                <a16:creationId xmlns:a16="http://schemas.microsoft.com/office/drawing/2014/main" id="{D0875F5D-8317-1F68-4FB0-3D05E555F3DD}"/>
              </a:ext>
            </a:extLst>
          </p:cNvPr>
          <p:cNvCxnSpPr>
            <a:cxnSpLocks/>
          </p:cNvCxnSpPr>
          <p:nvPr/>
        </p:nvCxnSpPr>
        <p:spPr>
          <a:xfrm>
            <a:off x="2546310" y="4175373"/>
            <a:ext cx="481263" cy="152400"/>
          </a:xfrm>
          <a:prstGeom prst="line">
            <a:avLst/>
          </a:prstGeom>
          <a:ln w="38100">
            <a:solidFill>
              <a:srgbClr val="C9600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9C6A87D-8769-006B-6491-CF2C3F8F8438}"/>
              </a:ext>
            </a:extLst>
          </p:cNvPr>
          <p:cNvCxnSpPr>
            <a:cxnSpLocks/>
          </p:cNvCxnSpPr>
          <p:nvPr/>
        </p:nvCxnSpPr>
        <p:spPr>
          <a:xfrm flipH="1">
            <a:off x="3550787" y="3980105"/>
            <a:ext cx="565404" cy="390536"/>
          </a:xfrm>
          <a:prstGeom prst="line">
            <a:avLst/>
          </a:prstGeom>
          <a:ln w="38100">
            <a:solidFill>
              <a:srgbClr val="C9600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890BE9-5B78-DEB0-5163-94572D7AB25B}"/>
              </a:ext>
            </a:extLst>
          </p:cNvPr>
          <p:cNvCxnSpPr>
            <a:cxnSpLocks/>
          </p:cNvCxnSpPr>
          <p:nvPr/>
        </p:nvCxnSpPr>
        <p:spPr>
          <a:xfrm flipV="1">
            <a:off x="3288177" y="4674550"/>
            <a:ext cx="0" cy="545987"/>
          </a:xfrm>
          <a:prstGeom prst="line">
            <a:avLst/>
          </a:prstGeom>
          <a:ln w="38100">
            <a:solidFill>
              <a:srgbClr val="C96009"/>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0A06A2BF-B8A7-D5C9-D315-2BCAFCF5F154}"/>
              </a:ext>
            </a:extLst>
          </p:cNvPr>
          <p:cNvGrpSpPr/>
          <p:nvPr/>
        </p:nvGrpSpPr>
        <p:grpSpPr>
          <a:xfrm>
            <a:off x="1748473" y="7249588"/>
            <a:ext cx="14634527" cy="1923604"/>
            <a:chOff x="1748473" y="7249588"/>
            <a:chExt cx="14634527" cy="1923604"/>
          </a:xfrm>
        </p:grpSpPr>
        <p:sp>
          <p:nvSpPr>
            <p:cNvPr id="24" name="Freeform 4">
              <a:extLst>
                <a:ext uri="{FF2B5EF4-FFF2-40B4-BE49-F238E27FC236}">
                  <a16:creationId xmlns:a16="http://schemas.microsoft.com/office/drawing/2014/main" id="{BF3CB4C3-56BA-7313-74E3-35571A850DF4}"/>
                </a:ext>
              </a:extLst>
            </p:cNvPr>
            <p:cNvSpPr/>
            <p:nvPr/>
          </p:nvSpPr>
          <p:spPr>
            <a:xfrm>
              <a:off x="1748473" y="7249588"/>
              <a:ext cx="14634527" cy="192360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sp>
          <p:nvSpPr>
            <p:cNvPr id="6" name="TextBox 5">
              <a:extLst>
                <a:ext uri="{FF2B5EF4-FFF2-40B4-BE49-F238E27FC236}">
                  <a16:creationId xmlns:a16="http://schemas.microsoft.com/office/drawing/2014/main" id="{264721B6-1617-A0A0-F887-AA68E4C1E8A5}"/>
                </a:ext>
              </a:extLst>
            </p:cNvPr>
            <p:cNvSpPr txBox="1"/>
            <p:nvPr/>
          </p:nvSpPr>
          <p:spPr>
            <a:xfrm>
              <a:off x="1748473" y="7465639"/>
              <a:ext cx="14634527" cy="1538883"/>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600"/>
                </a:spcAft>
                <a:buClr>
                  <a:srgbClr val="009999"/>
                </a:buClr>
                <a:buSzTx/>
                <a:tabLst/>
                <a:defRPr/>
              </a:pP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 cluster is a type of outbreak which calls for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strong</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surveillance efforts </a:t>
              </a: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to </a:t>
              </a:r>
            </a:p>
            <a:p>
              <a:pPr marL="2286000" lvl="4" indent="-457200">
                <a:spcAft>
                  <a:spcPts val="600"/>
                </a:spcAft>
                <a:buClr>
                  <a:srgbClr val="009999"/>
                </a:buClr>
                <a:buBlip>
                  <a:blip r:embed="rId8"/>
                </a:buBlip>
                <a:defRPr/>
              </a:pP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Guide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quick and highly targeted </a:t>
              </a: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interventions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p>
            <a:p>
              <a:pPr marL="2286000" lvl="4" indent="-457200">
                <a:spcAft>
                  <a:spcPts val="600"/>
                </a:spcAft>
                <a:buClr>
                  <a:srgbClr val="009999"/>
                </a:buClr>
                <a:buBlip>
                  <a:blip r:embed="rId8"/>
                </a:buBlip>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Interrupt transmission before it spreads </a:t>
              </a: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in the community</a:t>
              </a:r>
              <a:endParaRPr lang="fr-FR" sz="2800" dirty="0">
                <a:solidFill>
                  <a:srgbClr val="00808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p:txBody>
        </p:sp>
      </p:grpSp>
      <p:sp>
        <p:nvSpPr>
          <p:cNvPr id="5" name="TextBox 4">
            <a:extLst>
              <a:ext uri="{FF2B5EF4-FFF2-40B4-BE49-F238E27FC236}">
                <a16:creationId xmlns:a16="http://schemas.microsoft.com/office/drawing/2014/main" id="{60EDC189-2720-4731-B981-4A04C264FD6B}"/>
              </a:ext>
            </a:extLst>
          </p:cNvPr>
          <p:cNvSpPr txBox="1"/>
          <p:nvPr/>
        </p:nvSpPr>
        <p:spPr>
          <a:xfrm>
            <a:off x="6143451" y="4943109"/>
            <a:ext cx="9681410" cy="95410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
                <a:srgbClr val="009999"/>
              </a:buClr>
              <a:buSzTx/>
              <a:buFontTx/>
              <a:buBlip>
                <a:blip r:embed="rId3"/>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More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likely</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 to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occur</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 at the </a:t>
            </a:r>
            <a:r>
              <a:rPr lang="fr-FR" sz="2800" dirty="0" err="1">
                <a:solidFill>
                  <a:srgbClr val="009999"/>
                </a:solidFill>
                <a:latin typeface="Atkinson Hyperlegible Bold" panose="020B0604020202020204" charset="0"/>
                <a:sym typeface="Atkinson Hyperlegible Bold"/>
              </a:rPr>
              <a:t>very</a:t>
            </a:r>
            <a:r>
              <a:rPr lang="fr-FR" sz="2800" dirty="0">
                <a:solidFill>
                  <a:srgbClr val="009999"/>
                </a:solidFill>
                <a:latin typeface="Atkinson Hyperlegible Bold" panose="020B0604020202020204" charset="0"/>
                <a:sym typeface="Atkinson Hyperlegible Bold"/>
              </a:rPr>
              <a:t> </a:t>
            </a:r>
            <a:r>
              <a:rPr lang="fr-FR" sz="2800" dirty="0" err="1">
                <a:solidFill>
                  <a:srgbClr val="009999"/>
                </a:solidFill>
                <a:latin typeface="Atkinson Hyperlegible Bold" panose="020B0604020202020204" charset="0"/>
                <a:sym typeface="Atkinson Hyperlegible Bold"/>
              </a:rPr>
              <a:t>early</a:t>
            </a:r>
            <a:r>
              <a:rPr lang="fr-FR" sz="2800" dirty="0">
                <a:solidFill>
                  <a:srgbClr val="009999"/>
                </a:solidFill>
                <a:latin typeface="Atkinson Hyperlegible Bold" panose="020B0604020202020204" charset="0"/>
                <a:sym typeface="Atkinson Hyperlegible Bold"/>
              </a:rPr>
              <a:t> stages </a:t>
            </a:r>
            <a:r>
              <a:rPr lang="fr-FR" sz="2800" dirty="0" err="1">
                <a:solidFill>
                  <a:srgbClr val="009999"/>
                </a:solidFill>
                <a:latin typeface="Atkinson Hyperlegible Bold" panose="020B0604020202020204" charset="0"/>
                <a:sym typeface="Atkinson Hyperlegible Bold"/>
              </a:rPr>
              <a:t>following</a:t>
            </a:r>
            <a:r>
              <a:rPr lang="fr-FR" sz="2800" dirty="0">
                <a:solidFill>
                  <a:srgbClr val="009999"/>
                </a:solidFill>
                <a:latin typeface="Atkinson Hyperlegible Bold" panose="020B0604020202020204" charset="0"/>
                <a:sym typeface="Atkinson Hyperlegible Bold"/>
              </a:rPr>
              <a:t> the introduction of cholera </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in a new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geographic</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 area</a:t>
            </a:r>
          </a:p>
        </p:txBody>
      </p:sp>
      <p:sp>
        <p:nvSpPr>
          <p:cNvPr id="2" name="Slide Number Placeholder 1">
            <a:extLst>
              <a:ext uri="{FF2B5EF4-FFF2-40B4-BE49-F238E27FC236}">
                <a16:creationId xmlns:a16="http://schemas.microsoft.com/office/drawing/2014/main" id="{A764FB53-9C96-A333-2353-7E5BC3759363}"/>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6</a:t>
            </a:fld>
            <a:endParaRPr lang="en-US" sz="1200"/>
          </a:p>
        </p:txBody>
      </p:sp>
    </p:spTree>
    <p:extLst>
      <p:ext uri="{BB962C8B-B14F-4D97-AF65-F5344CB8AC3E}">
        <p14:creationId xmlns:p14="http://schemas.microsoft.com/office/powerpoint/2010/main" val="2455752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
            <a:extLst>
              <a:ext uri="{FF2B5EF4-FFF2-40B4-BE49-F238E27FC236}">
                <a16:creationId xmlns:a16="http://schemas.microsoft.com/office/drawing/2014/main" id="{3853562A-E3DD-C6F1-BA18-B383DBF789E2}"/>
              </a:ext>
            </a:extLst>
          </p:cNvPr>
          <p:cNvSpPr/>
          <p:nvPr/>
        </p:nvSpPr>
        <p:spPr>
          <a:xfrm>
            <a:off x="993862" y="1865813"/>
            <a:ext cx="15750600" cy="115982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sp>
        <p:nvSpPr>
          <p:cNvPr id="2" name="Freeform 5">
            <a:extLst>
              <a:ext uri="{FF2B5EF4-FFF2-40B4-BE49-F238E27FC236}">
                <a16:creationId xmlns:a16="http://schemas.microsoft.com/office/drawing/2014/main" id="{85E21698-9035-49D0-1603-D74F25C6C1E9}"/>
              </a:ext>
            </a:extLst>
          </p:cNvPr>
          <p:cNvSpPr/>
          <p:nvPr/>
        </p:nvSpPr>
        <p:spPr>
          <a:xfrm>
            <a:off x="-990599" y="-1432486"/>
            <a:ext cx="10761374" cy="2785897"/>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CF6AD6C-6200-3E58-9F4A-BACD1BAEF6E5}"/>
              </a:ext>
            </a:extLst>
          </p:cNvPr>
          <p:cNvSpPr txBox="1"/>
          <p:nvPr/>
        </p:nvSpPr>
        <p:spPr>
          <a:xfrm>
            <a:off x="4978337" y="-2852963"/>
            <a:ext cx="10373889" cy="336263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739D1DD5-C9C9-E917-97AD-74D3326F1117}"/>
              </a:ext>
            </a:extLst>
          </p:cNvPr>
          <p:cNvSpPr txBox="1"/>
          <p:nvPr/>
        </p:nvSpPr>
        <p:spPr>
          <a:xfrm>
            <a:off x="378955" y="411331"/>
            <a:ext cx="14691898"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Surveillance to track clusters</a:t>
            </a:r>
          </a:p>
        </p:txBody>
      </p:sp>
      <p:sp>
        <p:nvSpPr>
          <p:cNvPr id="8" name="TextBox 7">
            <a:extLst>
              <a:ext uri="{FF2B5EF4-FFF2-40B4-BE49-F238E27FC236}">
                <a16:creationId xmlns:a16="http://schemas.microsoft.com/office/drawing/2014/main" id="{EA9A8A0B-86E3-017A-F1C4-5C75A4AE14A5}"/>
              </a:ext>
            </a:extLst>
          </p:cNvPr>
          <p:cNvSpPr txBox="1"/>
          <p:nvPr/>
        </p:nvSpPr>
        <p:spPr>
          <a:xfrm>
            <a:off x="7143876" y="5838030"/>
            <a:ext cx="9622002" cy="95410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Health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authorities</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regularly</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 update health care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workers</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 on the </a:t>
            </a:r>
            <a:r>
              <a:rPr kumimoji="0" lang="fr-FR"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cholera situation in their </a:t>
            </a:r>
            <a:r>
              <a:rPr kumimoji="0" lang="fr-FR" sz="2800" b="1"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geographic</a:t>
            </a:r>
            <a:r>
              <a:rPr kumimoji="0" lang="fr-FR"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area</a:t>
            </a:r>
          </a:p>
        </p:txBody>
      </p:sp>
      <p:grpSp>
        <p:nvGrpSpPr>
          <p:cNvPr id="4" name="Group 3">
            <a:extLst>
              <a:ext uri="{FF2B5EF4-FFF2-40B4-BE49-F238E27FC236}">
                <a16:creationId xmlns:a16="http://schemas.microsoft.com/office/drawing/2014/main" id="{7E1DC0D0-B235-06B2-EB0F-4A729E9B1114}"/>
              </a:ext>
            </a:extLst>
          </p:cNvPr>
          <p:cNvGrpSpPr/>
          <p:nvPr/>
        </p:nvGrpSpPr>
        <p:grpSpPr>
          <a:xfrm>
            <a:off x="7341772" y="3807757"/>
            <a:ext cx="8215753" cy="1518516"/>
            <a:chOff x="7445270" y="5576427"/>
            <a:chExt cx="8215753" cy="1518516"/>
          </a:xfrm>
        </p:grpSpPr>
        <p:sp>
          <p:nvSpPr>
            <p:cNvPr id="14" name="TextBox 13">
              <a:extLst>
                <a:ext uri="{FF2B5EF4-FFF2-40B4-BE49-F238E27FC236}">
                  <a16:creationId xmlns:a16="http://schemas.microsoft.com/office/drawing/2014/main" id="{461A8778-64E7-1BD8-DA60-C0CAC068F149}"/>
                </a:ext>
              </a:extLst>
            </p:cNvPr>
            <p:cNvSpPr txBox="1"/>
            <p:nvPr/>
          </p:nvSpPr>
          <p:spPr>
            <a:xfrm>
              <a:off x="7445270" y="5576427"/>
              <a:ext cx="8215753"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fr-FR" sz="2800" b="1"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Stay</a:t>
              </a:r>
              <a:r>
                <a:rPr kumimoji="0" lang="fr-FR"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up-to-date</a:t>
              </a:r>
            </a:p>
          </p:txBody>
        </p:sp>
        <p:pic>
          <p:nvPicPr>
            <p:cNvPr id="16" name="Graphic 15" descr="Speaker phone with solid fill">
              <a:extLst>
                <a:ext uri="{FF2B5EF4-FFF2-40B4-BE49-F238E27FC236}">
                  <a16:creationId xmlns:a16="http://schemas.microsoft.com/office/drawing/2014/main" id="{41E45E71-EA41-6995-988D-EC9904DC08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24909" y="6080137"/>
              <a:ext cx="914400" cy="914400"/>
            </a:xfrm>
            <a:prstGeom prst="rect">
              <a:avLst/>
            </a:prstGeom>
          </p:spPr>
        </p:pic>
        <p:pic>
          <p:nvPicPr>
            <p:cNvPr id="18" name="Graphic 17" descr="Internet with solid fill">
              <a:extLst>
                <a:ext uri="{FF2B5EF4-FFF2-40B4-BE49-F238E27FC236}">
                  <a16:creationId xmlns:a16="http://schemas.microsoft.com/office/drawing/2014/main" id="{640072C7-3A09-F110-9485-071F64FF58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58661" y="6114597"/>
              <a:ext cx="914400" cy="914400"/>
            </a:xfrm>
            <a:prstGeom prst="rect">
              <a:avLst/>
            </a:prstGeom>
          </p:spPr>
        </p:pic>
        <p:pic>
          <p:nvPicPr>
            <p:cNvPr id="20" name="Graphic 19" descr="Smart Phone with solid fill">
              <a:extLst>
                <a:ext uri="{FF2B5EF4-FFF2-40B4-BE49-F238E27FC236}">
                  <a16:creationId xmlns:a16="http://schemas.microsoft.com/office/drawing/2014/main" id="{7E67AF0D-0658-C866-934F-3AA102CCBB2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92414" y="6180543"/>
              <a:ext cx="702979" cy="702979"/>
            </a:xfrm>
            <a:prstGeom prst="rect">
              <a:avLst/>
            </a:prstGeom>
          </p:spPr>
        </p:pic>
        <p:pic>
          <p:nvPicPr>
            <p:cNvPr id="22" name="Graphic 21" descr="Email with solid fill">
              <a:extLst>
                <a:ext uri="{FF2B5EF4-FFF2-40B4-BE49-F238E27FC236}">
                  <a16:creationId xmlns:a16="http://schemas.microsoft.com/office/drawing/2014/main" id="{5A9490DF-54E2-8510-E4EE-4AEA78E3B13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52238" y="6202554"/>
              <a:ext cx="702979" cy="702979"/>
            </a:xfrm>
            <a:prstGeom prst="rect">
              <a:avLst/>
            </a:prstGeom>
          </p:spPr>
        </p:pic>
        <p:pic>
          <p:nvPicPr>
            <p:cNvPr id="24" name="Graphic 23" descr="Newspaper outline">
              <a:extLst>
                <a:ext uri="{FF2B5EF4-FFF2-40B4-BE49-F238E27FC236}">
                  <a16:creationId xmlns:a16="http://schemas.microsoft.com/office/drawing/2014/main" id="{72E29D26-9ACC-F19E-3E60-0773F5CD039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058375" y="6096391"/>
              <a:ext cx="914400" cy="914400"/>
            </a:xfrm>
            <a:prstGeom prst="rect">
              <a:avLst/>
            </a:prstGeom>
          </p:spPr>
        </p:pic>
        <p:pic>
          <p:nvPicPr>
            <p:cNvPr id="26" name="Graphic 25" descr="Online meeting with solid fill">
              <a:extLst>
                <a:ext uri="{FF2B5EF4-FFF2-40B4-BE49-F238E27FC236}">
                  <a16:creationId xmlns:a16="http://schemas.microsoft.com/office/drawing/2014/main" id="{BD49C237-1D3E-0E42-7CE0-2963F0F83C3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082570" y="6074832"/>
              <a:ext cx="914400" cy="914400"/>
            </a:xfrm>
            <a:prstGeom prst="rect">
              <a:avLst/>
            </a:prstGeom>
          </p:spPr>
        </p:pic>
        <p:pic>
          <p:nvPicPr>
            <p:cNvPr id="28" name="Graphic 27" descr="Chat outline">
              <a:extLst>
                <a:ext uri="{FF2B5EF4-FFF2-40B4-BE49-F238E27FC236}">
                  <a16:creationId xmlns:a16="http://schemas.microsoft.com/office/drawing/2014/main" id="{3E667670-1E47-9BC3-2859-E4820E68E95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4175228" y="6180543"/>
              <a:ext cx="914400" cy="914400"/>
            </a:xfrm>
            <a:prstGeom prst="rect">
              <a:avLst/>
            </a:prstGeom>
          </p:spPr>
        </p:pic>
      </p:grpSp>
      <p:sp>
        <p:nvSpPr>
          <p:cNvPr id="9" name="TextBox 8">
            <a:extLst>
              <a:ext uri="{FF2B5EF4-FFF2-40B4-BE49-F238E27FC236}">
                <a16:creationId xmlns:a16="http://schemas.microsoft.com/office/drawing/2014/main" id="{236C83CC-9189-9FC6-C168-F6E49C5A5A53}"/>
              </a:ext>
            </a:extLst>
          </p:cNvPr>
          <p:cNvSpPr txBox="1"/>
          <p:nvPr/>
        </p:nvSpPr>
        <p:spPr>
          <a:xfrm>
            <a:off x="1159261" y="2234565"/>
            <a:ext cx="157988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When</a:t>
            </a:r>
            <a:r>
              <a:rPr lang="fr-FR"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clustered</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cholera transmission </a:t>
            </a:r>
            <a:r>
              <a:rPr lang="fr-FR"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has been detected in a </a:t>
            </a:r>
            <a:r>
              <a:rPr lang="fr-FR" sz="28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geographic</a:t>
            </a:r>
            <a:r>
              <a:rPr lang="fr-FR"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area</a:t>
            </a:r>
          </a:p>
        </p:txBody>
      </p:sp>
      <p:sp>
        <p:nvSpPr>
          <p:cNvPr id="15" name="TextBox 14">
            <a:extLst>
              <a:ext uri="{FF2B5EF4-FFF2-40B4-BE49-F238E27FC236}">
                <a16:creationId xmlns:a16="http://schemas.microsoft.com/office/drawing/2014/main" id="{AD15AE23-FB8F-58FC-2C4A-5EBC39D1BAFB}"/>
              </a:ext>
            </a:extLst>
          </p:cNvPr>
          <p:cNvSpPr txBox="1"/>
          <p:nvPr/>
        </p:nvSpPr>
        <p:spPr>
          <a:xfrm>
            <a:off x="6505149" y="7506026"/>
            <a:ext cx="11106451" cy="1692771"/>
          </a:xfrm>
          <a:prstGeom prst="rect">
            <a:avLst/>
          </a:prstGeom>
          <a:noFill/>
        </p:spPr>
        <p:txBody>
          <a:bodyPr wrap="square">
            <a:spAutoFit/>
          </a:bodyPr>
          <a:lstStyle/>
          <a:p>
            <a:pPr marL="1371600" marR="0" lvl="2" indent="-457200" algn="l" defTabSz="914400" rtl="0" eaLnBrk="1" fontAlgn="auto" latinLnBrk="0" hangingPunct="1">
              <a:lnSpc>
                <a:spcPct val="100000"/>
              </a:lnSpc>
              <a:spcBef>
                <a:spcPts val="0"/>
              </a:spcBef>
              <a:spcAft>
                <a:spcPts val="1200"/>
              </a:spcAft>
              <a:buClr>
                <a:srgbClr val="008080"/>
              </a:buClr>
              <a:buSzTx/>
              <a:buFontTx/>
              <a:buBlip>
                <a:blip r:embed="rId3"/>
              </a:buBlip>
              <a:tabLst/>
              <a:defRPr/>
            </a:pPr>
            <a:r>
              <a:rPr lang="fr-FR" sz="2800" dirty="0">
                <a:solidFill>
                  <a:prstClr val="black">
                    <a:lumMod val="95000"/>
                    <a:lumOff val="5000"/>
                  </a:prstClr>
                </a:solidFill>
                <a:latin typeface="Atkinson Hyperlegible" panose="020B0604020202020204" charset="0"/>
                <a:sym typeface="Atkinson Hyperlegible Bold"/>
              </a:rPr>
              <a:t>A</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t any point in time, know:</a:t>
            </a:r>
          </a:p>
          <a:p>
            <a:pPr marL="1828800" marR="0" lvl="3" indent="-457200" algn="l" defTabSz="914400" rtl="0" eaLnBrk="1" fontAlgn="auto" latinLnBrk="0" hangingPunct="1">
              <a:lnSpc>
                <a:spcPct val="100000"/>
              </a:lnSpc>
              <a:spcBef>
                <a:spcPts val="0"/>
              </a:spcBef>
              <a:spcAft>
                <a:spcPts val="1200"/>
              </a:spcAft>
              <a:buClr>
                <a:srgbClr val="008080"/>
              </a:buClr>
              <a:buSzTx/>
              <a:buFont typeface="Arial" panose="020B0604020202020204" pitchFamily="34" charset="0"/>
              <a:buChar char="•"/>
              <a:tabLst/>
              <a:defRPr/>
            </a:pPr>
            <a:r>
              <a:rPr lang="fr-FR" sz="2800" dirty="0">
                <a:solidFill>
                  <a:prstClr val="black">
                    <a:lumMod val="95000"/>
                    <a:lumOff val="5000"/>
                  </a:prstClr>
                </a:solidFill>
                <a:latin typeface="Atkinson Hyperlegible" panose="020B0604020202020204" charset="0"/>
                <a:sym typeface="Atkinson Hyperlegible Bold"/>
              </a:rPr>
              <a:t>The</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cholera situation in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your</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geographic</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area </a:t>
            </a:r>
          </a:p>
          <a:p>
            <a:pPr marL="1828800" marR="0" lvl="3" indent="-457200" algn="l" defTabSz="914400" rtl="0" eaLnBrk="1" fontAlgn="auto" latinLnBrk="0" hangingPunct="1">
              <a:lnSpc>
                <a:spcPct val="100000"/>
              </a:lnSpc>
              <a:spcBef>
                <a:spcPts val="0"/>
              </a:spcBef>
              <a:spcAft>
                <a:spcPts val="1200"/>
              </a:spcAft>
              <a:buClr>
                <a:srgbClr val="008080"/>
              </a:buClr>
              <a:buSzTx/>
              <a:buFont typeface="Arial" panose="020B0604020202020204" pitchFamily="34" charset="0"/>
              <a:buChar char="•"/>
              <a:tabLst/>
              <a:defRPr/>
            </a:pP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Whether</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 surveillance is to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track</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 a cluster</a:t>
            </a:r>
          </a:p>
        </p:txBody>
      </p:sp>
      <p:pic>
        <p:nvPicPr>
          <p:cNvPr id="10" name="Picture 9" descr="A group of men looking at their phones&#10;&#10;Description automatically generated">
            <a:extLst>
              <a:ext uri="{FF2B5EF4-FFF2-40B4-BE49-F238E27FC236}">
                <a16:creationId xmlns:a16="http://schemas.microsoft.com/office/drawing/2014/main" id="{9603DA3D-9A07-98DD-583D-6C54B3A52EE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09759" y="4239241"/>
            <a:ext cx="5828594" cy="4933292"/>
          </a:xfrm>
          <a:prstGeom prst="rect">
            <a:avLst/>
          </a:prstGeom>
        </p:spPr>
      </p:pic>
      <p:sp>
        <p:nvSpPr>
          <p:cNvPr id="11" name="TextBox 10">
            <a:extLst>
              <a:ext uri="{FF2B5EF4-FFF2-40B4-BE49-F238E27FC236}">
                <a16:creationId xmlns:a16="http://schemas.microsoft.com/office/drawing/2014/main" id="{E5F7E90D-6A69-7920-0337-1BC08E64E65A}"/>
              </a:ext>
            </a:extLst>
          </p:cNvPr>
          <p:cNvSpPr txBox="1"/>
          <p:nvPr/>
        </p:nvSpPr>
        <p:spPr>
          <a:xfrm>
            <a:off x="2819400" y="8833979"/>
            <a:ext cx="4018953"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WHO /  Francine </a:t>
            </a:r>
            <a:r>
              <a:rPr kumimoji="0" lang="en-GB" sz="1600" b="0" i="0" u="none" strike="noStrike" kern="1200" cap="none" spc="0" normalizeH="0" baseline="0" noProof="0" dirty="0" err="1">
                <a:ln>
                  <a:noFill/>
                </a:ln>
                <a:solidFill>
                  <a:schemeClr val="tx1">
                    <a:lumMod val="65000"/>
                    <a:lumOff val="35000"/>
                  </a:schemeClr>
                </a:solidFill>
                <a:effectLst/>
                <a:uLnTx/>
                <a:uFillTx/>
                <a:ea typeface="Calibri" panose="020F0502020204030204" pitchFamily="34" charset="0"/>
                <a:cs typeface="Arial" panose="020B0604020202020204" pitchFamily="34" charset="0"/>
              </a:rPr>
              <a:t>Tchouta</a:t>
            </a:r>
            <a:endPar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140CFD14-DFC2-3B0B-EFE7-C298CC3CFE6E}"/>
              </a:ext>
            </a:extLst>
          </p:cNvPr>
          <p:cNvSpPr>
            <a:spLocks noGrp="1"/>
          </p:cNvSpPr>
          <p:nvPr>
            <p:ph type="sldNum" sz="quarter" idx="12"/>
          </p:nvPr>
        </p:nvSpPr>
        <p:spPr>
          <a:xfrm>
            <a:off x="15478000" y="9500820"/>
            <a:ext cx="2133600" cy="365125"/>
          </a:xfrm>
        </p:spPr>
        <p:txBody>
          <a:bodyPr/>
          <a:lstStyle/>
          <a:p>
            <a:fld id="{B6F15528-21DE-4FAA-801E-634DDDAF4B2B}" type="slidenum">
              <a:rPr lang="en-US" smtClean="0"/>
              <a:pPr/>
              <a:t>7</a:t>
            </a:fld>
            <a:endParaRPr lang="en-US"/>
          </a:p>
        </p:txBody>
      </p:sp>
    </p:spTree>
    <p:extLst>
      <p:ext uri="{BB962C8B-B14F-4D97-AF65-F5344CB8AC3E}">
        <p14:creationId xmlns:p14="http://schemas.microsoft.com/office/powerpoint/2010/main" val="641172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4">
            <a:extLst>
              <a:ext uri="{FF2B5EF4-FFF2-40B4-BE49-F238E27FC236}">
                <a16:creationId xmlns:a16="http://schemas.microsoft.com/office/drawing/2014/main" id="{B9BEC18C-25D4-4790-60E1-A04140C0F8E5}"/>
              </a:ext>
            </a:extLst>
          </p:cNvPr>
          <p:cNvSpPr/>
          <p:nvPr/>
        </p:nvSpPr>
        <p:spPr>
          <a:xfrm>
            <a:off x="1840012" y="2187083"/>
            <a:ext cx="14646442" cy="140588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grpSp>
        <p:nvGrpSpPr>
          <p:cNvPr id="5" name="Group 4">
            <a:extLst>
              <a:ext uri="{FF2B5EF4-FFF2-40B4-BE49-F238E27FC236}">
                <a16:creationId xmlns:a16="http://schemas.microsoft.com/office/drawing/2014/main" id="{02CC5ADF-3A2B-9C89-3459-2040EB8E0D19}"/>
              </a:ext>
            </a:extLst>
          </p:cNvPr>
          <p:cNvGrpSpPr/>
          <p:nvPr/>
        </p:nvGrpSpPr>
        <p:grpSpPr>
          <a:xfrm>
            <a:off x="-758756" y="-2009229"/>
            <a:ext cx="10060412" cy="3484665"/>
            <a:chOff x="-13120" y="-47625"/>
            <a:chExt cx="869753" cy="287749"/>
          </a:xfrm>
          <a:scene3d>
            <a:camera prst="orthographicFront">
              <a:rot lat="0" lon="0" rev="0"/>
            </a:camera>
            <a:lightRig rig="balanced" dir="t">
              <a:rot lat="0" lon="0" rev="8700000"/>
            </a:lightRig>
          </a:scene3d>
        </p:grpSpPr>
        <p:sp>
          <p:nvSpPr>
            <p:cNvPr id="7" name="Freeform 5">
              <a:extLst>
                <a:ext uri="{FF2B5EF4-FFF2-40B4-BE49-F238E27FC236}">
                  <a16:creationId xmlns:a16="http://schemas.microsoft.com/office/drawing/2014/main" id="{BC4881F3-5E65-0779-57AF-BAD7FC6242B8}"/>
                </a:ext>
              </a:extLst>
            </p:cNvPr>
            <p:cNvSpPr/>
            <p:nvPr/>
          </p:nvSpPr>
          <p:spPr>
            <a:xfrm>
              <a:off x="-13120" y="5058"/>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6">
              <a:extLst>
                <a:ext uri="{FF2B5EF4-FFF2-40B4-BE49-F238E27FC236}">
                  <a16:creationId xmlns:a16="http://schemas.microsoft.com/office/drawing/2014/main" id="{A46D24E3-58A0-5527-F1EC-3003D35C4297}"/>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590A2ED1-5F9A-D1C5-AD8C-30FD716AB742}"/>
              </a:ext>
            </a:extLst>
          </p:cNvPr>
          <p:cNvSpPr txBox="1"/>
          <p:nvPr/>
        </p:nvSpPr>
        <p:spPr>
          <a:xfrm>
            <a:off x="939668" y="490824"/>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Surveillance objective</a:t>
            </a:r>
          </a:p>
        </p:txBody>
      </p:sp>
      <p:sp>
        <p:nvSpPr>
          <p:cNvPr id="14" name="TextBox 13">
            <a:extLst>
              <a:ext uri="{FF2B5EF4-FFF2-40B4-BE49-F238E27FC236}">
                <a16:creationId xmlns:a16="http://schemas.microsoft.com/office/drawing/2014/main" id="{3D56C8A3-F140-666D-0B85-942B9DF9C7C1}"/>
              </a:ext>
            </a:extLst>
          </p:cNvPr>
          <p:cNvSpPr txBox="1"/>
          <p:nvPr/>
        </p:nvSpPr>
        <p:spPr>
          <a:xfrm>
            <a:off x="1799357" y="8758734"/>
            <a:ext cx="7995955"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If the situation changes, surveillance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evolves</a:t>
            </a:r>
            <a:endPar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grpSp>
        <p:nvGrpSpPr>
          <p:cNvPr id="12" name="Group 11">
            <a:extLst>
              <a:ext uri="{FF2B5EF4-FFF2-40B4-BE49-F238E27FC236}">
                <a16:creationId xmlns:a16="http://schemas.microsoft.com/office/drawing/2014/main" id="{2F9A941D-896F-8F24-C450-D03C875B3E8F}"/>
              </a:ext>
            </a:extLst>
          </p:cNvPr>
          <p:cNvGrpSpPr/>
          <p:nvPr/>
        </p:nvGrpSpPr>
        <p:grpSpPr>
          <a:xfrm>
            <a:off x="10080317" y="8026653"/>
            <a:ext cx="6662973" cy="1231106"/>
            <a:chOff x="10080317" y="8026653"/>
            <a:chExt cx="6662973" cy="1231106"/>
          </a:xfrm>
        </p:grpSpPr>
        <p:pic>
          <p:nvPicPr>
            <p:cNvPr id="22" name="Graphic 21" descr="Information with solid fill">
              <a:extLst>
                <a:ext uri="{FF2B5EF4-FFF2-40B4-BE49-F238E27FC236}">
                  <a16:creationId xmlns:a16="http://schemas.microsoft.com/office/drawing/2014/main" id="{1E676C07-58BD-7604-DCCE-F237BC346D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80317" y="8233844"/>
              <a:ext cx="1014393" cy="993691"/>
            </a:xfrm>
            <a:prstGeom prst="rect">
              <a:avLst/>
            </a:prstGeom>
          </p:spPr>
        </p:pic>
        <p:sp>
          <p:nvSpPr>
            <p:cNvPr id="23" name="TextBox 22">
              <a:extLst>
                <a:ext uri="{FF2B5EF4-FFF2-40B4-BE49-F238E27FC236}">
                  <a16:creationId xmlns:a16="http://schemas.microsoft.com/office/drawing/2014/main" id="{211F1D41-A8AA-F888-C3AA-AEF6D42ADCFA}"/>
                </a:ext>
              </a:extLst>
            </p:cNvPr>
            <p:cNvSpPr txBox="1"/>
            <p:nvPr/>
          </p:nvSpPr>
          <p:spPr>
            <a:xfrm>
              <a:off x="10936436" y="8026653"/>
              <a:ext cx="5806854"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about surveillance in other situations in Modules 3 &amp; 4</a:t>
              </a:r>
            </a:p>
          </p:txBody>
        </p:sp>
      </p:grpSp>
      <p:grpSp>
        <p:nvGrpSpPr>
          <p:cNvPr id="11" name="Group 10">
            <a:extLst>
              <a:ext uri="{FF2B5EF4-FFF2-40B4-BE49-F238E27FC236}">
                <a16:creationId xmlns:a16="http://schemas.microsoft.com/office/drawing/2014/main" id="{FCF525B6-A699-B6FE-6C96-F552387D85D7}"/>
              </a:ext>
            </a:extLst>
          </p:cNvPr>
          <p:cNvGrpSpPr/>
          <p:nvPr/>
        </p:nvGrpSpPr>
        <p:grpSpPr>
          <a:xfrm>
            <a:off x="1840012" y="4462776"/>
            <a:ext cx="14020800" cy="2770190"/>
            <a:chOff x="1981200" y="4261774"/>
            <a:chExt cx="14020800" cy="2770190"/>
          </a:xfrm>
        </p:grpSpPr>
        <p:pic>
          <p:nvPicPr>
            <p:cNvPr id="2" name="Picture 1">
              <a:extLst>
                <a:ext uri="{FF2B5EF4-FFF2-40B4-BE49-F238E27FC236}">
                  <a16:creationId xmlns:a16="http://schemas.microsoft.com/office/drawing/2014/main" id="{764FF405-E273-EAC5-ACEA-A219DE090629}"/>
                </a:ext>
              </a:extLst>
            </p:cNvPr>
            <p:cNvPicPr>
              <a:picLocks noChangeAspect="1"/>
            </p:cNvPicPr>
            <p:nvPr/>
          </p:nvPicPr>
          <p:blipFill>
            <a:blip r:embed="rId6"/>
            <a:stretch>
              <a:fillRect/>
            </a:stretch>
          </p:blipFill>
          <p:spPr>
            <a:xfrm>
              <a:off x="1981200" y="4261774"/>
              <a:ext cx="14020800" cy="2770190"/>
            </a:xfrm>
            <a:prstGeom prst="rect">
              <a:avLst/>
            </a:prstGeom>
          </p:spPr>
        </p:pic>
        <p:sp>
          <p:nvSpPr>
            <p:cNvPr id="3" name="TextBox 2">
              <a:extLst>
                <a:ext uri="{FF2B5EF4-FFF2-40B4-BE49-F238E27FC236}">
                  <a16:creationId xmlns:a16="http://schemas.microsoft.com/office/drawing/2014/main" id="{D8EA2C48-C90D-5EA9-D70B-B378605CD69B}"/>
                </a:ext>
              </a:extLst>
            </p:cNvPr>
            <p:cNvSpPr txBox="1"/>
            <p:nvPr/>
          </p:nvSpPr>
          <p:spPr>
            <a:xfrm>
              <a:off x="3208303" y="5150579"/>
              <a:ext cx="11658600" cy="9925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r-FR" sz="2800" b="1" i="0" u="none" strike="noStrike" kern="1200" cap="none" spc="0" normalizeH="0" baseline="0" noProof="0" dirty="0" err="1">
                  <a:ln>
                    <a:noFill/>
                  </a:ln>
                  <a:solidFill>
                    <a:srgbClr val="4DB1A9"/>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Identify</a:t>
              </a:r>
              <a:r>
                <a:rPr kumimoji="0" lang="fr-FR" sz="2800" b="1" i="0" u="none" strike="noStrike" kern="1200" cap="none" spc="0" normalizeH="0" baseline="0" noProof="0" dirty="0">
                  <a:ln>
                    <a:noFill/>
                  </a:ln>
                  <a:solidFill>
                    <a:srgbClr val="4DB1A9"/>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 test, and</a:t>
              </a:r>
              <a:r>
                <a:rPr lang="fr-FR" sz="2800" b="1" dirty="0">
                  <a:solidFill>
                    <a:srgbClr val="4DB1A9"/>
                  </a:solidFill>
                  <a:latin typeface="Cavolini" panose="03000502040302020204" pitchFamily="66" charset="0"/>
                  <a:ea typeface="ADLaM Display" panose="02010000000000000000" pitchFamily="2" charset="0"/>
                  <a:cs typeface="Cavolini" panose="03000502040302020204" pitchFamily="66" charset="0"/>
                  <a:sym typeface="Atkinson Hyperlegible Bold"/>
                </a:rPr>
                <a:t> </a:t>
              </a:r>
              <a:r>
                <a:rPr kumimoji="0" lang="fr-FR" sz="2800" b="1" i="0" u="none" strike="noStrike" kern="1200" cap="none" spc="0" normalizeH="0" baseline="0" noProof="0" dirty="0">
                  <a:ln>
                    <a:noFill/>
                  </a:ln>
                  <a:solidFill>
                    <a:srgbClr val="4DB1A9"/>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report </a:t>
              </a:r>
              <a:r>
                <a:rPr kumimoji="0" lang="fr-FR" sz="2800" b="1" i="0" u="none" strike="noStrike" kern="1200" cap="none" spc="0" normalizeH="0" baseline="0" noProof="0" dirty="0">
                  <a:ln>
                    <a:noFill/>
                  </a:ln>
                  <a:solidFill>
                    <a:prstClr val="black">
                      <a:lumMod val="95000"/>
                      <a:lumOff val="5000"/>
                    </a:prstClr>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patients with suspected cholera </a:t>
              </a:r>
            </a:p>
            <a:p>
              <a:pPr marL="0" marR="0" lvl="0" indent="0" algn="ctr" defTabSz="914400" rtl="0" eaLnBrk="1" fontAlgn="auto" latinLnBrk="0" hangingPunct="1">
                <a:lnSpc>
                  <a:spcPct val="100000"/>
                </a:lnSpc>
                <a:spcBef>
                  <a:spcPts val="0"/>
                </a:spcBef>
                <a:spcAft>
                  <a:spcPts val="300"/>
                </a:spcAft>
                <a:buClrTx/>
                <a:buSzTx/>
                <a:buFontTx/>
                <a:buNone/>
                <a:tabLst/>
                <a:defRPr/>
              </a:pPr>
              <a:r>
                <a:rPr lang="fr-FR" sz="2800" b="1" dirty="0">
                  <a:solidFill>
                    <a:prstClr val="black">
                      <a:lumMod val="95000"/>
                      <a:lumOff val="5000"/>
                    </a:prstClr>
                  </a:solidFill>
                  <a:latin typeface="Cavolini" panose="03000502040302020204" pitchFamily="66" charset="0"/>
                  <a:ea typeface="ADLaM Display" panose="02010000000000000000" pitchFamily="2" charset="0"/>
                  <a:cs typeface="Cavolini" panose="03000502040302020204" pitchFamily="66" charset="0"/>
                  <a:sym typeface="Atkinson Hyperlegible Bold"/>
                </a:rPr>
                <a:t>i</a:t>
              </a:r>
              <a:r>
                <a:rPr kumimoji="0" lang="fr-FR" sz="2800" b="1" i="0" u="none" strike="noStrike" kern="1200" cap="none" spc="0" normalizeH="0" baseline="0" noProof="0" dirty="0">
                  <a:ln>
                    <a:noFill/>
                  </a:ln>
                  <a:solidFill>
                    <a:prstClr val="black">
                      <a:lumMod val="95000"/>
                      <a:lumOff val="5000"/>
                    </a:prstClr>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n accordance with the recommendations in </a:t>
              </a:r>
              <a:r>
                <a:rPr kumimoji="0" lang="fr-FR" sz="2800" b="1" i="0" u="none" strike="noStrike" kern="1200" cap="none" spc="0" normalizeH="0" baseline="0" noProof="0" dirty="0" err="1">
                  <a:ln>
                    <a:noFill/>
                  </a:ln>
                  <a:solidFill>
                    <a:prstClr val="black">
                      <a:lumMod val="95000"/>
                      <a:lumOff val="5000"/>
                    </a:prstClr>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this</a:t>
              </a:r>
              <a:r>
                <a:rPr kumimoji="0" lang="fr-FR" sz="2800" b="1" i="0" u="none" strike="noStrike" kern="1200" cap="none" spc="0" normalizeH="0" baseline="0" noProof="0" dirty="0">
                  <a:ln>
                    <a:noFill/>
                  </a:ln>
                  <a:solidFill>
                    <a:prstClr val="black">
                      <a:lumMod val="95000"/>
                      <a:lumOff val="5000"/>
                    </a:prstClr>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 module </a:t>
              </a:r>
            </a:p>
          </p:txBody>
        </p:sp>
      </p:grpSp>
      <p:sp>
        <p:nvSpPr>
          <p:cNvPr id="9" name="TextBox 8">
            <a:extLst>
              <a:ext uri="{FF2B5EF4-FFF2-40B4-BE49-F238E27FC236}">
                <a16:creationId xmlns:a16="http://schemas.microsoft.com/office/drawing/2014/main" id="{5AEAF3C1-E06F-76BF-ED9E-F3D203CAD080}"/>
              </a:ext>
            </a:extLst>
          </p:cNvPr>
          <p:cNvSpPr txBox="1"/>
          <p:nvPr/>
        </p:nvSpPr>
        <p:spPr>
          <a:xfrm>
            <a:off x="1779185" y="8054697"/>
            <a:ext cx="7564183"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300"/>
              </a:spcAft>
              <a:buClrTx/>
              <a:buSzTx/>
              <a:buFontTx/>
              <a:buBlip>
                <a:blip r:embed="rId3"/>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As long as there is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clustered</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transmission</a:t>
            </a:r>
            <a:endPar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sp>
        <p:nvSpPr>
          <p:cNvPr id="4" name="TextBox 3">
            <a:extLst>
              <a:ext uri="{FF2B5EF4-FFF2-40B4-BE49-F238E27FC236}">
                <a16:creationId xmlns:a16="http://schemas.microsoft.com/office/drawing/2014/main" id="{5398C1D8-B02A-6DCA-D348-E40A4B089AAE}"/>
              </a:ext>
            </a:extLst>
          </p:cNvPr>
          <p:cNvSpPr txBox="1"/>
          <p:nvPr/>
        </p:nvSpPr>
        <p:spPr>
          <a:xfrm>
            <a:off x="2514600" y="2345087"/>
            <a:ext cx="12830361"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Surveillance to </a:t>
            </a:r>
            <a:r>
              <a:rPr kumimoji="0" lang="fr-FR" sz="280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track</a:t>
            </a:r>
            <a:r>
              <a:rPr kumimoji="0" lang="fr-FR"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clusters is to</a:t>
            </a:r>
            <a:r>
              <a:rPr lang="en-US" sz="2800" dirty="0">
                <a:solidFill>
                  <a:srgbClr val="00808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orient quick and highly targeted</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interventions </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to stop transmission before it spreads in the community</a:t>
            </a:r>
          </a:p>
        </p:txBody>
      </p:sp>
      <p:sp>
        <p:nvSpPr>
          <p:cNvPr id="13" name="Slide Number Placeholder 12">
            <a:extLst>
              <a:ext uri="{FF2B5EF4-FFF2-40B4-BE49-F238E27FC236}">
                <a16:creationId xmlns:a16="http://schemas.microsoft.com/office/drawing/2014/main" id="{27966D8B-F5E7-5F27-24CD-8BCDEB18F301}"/>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8</a:t>
            </a:fld>
            <a:endParaRPr lang="en-US" sz="1200"/>
          </a:p>
        </p:txBody>
      </p:sp>
    </p:spTree>
    <p:extLst>
      <p:ext uri="{BB962C8B-B14F-4D97-AF65-F5344CB8AC3E}">
        <p14:creationId xmlns:p14="http://schemas.microsoft.com/office/powerpoint/2010/main" val="365827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nurse giving a patient a medical injection&#10;&#10;Description automatically generated">
            <a:extLst>
              <a:ext uri="{FF2B5EF4-FFF2-40B4-BE49-F238E27FC236}">
                <a16:creationId xmlns:a16="http://schemas.microsoft.com/office/drawing/2014/main" id="{139E3A99-620C-5DFF-070B-C7B21E573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Box 1">
            <a:extLst>
              <a:ext uri="{FF2B5EF4-FFF2-40B4-BE49-F238E27FC236}">
                <a16:creationId xmlns:a16="http://schemas.microsoft.com/office/drawing/2014/main" id="{5E4F6252-F246-0F9C-2A5D-94C97D2DC00C}"/>
              </a:ext>
            </a:extLst>
          </p:cNvPr>
          <p:cNvSpPr txBox="1"/>
          <p:nvPr/>
        </p:nvSpPr>
        <p:spPr>
          <a:xfrm>
            <a:off x="14020800" y="9948447"/>
            <a:ext cx="4274419"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ea typeface="Atkinson Hyperlegible"/>
                <a:cs typeface="Atkinson Hyperlegible"/>
                <a:sym typeface="Atkinson Hyperlegible"/>
              </a:rPr>
              <a:t>WHO/Mulugeta </a:t>
            </a:r>
            <a:r>
              <a:rPr lang="en-US" sz="1600" dirty="0" err="1">
                <a:solidFill>
                  <a:schemeClr val="tx1">
                    <a:lumMod val="65000"/>
                    <a:lumOff val="35000"/>
                  </a:schemeClr>
                </a:solidFill>
                <a:ea typeface="Atkinson Hyperlegible"/>
                <a:cs typeface="Atkinson Hyperlegible"/>
                <a:sym typeface="Atkinson Hyperlegible"/>
              </a:rPr>
              <a:t>Ayene</a:t>
            </a:r>
            <a:endParaRPr lang="en-US" sz="1600" dirty="0">
              <a:solidFill>
                <a:schemeClr val="tx1">
                  <a:lumMod val="65000"/>
                  <a:lumOff val="35000"/>
                </a:schemeClr>
              </a:solidFill>
              <a:ea typeface="Atkinson Hyperlegible"/>
              <a:cs typeface="Atkinson Hyperlegible"/>
              <a:sym typeface="Atkinson Hyperlegible"/>
            </a:endParaRPr>
          </a:p>
        </p:txBody>
      </p:sp>
      <p:sp>
        <p:nvSpPr>
          <p:cNvPr id="3" name="Rectangle: Diagonal Corners Rounded 2">
            <a:extLst>
              <a:ext uri="{FF2B5EF4-FFF2-40B4-BE49-F238E27FC236}">
                <a16:creationId xmlns:a16="http://schemas.microsoft.com/office/drawing/2014/main" id="{81A8109E-CBEC-3889-4709-AA039F1039EB}"/>
              </a:ext>
            </a:extLst>
          </p:cNvPr>
          <p:cNvSpPr/>
          <p:nvPr/>
        </p:nvSpPr>
        <p:spPr>
          <a:xfrm>
            <a:off x="0" y="4114800"/>
            <a:ext cx="6477000" cy="20574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4800" b="1" dirty="0">
                <a:solidFill>
                  <a:prstClr val="white"/>
                </a:solidFill>
                <a:latin typeface="Cavolini" panose="03000502040302020204" pitchFamily="66" charset="0"/>
                <a:cs typeface="Cavolini" panose="03000502040302020204" pitchFamily="66" charset="0"/>
              </a:rPr>
              <a:t>Patients with suspected </a:t>
            </a:r>
            <a:r>
              <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cholera</a:t>
            </a:r>
          </a:p>
        </p:txBody>
      </p:sp>
    </p:spTree>
    <p:extLst>
      <p:ext uri="{BB962C8B-B14F-4D97-AF65-F5344CB8AC3E}">
        <p14:creationId xmlns:p14="http://schemas.microsoft.com/office/powerpoint/2010/main" val="11025280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39B32A-AB74-4451-9A42-2CBB249905FA}"/>
</file>

<file path=customXml/itemProps2.xml><?xml version="1.0" encoding="utf-8"?>
<ds:datastoreItem xmlns:ds="http://schemas.openxmlformats.org/officeDocument/2006/customXml" ds:itemID="{1EC04DE7-8C39-4F61-93F7-DE9A1739AC19}">
  <ds:schemaRefs>
    <ds:schemaRef ds:uri="http://purl.org/dc/elements/1.1/"/>
    <ds:schemaRef ds:uri="http://purl.org/dc/terms/"/>
    <ds:schemaRef ds:uri="http://schemas.microsoft.com/office/infopath/2007/PartnerControls"/>
    <ds:schemaRef ds:uri="3e8c1917-30ce-4059-b20f-d25788032734"/>
    <ds:schemaRef ds:uri="http://www.w3.org/XML/1998/namespace"/>
    <ds:schemaRef ds:uri="http://schemas.microsoft.com/office/2006/documentManagement/types"/>
    <ds:schemaRef ds:uri="http://schemas.openxmlformats.org/package/2006/metadata/core-properties"/>
    <ds:schemaRef ds:uri="http://purl.org/dc/dcmitype/"/>
    <ds:schemaRef ds:uri="a4ccce07-d9df-40be-ba22-67d5c80ef237"/>
    <ds:schemaRef ds:uri="http://schemas.microsoft.com/office/2006/metadata/properties"/>
  </ds:schemaRefs>
</ds:datastoreItem>
</file>

<file path=customXml/itemProps3.xml><?xml version="1.0" encoding="utf-8"?>
<ds:datastoreItem xmlns:ds="http://schemas.openxmlformats.org/officeDocument/2006/customXml" ds:itemID="{E2619BF8-C2A6-48AE-AAB8-32708FB1D8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1160</TotalTime>
  <Words>2169</Words>
  <Application>Microsoft Office PowerPoint</Application>
  <PresentationFormat>Custom</PresentationFormat>
  <Paragraphs>207</Paragraphs>
  <Slides>23</Slides>
  <Notes>23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23</vt:i4>
      </vt:variant>
    </vt:vector>
  </HeadingPairs>
  <TitlesOfParts>
    <vt:vector size="37" baseType="lpstr">
      <vt:lpstr>Atkinson Hyperlegible</vt:lpstr>
      <vt:lpstr>Arial</vt:lpstr>
      <vt:lpstr>Atkinson Hyperlegible Bold</vt:lpstr>
      <vt:lpstr>Courier New</vt:lpstr>
      <vt:lpstr>ADLaM Display</vt:lpstr>
      <vt:lpstr>Aptos Display</vt:lpstr>
      <vt:lpstr>Calibri</vt:lpstr>
      <vt:lpstr>Aptos</vt:lpstr>
      <vt:lpstr>Cavolini</vt:lpstr>
      <vt:lpstr>Congenial</vt:lpstr>
      <vt:lpstr>Wingdings</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(Presentation)</dc:title>
  <dc:creator>DOMINGUEZ, Morgane</dc:creator>
  <cp:lastModifiedBy>DOMINGUEZ, Morgane</cp:lastModifiedBy>
  <cp:revision>11</cp:revision>
  <dcterms:created xsi:type="dcterms:W3CDTF">2006-08-16T00:00:00Z</dcterms:created>
  <dcterms:modified xsi:type="dcterms:W3CDTF">2025-02-15T19:48:56Z</dcterms:modified>
  <dc:identifier>DAGL3wzfyJQ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