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8" r:id="rId5"/>
    <p:sldMasterId id="2147483684" r:id="rId6"/>
  </p:sldMasterIdLst>
  <p:notesMasterIdLst>
    <p:notesMasterId r:id="rId16"/>
  </p:notesMasterIdLst>
  <p:sldIdLst>
    <p:sldId id="2147474636" r:id="rId7"/>
    <p:sldId id="878" r:id="rId8"/>
    <p:sldId id="2147474637" r:id="rId9"/>
    <p:sldId id="2147474639" r:id="rId10"/>
    <p:sldId id="2147474640" r:id="rId11"/>
    <p:sldId id="2147474641" r:id="rId12"/>
    <p:sldId id="2147474642" r:id="rId13"/>
    <p:sldId id="2147474633" r:id="rId14"/>
    <p:sldId id="2147474643" r:id="rId15"/>
  </p:sldIdLst>
  <p:sldSz cx="18288000" cy="10287000"/>
  <p:notesSz cx="6858000" cy="9144000"/>
  <p:embeddedFontLst>
    <p:embeddedFont>
      <p:font typeface="ADLaM Display" panose="02010000000000000000" pitchFamily="2" charset="0"/>
      <p:regular r:id="rId17"/>
    </p:embeddedFont>
    <p:embeddedFont>
      <p:font typeface="Atkinson Hyperlegible" panose="020B0604020202020204" charset="0"/>
      <p:regular r:id="rId18"/>
    </p:embeddedFont>
    <p:embeddedFont>
      <p:font typeface="Atkinson Hyperlegible Bold" panose="020B0604020202020204" charset="0"/>
      <p:regular r:id="rId19"/>
    </p:embeddedFont>
    <p:embeddedFont>
      <p:font typeface="Cavolini" panose="03000502040302020204" pitchFamily="66" charset="0"/>
      <p:regular r:id="rId20"/>
      <p:bold r:id="rId21"/>
      <p:italic r:id="rId22"/>
      <p:boldItalic r:id="rId23"/>
    </p:embeddedFont>
    <p:embeddedFont>
      <p:font typeface="Congenial" panose="02000503040000020004"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617E0E-4374-7AD3-5EEE-33533827B7F7}" name="WAUQUIER, Nadia" initials="WN" userId="S::wauquiern@who.int::9aff5815-3c2f-4de1-a1ad-7f60375e98d2" providerId="AD"/>
  <p188:author id="{290EA52E-558F-29FE-A173-1A1CE7DE6998}" name="Natalie  Fischer" initials="NF" userId="S::natalie.fischer_lshtm.ac.uk#ext#@worldhealthorg.onmicrosoft.com::9450b5f0-3a06-43da-a453-d89915c879d2" providerId="AD"/>
  <p188:author id="{F00BE82E-B2FE-5A11-6DDD-DCC97C69DF34}" name="ALBERTI, Kathryn" initials="AK" userId="S::albertik@who.int::b6ab0193-bb89-4217-858a-2e968de9a597" providerId="AD"/>
  <p188:author id="{3E14C238-3407-E97D-EADE-ED75DDC8B04A}" name="DOMINGUEZ, Morgane" initials="MD" userId="S::mdominguez@who.int::d29c428e-ee62-4017-a838-521138d5b01c" providerId="AD"/>
  <p188:author id="{C86E1C9F-EDEA-A088-F630-D2A000C1EE51}" name="Andrew Azman" initials="AA" userId="S::aazman1_jh.edu#ext#@worldhealthorg.onmicrosoft.com::b2860add-2acb-47ce-8211-c7e248b4720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B1A9"/>
    <a:srgbClr val="009999"/>
    <a:srgbClr val="C5E6E8"/>
    <a:srgbClr val="4F81BD"/>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92D0E-8944-4922-9C50-E5D68EFB000E}" v="70" dt="2025-02-15T19:35:41.2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266" autoAdjust="0"/>
  </p:normalViewPr>
  <p:slideViewPr>
    <p:cSldViewPr>
      <p:cViewPr varScale="1">
        <p:scale>
          <a:sx n="35" d="100"/>
          <a:sy n="35" d="100"/>
        </p:scale>
        <p:origin x="110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GUEZ, Morgane" userId="d29c428e-ee62-4017-a838-521138d5b01c" providerId="ADAL" clId="{F3892D0E-8944-4922-9C50-E5D68EFB000E}"/>
    <pc:docChg chg="custSel modSld">
      <pc:chgData name="DOMINGUEZ, Morgane" userId="d29c428e-ee62-4017-a838-521138d5b01c" providerId="ADAL" clId="{F3892D0E-8944-4922-9C50-E5D68EFB000E}" dt="2025-02-15T19:35:41.200" v="106"/>
      <pc:docMkLst>
        <pc:docMk/>
      </pc:docMkLst>
      <pc:sldChg chg="addSp delSp modSp mod modTransition delAnim modAnim modNotesTx">
        <pc:chgData name="DOMINGUEZ, Morgane" userId="d29c428e-ee62-4017-a838-521138d5b01c" providerId="ADAL" clId="{F3892D0E-8944-4922-9C50-E5D68EFB000E}" dt="2025-02-15T19:35:41.200" v="106"/>
        <pc:sldMkLst>
          <pc:docMk/>
          <pc:sldMk cId="2372577413" sldId="878"/>
        </pc:sldMkLst>
        <pc:spChg chg="del">
          <ac:chgData name="DOMINGUEZ, Morgane" userId="d29c428e-ee62-4017-a838-521138d5b01c" providerId="ADAL" clId="{F3892D0E-8944-4922-9C50-E5D68EFB000E}" dt="2025-02-14T13:35:46.529" v="77" actId="478"/>
          <ac:spMkLst>
            <pc:docMk/>
            <pc:sldMk cId="2372577413" sldId="878"/>
            <ac:spMk id="2" creationId="{0D8A811E-C827-9F57-11BC-B8D450DD9D88}"/>
          </ac:spMkLst>
        </pc:spChg>
        <pc:spChg chg="del">
          <ac:chgData name="DOMINGUEZ, Morgane" userId="d29c428e-ee62-4017-a838-521138d5b01c" providerId="ADAL" clId="{F3892D0E-8944-4922-9C50-E5D68EFB000E}" dt="2025-02-15T19:35:17.336" v="103" actId="478"/>
          <ac:spMkLst>
            <pc:docMk/>
            <pc:sldMk cId="2372577413" sldId="878"/>
            <ac:spMk id="7" creationId="{96468B56-C797-7797-7189-A08D15128EF8}"/>
          </ac:spMkLst>
        </pc:spChg>
        <pc:spChg chg="del">
          <ac:chgData name="DOMINGUEZ, Morgane" userId="d29c428e-ee62-4017-a838-521138d5b01c" providerId="ADAL" clId="{F3892D0E-8944-4922-9C50-E5D68EFB000E}" dt="2025-02-15T19:35:19.050" v="104" actId="478"/>
          <ac:spMkLst>
            <pc:docMk/>
            <pc:sldMk cId="2372577413" sldId="878"/>
            <ac:spMk id="16" creationId="{AAF3ADE4-B9D1-A21D-E276-E4E27DE2AB22}"/>
          </ac:spMkLst>
        </pc:spChg>
        <pc:picChg chg="add">
          <ac:chgData name="DOMINGUEZ, Morgane" userId="d29c428e-ee62-4017-a838-521138d5b01c" providerId="ADAL" clId="{F3892D0E-8944-4922-9C50-E5D68EFB000E}" dt="2025-02-15T19:35:41.200" v="106"/>
          <ac:picMkLst>
            <pc:docMk/>
            <pc:sldMk cId="2372577413" sldId="878"/>
            <ac:picMk id="2" creationId="{F0CE334E-669B-8BBC-98B3-D7214039578E}"/>
          </ac:picMkLst>
        </pc:picChg>
        <pc:picChg chg="add del mod ord">
          <ac:chgData name="DOMINGUEZ, Morgane" userId="d29c428e-ee62-4017-a838-521138d5b01c" providerId="ADAL" clId="{F3892D0E-8944-4922-9C50-E5D68EFB000E}" dt="2025-02-15T19:35:16.639" v="102" actId="478"/>
          <ac:picMkLst>
            <pc:docMk/>
            <pc:sldMk cId="2372577413" sldId="878"/>
            <ac:picMk id="3" creationId="{AEAB59FD-ADA0-E836-7E41-1631F76D36A7}"/>
          </ac:picMkLst>
        </pc:picChg>
        <pc:picChg chg="del">
          <ac:chgData name="DOMINGUEZ, Morgane" userId="d29c428e-ee62-4017-a838-521138d5b01c" providerId="ADAL" clId="{F3892D0E-8944-4922-9C50-E5D68EFB000E}" dt="2025-02-14T13:32:29.059" v="3" actId="478"/>
          <ac:picMkLst>
            <pc:docMk/>
            <pc:sldMk cId="2372577413" sldId="878"/>
            <ac:picMk id="4" creationId="{10E2364A-9430-AD39-B847-B10FB221BD94}"/>
          </ac:picMkLst>
        </pc:picChg>
        <pc:picChg chg="del">
          <ac:chgData name="DOMINGUEZ, Morgane" userId="d29c428e-ee62-4017-a838-521138d5b01c" providerId="ADAL" clId="{F3892D0E-8944-4922-9C50-E5D68EFB000E}" dt="2025-02-14T13:35:44.747" v="76" actId="21"/>
          <ac:picMkLst>
            <pc:docMk/>
            <pc:sldMk cId="2372577413" sldId="878"/>
            <ac:picMk id="6" creationId="{AEAB59FD-ADA0-E836-7E41-1631F76D36A7}"/>
          </ac:picMkLst>
        </pc:picChg>
      </pc:sldChg>
      <pc:sldChg chg="delSp modSp mod modTransition delAnim modAnim modNotesTx">
        <pc:chgData name="DOMINGUEZ, Morgane" userId="d29c428e-ee62-4017-a838-521138d5b01c" providerId="ADAL" clId="{F3892D0E-8944-4922-9C50-E5D68EFB000E}" dt="2025-02-14T13:38:33.521" v="98"/>
        <pc:sldMkLst>
          <pc:docMk/>
          <pc:sldMk cId="3997282004" sldId="2147474633"/>
        </pc:sldMkLst>
        <pc:spChg chg="mod">
          <ac:chgData name="DOMINGUEZ, Morgane" userId="d29c428e-ee62-4017-a838-521138d5b01c" providerId="ADAL" clId="{F3892D0E-8944-4922-9C50-E5D68EFB000E}" dt="2025-02-14T13:36:40.931" v="86" actId="255"/>
          <ac:spMkLst>
            <pc:docMk/>
            <pc:sldMk cId="3997282004" sldId="2147474633"/>
            <ac:spMk id="4" creationId="{FDE6FAE3-1FF6-A707-C472-8BB8633655E0}"/>
          </ac:spMkLst>
        </pc:spChg>
        <pc:picChg chg="del">
          <ac:chgData name="DOMINGUEZ, Morgane" userId="d29c428e-ee62-4017-a838-521138d5b01c" providerId="ADAL" clId="{F3892D0E-8944-4922-9C50-E5D68EFB000E}" dt="2025-02-14T13:32:58.652" v="39" actId="478"/>
          <ac:picMkLst>
            <pc:docMk/>
            <pc:sldMk cId="3997282004" sldId="2147474633"/>
            <ac:picMk id="2" creationId="{F2DB0412-AAA2-17A1-3956-A99D3104A913}"/>
          </ac:picMkLst>
        </pc:picChg>
      </pc:sldChg>
      <pc:sldChg chg="addSp delSp modSp mod modTransition delAnim modAnim modNotesTx">
        <pc:chgData name="DOMINGUEZ, Morgane" userId="d29c428e-ee62-4017-a838-521138d5b01c" providerId="ADAL" clId="{F3892D0E-8944-4922-9C50-E5D68EFB000E}" dt="2025-02-15T19:35:29.681" v="105"/>
        <pc:sldMkLst>
          <pc:docMk/>
          <pc:sldMk cId="1561872663" sldId="2147474636"/>
        </pc:sldMkLst>
        <pc:spChg chg="del">
          <ac:chgData name="DOMINGUEZ, Morgane" userId="d29c428e-ee62-4017-a838-521138d5b01c" providerId="ADAL" clId="{F3892D0E-8944-4922-9C50-E5D68EFB000E}" dt="2025-02-14T13:35:40.883" v="74" actId="478"/>
          <ac:spMkLst>
            <pc:docMk/>
            <pc:sldMk cId="1561872663" sldId="2147474636"/>
            <ac:spMk id="2" creationId="{17C4F519-82AA-92F0-C15D-B9026170517F}"/>
          </ac:spMkLst>
        </pc:spChg>
        <pc:picChg chg="add">
          <ac:chgData name="DOMINGUEZ, Morgane" userId="d29c428e-ee62-4017-a838-521138d5b01c" providerId="ADAL" clId="{F3892D0E-8944-4922-9C50-E5D68EFB000E}" dt="2025-02-15T19:35:29.681" v="105"/>
          <ac:picMkLst>
            <pc:docMk/>
            <pc:sldMk cId="1561872663" sldId="2147474636"/>
            <ac:picMk id="2" creationId="{D7A77F1D-63EE-0F7C-E155-0459B5F0D996}"/>
          </ac:picMkLst>
        </pc:picChg>
        <pc:picChg chg="del">
          <ac:chgData name="DOMINGUEZ, Morgane" userId="d29c428e-ee62-4017-a838-521138d5b01c" providerId="ADAL" clId="{F3892D0E-8944-4922-9C50-E5D68EFB000E}" dt="2025-02-14T13:33:31.449" v="45" actId="478"/>
          <ac:picMkLst>
            <pc:docMk/>
            <pc:sldMk cId="1561872663" sldId="2147474636"/>
            <ac:picMk id="3" creationId="{E95DC2E1-FD75-6344-E9DB-91884DBAF43D}"/>
          </ac:picMkLst>
        </pc:picChg>
        <pc:picChg chg="add del mod">
          <ac:chgData name="DOMINGUEZ, Morgane" userId="d29c428e-ee62-4017-a838-521138d5b01c" providerId="ADAL" clId="{F3892D0E-8944-4922-9C50-E5D68EFB000E}" dt="2025-02-15T19:35:14.958" v="101" actId="478"/>
          <ac:picMkLst>
            <pc:docMk/>
            <pc:sldMk cId="1561872663" sldId="2147474636"/>
            <ac:picMk id="4" creationId="{2AE97116-8711-EA48-43FA-45FF2360B56A}"/>
          </ac:picMkLst>
        </pc:picChg>
        <pc:picChg chg="del">
          <ac:chgData name="DOMINGUEZ, Morgane" userId="d29c428e-ee62-4017-a838-521138d5b01c" providerId="ADAL" clId="{F3892D0E-8944-4922-9C50-E5D68EFB000E}" dt="2025-02-14T13:35:39.386" v="73" actId="21"/>
          <ac:picMkLst>
            <pc:docMk/>
            <pc:sldMk cId="1561872663" sldId="2147474636"/>
            <ac:picMk id="5" creationId="{2AE97116-8711-EA48-43FA-45FF2360B56A}"/>
          </ac:picMkLst>
        </pc:picChg>
      </pc:sldChg>
      <pc:sldChg chg="delSp modSp mod modTransition delAnim modAnim modNotesTx">
        <pc:chgData name="DOMINGUEZ, Morgane" userId="d29c428e-ee62-4017-a838-521138d5b01c" providerId="ADAL" clId="{F3892D0E-8944-4922-9C50-E5D68EFB000E}" dt="2025-02-14T13:37:52.215" v="92"/>
        <pc:sldMkLst>
          <pc:docMk/>
          <pc:sldMk cId="1864711043" sldId="2147474637"/>
        </pc:sldMkLst>
        <pc:spChg chg="mod">
          <ac:chgData name="DOMINGUEZ, Morgane" userId="d29c428e-ee62-4017-a838-521138d5b01c" providerId="ADAL" clId="{F3892D0E-8944-4922-9C50-E5D68EFB000E}" dt="2025-02-14T13:36:01.850" v="80" actId="255"/>
          <ac:spMkLst>
            <pc:docMk/>
            <pc:sldMk cId="1864711043" sldId="2147474637"/>
            <ac:spMk id="9" creationId="{0A312086-E0FA-5A51-D077-0F226F051D88}"/>
          </ac:spMkLst>
        </pc:spChg>
        <pc:picChg chg="del">
          <ac:chgData name="DOMINGUEZ, Morgane" userId="d29c428e-ee62-4017-a838-521138d5b01c" providerId="ADAL" clId="{F3892D0E-8944-4922-9C50-E5D68EFB000E}" dt="2025-02-14T13:32:31.402" v="4" actId="478"/>
          <ac:picMkLst>
            <pc:docMk/>
            <pc:sldMk cId="1864711043" sldId="2147474637"/>
            <ac:picMk id="2" creationId="{48F633AF-38E6-9C76-4D6E-FAAD72091D7D}"/>
          </ac:picMkLst>
        </pc:picChg>
      </pc:sldChg>
      <pc:sldChg chg="delSp modSp mod modTransition delAnim modAnim modNotesTx">
        <pc:chgData name="DOMINGUEZ, Morgane" userId="d29c428e-ee62-4017-a838-521138d5b01c" providerId="ADAL" clId="{F3892D0E-8944-4922-9C50-E5D68EFB000E}" dt="2025-02-14T13:38:03.852" v="94" actId="6549"/>
        <pc:sldMkLst>
          <pc:docMk/>
          <pc:sldMk cId="1343199717" sldId="2147474639"/>
        </pc:sldMkLst>
        <pc:spChg chg="mod">
          <ac:chgData name="DOMINGUEZ, Morgane" userId="d29c428e-ee62-4017-a838-521138d5b01c" providerId="ADAL" clId="{F3892D0E-8944-4922-9C50-E5D68EFB000E}" dt="2025-02-14T13:36:08.434" v="81" actId="255"/>
          <ac:spMkLst>
            <pc:docMk/>
            <pc:sldMk cId="1343199717" sldId="2147474639"/>
            <ac:spMk id="2" creationId="{804D9EE0-EFE8-D23B-86E2-76FB9D091325}"/>
          </ac:spMkLst>
        </pc:spChg>
        <pc:picChg chg="del">
          <ac:chgData name="DOMINGUEZ, Morgane" userId="d29c428e-ee62-4017-a838-521138d5b01c" providerId="ADAL" clId="{F3892D0E-8944-4922-9C50-E5D68EFB000E}" dt="2025-02-14T13:32:36.195" v="11" actId="478"/>
          <ac:picMkLst>
            <pc:docMk/>
            <pc:sldMk cId="1343199717" sldId="2147474639"/>
            <ac:picMk id="10" creationId="{74348AE2-95F4-6383-32AC-D5889E824AC2}"/>
          </ac:picMkLst>
        </pc:picChg>
      </pc:sldChg>
      <pc:sldChg chg="delSp modSp mod modTransition delAnim modAnim modNotesTx">
        <pc:chgData name="DOMINGUEZ, Morgane" userId="d29c428e-ee62-4017-a838-521138d5b01c" providerId="ADAL" clId="{F3892D0E-8944-4922-9C50-E5D68EFB000E}" dt="2025-02-14T13:38:11.512" v="95"/>
        <pc:sldMkLst>
          <pc:docMk/>
          <pc:sldMk cId="3029972797" sldId="2147474640"/>
        </pc:sldMkLst>
        <pc:spChg chg="mod">
          <ac:chgData name="DOMINGUEZ, Morgane" userId="d29c428e-ee62-4017-a838-521138d5b01c" providerId="ADAL" clId="{F3892D0E-8944-4922-9C50-E5D68EFB000E}" dt="2025-02-14T13:37:05.450" v="88" actId="1076"/>
          <ac:spMkLst>
            <pc:docMk/>
            <pc:sldMk cId="3029972797" sldId="2147474640"/>
            <ac:spMk id="6" creationId="{D8D1E611-D5F9-94D6-F00F-40DB9C465948}"/>
          </ac:spMkLst>
        </pc:spChg>
        <pc:picChg chg="del">
          <ac:chgData name="DOMINGUEZ, Morgane" userId="d29c428e-ee62-4017-a838-521138d5b01c" providerId="ADAL" clId="{F3892D0E-8944-4922-9C50-E5D68EFB000E}" dt="2025-02-14T13:32:42.642" v="21" actId="478"/>
          <ac:picMkLst>
            <pc:docMk/>
            <pc:sldMk cId="3029972797" sldId="2147474640"/>
            <ac:picMk id="5" creationId="{7986673E-97FB-20AD-B821-E46593461171}"/>
          </ac:picMkLst>
        </pc:picChg>
      </pc:sldChg>
      <pc:sldChg chg="delSp modSp mod modTransition delAnim modAnim modNotesTx">
        <pc:chgData name="DOMINGUEZ, Morgane" userId="d29c428e-ee62-4017-a838-521138d5b01c" providerId="ADAL" clId="{F3892D0E-8944-4922-9C50-E5D68EFB000E}" dt="2025-02-14T13:38:19.728" v="96"/>
        <pc:sldMkLst>
          <pc:docMk/>
          <pc:sldMk cId="466273433" sldId="2147474641"/>
        </pc:sldMkLst>
        <pc:spChg chg="mod">
          <ac:chgData name="DOMINGUEZ, Morgane" userId="d29c428e-ee62-4017-a838-521138d5b01c" providerId="ADAL" clId="{F3892D0E-8944-4922-9C50-E5D68EFB000E}" dt="2025-02-14T13:36:30.110" v="84" actId="255"/>
          <ac:spMkLst>
            <pc:docMk/>
            <pc:sldMk cId="466273433" sldId="2147474641"/>
            <ac:spMk id="10" creationId="{6EBE4C62-FD36-71AB-9555-2EA3F856E434}"/>
          </ac:spMkLst>
        </pc:spChg>
        <pc:picChg chg="del">
          <ac:chgData name="DOMINGUEZ, Morgane" userId="d29c428e-ee62-4017-a838-521138d5b01c" providerId="ADAL" clId="{F3892D0E-8944-4922-9C50-E5D68EFB000E}" dt="2025-02-14T13:32:49.919" v="31" actId="478"/>
          <ac:picMkLst>
            <pc:docMk/>
            <pc:sldMk cId="466273433" sldId="2147474641"/>
            <ac:picMk id="22" creationId="{DEDEC237-D8E1-68DB-1A27-148F8F661FE7}"/>
          </ac:picMkLst>
        </pc:picChg>
      </pc:sldChg>
      <pc:sldChg chg="delSp modSp mod modTransition delAnim modAnim modNotesTx">
        <pc:chgData name="DOMINGUEZ, Morgane" userId="d29c428e-ee62-4017-a838-521138d5b01c" providerId="ADAL" clId="{F3892D0E-8944-4922-9C50-E5D68EFB000E}" dt="2025-02-14T13:38:27.988" v="97"/>
        <pc:sldMkLst>
          <pc:docMk/>
          <pc:sldMk cId="0" sldId="2147474642"/>
        </pc:sldMkLst>
        <pc:spChg chg="mod">
          <ac:chgData name="DOMINGUEZ, Morgane" userId="d29c428e-ee62-4017-a838-521138d5b01c" providerId="ADAL" clId="{F3892D0E-8944-4922-9C50-E5D68EFB000E}" dt="2025-02-14T13:36:35.212" v="85" actId="255"/>
          <ac:spMkLst>
            <pc:docMk/>
            <pc:sldMk cId="0" sldId="2147474642"/>
            <ac:spMk id="12" creationId="{6A713195-F072-D2CB-4C25-6E8527FA4621}"/>
          </ac:spMkLst>
        </pc:spChg>
        <pc:picChg chg="del">
          <ac:chgData name="DOMINGUEZ, Morgane" userId="d29c428e-ee62-4017-a838-521138d5b01c" providerId="ADAL" clId="{F3892D0E-8944-4922-9C50-E5D68EFB000E}" dt="2025-02-14T13:32:55.164" v="36" actId="478"/>
          <ac:picMkLst>
            <pc:docMk/>
            <pc:sldMk cId="0" sldId="2147474642"/>
            <ac:picMk id="2" creationId="{D4D56B20-52BC-CB75-F319-1D774BCDBF82}"/>
          </ac:picMkLst>
        </pc:picChg>
      </pc:sldChg>
      <pc:sldChg chg="delSp modSp mod modTransition delAnim modAnim modNotesTx">
        <pc:chgData name="DOMINGUEZ, Morgane" userId="d29c428e-ee62-4017-a838-521138d5b01c" providerId="ADAL" clId="{F3892D0E-8944-4922-9C50-E5D68EFB000E}" dt="2025-02-14T13:38:39.085" v="99"/>
        <pc:sldMkLst>
          <pc:docMk/>
          <pc:sldMk cId="1058986824" sldId="2147474643"/>
        </pc:sldMkLst>
        <pc:spChg chg="mod">
          <ac:chgData name="DOMINGUEZ, Morgane" userId="d29c428e-ee62-4017-a838-521138d5b01c" providerId="ADAL" clId="{F3892D0E-8944-4922-9C50-E5D68EFB000E}" dt="2025-02-14T13:36:47.755" v="87" actId="255"/>
          <ac:spMkLst>
            <pc:docMk/>
            <pc:sldMk cId="1058986824" sldId="2147474643"/>
            <ac:spMk id="4" creationId="{A4A90AD4-8ABD-940C-9372-846D84D77BFF}"/>
          </ac:spMkLst>
        </pc:spChg>
        <pc:picChg chg="del">
          <ac:chgData name="DOMINGUEZ, Morgane" userId="d29c428e-ee62-4017-a838-521138d5b01c" providerId="ADAL" clId="{F3892D0E-8944-4922-9C50-E5D68EFB000E}" dt="2025-02-14T13:32:19.397" v="1" actId="478"/>
          <ac:picMkLst>
            <pc:docMk/>
            <pc:sldMk cId="1058986824" sldId="2147474643"/>
            <ac:picMk id="3" creationId="{B2901077-3A36-04FF-26C4-E9E6FD4AAB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44B27-67C2-4FB9-84C9-0D4E0287A4DF}" type="datetimeFigureOut">
              <a:rPr lang="en-US" smtClean="0"/>
              <a:t>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AA5E8-ED78-4FAE-B9FF-CD681FE4E435}" type="slidenum">
              <a:rPr lang="en-US" smtClean="0"/>
              <a:t>‹#›</a:t>
            </a:fld>
            <a:endParaRPr lang="en-US"/>
          </a:p>
        </p:txBody>
      </p:sp>
    </p:spTree>
    <p:extLst>
      <p:ext uri="{BB962C8B-B14F-4D97-AF65-F5344CB8AC3E}">
        <p14:creationId xmlns:p14="http://schemas.microsoft.com/office/powerpoint/2010/main" val="217359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GTFCCsecretariat@who.i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Welcome to the GTFCC online course on cholera surveillance for health authorities.</a:t>
            </a:r>
          </a:p>
        </p:txBody>
      </p:sp>
      <p:sp>
        <p:nvSpPr>
          <p:cNvPr id="4" name="Slide Number Placeholder 3"/>
          <p:cNvSpPr>
            <a:spLocks noGrp="1"/>
          </p:cNvSpPr>
          <p:nvPr>
            <p:ph type="sldNum" sz="quarter" idx="5"/>
          </p:nvPr>
        </p:nvSpPr>
        <p:spPr/>
        <p:txBody>
          <a:bodyPr/>
          <a:lstStyle/>
          <a:p>
            <a:fld id="{ADAAA5E8-ED78-4FAE-B9FF-CD681FE4E435}" type="slidenum">
              <a:rPr lang="en-US" smtClean="0"/>
              <a:t>1</a:t>
            </a:fld>
            <a:endParaRPr lang="en-US"/>
          </a:p>
        </p:txBody>
      </p:sp>
    </p:spTree>
    <p:extLst>
      <p:ext uri="{BB962C8B-B14F-4D97-AF65-F5344CB8AC3E}">
        <p14:creationId xmlns:p14="http://schemas.microsoft.com/office/powerpoint/2010/main" val="283907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module provides an overview of the course, and will help you get ready to take this course. </a:t>
            </a:r>
          </a:p>
          <a:p>
            <a:endParaRPr lang="en-US" dirty="0"/>
          </a:p>
        </p:txBody>
      </p:sp>
      <p:sp>
        <p:nvSpPr>
          <p:cNvPr id="4" name="Slide Number Placeholder 3"/>
          <p:cNvSpPr>
            <a:spLocks noGrp="1"/>
          </p:cNvSpPr>
          <p:nvPr>
            <p:ph type="sldNum" sz="quarter" idx="5"/>
          </p:nvPr>
        </p:nvSpPr>
        <p:spPr/>
        <p:txBody>
          <a:bodyPr/>
          <a:lstStyle/>
          <a:p>
            <a:fld id="{ADAAA5E8-ED78-4FAE-B9FF-CD681FE4E435}" type="slidenum">
              <a:rPr lang="en-US" smtClean="0"/>
              <a:t>2</a:t>
            </a:fld>
            <a:endParaRPr lang="en-US"/>
          </a:p>
        </p:txBody>
      </p:sp>
    </p:spTree>
    <p:extLst>
      <p:ext uri="{BB962C8B-B14F-4D97-AF65-F5344CB8AC3E}">
        <p14:creationId xmlns:p14="http://schemas.microsoft.com/office/powerpoint/2010/main" val="336569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course is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for health authorities’ officers who implement or oversee the implementation of public health surveillance for cholera at the local, subnational, or national level.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Partners or stakeholders who support or advise health authorities in implementing public health surveillance for cholera at the local, national, or international level will also greatly benefit from this course. For example, epidemiologists, public health officers, data analysts, and so 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AA5E8-ED78-4FAE-B9FF-CD681FE4E4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32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course, you will learn about:</a:t>
            </a: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objectives of cholera surveillance;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key role that health authorities play in cholera surveillance;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Including how health authorities monitor that surveillance strategies are effectively implemented;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How health authorities analyze and interpret surveillance data;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When and how health authorities perform case investigation and field investigation;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How health authorities guide effective control and prevention measures by disseminating the findings of surveillance;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And, where to access supplementary resources about cholera surveillance.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AA5E8-ED78-4FAE-B9FF-CD681FE4E4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56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six modules in this course.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Module 1 outlines the important role that health authorities play in cholera surveillance.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Module 2 goes through the core functions of health authorities in cholera surveillance These are functions that are always implemented regardless of the cholera situation.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Module 3 focuses on cholera surveillance to ensure the early detection of an outbreak.</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Module 4 focuses on cholera surveillance to monitor an outbreak.</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Module 5 focuses on cholera surveillance to track clusters.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Lastly, Module 6 introduces supplementary resources.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course takes about 2 hour and a half to complete.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0F8B4-8C60-4302-AB41-AAE2BE5F18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672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Module 1 and Module 2 address generic principles for cholera surveillance. These are principles which always apply independent of the ongoing cholera situation.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Module 3 to Module 5 focus on context-specific surveillance recommendations. These are recommendations which depend on the ongoing cholera situation at a local level. Case studies are offered in these modules to illustrate surveillance specificities in each situation.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recommend you take Module 1 and Module 2 before moving on to Modules 3 to 5. </a:t>
            </a:r>
          </a:p>
          <a:p>
            <a:endParaRPr lang="en-US" dirty="0"/>
          </a:p>
        </p:txBody>
      </p:sp>
      <p:sp>
        <p:nvSpPr>
          <p:cNvPr id="4" name="Slide Number Placeholder 3"/>
          <p:cNvSpPr>
            <a:spLocks noGrp="1"/>
          </p:cNvSpPr>
          <p:nvPr>
            <p:ph type="sldNum" sz="quarter" idx="5"/>
          </p:nvPr>
        </p:nvSpPr>
        <p:spPr/>
        <p:txBody>
          <a:bodyPr/>
          <a:lstStyle/>
          <a:p>
            <a:fld id="{ADAAA5E8-ED78-4FAE-B9FF-CD681FE4E435}" type="slidenum">
              <a:rPr lang="en-US" smtClean="0"/>
              <a:t>6</a:t>
            </a:fld>
            <a:endParaRPr lang="en-US"/>
          </a:p>
        </p:txBody>
      </p:sp>
    </p:spTree>
    <p:extLst>
      <p:ext uri="{BB962C8B-B14F-4D97-AF65-F5344CB8AC3E}">
        <p14:creationId xmlns:p14="http://schemas.microsoft.com/office/powerpoint/2010/main" val="175579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course is based on the recommendations on cholera surveillance of the Global Task Force on Cholera Control (GTFCC).</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Bear in mind that the recommendations of the GTFCC do not substitute for the national or local surveillance protocols and mechanisms applicable in your country.</a:t>
            </a:r>
          </a:p>
          <a:p>
            <a:endParaRPr lang="en-US" dirty="0"/>
          </a:p>
        </p:txBody>
      </p:sp>
      <p:sp>
        <p:nvSpPr>
          <p:cNvPr id="4" name="Slide Number Placeholder 3"/>
          <p:cNvSpPr>
            <a:spLocks noGrp="1"/>
          </p:cNvSpPr>
          <p:nvPr>
            <p:ph type="sldNum" sz="quarter" idx="5"/>
          </p:nvPr>
        </p:nvSpPr>
        <p:spPr/>
        <p:txBody>
          <a:bodyPr/>
          <a:lstStyle/>
          <a:p>
            <a:fld id="{ADAAA5E8-ED78-4FAE-B9FF-CD681FE4E435}" type="slidenum">
              <a:rPr lang="en-US" smtClean="0"/>
              <a:t>7</a:t>
            </a:fld>
            <a:endParaRPr lang="en-US"/>
          </a:p>
        </p:txBody>
      </p:sp>
    </p:spTree>
    <p:extLst>
      <p:ext uri="{BB962C8B-B14F-4D97-AF65-F5344CB8AC3E}">
        <p14:creationId xmlns:p14="http://schemas.microsoft.com/office/powerpoint/2010/main" val="23193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any questions or to request technical assistance on cholera surveillance, we invite you to contact the GTFCC Secretariat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GTFCCsecretariat@who.int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 are here to support you.</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6EF30-4FE0-4EA9-8E5D-4D51CC2F6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13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have now completed  this brief introduction.</a:t>
            </a:r>
          </a:p>
          <a:p>
            <a:endParaRPr lang="en-US" dirty="0"/>
          </a:p>
        </p:txBody>
      </p:sp>
      <p:sp>
        <p:nvSpPr>
          <p:cNvPr id="4" name="Slide Number Placeholder 3"/>
          <p:cNvSpPr>
            <a:spLocks noGrp="1"/>
          </p:cNvSpPr>
          <p:nvPr>
            <p:ph type="sldNum" sz="quarter" idx="5"/>
          </p:nvPr>
        </p:nvSpPr>
        <p:spPr/>
        <p:txBody>
          <a:bodyPr/>
          <a:lstStyle/>
          <a:p>
            <a:fld id="{ADAAA5E8-ED78-4FAE-B9FF-CD681FE4E435}" type="slidenum">
              <a:rPr lang="en-US" smtClean="0"/>
              <a:t>9</a:t>
            </a:fld>
            <a:endParaRPr lang="en-US"/>
          </a:p>
        </p:txBody>
      </p:sp>
    </p:spTree>
    <p:extLst>
      <p:ext uri="{BB962C8B-B14F-4D97-AF65-F5344CB8AC3E}">
        <p14:creationId xmlns:p14="http://schemas.microsoft.com/office/powerpoint/2010/main" val="51079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EB6294-88F7-436A-8B79-81F3EFE6BD4F}" type="datetime1">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A0315-3ACB-43D2-AE80-588DA03C3A6F}" type="datetime1">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47E165-9098-475F-8D14-C25062B5329F}" type="datetime1">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E689D4D-7468-48B3-86BE-4A80E2463C2D}" type="datetime1">
              <a:rPr lang="en-US" smtClean="0"/>
              <a:t>2/15/2025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1745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846F79D-4AD6-4354-92AE-9C5967E449FF}" type="datetime1">
              <a:rPr lang="en-US" smtClean="0"/>
              <a:t>2/15/2025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273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D51F72C-D1B0-4BB2-B7C1-E6A1044F80ED}" type="datetime1">
              <a:rPr lang="en-US" smtClean="0"/>
              <a:t>2/15/2025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23773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2C63194-8240-4286-A19C-5B4B78BC847C}" type="datetime1">
              <a:rPr lang="en-US" smtClean="0"/>
              <a:t>2/15/2025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5336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8CD7506-7349-4CA9-A23A-1239E07043DE}" type="datetime1">
              <a:rPr lang="en-US" smtClean="0"/>
              <a:t>2/15/2025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6999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68DE-5850-577F-C289-4F4E55DD8BDE}"/>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p>
        </p:txBody>
      </p:sp>
      <p:sp>
        <p:nvSpPr>
          <p:cNvPr id="3" name="Subtitle 2">
            <a:extLst>
              <a:ext uri="{FF2B5EF4-FFF2-40B4-BE49-F238E27FC236}">
                <a16:creationId xmlns:a16="http://schemas.microsoft.com/office/drawing/2014/main" id="{E66B5C60-A6AF-EEC6-17DE-E2B46A042304}"/>
              </a:ext>
            </a:extLst>
          </p:cNvPr>
          <p:cNvSpPr>
            <a:spLocks noGrp="1"/>
          </p:cNvSpPr>
          <p:nvPr>
            <p:ph type="subTitle" idx="1"/>
          </p:nvPr>
        </p:nvSpPr>
        <p:spPr>
          <a:xfrm>
            <a:off x="2286000" y="5403057"/>
            <a:ext cx="13716000" cy="2483643"/>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en-GB"/>
              <a:t>Click to edit Master subtitle style</a:t>
            </a:r>
          </a:p>
        </p:txBody>
      </p:sp>
      <p:sp>
        <p:nvSpPr>
          <p:cNvPr id="4" name="Date Placeholder 3">
            <a:extLst>
              <a:ext uri="{FF2B5EF4-FFF2-40B4-BE49-F238E27FC236}">
                <a16:creationId xmlns:a16="http://schemas.microsoft.com/office/drawing/2014/main" id="{C70D7899-9E45-FFDB-2FE4-5D4F68B6C0C1}"/>
              </a:ext>
            </a:extLst>
          </p:cNvPr>
          <p:cNvSpPr>
            <a:spLocks noGrp="1"/>
          </p:cNvSpPr>
          <p:nvPr>
            <p:ph type="dt" sz="half" idx="10"/>
          </p:nvPr>
        </p:nvSpPr>
        <p:spPr/>
        <p:txBody>
          <a:bodyPr/>
          <a:lstStyle/>
          <a:p>
            <a:fld id="{7CE80C66-4D10-476A-A022-6CB66C6A6183}" type="datetime1">
              <a:rPr lang="en-US" smtClean="0"/>
              <a:t>2/15/2025</a:t>
            </a:fld>
            <a:endParaRPr lang="en-GB"/>
          </a:p>
        </p:txBody>
      </p:sp>
      <p:sp>
        <p:nvSpPr>
          <p:cNvPr id="5" name="Footer Placeholder 4">
            <a:extLst>
              <a:ext uri="{FF2B5EF4-FFF2-40B4-BE49-F238E27FC236}">
                <a16:creationId xmlns:a16="http://schemas.microsoft.com/office/drawing/2014/main" id="{8E3BF3AD-05CF-03FF-8E54-7B076F3807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9E68F-97AC-AA95-454E-152F9D316288}"/>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010014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A4AA63D2-64C1-4A19-BE45-384B5D94D512}"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661376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97DD3839-4845-43FB-80AF-C3D06E1B66C9}"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70787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2F18A-EFE9-49C2-9932-CBD52D56C647}" type="datetime1">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7EB1FDCD-A065-407C-9167-B4CCCCBBFE4C}"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628565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CE79DA45-237F-4E74-B3A9-8659DCE0FD48}"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806083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505E3F0A-DF87-4D67-B47E-A646FE5277AE}"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745118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F096214B-A6EF-4F39-ACDA-EF910AC9C8AC}"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87641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3ABBDA05-FCD6-4DF1-AC17-109AB137E734}"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234513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4A91-B472-D3E0-532D-58112A39B102}"/>
              </a:ext>
            </a:extLst>
          </p:cNvPr>
          <p:cNvSpPr>
            <a:spLocks noGrp="1"/>
          </p:cNvSpPr>
          <p:nvPr>
            <p:ph type="title"/>
          </p:nvPr>
        </p:nvSpPr>
        <p:spPr>
          <a:xfrm>
            <a:off x="1247775" y="2564609"/>
            <a:ext cx="15773400" cy="4279106"/>
          </a:xfrm>
        </p:spPr>
        <p:txBody>
          <a:bodyPr anchor="b"/>
          <a:lstStyle>
            <a:lvl1pPr>
              <a:defRPr sz="9000"/>
            </a:lvl1pPr>
          </a:lstStyle>
          <a:p>
            <a:r>
              <a:rPr lang="en-GB"/>
              <a:t>Click to edit Master title style</a:t>
            </a:r>
          </a:p>
        </p:txBody>
      </p:sp>
      <p:sp>
        <p:nvSpPr>
          <p:cNvPr id="3" name="Text Placeholder 2">
            <a:extLst>
              <a:ext uri="{FF2B5EF4-FFF2-40B4-BE49-F238E27FC236}">
                <a16:creationId xmlns:a16="http://schemas.microsoft.com/office/drawing/2014/main" id="{944FBF42-DEFE-56E5-8A75-CF1D4DE844A2}"/>
              </a:ext>
            </a:extLst>
          </p:cNvPr>
          <p:cNvSpPr>
            <a:spLocks noGrp="1"/>
          </p:cNvSpPr>
          <p:nvPr>
            <p:ph type="body" idx="1"/>
          </p:nvPr>
        </p:nvSpPr>
        <p:spPr>
          <a:xfrm>
            <a:off x="1247775" y="6884197"/>
            <a:ext cx="15773400" cy="2250281"/>
          </a:xfrm>
        </p:spPr>
        <p:txBody>
          <a:bodyPr/>
          <a:lstStyle>
            <a:lvl1pPr marL="0" indent="0">
              <a:buNone/>
              <a:defRPr sz="3600">
                <a:solidFill>
                  <a:schemeClr val="tx1">
                    <a:tint val="82000"/>
                  </a:schemeClr>
                </a:solidFill>
              </a:defRPr>
            </a:lvl1pPr>
            <a:lvl2pPr marL="685835" indent="0">
              <a:buNone/>
              <a:defRPr sz="3000">
                <a:solidFill>
                  <a:schemeClr val="tx1">
                    <a:tint val="82000"/>
                  </a:schemeClr>
                </a:solidFill>
              </a:defRPr>
            </a:lvl2pPr>
            <a:lvl3pPr marL="1371669" indent="0">
              <a:buNone/>
              <a:defRPr sz="2700">
                <a:solidFill>
                  <a:schemeClr val="tx1">
                    <a:tint val="82000"/>
                  </a:schemeClr>
                </a:solidFill>
              </a:defRPr>
            </a:lvl3pPr>
            <a:lvl4pPr marL="2057504" indent="0">
              <a:buNone/>
              <a:defRPr sz="2400">
                <a:solidFill>
                  <a:schemeClr val="tx1">
                    <a:tint val="82000"/>
                  </a:schemeClr>
                </a:solidFill>
              </a:defRPr>
            </a:lvl4pPr>
            <a:lvl5pPr marL="2743337" indent="0">
              <a:buNone/>
              <a:defRPr sz="2400">
                <a:solidFill>
                  <a:schemeClr val="tx1">
                    <a:tint val="82000"/>
                  </a:schemeClr>
                </a:solidFill>
              </a:defRPr>
            </a:lvl5pPr>
            <a:lvl6pPr marL="3429171" indent="0">
              <a:buNone/>
              <a:defRPr sz="2400">
                <a:solidFill>
                  <a:schemeClr val="tx1">
                    <a:tint val="82000"/>
                  </a:schemeClr>
                </a:solidFill>
              </a:defRPr>
            </a:lvl6pPr>
            <a:lvl7pPr marL="4115006" indent="0">
              <a:buNone/>
              <a:defRPr sz="2400">
                <a:solidFill>
                  <a:schemeClr val="tx1">
                    <a:tint val="82000"/>
                  </a:schemeClr>
                </a:solidFill>
              </a:defRPr>
            </a:lvl7pPr>
            <a:lvl8pPr marL="4800840" indent="0">
              <a:buNone/>
              <a:defRPr sz="2400">
                <a:solidFill>
                  <a:schemeClr val="tx1">
                    <a:tint val="82000"/>
                  </a:schemeClr>
                </a:solidFill>
              </a:defRPr>
            </a:lvl8pPr>
            <a:lvl9pPr marL="5486675" indent="0">
              <a:buNone/>
              <a:defRPr sz="24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71E8AE6-93D3-6E93-0DF3-5D8CD479C3BF}"/>
              </a:ext>
            </a:extLst>
          </p:cNvPr>
          <p:cNvSpPr>
            <a:spLocks noGrp="1"/>
          </p:cNvSpPr>
          <p:nvPr>
            <p:ph type="dt" sz="half" idx="10"/>
          </p:nvPr>
        </p:nvSpPr>
        <p:spPr/>
        <p:txBody>
          <a:bodyPr/>
          <a:lstStyle/>
          <a:p>
            <a:fld id="{8AB38ABC-B700-4390-A4CB-4FA09F0F9F5F}" type="datetime1">
              <a:rPr lang="en-US" smtClean="0"/>
              <a:t>2/15/2025</a:t>
            </a:fld>
            <a:endParaRPr lang="en-GB"/>
          </a:p>
        </p:txBody>
      </p:sp>
      <p:sp>
        <p:nvSpPr>
          <p:cNvPr id="5" name="Footer Placeholder 4">
            <a:extLst>
              <a:ext uri="{FF2B5EF4-FFF2-40B4-BE49-F238E27FC236}">
                <a16:creationId xmlns:a16="http://schemas.microsoft.com/office/drawing/2014/main" id="{1033E1AF-7CBE-3975-D931-343A72FD13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0E9794-E1FD-F061-0ED2-A1985A210BE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019900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85A3-D401-9240-9ABC-CEA6F83F90D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1F247E-0395-6798-F3A8-3910F97966FF}"/>
              </a:ext>
            </a:extLst>
          </p:cNvPr>
          <p:cNvSpPr>
            <a:spLocks noGrp="1"/>
          </p:cNvSpPr>
          <p:nvPr>
            <p:ph sz="half" idx="1"/>
          </p:nvPr>
        </p:nvSpPr>
        <p:spPr>
          <a:xfrm>
            <a:off x="1257300" y="2738439"/>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35F5EC1-2553-C03E-D4BF-63A7AF7996A7}"/>
              </a:ext>
            </a:extLst>
          </p:cNvPr>
          <p:cNvSpPr>
            <a:spLocks noGrp="1"/>
          </p:cNvSpPr>
          <p:nvPr>
            <p:ph sz="half" idx="2"/>
          </p:nvPr>
        </p:nvSpPr>
        <p:spPr>
          <a:xfrm>
            <a:off x="9258300" y="2738439"/>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126254-A8EE-32F4-EABC-0CE241F943B5}"/>
              </a:ext>
            </a:extLst>
          </p:cNvPr>
          <p:cNvSpPr>
            <a:spLocks noGrp="1"/>
          </p:cNvSpPr>
          <p:nvPr>
            <p:ph type="dt" sz="half" idx="10"/>
          </p:nvPr>
        </p:nvSpPr>
        <p:spPr/>
        <p:txBody>
          <a:bodyPr/>
          <a:lstStyle/>
          <a:p>
            <a:fld id="{A364FA64-0E49-44FC-96C0-07B9EF4CFE1D}" type="datetime1">
              <a:rPr lang="en-US" smtClean="0"/>
              <a:t>2/15/2025</a:t>
            </a:fld>
            <a:endParaRPr lang="en-GB"/>
          </a:p>
        </p:txBody>
      </p:sp>
      <p:sp>
        <p:nvSpPr>
          <p:cNvPr id="6" name="Footer Placeholder 5">
            <a:extLst>
              <a:ext uri="{FF2B5EF4-FFF2-40B4-BE49-F238E27FC236}">
                <a16:creationId xmlns:a16="http://schemas.microsoft.com/office/drawing/2014/main" id="{AB73B7CA-4586-0BE2-B236-77CAFA1A25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27C74-DFA9-A44C-05A2-AD98B353B68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591465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C31A-C5B3-5882-C79D-857DC59753C7}"/>
              </a:ext>
            </a:extLst>
          </p:cNvPr>
          <p:cNvSpPr>
            <a:spLocks noGrp="1"/>
          </p:cNvSpPr>
          <p:nvPr>
            <p:ph type="title"/>
          </p:nvPr>
        </p:nvSpPr>
        <p:spPr>
          <a:xfrm>
            <a:off x="1259682" y="547690"/>
            <a:ext cx="15773400" cy="1988345"/>
          </a:xfrm>
        </p:spPr>
        <p:txBody>
          <a:bodyPr/>
          <a:lstStyle/>
          <a:p>
            <a:r>
              <a:rPr lang="en-GB"/>
              <a:t>Click to edit Master title style</a:t>
            </a:r>
          </a:p>
        </p:txBody>
      </p:sp>
      <p:sp>
        <p:nvSpPr>
          <p:cNvPr id="3" name="Text Placeholder 2">
            <a:extLst>
              <a:ext uri="{FF2B5EF4-FFF2-40B4-BE49-F238E27FC236}">
                <a16:creationId xmlns:a16="http://schemas.microsoft.com/office/drawing/2014/main" id="{5922A49B-CC79-D829-1131-8B70D9048AA5}"/>
              </a:ext>
            </a:extLst>
          </p:cNvPr>
          <p:cNvSpPr>
            <a:spLocks noGrp="1"/>
          </p:cNvSpPr>
          <p:nvPr>
            <p:ph type="body" idx="1"/>
          </p:nvPr>
        </p:nvSpPr>
        <p:spPr>
          <a:xfrm>
            <a:off x="1259684" y="2521745"/>
            <a:ext cx="7736681"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2975155D-4CD1-9ED8-DC4F-06898EC2FEDD}"/>
              </a:ext>
            </a:extLst>
          </p:cNvPr>
          <p:cNvSpPr>
            <a:spLocks noGrp="1"/>
          </p:cNvSpPr>
          <p:nvPr>
            <p:ph sz="half" idx="2"/>
          </p:nvPr>
        </p:nvSpPr>
        <p:spPr>
          <a:xfrm>
            <a:off x="1259684"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37D53B8-56BF-8E99-9979-7E399EBA5C66}"/>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CE269F9B-2DD3-523D-518F-27880D73302B}"/>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2553488-030B-03AD-FA45-9335DEFEC808}"/>
              </a:ext>
            </a:extLst>
          </p:cNvPr>
          <p:cNvSpPr>
            <a:spLocks noGrp="1"/>
          </p:cNvSpPr>
          <p:nvPr>
            <p:ph type="dt" sz="half" idx="10"/>
          </p:nvPr>
        </p:nvSpPr>
        <p:spPr/>
        <p:txBody>
          <a:bodyPr/>
          <a:lstStyle/>
          <a:p>
            <a:fld id="{EAA7366E-7CC3-4B40-92A4-F2608FFEC908}" type="datetime1">
              <a:rPr lang="en-US" smtClean="0"/>
              <a:t>2/15/2025</a:t>
            </a:fld>
            <a:endParaRPr lang="en-GB"/>
          </a:p>
        </p:txBody>
      </p:sp>
      <p:sp>
        <p:nvSpPr>
          <p:cNvPr id="8" name="Footer Placeholder 7">
            <a:extLst>
              <a:ext uri="{FF2B5EF4-FFF2-40B4-BE49-F238E27FC236}">
                <a16:creationId xmlns:a16="http://schemas.microsoft.com/office/drawing/2014/main" id="{EBBD6FA8-B0BF-591F-5E1A-B1D1EB727C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6778E5-C044-D749-94A4-30697C65B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28306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5F0E-6626-232C-7E32-B0DA9C611A1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BDE4F9F-CDB0-F72A-20C1-A398956D09C3}"/>
              </a:ext>
            </a:extLst>
          </p:cNvPr>
          <p:cNvSpPr>
            <a:spLocks noGrp="1"/>
          </p:cNvSpPr>
          <p:nvPr>
            <p:ph type="dt" sz="half" idx="10"/>
          </p:nvPr>
        </p:nvSpPr>
        <p:spPr/>
        <p:txBody>
          <a:bodyPr/>
          <a:lstStyle/>
          <a:p>
            <a:fld id="{EA9B64CE-9704-4F20-8610-904FCDD1043A}" type="datetime1">
              <a:rPr lang="en-US" smtClean="0"/>
              <a:t>2/15/2025</a:t>
            </a:fld>
            <a:endParaRPr lang="en-GB"/>
          </a:p>
        </p:txBody>
      </p:sp>
      <p:sp>
        <p:nvSpPr>
          <p:cNvPr id="4" name="Footer Placeholder 3">
            <a:extLst>
              <a:ext uri="{FF2B5EF4-FFF2-40B4-BE49-F238E27FC236}">
                <a16:creationId xmlns:a16="http://schemas.microsoft.com/office/drawing/2014/main" id="{7002759A-8873-A9CD-6A5B-EEDFFFFCEE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5079A2-7EC5-447B-F3AF-324E72E4D4FE}"/>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052322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16A96-6484-1B24-66C7-DF30B50429ED}"/>
              </a:ext>
            </a:extLst>
          </p:cNvPr>
          <p:cNvSpPr>
            <a:spLocks noGrp="1"/>
          </p:cNvSpPr>
          <p:nvPr>
            <p:ph type="dt" sz="half" idx="10"/>
          </p:nvPr>
        </p:nvSpPr>
        <p:spPr/>
        <p:txBody>
          <a:bodyPr/>
          <a:lstStyle/>
          <a:p>
            <a:fld id="{4BD6F626-41FB-45C3-A95E-F42315CFA71F}" type="datetime1">
              <a:rPr lang="en-US" smtClean="0"/>
              <a:t>2/15/2025</a:t>
            </a:fld>
            <a:endParaRPr lang="en-GB"/>
          </a:p>
        </p:txBody>
      </p:sp>
      <p:sp>
        <p:nvSpPr>
          <p:cNvPr id="3" name="Footer Placeholder 2">
            <a:extLst>
              <a:ext uri="{FF2B5EF4-FFF2-40B4-BE49-F238E27FC236}">
                <a16:creationId xmlns:a16="http://schemas.microsoft.com/office/drawing/2014/main" id="{EAD4A78F-C737-5816-1538-51283A688F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A02DF4-ADD0-5601-DBEE-D3296C470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61842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9503F8-A7BA-41CA-A54A-AC5CE156F281}" type="datetime1">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F0F3-CE9D-BEC4-4270-DE196BD13277}"/>
              </a:ext>
            </a:extLst>
          </p:cNvPr>
          <p:cNvSpPr>
            <a:spLocks noGrp="1"/>
          </p:cNvSpPr>
          <p:nvPr>
            <p:ph type="title"/>
          </p:nvPr>
        </p:nvSpPr>
        <p:spPr>
          <a:xfrm>
            <a:off x="1259684" y="685800"/>
            <a:ext cx="5898356" cy="2400300"/>
          </a:xfrm>
        </p:spPr>
        <p:txBody>
          <a:bodyPr anchor="b"/>
          <a:lstStyle>
            <a:lvl1pPr>
              <a:defRPr sz="4800"/>
            </a:lvl1pPr>
          </a:lstStyle>
          <a:p>
            <a:r>
              <a:rPr lang="en-GB"/>
              <a:t>Click to edit Master title style</a:t>
            </a:r>
          </a:p>
        </p:txBody>
      </p:sp>
      <p:sp>
        <p:nvSpPr>
          <p:cNvPr id="3" name="Content Placeholder 2">
            <a:extLst>
              <a:ext uri="{FF2B5EF4-FFF2-40B4-BE49-F238E27FC236}">
                <a16:creationId xmlns:a16="http://schemas.microsoft.com/office/drawing/2014/main" id="{87BB7B3C-1F5B-AA96-6F83-374FB472A537}"/>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6CFAE5D-D528-9C57-7740-DA69CBC23208}"/>
              </a:ext>
            </a:extLst>
          </p:cNvPr>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94A0EB47-6CAD-89BD-9F23-40F91E871233}"/>
              </a:ext>
            </a:extLst>
          </p:cNvPr>
          <p:cNvSpPr>
            <a:spLocks noGrp="1"/>
          </p:cNvSpPr>
          <p:nvPr>
            <p:ph type="dt" sz="half" idx="10"/>
          </p:nvPr>
        </p:nvSpPr>
        <p:spPr/>
        <p:txBody>
          <a:bodyPr/>
          <a:lstStyle/>
          <a:p>
            <a:fld id="{DA2B353E-1990-4C4A-89E6-BCDEFE54F483}" type="datetime1">
              <a:rPr lang="en-US" smtClean="0"/>
              <a:t>2/15/2025</a:t>
            </a:fld>
            <a:endParaRPr lang="en-GB"/>
          </a:p>
        </p:txBody>
      </p:sp>
      <p:sp>
        <p:nvSpPr>
          <p:cNvPr id="6" name="Footer Placeholder 5">
            <a:extLst>
              <a:ext uri="{FF2B5EF4-FFF2-40B4-BE49-F238E27FC236}">
                <a16:creationId xmlns:a16="http://schemas.microsoft.com/office/drawing/2014/main" id="{83DE270B-8E30-4BC2-0218-1EF5405F61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0B781F-DA56-9216-E1FB-82BB3B3D7FC4}"/>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218241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44F9-9B33-2AA7-CBCF-7FECB5C45314}"/>
              </a:ext>
            </a:extLst>
          </p:cNvPr>
          <p:cNvSpPr>
            <a:spLocks noGrp="1"/>
          </p:cNvSpPr>
          <p:nvPr>
            <p:ph type="title"/>
          </p:nvPr>
        </p:nvSpPr>
        <p:spPr>
          <a:xfrm>
            <a:off x="1259684" y="685800"/>
            <a:ext cx="5898356" cy="2400300"/>
          </a:xfrm>
        </p:spPr>
        <p:txBody>
          <a:bodyPr anchor="b"/>
          <a:lstStyle>
            <a:lvl1pPr>
              <a:defRPr sz="4800"/>
            </a:lvl1pPr>
          </a:lstStyle>
          <a:p>
            <a:r>
              <a:rPr lang="en-GB"/>
              <a:t>Click to edit Master title style</a:t>
            </a:r>
          </a:p>
        </p:txBody>
      </p:sp>
      <p:sp>
        <p:nvSpPr>
          <p:cNvPr id="3" name="Picture Placeholder 2">
            <a:extLst>
              <a:ext uri="{FF2B5EF4-FFF2-40B4-BE49-F238E27FC236}">
                <a16:creationId xmlns:a16="http://schemas.microsoft.com/office/drawing/2014/main" id="{1E6CCBB2-C159-7B55-0DF6-8511121C1514}"/>
              </a:ext>
            </a:extLst>
          </p:cNvPr>
          <p:cNvSpPr>
            <a:spLocks noGrp="1"/>
          </p:cNvSpPr>
          <p:nvPr>
            <p:ph type="pic" idx="1"/>
          </p:nvPr>
        </p:nvSpPr>
        <p:spPr>
          <a:xfrm>
            <a:off x="7774782" y="1481140"/>
            <a:ext cx="9258300" cy="7310438"/>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GB"/>
          </a:p>
        </p:txBody>
      </p:sp>
      <p:sp>
        <p:nvSpPr>
          <p:cNvPr id="4" name="Text Placeholder 3">
            <a:extLst>
              <a:ext uri="{FF2B5EF4-FFF2-40B4-BE49-F238E27FC236}">
                <a16:creationId xmlns:a16="http://schemas.microsoft.com/office/drawing/2014/main" id="{FCBA2B1B-FD55-81D7-D9CB-E2FC685DC363}"/>
              </a:ext>
            </a:extLst>
          </p:cNvPr>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E051112A-D47E-A8CB-8FD3-4E70D70FF555}"/>
              </a:ext>
            </a:extLst>
          </p:cNvPr>
          <p:cNvSpPr>
            <a:spLocks noGrp="1"/>
          </p:cNvSpPr>
          <p:nvPr>
            <p:ph type="dt" sz="half" idx="10"/>
          </p:nvPr>
        </p:nvSpPr>
        <p:spPr/>
        <p:txBody>
          <a:bodyPr/>
          <a:lstStyle/>
          <a:p>
            <a:fld id="{AB6A867C-249B-4CCB-9469-DC31EB6C0B70}" type="datetime1">
              <a:rPr lang="en-US" smtClean="0"/>
              <a:t>2/15/2025</a:t>
            </a:fld>
            <a:endParaRPr lang="en-GB"/>
          </a:p>
        </p:txBody>
      </p:sp>
      <p:sp>
        <p:nvSpPr>
          <p:cNvPr id="6" name="Footer Placeholder 5">
            <a:extLst>
              <a:ext uri="{FF2B5EF4-FFF2-40B4-BE49-F238E27FC236}">
                <a16:creationId xmlns:a16="http://schemas.microsoft.com/office/drawing/2014/main" id="{4FB3F725-7FE5-5BAA-B1D7-29FC549F1C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D56B09-A26B-E7E6-E506-2A5B3F40096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987851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7D8E-FF0A-DFEC-1608-53D5E8F4576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072BB35-BCAA-8C21-C004-CC055976BD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CD780C-29A4-D71A-74FC-64EB1FE56FAB}"/>
              </a:ext>
            </a:extLst>
          </p:cNvPr>
          <p:cNvSpPr>
            <a:spLocks noGrp="1"/>
          </p:cNvSpPr>
          <p:nvPr>
            <p:ph type="dt" sz="half" idx="10"/>
          </p:nvPr>
        </p:nvSpPr>
        <p:spPr/>
        <p:txBody>
          <a:bodyPr/>
          <a:lstStyle/>
          <a:p>
            <a:fld id="{30E7912E-9241-49FB-9A00-6DC84F7B921E}" type="datetime1">
              <a:rPr lang="en-US" smtClean="0"/>
              <a:t>2/15/2025</a:t>
            </a:fld>
            <a:endParaRPr lang="en-GB"/>
          </a:p>
        </p:txBody>
      </p:sp>
      <p:sp>
        <p:nvSpPr>
          <p:cNvPr id="5" name="Footer Placeholder 4">
            <a:extLst>
              <a:ext uri="{FF2B5EF4-FFF2-40B4-BE49-F238E27FC236}">
                <a16:creationId xmlns:a16="http://schemas.microsoft.com/office/drawing/2014/main" id="{C66AC12F-DB60-81DC-36D1-C2A4CE80AF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3350B-2E4C-12CA-8707-3D64674AD603}"/>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281637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FEF4F-765A-A6E4-05F0-85053052B3BA}"/>
              </a:ext>
            </a:extLst>
          </p:cNvPr>
          <p:cNvSpPr>
            <a:spLocks noGrp="1"/>
          </p:cNvSpPr>
          <p:nvPr>
            <p:ph type="title" orient="vert"/>
          </p:nvPr>
        </p:nvSpPr>
        <p:spPr>
          <a:xfrm>
            <a:off x="13087350" y="547689"/>
            <a:ext cx="3943350" cy="8717757"/>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8CC06EE-215B-C6E2-20EB-2407C812E53E}"/>
              </a:ext>
            </a:extLst>
          </p:cNvPr>
          <p:cNvSpPr>
            <a:spLocks noGrp="1"/>
          </p:cNvSpPr>
          <p:nvPr>
            <p:ph type="body" orient="vert" idx="1"/>
          </p:nvPr>
        </p:nvSpPr>
        <p:spPr>
          <a:xfrm>
            <a:off x="1257300" y="547689"/>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55858F-C897-0F48-9588-A14276C47F22}"/>
              </a:ext>
            </a:extLst>
          </p:cNvPr>
          <p:cNvSpPr>
            <a:spLocks noGrp="1"/>
          </p:cNvSpPr>
          <p:nvPr>
            <p:ph type="dt" sz="half" idx="10"/>
          </p:nvPr>
        </p:nvSpPr>
        <p:spPr/>
        <p:txBody>
          <a:bodyPr/>
          <a:lstStyle/>
          <a:p>
            <a:fld id="{E4B28457-10F0-473F-80CA-E691923E6A7B}" type="datetime1">
              <a:rPr lang="en-US" smtClean="0"/>
              <a:t>2/15/2025</a:t>
            </a:fld>
            <a:endParaRPr lang="en-GB"/>
          </a:p>
        </p:txBody>
      </p:sp>
      <p:sp>
        <p:nvSpPr>
          <p:cNvPr id="5" name="Footer Placeholder 4">
            <a:extLst>
              <a:ext uri="{FF2B5EF4-FFF2-40B4-BE49-F238E27FC236}">
                <a16:creationId xmlns:a16="http://schemas.microsoft.com/office/drawing/2014/main" id="{5205FB30-D1C1-3FA0-3F5D-6C23812F3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D849B-7CB1-AFC8-77F2-DB22E340D0CC}"/>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64994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4B9C10-D116-448B-B7BF-CA5F3D23830F}" type="datetime1">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B9D7CB-08BC-4A6B-8379-913BC35F03B4}" type="datetime1">
              <a:rPr lang="en-US" smtClean="0"/>
              <a:t>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768982-6CC9-4C08-9A7A-637D0E3165E6}" type="datetime1">
              <a:rPr lang="en-US" smtClean="0"/>
              <a:t>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F5D92-57B0-476D-BD00-9B00CA46603D}" type="datetime1">
              <a:rPr lang="en-US" smtClean="0"/>
              <a:t>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147053-81A4-4632-826E-DB838ADF936D}" type="datetime1">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4E5A-B5E4-432C-88B0-4D67061AAFE4}" type="datetime1">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B7804-05E1-4EAA-8845-50FC3A14E64D}" type="datetime1">
              <a:rPr lang="en-US" smtClean="0"/>
              <a:t>2/15/2025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400" y="2366010"/>
            <a:ext cx="16459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0B44A2B6-FF83-4088-86F3-7F933D898CA3}" type="datetime1">
              <a:rPr lang="en-US" smtClean="0"/>
              <a:t>2/15/2025</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666077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286E5-3A6E-4824-8731-2140993AD6E8}"/>
              </a:ext>
            </a:extLst>
          </p:cNvPr>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7FE9216-8435-26C0-93CA-28E248475212}"/>
              </a:ext>
            </a:extLst>
          </p:cNvPr>
          <p:cNvSpPr>
            <a:spLocks noGrp="1"/>
          </p:cNvSpPr>
          <p:nvPr>
            <p:ph type="body" idx="1"/>
          </p:nvPr>
        </p:nvSpPr>
        <p:spPr>
          <a:xfrm>
            <a:off x="1257300" y="2738439"/>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5065DBB-B3FE-291A-CC64-79334D9F7CDE}"/>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A8400285-928D-4945-8617-63967C7BDFFF}" type="datetime1">
              <a:rPr lang="en-US" smtClean="0"/>
              <a:t>2/15/2025</a:t>
            </a:fld>
            <a:endParaRPr lang="en-GB"/>
          </a:p>
        </p:txBody>
      </p:sp>
      <p:sp>
        <p:nvSpPr>
          <p:cNvPr id="5" name="Footer Placeholder 4">
            <a:extLst>
              <a:ext uri="{FF2B5EF4-FFF2-40B4-BE49-F238E27FC236}">
                <a16:creationId xmlns:a16="http://schemas.microsoft.com/office/drawing/2014/main" id="{09C8439F-4A8E-9B50-8138-06A9BA5CCA56}"/>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845C2E4-6E7D-1B01-0314-3BC375141005}"/>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4BE81A3-ADE1-4B8A-B1A6-4A8F0AD1777A}" type="slidenum">
              <a:rPr lang="en-GB" smtClean="0"/>
              <a:t>‹#›</a:t>
            </a:fld>
            <a:endParaRPr lang="en-GB"/>
          </a:p>
        </p:txBody>
      </p:sp>
    </p:spTree>
    <p:extLst>
      <p:ext uri="{BB962C8B-B14F-4D97-AF65-F5344CB8AC3E}">
        <p14:creationId xmlns:p14="http://schemas.microsoft.com/office/powerpoint/2010/main" val="37892608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137166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A77F1D-63EE-0F7C-E155-0459B5F0D996}"/>
              </a:ext>
            </a:extLst>
          </p:cNvPr>
          <p:cNvPicPr>
            <a:picLocks noChangeAspect="1"/>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56187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CE334E-669B-8BBC-98B3-D7214039578E}"/>
              </a:ext>
            </a:extLst>
          </p:cNvPr>
          <p:cNvPicPr>
            <a:picLocks noChangeAspect="1"/>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372577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C880145-039C-F3E9-41E5-7AE33935780A}"/>
              </a:ext>
            </a:extLst>
          </p:cNvPr>
          <p:cNvGrpSpPr/>
          <p:nvPr/>
        </p:nvGrpSpPr>
        <p:grpSpPr>
          <a:xfrm>
            <a:off x="-1295400" y="2474686"/>
            <a:ext cx="15012558" cy="6402614"/>
            <a:chOff x="-1295400" y="2474686"/>
            <a:chExt cx="15012558" cy="6659588"/>
          </a:xfrm>
        </p:grpSpPr>
        <p:sp>
          <p:nvSpPr>
            <p:cNvPr id="7" name="Rectangle: Rounded Corners 6">
              <a:extLst>
                <a:ext uri="{FF2B5EF4-FFF2-40B4-BE49-F238E27FC236}">
                  <a16:creationId xmlns:a16="http://schemas.microsoft.com/office/drawing/2014/main" id="{B1DBE109-41AB-1E23-7828-0FBEDCDEA2F0}"/>
                </a:ext>
              </a:extLst>
            </p:cNvPr>
            <p:cNvSpPr/>
            <p:nvPr/>
          </p:nvSpPr>
          <p:spPr>
            <a:xfrm>
              <a:off x="-1295400" y="2474686"/>
              <a:ext cx="15012558" cy="6657774"/>
            </a:xfrm>
            <a:prstGeom prst="roundRect">
              <a:avLst/>
            </a:prstGeom>
            <a:solidFill>
              <a:srgbClr val="C5E6E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742F53D3-095C-BEA1-9969-10B381A87CB3}"/>
                </a:ext>
              </a:extLst>
            </p:cNvPr>
            <p:cNvSpPr/>
            <p:nvPr/>
          </p:nvSpPr>
          <p:spPr>
            <a:xfrm>
              <a:off x="-14868" y="2476500"/>
              <a:ext cx="1174197" cy="6657774"/>
            </a:xfrm>
            <a:prstGeom prst="rect">
              <a:avLst/>
            </a:prstGeom>
            <a:solidFill>
              <a:srgbClr val="4DB1A9"/>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a:extLst>
              <a:ext uri="{FF2B5EF4-FFF2-40B4-BE49-F238E27FC236}">
                <a16:creationId xmlns:a16="http://schemas.microsoft.com/office/drawing/2014/main" id="{F0819B31-1A4C-E4E2-2809-5FC874398A98}"/>
              </a:ext>
            </a:extLst>
          </p:cNvPr>
          <p:cNvSpPr txBox="1"/>
          <p:nvPr/>
        </p:nvSpPr>
        <p:spPr>
          <a:xfrm>
            <a:off x="1752600" y="3411238"/>
            <a:ext cx="11658600" cy="4616648"/>
          </a:xfrm>
          <a:prstGeom prst="rect">
            <a:avLst/>
          </a:prstGeom>
          <a:noFill/>
        </p:spPr>
        <p:txBody>
          <a:bodyPr wrap="square" rtlCol="0">
            <a:spAutoFit/>
          </a:bodyPr>
          <a:lstStyle/>
          <a:p>
            <a:pPr marL="457200" lvl="0" indent="-457200" defTabSz="1371600">
              <a:spcAft>
                <a:spcPts val="3600"/>
              </a:spcAft>
              <a:buBlip>
                <a:blip r:embed="rId3"/>
              </a:buBlip>
              <a:defRPr/>
            </a:pPr>
            <a:r>
              <a:rPr lang="en-US" sz="3200" dirty="0">
                <a:solidFill>
                  <a:srgbClr val="119C94"/>
                </a:solidFill>
                <a:latin typeface="ADLaM Display" panose="02010000000000000000" pitchFamily="2" charset="0"/>
                <a:ea typeface="ADLaM Display" panose="02010000000000000000" pitchFamily="2" charset="0"/>
                <a:cs typeface="ADLaM Display" panose="02010000000000000000" pitchFamily="2" charset="0"/>
              </a:rPr>
              <a:t>Health authorities' officers </a:t>
            </a:r>
          </a:p>
          <a:p>
            <a:pPr marL="457200" lvl="0" indent="-457200" defTabSz="1371600">
              <a:spcAft>
                <a:spcPts val="3600"/>
              </a:spcAft>
              <a:buClr>
                <a:srgbClr val="009999"/>
              </a:buClr>
              <a:buFont typeface="Arial" panose="020B0604020202020204" pitchFamily="34" charset="0"/>
              <a:buChar char="•"/>
              <a:defRPr/>
            </a:pPr>
            <a:r>
              <a:rPr lang="en-US" sz="2800" dirty="0">
                <a:solidFill>
                  <a:srgbClr val="37290F"/>
                </a:solidFill>
                <a:latin typeface="Atkinson Hyperlegible" panose="020B0604020202020204" charset="0"/>
              </a:rPr>
              <a:t>Who</a:t>
            </a:r>
            <a:r>
              <a:rPr lang="en-US" sz="2800" b="1" dirty="0">
                <a:solidFill>
                  <a:srgbClr val="37290F"/>
                </a:solidFill>
                <a:latin typeface="Atkinson Hyperlegible" panose="020B0604020202020204" charset="0"/>
              </a:rPr>
              <a:t> </a:t>
            </a:r>
            <a:r>
              <a:rPr lang="en-US" sz="2800" dirty="0">
                <a:solidFill>
                  <a:srgbClr val="37290F"/>
                </a:solidFill>
                <a:latin typeface="Atkinson Hyperlegible" panose="020B0604020202020204" charset="0"/>
              </a:rPr>
              <a:t>implement or oversee the implementation of public health surveillance for cholera at the </a:t>
            </a:r>
            <a:r>
              <a:rPr lang="en-US" sz="2800" dirty="0">
                <a:solidFill>
                  <a:srgbClr val="37290F"/>
                </a:solidFill>
                <a:latin typeface="Atkinson Hyperlegible Bold" panose="020B0604020202020204" charset="0"/>
              </a:rPr>
              <a:t>local, subnational, or national level</a:t>
            </a:r>
          </a:p>
          <a:p>
            <a:pPr marL="457200" lvl="0" indent="-457200" algn="just" defTabSz="1371600">
              <a:spcAft>
                <a:spcPts val="3600"/>
              </a:spcAft>
              <a:buBlip>
                <a:blip r:embed="rId3"/>
              </a:buBlip>
              <a:defRPr/>
            </a:pPr>
            <a:r>
              <a:rPr lang="en-US" sz="3200" dirty="0">
                <a:solidFill>
                  <a:srgbClr val="119C94"/>
                </a:solidFill>
                <a:latin typeface="ADLaM Display" panose="02010000000000000000" pitchFamily="2" charset="0"/>
                <a:ea typeface="ADLaM Display" panose="02010000000000000000" pitchFamily="2" charset="0"/>
                <a:cs typeface="ADLaM Display" panose="02010000000000000000" pitchFamily="2" charset="0"/>
              </a:rPr>
              <a:t>Partners or stakeholders </a:t>
            </a:r>
          </a:p>
          <a:p>
            <a:pPr marL="457200" lvl="0" indent="-457200" algn="just" defTabSz="1371600">
              <a:buClr>
                <a:srgbClr val="009999"/>
              </a:buClr>
              <a:buFont typeface="Arial" panose="020B0604020202020204" pitchFamily="34" charset="0"/>
              <a:buChar char="•"/>
              <a:defRPr/>
            </a:pPr>
            <a:r>
              <a:rPr lang="en-US" sz="2800" dirty="0">
                <a:solidFill>
                  <a:srgbClr val="37290F"/>
                </a:solidFill>
                <a:latin typeface="Atkinson Hyperlegible" panose="020B0604020202020204" charset="0"/>
              </a:rPr>
              <a:t>Who </a:t>
            </a:r>
            <a:r>
              <a:rPr lang="en-US" sz="2800" dirty="0">
                <a:solidFill>
                  <a:srgbClr val="37290F"/>
                </a:solidFill>
                <a:latin typeface="Atkinson Hyperlegible Bold" panose="020B0604020202020204" charset="0"/>
              </a:rPr>
              <a:t>support or advise </a:t>
            </a:r>
            <a:r>
              <a:rPr lang="en-US" sz="2800" dirty="0">
                <a:solidFill>
                  <a:srgbClr val="37290F"/>
                </a:solidFill>
                <a:latin typeface="Atkinson Hyperlegible" panose="020B0604020202020204" charset="0"/>
              </a:rPr>
              <a:t>health authorities in implementing public health surveillance for cholera at the local, national, international level</a:t>
            </a:r>
          </a:p>
          <a:p>
            <a:pPr lvl="0" algn="just" defTabSz="1371600">
              <a:spcAft>
                <a:spcPts val="3600"/>
              </a:spcAft>
              <a:buClr>
                <a:srgbClr val="009999"/>
              </a:buClr>
              <a:defRPr/>
            </a:pPr>
            <a:r>
              <a:rPr lang="en-US" sz="2800" dirty="0">
                <a:solidFill>
                  <a:srgbClr val="37290F"/>
                </a:solidFill>
                <a:latin typeface="Atkinson Hyperlegible" panose="020B0604020202020204" charset="0"/>
              </a:rPr>
              <a:t>    (e.g., epidemiologists, public health officers, data analysts, etc)</a:t>
            </a:r>
          </a:p>
        </p:txBody>
      </p:sp>
      <p:grpSp>
        <p:nvGrpSpPr>
          <p:cNvPr id="3" name="Group 4">
            <a:extLst>
              <a:ext uri="{FF2B5EF4-FFF2-40B4-BE49-F238E27FC236}">
                <a16:creationId xmlns:a16="http://schemas.microsoft.com/office/drawing/2014/main" id="{5C606562-B6C3-C35E-1166-9B139E72D204}"/>
              </a:ext>
            </a:extLst>
          </p:cNvPr>
          <p:cNvGrpSpPr/>
          <p:nvPr/>
        </p:nvGrpSpPr>
        <p:grpSpPr>
          <a:xfrm>
            <a:off x="-583659" y="-1432486"/>
            <a:ext cx="9890945"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861AB907-8B3F-B262-3914-6FC05325BD8B}"/>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DB354D8-9916-DD52-D9E4-6E68A4A462A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86BFA9B5-F43E-76D8-F917-BF627B10BD18}"/>
              </a:ext>
            </a:extLst>
          </p:cNvPr>
          <p:cNvSpPr txBox="1"/>
          <p:nvPr/>
        </p:nvSpPr>
        <p:spPr>
          <a:xfrm>
            <a:off x="990600" y="569377"/>
            <a:ext cx="8982375" cy="563809"/>
          </a:xfrm>
          <a:prstGeom prst="rect">
            <a:avLst/>
          </a:prstGeom>
        </p:spPr>
        <p:txBody>
          <a:bodyPr lIns="0" tIns="0" rIns="0" bIns="0" rtlCol="0" anchor="t">
            <a:spAutoFit/>
          </a:bodyPr>
          <a:lstStyle/>
          <a:p>
            <a:pPr marL="0" marR="0" lvl="0" indent="0" algn="l" defTabSz="914400" rtl="0" eaLnBrk="1" fontAlgn="auto" latinLnBrk="0" hangingPunct="1">
              <a:lnSpc>
                <a:spcPts val="4066"/>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Playpen Sans Bold"/>
                <a:cs typeface="Cavolini" panose="03000502040302020204" pitchFamily="66" charset="0"/>
                <a:sym typeface="Atkinson Hyperlegible Bold"/>
              </a:rPr>
              <a:t>Who is this course for?</a:t>
            </a:r>
          </a:p>
        </p:txBody>
      </p:sp>
      <p:sp>
        <p:nvSpPr>
          <p:cNvPr id="9" name="Slide Number Placeholder 8">
            <a:extLst>
              <a:ext uri="{FF2B5EF4-FFF2-40B4-BE49-F238E27FC236}">
                <a16:creationId xmlns:a16="http://schemas.microsoft.com/office/drawing/2014/main" id="{0A312086-E0FA-5A51-D077-0F226F051D88}"/>
              </a:ext>
            </a:extLst>
          </p:cNvPr>
          <p:cNvSpPr>
            <a:spLocks noGrp="1"/>
          </p:cNvSpPr>
          <p:nvPr>
            <p:ph type="sldNum" sz="quarter" idx="7"/>
          </p:nvPr>
        </p:nvSpPr>
        <p:spPr>
          <a:xfrm>
            <a:off x="13167360" y="9566910"/>
            <a:ext cx="4206240" cy="184666"/>
          </a:xfrm>
        </p:spPr>
        <p:txBody>
          <a:bodyPr/>
          <a:lstStyle/>
          <a:p>
            <a:fld id="{B6F15528-21DE-4FAA-801E-634DDDAF4B2B}" type="slidenum">
              <a:rPr lang="en-US" sz="1200" smtClean="0"/>
              <a:t>3</a:t>
            </a:fld>
            <a:endParaRPr lang="en-US" sz="1200"/>
          </a:p>
        </p:txBody>
      </p:sp>
    </p:spTree>
    <p:extLst>
      <p:ext uri="{BB962C8B-B14F-4D97-AF65-F5344CB8AC3E}">
        <p14:creationId xmlns:p14="http://schemas.microsoft.com/office/powerpoint/2010/main" val="186471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A44401D-06A8-E89C-2B2C-6C7B90579B4C}"/>
              </a:ext>
            </a:extLst>
          </p:cNvPr>
          <p:cNvGrpSpPr/>
          <p:nvPr/>
        </p:nvGrpSpPr>
        <p:grpSpPr>
          <a:xfrm>
            <a:off x="-152400" y="2628900"/>
            <a:ext cx="14810772" cy="6070061"/>
            <a:chOff x="-115058" y="2529191"/>
            <a:chExt cx="14810772" cy="6070061"/>
          </a:xfrm>
        </p:grpSpPr>
        <p:sp>
          <p:nvSpPr>
            <p:cNvPr id="7" name="Rectangle: Rounded Corners 6">
              <a:extLst>
                <a:ext uri="{FF2B5EF4-FFF2-40B4-BE49-F238E27FC236}">
                  <a16:creationId xmlns:a16="http://schemas.microsoft.com/office/drawing/2014/main" id="{B1DBE109-41AB-1E23-7828-0FBEDCDEA2F0}"/>
                </a:ext>
              </a:extLst>
            </p:cNvPr>
            <p:cNvSpPr/>
            <p:nvPr/>
          </p:nvSpPr>
          <p:spPr>
            <a:xfrm>
              <a:off x="0" y="2529191"/>
              <a:ext cx="14695714" cy="6070060"/>
            </a:xfrm>
            <a:prstGeom prst="roundRect">
              <a:avLst/>
            </a:prstGeom>
            <a:solidFill>
              <a:srgbClr val="C5E6E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742F53D3-095C-BEA1-9969-10B381A87CB3}"/>
                </a:ext>
              </a:extLst>
            </p:cNvPr>
            <p:cNvSpPr/>
            <p:nvPr/>
          </p:nvSpPr>
          <p:spPr>
            <a:xfrm>
              <a:off x="-115058" y="2529192"/>
              <a:ext cx="1127429" cy="6070060"/>
            </a:xfrm>
            <a:prstGeom prst="rect">
              <a:avLst/>
            </a:prstGeom>
            <a:solidFill>
              <a:srgbClr val="4DB1A9"/>
            </a:solidFill>
            <a:ln>
              <a:solidFill>
                <a:srgbClr val="4DB1A9"/>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a:extLst>
              <a:ext uri="{FF2B5EF4-FFF2-40B4-BE49-F238E27FC236}">
                <a16:creationId xmlns:a16="http://schemas.microsoft.com/office/drawing/2014/main" id="{F0819B31-1A4C-E4E2-2809-5FC874398A98}"/>
              </a:ext>
            </a:extLst>
          </p:cNvPr>
          <p:cNvSpPr txBox="1"/>
          <p:nvPr/>
        </p:nvSpPr>
        <p:spPr>
          <a:xfrm>
            <a:off x="1447800" y="3084626"/>
            <a:ext cx="13037033" cy="5816977"/>
          </a:xfrm>
          <a:prstGeom prst="rect">
            <a:avLst/>
          </a:prstGeom>
          <a:noFill/>
        </p:spPr>
        <p:txBody>
          <a:bodyPr wrap="square" lIns="91440" tIns="45720" rIns="91440" bIns="45720" rtlCol="0" anchor="t">
            <a:spAutoFit/>
          </a:bodyPr>
          <a:lstStyle/>
          <a:p>
            <a:pPr marL="457200" marR="0" lvl="0" indent="-457200" algn="l" defTabSz="609630" rtl="0" eaLnBrk="1" fontAlgn="auto" latinLnBrk="0" hangingPunct="1">
              <a:lnSpc>
                <a:spcPct val="100000"/>
              </a:lnSpc>
              <a:spcBef>
                <a:spcPts val="0"/>
              </a:spcBef>
              <a:spcAft>
                <a:spcPts val="1800"/>
              </a:spcAft>
              <a:buClr>
                <a:srgbClr val="009999"/>
              </a:buClr>
              <a:buSzTx/>
              <a:buBlip>
                <a:blip r:embed="rId3"/>
              </a:buBlip>
              <a:tabLst/>
              <a:defRPr/>
            </a:pPr>
            <a:r>
              <a:rPr lang="en-CA" sz="2800" b="1" dirty="0">
                <a:solidFill>
                  <a:srgbClr val="009999"/>
                </a:solidFill>
                <a:latin typeface="Atkinson Hyperlegible Bold" panose="020B0604020202020204"/>
              </a:rPr>
              <a:t>Objectives</a:t>
            </a:r>
            <a:r>
              <a:rPr kumimoji="0" lang="en-CA" sz="2800" b="1" i="0" u="none" strike="noStrike" kern="1200" cap="none" spc="0" normalizeH="0" baseline="0" noProof="0" dirty="0">
                <a:ln>
                  <a:noFill/>
                </a:ln>
                <a:solidFill>
                  <a:srgbClr val="008080"/>
                </a:solidFill>
                <a:effectLst/>
                <a:uLnTx/>
                <a:uFillTx/>
                <a:latin typeface="Atkinson Hyperlegible Bold" panose="020B0604020202020204"/>
                <a:ea typeface="+mn-ea"/>
                <a:cs typeface="+mn-cs"/>
              </a:rPr>
              <a:t> </a:t>
            </a:r>
            <a:r>
              <a:rPr kumimoji="0" lang="en-CA" sz="2800" b="0" i="0" u="none" strike="noStrike" kern="1200" cap="none" spc="0" normalizeH="0" baseline="0" noProof="0" dirty="0">
                <a:ln>
                  <a:noFill/>
                </a:ln>
                <a:solidFill>
                  <a:prstClr val="black"/>
                </a:solidFill>
                <a:effectLst/>
                <a:uLnTx/>
                <a:uFillTx/>
                <a:latin typeface="Atkinson Hyperlegible" panose="020B0604020202020204" charset="0"/>
                <a:ea typeface="+mn-ea"/>
                <a:cs typeface="+mn-cs"/>
              </a:rPr>
              <a:t>of cholera surveillance </a:t>
            </a:r>
          </a:p>
          <a:p>
            <a:pPr marL="457200" marR="0" lvl="0" indent="-457200" algn="l" defTabSz="609630" rtl="0" eaLnBrk="1" fontAlgn="auto" latinLnBrk="0" hangingPunct="1">
              <a:lnSpc>
                <a:spcPct val="100000"/>
              </a:lnSpc>
              <a:spcBef>
                <a:spcPts val="0"/>
              </a:spcBef>
              <a:spcAft>
                <a:spcPts val="1800"/>
              </a:spcAft>
              <a:buClr>
                <a:srgbClr val="009999"/>
              </a:buClr>
              <a:buSzTx/>
              <a:buBlip>
                <a:blip r:embed="rId3"/>
              </a:buBlip>
              <a:tabLst/>
              <a:defRPr/>
            </a:pPr>
            <a:r>
              <a:rPr kumimoji="0" lang="en-CA" sz="2800" b="0" i="0" u="none" strike="noStrike" kern="1200" cap="none" spc="0" normalizeH="0" baseline="0" noProof="0" dirty="0">
                <a:ln>
                  <a:noFill/>
                </a:ln>
                <a:solidFill>
                  <a:prstClr val="black"/>
                </a:solidFill>
                <a:effectLst/>
                <a:uLnTx/>
                <a:uFillTx/>
                <a:latin typeface="Atkinson Hyperlegible" panose="020B0604020202020204" charset="0"/>
                <a:ea typeface="+mn-ea"/>
                <a:cs typeface="+mn-cs"/>
              </a:rPr>
              <a:t>Key </a:t>
            </a:r>
            <a:r>
              <a:rPr lang="en-CA" sz="2800" b="1" dirty="0">
                <a:solidFill>
                  <a:srgbClr val="009999"/>
                </a:solidFill>
                <a:latin typeface="Atkinson Hyperlegible Bold" panose="020B0604020202020204"/>
              </a:rPr>
              <a:t>role of health authorities </a:t>
            </a:r>
            <a:r>
              <a:rPr kumimoji="0" lang="en-CA" sz="2800" b="0" i="0" u="none" strike="noStrike" kern="1200" cap="none" spc="0" normalizeH="0" baseline="0" noProof="0" dirty="0">
                <a:ln>
                  <a:noFill/>
                </a:ln>
                <a:solidFill>
                  <a:prstClr val="black"/>
                </a:solidFill>
                <a:effectLst/>
                <a:uLnTx/>
                <a:uFillTx/>
                <a:latin typeface="Atkinson Hyperlegible" panose="020B0604020202020204" charset="0"/>
                <a:ea typeface="+mn-ea"/>
                <a:cs typeface="+mn-cs"/>
              </a:rPr>
              <a:t>in cholera surveillance</a:t>
            </a:r>
            <a:endParaRPr kumimoji="0" lang="en-US" sz="2800" b="0" i="0" u="none" strike="noStrike" kern="1200" cap="none" spc="0" normalizeH="0" baseline="0" noProof="0" dirty="0">
              <a:ln>
                <a:noFill/>
              </a:ln>
              <a:solidFill>
                <a:prstClr val="black"/>
              </a:solidFill>
              <a:effectLst/>
              <a:uLnTx/>
              <a:uFillTx/>
              <a:latin typeface="Atkinson Hyperlegible" panose="020B0604020202020204" charset="0"/>
              <a:ea typeface="+mn-ea"/>
              <a:cs typeface="+mn-cs"/>
            </a:endParaRPr>
          </a:p>
          <a:p>
            <a:pPr marL="457200" lvl="0" indent="-457200" defTabSz="609630">
              <a:spcAft>
                <a:spcPts val="1800"/>
              </a:spcAft>
              <a:buClr>
                <a:srgbClr val="009999"/>
              </a:buClr>
              <a:buBlip>
                <a:blip r:embed="rId3"/>
              </a:buBlip>
            </a:pPr>
            <a:r>
              <a:rPr kumimoji="0" lang="fr-FR" sz="2800" b="0" i="0" u="none" strike="noStrike" kern="1200" cap="none" spc="0" normalizeH="0" baseline="0" noProof="0" dirty="0">
                <a:ln>
                  <a:noFill/>
                </a:ln>
                <a:solidFill>
                  <a:prstClr val="black"/>
                </a:solidFill>
                <a:effectLst/>
                <a:uLnTx/>
                <a:uFillTx/>
                <a:latin typeface="Atkinson Hyperlegible"/>
                <a:ea typeface="+mn-ea"/>
                <a:cs typeface="+mn-cs"/>
              </a:rPr>
              <a:t>How </a:t>
            </a:r>
            <a:r>
              <a:rPr lang="fr-FR" sz="2800" noProof="0" dirty="0">
                <a:solidFill>
                  <a:prstClr val="black"/>
                </a:solidFill>
                <a:latin typeface="Atkinson Hyperlegible"/>
              </a:rPr>
              <a:t>health </a:t>
            </a:r>
            <a:r>
              <a:rPr lang="fr-FR" sz="2800" noProof="0" dirty="0" err="1">
                <a:solidFill>
                  <a:prstClr val="black"/>
                </a:solidFill>
                <a:latin typeface="Atkinson Hyperlegible"/>
              </a:rPr>
              <a:t>authorities</a:t>
            </a:r>
            <a:r>
              <a:rPr lang="fr-FR" sz="2800" noProof="0" dirty="0">
                <a:solidFill>
                  <a:prstClr val="black"/>
                </a:solidFill>
                <a:latin typeface="Atkinson Hyperlegible"/>
              </a:rPr>
              <a:t>:</a:t>
            </a:r>
            <a:r>
              <a:rPr kumimoji="0" lang="fr-FR" sz="2800" b="0" i="0" u="none" strike="noStrike" kern="1200" cap="none" spc="0" normalizeH="0" baseline="0" noProof="0" dirty="0">
                <a:ln>
                  <a:noFill/>
                </a:ln>
                <a:solidFill>
                  <a:prstClr val="black"/>
                </a:solidFill>
                <a:effectLst/>
                <a:uLnTx/>
                <a:uFillTx/>
                <a:latin typeface="Atkinson Hyperlegible"/>
                <a:ea typeface="+mn-ea"/>
                <a:cs typeface="+mn-cs"/>
              </a:rPr>
              <a:t> </a:t>
            </a:r>
          </a:p>
          <a:p>
            <a:pPr marL="914400" lvl="1" indent="-457200" defTabSz="609630">
              <a:spcAft>
                <a:spcPts val="1800"/>
              </a:spcAft>
              <a:buClr>
                <a:srgbClr val="009999"/>
              </a:buClr>
              <a:buFont typeface="Arial" panose="020B0604020202020204" pitchFamily="34" charset="0"/>
              <a:buChar char="•"/>
            </a:pPr>
            <a:r>
              <a:rPr lang="fr-FR" sz="2800" b="1" dirty="0">
                <a:solidFill>
                  <a:srgbClr val="009999"/>
                </a:solidFill>
                <a:latin typeface="Atkinson Hyperlegible Bold" panose="020B0604020202020204"/>
              </a:rPr>
              <a:t>M</a:t>
            </a:r>
            <a:r>
              <a:rPr lang="fr-FR" sz="2800" b="1" dirty="0" err="1">
                <a:solidFill>
                  <a:srgbClr val="009999"/>
                </a:solidFill>
                <a:latin typeface="Atkinson Hyperlegible Bold" panose="020B0604020202020204"/>
              </a:rPr>
              <a:t>onitor</a:t>
            </a:r>
            <a:r>
              <a:rPr kumimoji="0" lang="fr-FR" sz="2800" b="0" i="0" u="none" strike="noStrike" kern="1200" cap="none" spc="0" normalizeH="0" noProof="0" dirty="0">
                <a:ln>
                  <a:noFill/>
                </a:ln>
                <a:solidFill>
                  <a:prstClr val="black"/>
                </a:solidFill>
                <a:effectLst/>
                <a:uLnTx/>
                <a:uFillTx/>
                <a:latin typeface="Atkinson Hyperlegible"/>
                <a:ea typeface="+mn-ea"/>
                <a:cs typeface="+mn-cs"/>
              </a:rPr>
              <a:t> </a:t>
            </a:r>
            <a:r>
              <a:rPr lang="en-US" sz="2800" dirty="0">
                <a:solidFill>
                  <a:prstClr val="black"/>
                </a:solidFill>
                <a:latin typeface="Atkinson Hyperlegible"/>
              </a:rPr>
              <a:t>that surveillance strategies are effectively implemented</a:t>
            </a:r>
            <a:endParaRPr kumimoji="0" lang="en-US" sz="2800" b="0" i="0" u="none" strike="noStrike" kern="1200" cap="none" spc="0" normalizeH="0" baseline="0" noProof="0" dirty="0">
              <a:ln>
                <a:noFill/>
              </a:ln>
              <a:solidFill>
                <a:prstClr val="black"/>
              </a:solidFill>
              <a:effectLst/>
              <a:uLnTx/>
              <a:uFillTx/>
              <a:latin typeface="Atkinson Hyperlegible"/>
              <a:ea typeface="+mn-ea"/>
              <a:cs typeface="+mn-cs"/>
            </a:endParaRPr>
          </a:p>
          <a:p>
            <a:pPr marL="914400" lvl="1" indent="-457200" defTabSz="609630">
              <a:spcAft>
                <a:spcPts val="1800"/>
              </a:spcAft>
              <a:buClr>
                <a:srgbClr val="009999"/>
              </a:buClr>
              <a:buFont typeface="Arial" panose="020B0604020202020204" pitchFamily="34" charset="0"/>
              <a:buChar char="•"/>
            </a:pPr>
            <a:r>
              <a:rPr lang="en-CA" sz="2800" b="1" dirty="0">
                <a:solidFill>
                  <a:srgbClr val="009999"/>
                </a:solidFill>
                <a:latin typeface="Atkinson Hyperlegible Bold" panose="020B0604020202020204"/>
              </a:rPr>
              <a:t>Analyze</a:t>
            </a:r>
            <a:r>
              <a:rPr lang="en-CA" sz="2800" dirty="0">
                <a:solidFill>
                  <a:prstClr val="black"/>
                </a:solidFill>
                <a:latin typeface="Atkinson Hyperlegible"/>
              </a:rPr>
              <a:t> and </a:t>
            </a:r>
            <a:r>
              <a:rPr lang="en-CA" sz="2800" b="1" dirty="0">
                <a:solidFill>
                  <a:srgbClr val="009999"/>
                </a:solidFill>
                <a:latin typeface="Atkinson Hyperlegible Bold" panose="020B0604020202020204"/>
              </a:rPr>
              <a:t>interpret</a:t>
            </a:r>
            <a:r>
              <a:rPr lang="en-CA" sz="2800" dirty="0">
                <a:solidFill>
                  <a:prstClr val="black"/>
                </a:solidFill>
                <a:latin typeface="Atkinson Hyperlegible"/>
              </a:rPr>
              <a:t> surveillance data</a:t>
            </a:r>
          </a:p>
          <a:p>
            <a:pPr marL="914400" lvl="1" indent="-457200" defTabSz="609630">
              <a:spcAft>
                <a:spcPts val="1800"/>
              </a:spcAft>
              <a:buClr>
                <a:srgbClr val="009999"/>
              </a:buClr>
              <a:buFont typeface="Arial" panose="020B0604020202020204" pitchFamily="34" charset="0"/>
              <a:buChar char="•"/>
            </a:pPr>
            <a:r>
              <a:rPr lang="en-US" sz="2800" dirty="0">
                <a:solidFill>
                  <a:prstClr val="black"/>
                </a:solidFill>
                <a:latin typeface="Atkinson Hyperlegible"/>
              </a:rPr>
              <a:t>Perform </a:t>
            </a:r>
            <a:r>
              <a:rPr lang="en-US" sz="2800" b="1" dirty="0">
                <a:solidFill>
                  <a:srgbClr val="009999"/>
                </a:solidFill>
                <a:latin typeface="Atkinson Hyperlegible Bold" panose="020B0604020202020204"/>
              </a:rPr>
              <a:t>case investigation </a:t>
            </a:r>
            <a:r>
              <a:rPr lang="en-US" sz="2800" dirty="0">
                <a:solidFill>
                  <a:prstClr val="black"/>
                </a:solidFill>
                <a:latin typeface="Atkinson Hyperlegible"/>
              </a:rPr>
              <a:t>and </a:t>
            </a:r>
            <a:r>
              <a:rPr lang="en-US" sz="2800" b="1" dirty="0">
                <a:solidFill>
                  <a:srgbClr val="009999"/>
                </a:solidFill>
                <a:latin typeface="Atkinson Hyperlegible Bold" panose="020B0604020202020204"/>
              </a:rPr>
              <a:t>field investigation</a:t>
            </a:r>
          </a:p>
          <a:p>
            <a:pPr marL="914400" lvl="1" indent="-457200" defTabSz="609630">
              <a:spcAft>
                <a:spcPts val="1800"/>
              </a:spcAft>
              <a:buClr>
                <a:srgbClr val="009999"/>
              </a:buClr>
              <a:buFont typeface="Arial" panose="020B0604020202020204" pitchFamily="34" charset="0"/>
              <a:buChar char="•"/>
            </a:pPr>
            <a:r>
              <a:rPr lang="en-US" sz="2800" b="1" dirty="0">
                <a:solidFill>
                  <a:srgbClr val="009999"/>
                </a:solidFill>
                <a:latin typeface="Atkinson Hyperlegible Bold" panose="020B0604020202020204"/>
              </a:rPr>
              <a:t>Disseminate findings </a:t>
            </a:r>
            <a:r>
              <a:rPr lang="en-US" sz="2800" dirty="0">
                <a:solidFill>
                  <a:prstClr val="black"/>
                </a:solidFill>
                <a:latin typeface="Atkinson Hyperlegible"/>
              </a:rPr>
              <a:t>to guide control and prevention measures</a:t>
            </a:r>
          </a:p>
          <a:p>
            <a:pPr marL="457200" indent="-457200" defTabSz="609630">
              <a:spcAft>
                <a:spcPts val="1800"/>
              </a:spcAft>
              <a:buClr>
                <a:srgbClr val="009999"/>
              </a:buClr>
              <a:buBlip>
                <a:blip r:embed="rId3"/>
              </a:buBlip>
            </a:pPr>
            <a:r>
              <a:rPr lang="en-US" sz="2800" dirty="0">
                <a:solidFill>
                  <a:prstClr val="black"/>
                </a:solidFill>
                <a:latin typeface="Atkinson Hyperlegible"/>
              </a:rPr>
              <a:t>Access </a:t>
            </a:r>
            <a:r>
              <a:rPr lang="en-US" sz="2800" b="1" dirty="0">
                <a:solidFill>
                  <a:srgbClr val="009999"/>
                </a:solidFill>
                <a:latin typeface="Atkinson Hyperlegible Bold" panose="020B0604020202020204"/>
              </a:rPr>
              <a:t>supplementary resources </a:t>
            </a:r>
            <a:r>
              <a:rPr lang="en-US" sz="2800" dirty="0">
                <a:solidFill>
                  <a:prstClr val="black"/>
                </a:solidFill>
                <a:latin typeface="Atkinson Hyperlegible"/>
              </a:rPr>
              <a:t>on cholera surveillance</a:t>
            </a:r>
          </a:p>
          <a:p>
            <a:pPr marL="457200" lvl="0" indent="-457200" defTabSz="609630">
              <a:spcAft>
                <a:spcPts val="1800"/>
              </a:spcAft>
              <a:buClr>
                <a:srgbClr val="009999"/>
              </a:buClr>
              <a:buFont typeface="Arial" panose="020B0604020202020204" pitchFamily="34" charset="0"/>
              <a:buChar char="•"/>
            </a:pPr>
            <a:endParaRPr lang="en-CA" sz="2800" dirty="0">
              <a:solidFill>
                <a:prstClr val="black"/>
              </a:solidFill>
              <a:latin typeface="Atkinson Hyperlegible"/>
            </a:endParaRPr>
          </a:p>
        </p:txBody>
      </p:sp>
      <p:grpSp>
        <p:nvGrpSpPr>
          <p:cNvPr id="3" name="Group 4">
            <a:extLst>
              <a:ext uri="{FF2B5EF4-FFF2-40B4-BE49-F238E27FC236}">
                <a16:creationId xmlns:a16="http://schemas.microsoft.com/office/drawing/2014/main" id="{5C606562-B6C3-C35E-1166-9B139E72D204}"/>
              </a:ext>
            </a:extLst>
          </p:cNvPr>
          <p:cNvGrpSpPr/>
          <p:nvPr/>
        </p:nvGrpSpPr>
        <p:grpSpPr>
          <a:xfrm>
            <a:off x="-933855" y="-1432486"/>
            <a:ext cx="10077855"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861AB907-8B3F-B262-3914-6FC05325BD8B}"/>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DB354D8-9916-DD52-D9E4-6E68A4A462A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86BFA9B5-F43E-76D8-F917-BF627B10BD18}"/>
              </a:ext>
            </a:extLst>
          </p:cNvPr>
          <p:cNvSpPr txBox="1"/>
          <p:nvPr/>
        </p:nvSpPr>
        <p:spPr>
          <a:xfrm>
            <a:off x="754896" y="525026"/>
            <a:ext cx="8982375" cy="602088"/>
          </a:xfrm>
          <a:prstGeom prst="rect">
            <a:avLst/>
          </a:prstGeom>
        </p:spPr>
        <p:txBody>
          <a:bodyPr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What will you learn?</a:t>
            </a:r>
          </a:p>
        </p:txBody>
      </p:sp>
      <p:sp>
        <p:nvSpPr>
          <p:cNvPr id="2" name="Slide Number Placeholder 1">
            <a:extLst>
              <a:ext uri="{FF2B5EF4-FFF2-40B4-BE49-F238E27FC236}">
                <a16:creationId xmlns:a16="http://schemas.microsoft.com/office/drawing/2014/main" id="{804D9EE0-EFE8-D23B-86E2-76FB9D091325}"/>
              </a:ext>
            </a:extLst>
          </p:cNvPr>
          <p:cNvSpPr>
            <a:spLocks noGrp="1"/>
          </p:cNvSpPr>
          <p:nvPr>
            <p:ph type="sldNum" sz="quarter" idx="7"/>
          </p:nvPr>
        </p:nvSpPr>
        <p:spPr>
          <a:xfrm>
            <a:off x="13167360" y="9566910"/>
            <a:ext cx="4206240" cy="184666"/>
          </a:xfrm>
        </p:spPr>
        <p:txBody>
          <a:bodyPr/>
          <a:lstStyle/>
          <a:p>
            <a:fld id="{B6F15528-21DE-4FAA-801E-634DDDAF4B2B}" type="slidenum">
              <a:rPr lang="en-US" sz="1200" smtClean="0"/>
              <a:t>4</a:t>
            </a:fld>
            <a:endParaRPr lang="en-US" sz="1200"/>
          </a:p>
        </p:txBody>
      </p:sp>
    </p:spTree>
    <p:extLst>
      <p:ext uri="{BB962C8B-B14F-4D97-AF65-F5344CB8AC3E}">
        <p14:creationId xmlns:p14="http://schemas.microsoft.com/office/powerpoint/2010/main" val="134319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15CC10-F468-C3D2-0E30-943418C26317}"/>
              </a:ext>
            </a:extLst>
          </p:cNvPr>
          <p:cNvSpPr/>
          <p:nvPr/>
        </p:nvSpPr>
        <p:spPr>
          <a:xfrm>
            <a:off x="1141367" y="263675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solidFill>
                    <a:prstClr val="black"/>
                  </a:solidFill>
                </a:ln>
                <a:solidFill>
                  <a:sysClr val="windowText" lastClr="000000"/>
                </a:solidFill>
                <a:effectLst/>
                <a:uLnTx/>
                <a:uFillTx/>
                <a:latin typeface="Congenial" panose="02000503040000020004" pitchFamily="2" charset="0"/>
                <a:ea typeface="+mn-ea"/>
                <a:cs typeface="+mn-cs"/>
              </a:rPr>
              <a:t>Module 1 </a:t>
            </a:r>
            <a:endParaRPr kumimoji="0" lang="en-GB" sz="2800" b="1" i="0" u="none" strike="noStrike" kern="1200" cap="none" spc="0" normalizeH="0" baseline="0" noProof="0" dirty="0">
              <a:ln>
                <a:solidFill>
                  <a:prstClr val="black"/>
                </a:solidFill>
              </a:ln>
              <a:solidFill>
                <a:srgbClr val="119C94"/>
              </a:solidFill>
              <a:effectLst/>
              <a:uLnTx/>
              <a:uFillTx/>
              <a:latin typeface="Congenial" panose="02000503040000020004" pitchFamily="2" charset="0"/>
              <a:ea typeface="+mn-ea"/>
              <a:cs typeface="+mn-cs"/>
            </a:endParaRP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Role of health authorities in cholera surveillance</a:t>
            </a:r>
          </a:p>
        </p:txBody>
      </p:sp>
      <p:sp>
        <p:nvSpPr>
          <p:cNvPr id="15" name="Oval 14">
            <a:extLst>
              <a:ext uri="{FF2B5EF4-FFF2-40B4-BE49-F238E27FC236}">
                <a16:creationId xmlns:a16="http://schemas.microsoft.com/office/drawing/2014/main" id="{5B68F8CA-E0C5-60FE-A03A-E98DEF7D2942}"/>
              </a:ext>
            </a:extLst>
          </p:cNvPr>
          <p:cNvSpPr/>
          <p:nvPr/>
        </p:nvSpPr>
        <p:spPr>
          <a:xfrm>
            <a:off x="6670253" y="260647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solidFill>
                    <a:prstClr val="black"/>
                  </a:solidFill>
                </a:ln>
                <a:solidFill>
                  <a:sysClr val="windowText" lastClr="000000"/>
                </a:solidFill>
                <a:effectLst/>
                <a:uLnTx/>
                <a:uFillTx/>
                <a:latin typeface="Congenial" panose="02000503040000020004" pitchFamily="2" charset="0"/>
                <a:ea typeface="+mn-ea"/>
                <a:cs typeface="+mn-cs"/>
              </a:rPr>
              <a:t>Module 2</a:t>
            </a:r>
            <a:r>
              <a:rPr kumimoji="0" lang="fr-FR" sz="2599" b="0" i="0" u="none" strike="noStrike" kern="1200" cap="none" spc="0" normalizeH="0" baseline="0" noProof="0" dirty="0">
                <a:ln>
                  <a:solidFill>
                    <a:prstClr val="black"/>
                  </a:solidFill>
                </a:ln>
                <a:solidFill>
                  <a:sysClr val="windowText" lastClr="000000"/>
                </a:solidFill>
                <a:effectLst/>
                <a:uLnTx/>
                <a:uFillTx/>
                <a:latin typeface="Atkinson Hyperlegible" panose="020B0604020202020204" charset="0"/>
                <a:ea typeface="+mn-ea"/>
                <a:cs typeface="+mn-cs"/>
              </a:rPr>
              <a:t> </a:t>
            </a:r>
          </a:p>
          <a:p>
            <a:pPr algn="ctr" defTabSz="1371669"/>
            <a:r>
              <a:rPr lang="en-US" sz="2600" b="1" dirty="0">
                <a:solidFill>
                  <a:srgbClr val="119C94"/>
                </a:solidFill>
                <a:latin typeface="Atkinson Hyperlegible Bold"/>
              </a:rPr>
              <a:t>Core functions of health authorities in cholera surveillance </a:t>
            </a:r>
            <a:endParaRPr lang="en-GB" sz="2600" b="1" dirty="0">
              <a:solidFill>
                <a:srgbClr val="119C94"/>
              </a:solidFill>
              <a:latin typeface="Atkinson Hyperlegible Bold"/>
            </a:endParaRPr>
          </a:p>
        </p:txBody>
      </p:sp>
      <p:sp>
        <p:nvSpPr>
          <p:cNvPr id="17" name="Oval 16">
            <a:extLst>
              <a:ext uri="{FF2B5EF4-FFF2-40B4-BE49-F238E27FC236}">
                <a16:creationId xmlns:a16="http://schemas.microsoft.com/office/drawing/2014/main" id="{FDA2F2E8-C97F-718B-6C8A-5FFC075C0BAB}"/>
              </a:ext>
            </a:extLst>
          </p:cNvPr>
          <p:cNvSpPr/>
          <p:nvPr/>
        </p:nvSpPr>
        <p:spPr>
          <a:xfrm>
            <a:off x="1220241" y="6586056"/>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solidFill>
                    <a:prstClr val="black"/>
                  </a:solidFill>
                </a:ln>
                <a:solidFill>
                  <a:sysClr val="windowText" lastClr="000000"/>
                </a:solidFill>
                <a:effectLst/>
                <a:uLnTx/>
                <a:uFillTx/>
                <a:latin typeface="Congenial" panose="02000503040000020004" pitchFamily="2" charset="0"/>
                <a:ea typeface="+mn-ea"/>
                <a:cs typeface="+mn-cs"/>
              </a:rPr>
              <a:t>Module 4 </a:t>
            </a:r>
          </a:p>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fr-FR" sz="2599" b="0" i="0" u="none" strike="noStrike" kern="1200" cap="none" spc="0" normalizeH="0" baseline="0" noProof="0" dirty="0">
                <a:ln>
                  <a:solidFill>
                    <a:prstClr val="black"/>
                  </a:solidFill>
                </a:ln>
                <a:solidFill>
                  <a:sysClr val="windowText" lastClr="000000"/>
                </a:solidFill>
                <a:effectLst/>
                <a:uLnTx/>
                <a:uFillTx/>
                <a:latin typeface="Atkinson Hyperlegible" panose="020B0604020202020204" charset="0"/>
                <a:ea typeface="+mn-ea"/>
                <a:cs typeface="+mn-cs"/>
              </a:rPr>
              <a:t> </a:t>
            </a:r>
            <a:r>
              <a:rPr kumimoji="0" lang="fr-FR" sz="26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Surveillance to monitor cholera outbreaks</a:t>
            </a:r>
            <a:endParaRPr kumimoji="0" lang="en-GB" sz="26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Oval 2">
            <a:extLst>
              <a:ext uri="{FF2B5EF4-FFF2-40B4-BE49-F238E27FC236}">
                <a16:creationId xmlns:a16="http://schemas.microsoft.com/office/drawing/2014/main" id="{01C7B21D-3A4E-086A-ACCE-B1A9A36650F3}"/>
              </a:ext>
            </a:extLst>
          </p:cNvPr>
          <p:cNvSpPr/>
          <p:nvPr/>
        </p:nvSpPr>
        <p:spPr>
          <a:xfrm>
            <a:off x="6732363" y="6632362"/>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solidFill>
                    <a:prstClr val="black"/>
                  </a:solidFill>
                </a:ln>
                <a:solidFill>
                  <a:sysClr val="windowText" lastClr="000000"/>
                </a:solidFill>
                <a:effectLst/>
                <a:uLnTx/>
                <a:uFillTx/>
                <a:latin typeface="Congenial" panose="02000503040000020004" pitchFamily="2" charset="0"/>
                <a:ea typeface="+mn-ea"/>
                <a:cs typeface="+mn-cs"/>
              </a:rPr>
              <a:t>Module 5</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Surveillance </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to track cholera clusters</a:t>
            </a:r>
          </a:p>
        </p:txBody>
      </p:sp>
      <p:sp>
        <p:nvSpPr>
          <p:cNvPr id="4" name="Oval 3">
            <a:extLst>
              <a:ext uri="{FF2B5EF4-FFF2-40B4-BE49-F238E27FC236}">
                <a16:creationId xmlns:a16="http://schemas.microsoft.com/office/drawing/2014/main" id="{F63FB797-CB97-E0C1-B68A-9B56F45166F0}"/>
              </a:ext>
            </a:extLst>
          </p:cNvPr>
          <p:cNvSpPr/>
          <p:nvPr/>
        </p:nvSpPr>
        <p:spPr>
          <a:xfrm>
            <a:off x="12271821" y="653386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en-GB" sz="2800" b="0" i="0" u="none" strike="noStrike" kern="1200" cap="none" spc="0" normalizeH="0" baseline="0" noProof="0" dirty="0">
                <a:ln>
                  <a:solidFill>
                    <a:prstClr val="black"/>
                  </a:solidFill>
                </a:ln>
                <a:solidFill>
                  <a:sysClr val="windowText" lastClr="000000"/>
                </a:solidFill>
                <a:effectLst/>
                <a:uLnTx/>
                <a:uFillTx/>
                <a:latin typeface="Congenial" panose="02000503040000020004" pitchFamily="2" charset="0"/>
                <a:ea typeface="+mn-ea"/>
                <a:cs typeface="+mn-cs"/>
              </a:rPr>
              <a:t>Module 6</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Resources</a:t>
            </a:r>
          </a:p>
        </p:txBody>
      </p:sp>
      <p:grpSp>
        <p:nvGrpSpPr>
          <p:cNvPr id="18" name="Group 7">
            <a:extLst>
              <a:ext uri="{FF2B5EF4-FFF2-40B4-BE49-F238E27FC236}">
                <a16:creationId xmlns:a16="http://schemas.microsoft.com/office/drawing/2014/main" id="{126F14E0-F535-91EE-EF9F-5B5A4178BC01}"/>
              </a:ext>
            </a:extLst>
          </p:cNvPr>
          <p:cNvGrpSpPr/>
          <p:nvPr/>
        </p:nvGrpSpPr>
        <p:grpSpPr>
          <a:xfrm>
            <a:off x="-495298" y="-584506"/>
            <a:ext cx="9639298" cy="2076474"/>
            <a:chOff x="-16828" y="-47625"/>
            <a:chExt cx="873461" cy="277673"/>
          </a:xfrm>
          <a:scene3d>
            <a:camera prst="orthographicFront">
              <a:rot lat="0" lon="0" rev="0"/>
            </a:camera>
            <a:lightRig rig="balanced" dir="t">
              <a:rot lat="0" lon="0" rev="8700000"/>
            </a:lightRig>
          </a:scene3d>
        </p:grpSpPr>
        <p:sp>
          <p:nvSpPr>
            <p:cNvPr id="20" name="Freeform 8">
              <a:extLst>
                <a:ext uri="{FF2B5EF4-FFF2-40B4-BE49-F238E27FC236}">
                  <a16:creationId xmlns:a16="http://schemas.microsoft.com/office/drawing/2014/main" id="{87ADAFA4-04B1-8788-4A71-B060307D4BFD}"/>
                </a:ext>
              </a:extLst>
            </p:cNvPr>
            <p:cNvSpPr/>
            <p:nvPr/>
          </p:nvSpPr>
          <p:spPr>
            <a:xfrm>
              <a:off x="-16828" y="-30987"/>
              <a:ext cx="871364" cy="254690"/>
            </a:xfrm>
            <a:custGeom>
              <a:avLst/>
              <a:gdLst/>
              <a:ahLst/>
              <a:cxnLst/>
              <a:rect l="l" t="t" r="r" b="b"/>
              <a:pathLst>
                <a:path w="856633" h="230048">
                  <a:moveTo>
                    <a:pt x="34329" y="0"/>
                  </a:moveTo>
                  <a:lnTo>
                    <a:pt x="822304" y="0"/>
                  </a:lnTo>
                  <a:cubicBezTo>
                    <a:pt x="841264" y="0"/>
                    <a:pt x="856633" y="15370"/>
                    <a:pt x="856633" y="34329"/>
                  </a:cubicBezTo>
                  <a:lnTo>
                    <a:pt x="856633" y="195719"/>
                  </a:lnTo>
                  <a:cubicBezTo>
                    <a:pt x="856633" y="204823"/>
                    <a:pt x="853016" y="213555"/>
                    <a:pt x="846578" y="219993"/>
                  </a:cubicBezTo>
                  <a:cubicBezTo>
                    <a:pt x="840140" y="226431"/>
                    <a:pt x="831409" y="230048"/>
                    <a:pt x="822304" y="230048"/>
                  </a:cubicBezTo>
                  <a:lnTo>
                    <a:pt x="34329" y="230048"/>
                  </a:lnTo>
                  <a:cubicBezTo>
                    <a:pt x="25225" y="230048"/>
                    <a:pt x="16493" y="226431"/>
                    <a:pt x="10055" y="219993"/>
                  </a:cubicBezTo>
                  <a:cubicBezTo>
                    <a:pt x="3617" y="213555"/>
                    <a:pt x="0" y="204823"/>
                    <a:pt x="0" y="195719"/>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9">
              <a:extLst>
                <a:ext uri="{FF2B5EF4-FFF2-40B4-BE49-F238E27FC236}">
                  <a16:creationId xmlns:a16="http://schemas.microsoft.com/office/drawing/2014/main" id="{556EF56F-9587-0A49-0F45-7310EBB8E325}"/>
                </a:ext>
              </a:extLst>
            </p:cNvPr>
            <p:cNvSpPr txBox="1"/>
            <p:nvPr/>
          </p:nvSpPr>
          <p:spPr>
            <a:xfrm>
              <a:off x="0" y="-47625"/>
              <a:ext cx="856633" cy="277673"/>
            </a:xfrm>
            <a:prstGeom prst="rect">
              <a:avLst/>
            </a:prstGeom>
            <a:ln>
              <a:noFill/>
            </a:ln>
            <a:effectLst>
              <a:outerShdw blurRad="44450" dist="27940" dir="5400000" algn="ctr">
                <a:srgbClr val="000000">
                  <a:alpha val="32000"/>
                </a:srgbClr>
              </a:outerShdw>
            </a:effectLst>
            <a:sp3d>
              <a:bevelT w="190500" h="38100"/>
            </a:sp3d>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9" name="TextBox 10">
            <a:extLst>
              <a:ext uri="{FF2B5EF4-FFF2-40B4-BE49-F238E27FC236}">
                <a16:creationId xmlns:a16="http://schemas.microsoft.com/office/drawing/2014/main" id="{0FDC26BC-5EB5-78F6-4433-D7B93EB38A43}"/>
              </a:ext>
            </a:extLst>
          </p:cNvPr>
          <p:cNvSpPr txBox="1"/>
          <p:nvPr/>
        </p:nvSpPr>
        <p:spPr>
          <a:xfrm>
            <a:off x="768080" y="500544"/>
            <a:ext cx="10548159" cy="549638"/>
          </a:xfrm>
          <a:prstGeom prst="rect">
            <a:avLst/>
          </a:prstGeom>
        </p:spPr>
        <p:txBody>
          <a:bodyPr wrap="square" lIns="0" tIns="0" rIns="0" bIns="0" rtlCol="0" anchor="t">
            <a:spAutoFit/>
          </a:bodyPr>
          <a:lstStyle/>
          <a:p>
            <a:pPr marL="0" marR="0" lvl="0" indent="0" algn="l" defTabSz="914445" rtl="0" eaLnBrk="1" fontAlgn="auto" latinLnBrk="0" hangingPunct="1">
              <a:lnSpc>
                <a:spcPts val="4067"/>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What are the modules?</a:t>
            </a:r>
          </a:p>
        </p:txBody>
      </p:sp>
      <p:grpSp>
        <p:nvGrpSpPr>
          <p:cNvPr id="28" name="Group 27">
            <a:extLst>
              <a:ext uri="{FF2B5EF4-FFF2-40B4-BE49-F238E27FC236}">
                <a16:creationId xmlns:a16="http://schemas.microsoft.com/office/drawing/2014/main" id="{B9965637-9B00-D06C-DD84-AE86F2348096}"/>
              </a:ext>
            </a:extLst>
          </p:cNvPr>
          <p:cNvGrpSpPr/>
          <p:nvPr/>
        </p:nvGrpSpPr>
        <p:grpSpPr>
          <a:xfrm>
            <a:off x="15107341" y="0"/>
            <a:ext cx="3200400" cy="3177039"/>
            <a:chOff x="12044446" y="221565"/>
            <a:chExt cx="3200400" cy="3177039"/>
          </a:xfrm>
        </p:grpSpPr>
        <p:pic>
          <p:nvPicPr>
            <p:cNvPr id="29" name="Picture 28">
              <a:extLst>
                <a:ext uri="{FF2B5EF4-FFF2-40B4-BE49-F238E27FC236}">
                  <a16:creationId xmlns:a16="http://schemas.microsoft.com/office/drawing/2014/main" id="{D271C5EB-6E2C-2C16-8FF1-1A06CA781130}"/>
                </a:ext>
              </a:extLst>
            </p:cNvPr>
            <p:cNvPicPr>
              <a:picLocks noChangeAspect="1"/>
            </p:cNvPicPr>
            <p:nvPr/>
          </p:nvPicPr>
          <p:blipFill>
            <a:blip r:embed="rId3"/>
            <a:stretch>
              <a:fillRect/>
            </a:stretch>
          </p:blipFill>
          <p:spPr>
            <a:xfrm>
              <a:off x="12044446" y="221565"/>
              <a:ext cx="3200400" cy="3177039"/>
            </a:xfrm>
            <a:prstGeom prst="rect">
              <a:avLst/>
            </a:prstGeom>
          </p:spPr>
        </p:pic>
        <p:sp>
          <p:nvSpPr>
            <p:cNvPr id="30" name="TextBox 29">
              <a:extLst>
                <a:ext uri="{FF2B5EF4-FFF2-40B4-BE49-F238E27FC236}">
                  <a16:creationId xmlns:a16="http://schemas.microsoft.com/office/drawing/2014/main" id="{6BFC4CC1-2AB5-30D2-5913-D5F4714BB4AD}"/>
                </a:ext>
              </a:extLst>
            </p:cNvPr>
            <p:cNvSpPr txBox="1"/>
            <p:nvPr/>
          </p:nvSpPr>
          <p:spPr>
            <a:xfrm>
              <a:off x="12886267" y="1544040"/>
              <a:ext cx="19481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DB1A9"/>
                  </a:solidFill>
                  <a:effectLst/>
                  <a:uLnTx/>
                  <a:uFillTx/>
                  <a:latin typeface="ADLaM Display" panose="02010000000000000000" pitchFamily="2" charset="0"/>
                  <a:ea typeface="ADLaM Display" panose="02010000000000000000" pitchFamily="2" charset="0"/>
                  <a:cs typeface="ADLaM Display" panose="02010000000000000000" pitchFamily="2" charset="0"/>
                </a:rPr>
                <a:t>2</a:t>
              </a:r>
              <a:r>
                <a:rPr lang="en-US" sz="4400" dirty="0" err="1">
                  <a:solidFill>
                    <a:srgbClr val="4DB1A9"/>
                  </a:solidFill>
                  <a:latin typeface="ADLaM Display" panose="02010000000000000000" pitchFamily="2" charset="0"/>
                  <a:ea typeface="ADLaM Display" panose="02010000000000000000" pitchFamily="2" charset="0"/>
                  <a:cs typeface="ADLaM Display" panose="02010000000000000000" pitchFamily="2" charset="0"/>
                </a:rPr>
                <a:t>h30</a:t>
              </a:r>
              <a:endParaRPr kumimoji="0" lang="en-US" sz="4400" b="0" i="0" u="none" strike="noStrike" kern="1200" cap="none" spc="0" normalizeH="0" baseline="0" noProof="0" dirty="0">
                <a:ln>
                  <a:noFill/>
                </a:ln>
                <a:solidFill>
                  <a:srgbClr val="4DB1A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grpSp>
      <p:grpSp>
        <p:nvGrpSpPr>
          <p:cNvPr id="8" name="Group 7">
            <a:extLst>
              <a:ext uri="{FF2B5EF4-FFF2-40B4-BE49-F238E27FC236}">
                <a16:creationId xmlns:a16="http://schemas.microsoft.com/office/drawing/2014/main" id="{931A5B54-31A9-BC09-80DF-0D8AD0F9C958}"/>
              </a:ext>
            </a:extLst>
          </p:cNvPr>
          <p:cNvGrpSpPr/>
          <p:nvPr/>
        </p:nvGrpSpPr>
        <p:grpSpPr>
          <a:xfrm>
            <a:off x="2625027" y="5997277"/>
            <a:ext cx="12052475" cy="888303"/>
            <a:chOff x="2625027" y="5997277"/>
            <a:chExt cx="12052475" cy="888303"/>
          </a:xfrm>
        </p:grpSpPr>
        <p:sp>
          <p:nvSpPr>
            <p:cNvPr id="35" name="Rectangle: Rounded Corners 34">
              <a:extLst>
                <a:ext uri="{FF2B5EF4-FFF2-40B4-BE49-F238E27FC236}">
                  <a16:creationId xmlns:a16="http://schemas.microsoft.com/office/drawing/2014/main" id="{6F2F1038-EABA-5633-D080-3201082CF4B9}"/>
                </a:ext>
              </a:extLst>
            </p:cNvPr>
            <p:cNvSpPr/>
            <p:nvPr/>
          </p:nvSpPr>
          <p:spPr>
            <a:xfrm>
              <a:off x="13838634" y="618215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5’</a:t>
              </a:r>
            </a:p>
          </p:txBody>
        </p:sp>
        <p:sp>
          <p:nvSpPr>
            <p:cNvPr id="36" name="Rectangle: Rounded Corners 35">
              <a:extLst>
                <a:ext uri="{FF2B5EF4-FFF2-40B4-BE49-F238E27FC236}">
                  <a16:creationId xmlns:a16="http://schemas.microsoft.com/office/drawing/2014/main" id="{173A20BC-E1A8-6B19-6532-BAB554FE3029}"/>
                </a:ext>
              </a:extLst>
            </p:cNvPr>
            <p:cNvSpPr/>
            <p:nvPr/>
          </p:nvSpPr>
          <p:spPr>
            <a:xfrm>
              <a:off x="2625027" y="599727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DLaM Display" panose="02010000000000000000" pitchFamily="2" charset="0"/>
                  <a:ea typeface="ADLaM Display" panose="02010000000000000000" pitchFamily="2" charset="0"/>
                  <a:cs typeface="ADLaM Display" panose="02010000000000000000" pitchFamily="2" charset="0"/>
                </a:rPr>
                <a:t>40</a:t>
              </a: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a:t>
              </a:r>
            </a:p>
          </p:txBody>
        </p:sp>
        <p:sp>
          <p:nvSpPr>
            <p:cNvPr id="37" name="Rectangle: Rounded Corners 36">
              <a:extLst>
                <a:ext uri="{FF2B5EF4-FFF2-40B4-BE49-F238E27FC236}">
                  <a16:creationId xmlns:a16="http://schemas.microsoft.com/office/drawing/2014/main" id="{7481CCEF-0E82-661E-70CB-7BFBFE75F578}"/>
                </a:ext>
              </a:extLst>
            </p:cNvPr>
            <p:cNvSpPr/>
            <p:nvPr/>
          </p:nvSpPr>
          <p:spPr>
            <a:xfrm>
              <a:off x="8155397" y="6033493"/>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DLaM Display" panose="02010000000000000000" pitchFamily="2" charset="0"/>
                  <a:ea typeface="ADLaM Display" panose="02010000000000000000" pitchFamily="2" charset="0"/>
                  <a:cs typeface="ADLaM Display" panose="02010000000000000000" pitchFamily="2" charset="0"/>
                </a:rPr>
                <a:t>30</a:t>
              </a: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a:t>
              </a:r>
            </a:p>
          </p:txBody>
        </p:sp>
      </p:grpSp>
      <p:sp>
        <p:nvSpPr>
          <p:cNvPr id="16" name="Oval 15">
            <a:extLst>
              <a:ext uri="{FF2B5EF4-FFF2-40B4-BE49-F238E27FC236}">
                <a16:creationId xmlns:a16="http://schemas.microsoft.com/office/drawing/2014/main" id="{D4522D94-3160-C8BB-8F3D-C1C9CE6AC06E}"/>
              </a:ext>
            </a:extLst>
          </p:cNvPr>
          <p:cNvSpPr/>
          <p:nvPr/>
        </p:nvSpPr>
        <p:spPr>
          <a:xfrm>
            <a:off x="12199139" y="260647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69"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solidFill>
                    <a:prstClr val="black"/>
                  </a:solidFill>
                </a:ln>
                <a:solidFill>
                  <a:sysClr val="windowText" lastClr="000000"/>
                </a:solidFill>
                <a:effectLst/>
                <a:uLnTx/>
                <a:uFillTx/>
                <a:latin typeface="Congenial" panose="02000503040000020004" pitchFamily="2" charset="0"/>
                <a:ea typeface="+mn-ea"/>
                <a:cs typeface="+mn-cs"/>
              </a:rPr>
              <a:t>Module 3 </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Surveillance for the </a:t>
            </a:r>
            <a:r>
              <a:rPr kumimoji="0" lang="fr-FR" sz="2600" b="0" i="0" u="none" strike="noStrike" kern="1200" cap="none" spc="0" normalizeH="0" baseline="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early</a:t>
            </a:r>
            <a:r>
              <a:rPr kumimoji="0" lang="fr-FR" sz="26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fr-FR" sz="2600" b="0" i="0" u="none" strike="noStrike" kern="1200" cap="none" spc="0" normalizeH="0" baseline="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detection</a:t>
            </a:r>
            <a:r>
              <a:rPr kumimoji="0" lang="fr-FR" sz="26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of cholera outbreaks</a:t>
            </a:r>
            <a:endParaRPr kumimoji="0" lang="en-GB" sz="26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grpSp>
        <p:nvGrpSpPr>
          <p:cNvPr id="7" name="Group 6">
            <a:extLst>
              <a:ext uri="{FF2B5EF4-FFF2-40B4-BE49-F238E27FC236}">
                <a16:creationId xmlns:a16="http://schemas.microsoft.com/office/drawing/2014/main" id="{6D8B5FD9-B9C1-03E5-E97A-0094D4364D47}"/>
              </a:ext>
            </a:extLst>
          </p:cNvPr>
          <p:cNvGrpSpPr/>
          <p:nvPr/>
        </p:nvGrpSpPr>
        <p:grpSpPr>
          <a:xfrm>
            <a:off x="2629607" y="2177316"/>
            <a:ext cx="11849642" cy="766973"/>
            <a:chOff x="2629607" y="2177316"/>
            <a:chExt cx="11849642" cy="766973"/>
          </a:xfrm>
        </p:grpSpPr>
        <p:sp>
          <p:nvSpPr>
            <p:cNvPr id="32" name="Rectangle: Rounded Corners 31">
              <a:extLst>
                <a:ext uri="{FF2B5EF4-FFF2-40B4-BE49-F238E27FC236}">
                  <a16:creationId xmlns:a16="http://schemas.microsoft.com/office/drawing/2014/main" id="{7A96AF4F-7ED1-EC2C-1F3F-F09F3082DFEC}"/>
                </a:ext>
              </a:extLst>
            </p:cNvPr>
            <p:cNvSpPr/>
            <p:nvPr/>
          </p:nvSpPr>
          <p:spPr>
            <a:xfrm>
              <a:off x="2629607" y="2240866"/>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15’</a:t>
              </a:r>
            </a:p>
          </p:txBody>
        </p:sp>
        <p:sp>
          <p:nvSpPr>
            <p:cNvPr id="33" name="Rectangle: Rounded Corners 32">
              <a:extLst>
                <a:ext uri="{FF2B5EF4-FFF2-40B4-BE49-F238E27FC236}">
                  <a16:creationId xmlns:a16="http://schemas.microsoft.com/office/drawing/2014/main" id="{0DBC838D-E659-A54D-5BC7-082FDDE4C5E9}"/>
                </a:ext>
              </a:extLst>
            </p:cNvPr>
            <p:cNvSpPr/>
            <p:nvPr/>
          </p:nvSpPr>
          <p:spPr>
            <a:xfrm>
              <a:off x="8141729" y="2240865"/>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DLaM Display" panose="02010000000000000000" pitchFamily="2" charset="0"/>
                  <a:ea typeface="ADLaM Display" panose="02010000000000000000" pitchFamily="2" charset="0"/>
                  <a:cs typeface="ADLaM Display" panose="02010000000000000000" pitchFamily="2" charset="0"/>
                </a:rPr>
                <a:t>25</a:t>
              </a: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a:t>
              </a:r>
            </a:p>
          </p:txBody>
        </p:sp>
        <p:sp>
          <p:nvSpPr>
            <p:cNvPr id="34" name="Rectangle: Rounded Corners 33">
              <a:extLst>
                <a:ext uri="{FF2B5EF4-FFF2-40B4-BE49-F238E27FC236}">
                  <a16:creationId xmlns:a16="http://schemas.microsoft.com/office/drawing/2014/main" id="{FBECC044-A75C-342F-C686-9B2FC4866CDE}"/>
                </a:ext>
              </a:extLst>
            </p:cNvPr>
            <p:cNvSpPr/>
            <p:nvPr/>
          </p:nvSpPr>
          <p:spPr>
            <a:xfrm>
              <a:off x="13640381" y="2177316"/>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35’</a:t>
              </a:r>
            </a:p>
          </p:txBody>
        </p:sp>
      </p:grpSp>
      <p:sp>
        <p:nvSpPr>
          <p:cNvPr id="6" name="Slide Number Placeholder 5">
            <a:extLst>
              <a:ext uri="{FF2B5EF4-FFF2-40B4-BE49-F238E27FC236}">
                <a16:creationId xmlns:a16="http://schemas.microsoft.com/office/drawing/2014/main" id="{D8D1E611-D5F9-94D6-F00F-40DB9C465948}"/>
              </a:ext>
            </a:extLst>
          </p:cNvPr>
          <p:cNvSpPr>
            <a:spLocks noGrp="1"/>
          </p:cNvSpPr>
          <p:nvPr>
            <p:ph type="sldNum" sz="quarter" idx="12"/>
          </p:nvPr>
        </p:nvSpPr>
        <p:spPr>
          <a:xfrm>
            <a:off x="13335000" y="9460425"/>
            <a:ext cx="4114800" cy="547688"/>
          </a:xfrm>
        </p:spPr>
        <p:txBody>
          <a:bodyPr/>
          <a:lstStyle/>
          <a:p>
            <a:fld id="{64BE81A3-ADE1-4B8A-B1A6-4A8F0AD1777A}" type="slidenum">
              <a:rPr lang="en-GB" sz="1200" smtClean="0">
                <a:latin typeface="Calibri" panose="020F0502020204030204" pitchFamily="34" charset="0"/>
                <a:cs typeface="Calibri" panose="020F0502020204030204" pitchFamily="34" charset="0"/>
              </a:rPr>
              <a:t>5</a:t>
            </a:fld>
            <a:endParaRPr lang="en-GB" sz="1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997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AB41C7F-8A76-5FE5-DF33-22C7B95ADE9C}"/>
              </a:ext>
            </a:extLst>
          </p:cNvPr>
          <p:cNvGrpSpPr/>
          <p:nvPr/>
        </p:nvGrpSpPr>
        <p:grpSpPr>
          <a:xfrm>
            <a:off x="-1087066" y="-1798819"/>
            <a:ext cx="10795270" cy="3423410"/>
            <a:chOff x="0" y="-47625"/>
            <a:chExt cx="863214"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4B03E74A-7565-51D3-B4B5-7B945F3EABA0}"/>
                </a:ext>
              </a:extLst>
            </p:cNvPr>
            <p:cNvSpPr/>
            <p:nvPr/>
          </p:nvSpPr>
          <p:spPr>
            <a:xfrm>
              <a:off x="6581" y="-9871"/>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16CDEE8-2BBB-4029-19F5-3793B78E2F8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E8152052-3491-25B1-1D07-46A8267ECB80}"/>
              </a:ext>
            </a:extLst>
          </p:cNvPr>
          <p:cNvSpPr txBox="1"/>
          <p:nvPr/>
        </p:nvSpPr>
        <p:spPr>
          <a:xfrm>
            <a:off x="696530" y="538588"/>
            <a:ext cx="8970523" cy="588110"/>
          </a:xfrm>
          <a:prstGeom prst="rect">
            <a:avLst/>
          </a:prstGeom>
        </p:spPr>
        <p:txBody>
          <a:bodyPr wrap="square" lIns="0" tIns="0" rIns="0" bIns="0" rtlCol="0" anchor="t">
            <a:spAutoFit/>
          </a:bodyPr>
          <a:lstStyle/>
          <a:p>
            <a:pPr marL="0" marR="0" lvl="0" indent="0" algn="l" defTabSz="914445" rtl="0" eaLnBrk="1" fontAlgn="auto" latinLnBrk="0" hangingPunct="1">
              <a:lnSpc>
                <a:spcPts val="452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mn-ea"/>
                <a:cs typeface="Cavolini" panose="03000502040302020204" pitchFamily="66" charset="0"/>
                <a:sym typeface="Atkinson Hyperlegible Bold"/>
              </a:rPr>
              <a:t>How to </a:t>
            </a:r>
            <a:r>
              <a:rPr kumimoji="0" lang="en-US" sz="4400" b="1" i="0" u="none" strike="noStrike" kern="1200" cap="none" spc="0" normalizeH="0" baseline="0" noProof="0" dirty="0" err="1">
                <a:ln>
                  <a:noFill/>
                </a:ln>
                <a:solidFill>
                  <a:srgbClr val="FFFFFF"/>
                </a:solidFill>
                <a:effectLst/>
                <a:uLnTx/>
                <a:uFillTx/>
                <a:latin typeface="Cavolini" panose="03000502040302020204" pitchFamily="66" charset="0"/>
                <a:ea typeface="+mn-ea"/>
                <a:cs typeface="Cavolini" panose="03000502040302020204" pitchFamily="66" charset="0"/>
                <a:sym typeface="Atkinson Hyperlegible Bold"/>
              </a:rPr>
              <a:t>nagivate</a:t>
            </a: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mn-ea"/>
                <a:cs typeface="Cavolini" panose="03000502040302020204" pitchFamily="66" charset="0"/>
                <a:sym typeface="Atkinson Hyperlegible Bold"/>
              </a:rPr>
              <a:t> this course?</a:t>
            </a:r>
          </a:p>
        </p:txBody>
      </p:sp>
      <p:grpSp>
        <p:nvGrpSpPr>
          <p:cNvPr id="17" name="Group 16">
            <a:extLst>
              <a:ext uri="{FF2B5EF4-FFF2-40B4-BE49-F238E27FC236}">
                <a16:creationId xmlns:a16="http://schemas.microsoft.com/office/drawing/2014/main" id="{AE2241C4-E602-B0D8-FBDC-EFA96F0C7B08}"/>
              </a:ext>
            </a:extLst>
          </p:cNvPr>
          <p:cNvGrpSpPr/>
          <p:nvPr/>
        </p:nvGrpSpPr>
        <p:grpSpPr>
          <a:xfrm>
            <a:off x="1110343" y="2514600"/>
            <a:ext cx="7119257" cy="3203296"/>
            <a:chOff x="1110343" y="2514600"/>
            <a:chExt cx="7119257" cy="3203296"/>
          </a:xfrm>
        </p:grpSpPr>
        <p:sp>
          <p:nvSpPr>
            <p:cNvPr id="2" name="Rectangle 1">
              <a:extLst>
                <a:ext uri="{FF2B5EF4-FFF2-40B4-BE49-F238E27FC236}">
                  <a16:creationId xmlns:a16="http://schemas.microsoft.com/office/drawing/2014/main" id="{A9C54384-FAE7-08DB-9DF2-56B38FEAB5D3}"/>
                </a:ext>
              </a:extLst>
            </p:cNvPr>
            <p:cNvSpPr/>
            <p:nvPr/>
          </p:nvSpPr>
          <p:spPr>
            <a:xfrm>
              <a:off x="1235528" y="2514600"/>
              <a:ext cx="6340931" cy="1077686"/>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F80D9988-9B2A-FB8F-05F0-0EEEF1E113A7}"/>
                </a:ext>
              </a:extLst>
            </p:cNvPr>
            <p:cNvSpPr txBox="1"/>
            <p:nvPr/>
          </p:nvSpPr>
          <p:spPr>
            <a:xfrm>
              <a:off x="1110343" y="2791833"/>
              <a:ext cx="61232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Modules 1 &amp; 2</a:t>
              </a:r>
            </a:p>
          </p:txBody>
        </p:sp>
        <p:sp>
          <p:nvSpPr>
            <p:cNvPr id="13" name="TextBox 12">
              <a:extLst>
                <a:ext uri="{FF2B5EF4-FFF2-40B4-BE49-F238E27FC236}">
                  <a16:creationId xmlns:a16="http://schemas.microsoft.com/office/drawing/2014/main" id="{1C5209D1-3E47-449E-891D-B921E05F642C}"/>
                </a:ext>
              </a:extLst>
            </p:cNvPr>
            <p:cNvSpPr txBox="1"/>
            <p:nvPr/>
          </p:nvSpPr>
          <p:spPr>
            <a:xfrm>
              <a:off x="1235528" y="4118001"/>
              <a:ext cx="62266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Generic</a:t>
              </a:r>
            </a:p>
          </p:txBody>
        </p:sp>
        <p:sp>
          <p:nvSpPr>
            <p:cNvPr id="15" name="TextBox 14">
              <a:extLst>
                <a:ext uri="{FF2B5EF4-FFF2-40B4-BE49-F238E27FC236}">
                  <a16:creationId xmlns:a16="http://schemas.microsoft.com/office/drawing/2014/main" id="{622C3718-CDF7-570F-EF70-84DA92007572}"/>
                </a:ext>
              </a:extLst>
            </p:cNvPr>
            <p:cNvSpPr txBox="1"/>
            <p:nvPr/>
          </p:nvSpPr>
          <p:spPr>
            <a:xfrm>
              <a:off x="1235527" y="5194676"/>
              <a:ext cx="6994073"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Atkinson Hyperlegible" panose="020B0604020202020204" charset="0"/>
                  <a:ea typeface="+mn-ea"/>
                  <a:cs typeface="+mn-cs"/>
                </a:rPr>
                <a:t>Do not depend on the cholera situation</a:t>
              </a:r>
            </a:p>
          </p:txBody>
        </p:sp>
      </p:grpSp>
      <p:grpSp>
        <p:nvGrpSpPr>
          <p:cNvPr id="9" name="Group 8">
            <a:extLst>
              <a:ext uri="{FF2B5EF4-FFF2-40B4-BE49-F238E27FC236}">
                <a16:creationId xmlns:a16="http://schemas.microsoft.com/office/drawing/2014/main" id="{58E35AA7-68BD-402D-2D1D-66EBCC223B7D}"/>
              </a:ext>
            </a:extLst>
          </p:cNvPr>
          <p:cNvGrpSpPr/>
          <p:nvPr/>
        </p:nvGrpSpPr>
        <p:grpSpPr>
          <a:xfrm>
            <a:off x="10695652" y="2514600"/>
            <a:ext cx="6351378" cy="3131338"/>
            <a:chOff x="10706099" y="2572619"/>
            <a:chExt cx="6351378" cy="3131338"/>
          </a:xfrm>
        </p:grpSpPr>
        <p:sp>
          <p:nvSpPr>
            <p:cNvPr id="8" name="Rectangle 7">
              <a:extLst>
                <a:ext uri="{FF2B5EF4-FFF2-40B4-BE49-F238E27FC236}">
                  <a16:creationId xmlns:a16="http://schemas.microsoft.com/office/drawing/2014/main" id="{08BF6FEA-F0FF-00EF-8AF4-23FE4679C8A7}"/>
                </a:ext>
              </a:extLst>
            </p:cNvPr>
            <p:cNvSpPr/>
            <p:nvPr/>
          </p:nvSpPr>
          <p:spPr>
            <a:xfrm>
              <a:off x="10711541" y="2572619"/>
              <a:ext cx="6345936" cy="1077686"/>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F21DE51-A9FF-A8A9-81EC-8A9F048B8DAC}"/>
                </a:ext>
              </a:extLst>
            </p:cNvPr>
            <p:cNvSpPr txBox="1"/>
            <p:nvPr/>
          </p:nvSpPr>
          <p:spPr>
            <a:xfrm>
              <a:off x="10711541" y="2844225"/>
              <a:ext cx="599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Modules 3 to 5</a:t>
              </a:r>
            </a:p>
          </p:txBody>
        </p:sp>
        <p:sp>
          <p:nvSpPr>
            <p:cNvPr id="14" name="TextBox 13">
              <a:extLst>
                <a:ext uri="{FF2B5EF4-FFF2-40B4-BE49-F238E27FC236}">
                  <a16:creationId xmlns:a16="http://schemas.microsoft.com/office/drawing/2014/main" id="{90E2E0B6-A6EC-AE61-397B-C4582F170DC7}"/>
                </a:ext>
              </a:extLst>
            </p:cNvPr>
            <p:cNvSpPr txBox="1"/>
            <p:nvPr/>
          </p:nvSpPr>
          <p:spPr>
            <a:xfrm>
              <a:off x="10825843" y="4140697"/>
              <a:ext cx="588372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Context-specific</a:t>
              </a:r>
            </a:p>
          </p:txBody>
        </p:sp>
        <p:sp>
          <p:nvSpPr>
            <p:cNvPr id="16" name="TextBox 15">
              <a:extLst>
                <a:ext uri="{FF2B5EF4-FFF2-40B4-BE49-F238E27FC236}">
                  <a16:creationId xmlns:a16="http://schemas.microsoft.com/office/drawing/2014/main" id="{9AA45DF7-76A2-D5B0-CA50-B2EC0C5FF345}"/>
                </a:ext>
              </a:extLst>
            </p:cNvPr>
            <p:cNvSpPr txBox="1"/>
            <p:nvPr/>
          </p:nvSpPr>
          <p:spPr>
            <a:xfrm>
              <a:off x="10706099" y="5180737"/>
              <a:ext cx="6123214"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800"/>
                </a:spcAft>
                <a:buClrTx/>
                <a:buSzTx/>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Atkinson Hyperlegible" panose="020B0604020202020204" charset="0"/>
                  <a:ea typeface="+mn-ea"/>
                  <a:cs typeface="+mn-cs"/>
                </a:rPr>
                <a:t>Depend on the cholera situation</a:t>
              </a:r>
            </a:p>
          </p:txBody>
        </p:sp>
      </p:grpSp>
      <p:grpSp>
        <p:nvGrpSpPr>
          <p:cNvPr id="27" name="Group 26">
            <a:extLst>
              <a:ext uri="{FF2B5EF4-FFF2-40B4-BE49-F238E27FC236}">
                <a16:creationId xmlns:a16="http://schemas.microsoft.com/office/drawing/2014/main" id="{F05D5DA3-DE68-21DD-2EC4-7108C82FE643}"/>
              </a:ext>
            </a:extLst>
          </p:cNvPr>
          <p:cNvGrpSpPr/>
          <p:nvPr/>
        </p:nvGrpSpPr>
        <p:grpSpPr>
          <a:xfrm>
            <a:off x="1621971" y="6520844"/>
            <a:ext cx="5900057" cy="2979021"/>
            <a:chOff x="1621971" y="6520844"/>
            <a:chExt cx="5900057" cy="2979021"/>
          </a:xfrm>
        </p:grpSpPr>
        <p:pic>
          <p:nvPicPr>
            <p:cNvPr id="21" name="Picture 20">
              <a:extLst>
                <a:ext uri="{FF2B5EF4-FFF2-40B4-BE49-F238E27FC236}">
                  <a16:creationId xmlns:a16="http://schemas.microsoft.com/office/drawing/2014/main" id="{63DF0E0B-EB57-3B0F-3EAC-C516CF29894B}"/>
                </a:ext>
              </a:extLst>
            </p:cNvPr>
            <p:cNvPicPr>
              <a:picLocks noChangeAspect="1"/>
            </p:cNvPicPr>
            <p:nvPr/>
          </p:nvPicPr>
          <p:blipFill>
            <a:blip r:embed="rId4"/>
            <a:stretch>
              <a:fillRect/>
            </a:stretch>
          </p:blipFill>
          <p:spPr>
            <a:xfrm>
              <a:off x="1621971" y="6520844"/>
              <a:ext cx="5900057" cy="2979021"/>
            </a:xfrm>
            <a:prstGeom prst="rect">
              <a:avLst/>
            </a:prstGeom>
          </p:spPr>
        </p:pic>
        <p:sp>
          <p:nvSpPr>
            <p:cNvPr id="20" name="TextBox 19">
              <a:extLst>
                <a:ext uri="{FF2B5EF4-FFF2-40B4-BE49-F238E27FC236}">
                  <a16:creationId xmlns:a16="http://schemas.microsoft.com/office/drawing/2014/main" id="{AE9C2BAE-0605-F254-3918-FD26634FDEDA}"/>
                </a:ext>
              </a:extLst>
            </p:cNvPr>
            <p:cNvSpPr txBox="1"/>
            <p:nvPr/>
          </p:nvSpPr>
          <p:spPr>
            <a:xfrm>
              <a:off x="2086004" y="7433273"/>
              <a:ext cx="5376153"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tx1">
                      <a:lumMod val="95000"/>
                      <a:lumOff val="5000"/>
                    </a:schemeClr>
                  </a:solidFill>
                  <a:effectLst/>
                  <a:uLnTx/>
                  <a:uFillTx/>
                  <a:latin typeface="ADLaM Display" panose="02010000000000000000" pitchFamily="2" charset="0"/>
                  <a:ea typeface="ADLaM Display" panose="02010000000000000000" pitchFamily="2" charset="0"/>
                  <a:cs typeface="ADLaM Display" panose="02010000000000000000" pitchFamily="2" charset="0"/>
                </a:rPr>
                <a:t>Take Modules 1 &amp;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lumMod val="95000"/>
                      <a:lumOff val="5000"/>
                    </a:schemeClr>
                  </a:solidFill>
                  <a:effectLst/>
                  <a:uLnTx/>
                  <a:uFillTx/>
                  <a:latin typeface="ADLaM Display" panose="02010000000000000000" pitchFamily="2" charset="0"/>
                  <a:ea typeface="ADLaM Display" panose="02010000000000000000" pitchFamily="2" charset="0"/>
                  <a:cs typeface="ADLaM Display" panose="02010000000000000000" pitchFamily="2" charset="0"/>
                </a:rPr>
                <a:t>before </a:t>
              </a:r>
              <a:r>
                <a:rPr lang="en-US" sz="3000" dirty="0">
                  <a:solidFill>
                    <a:schemeClr val="tx1">
                      <a:lumMod val="95000"/>
                      <a:lumOff val="5000"/>
                    </a:schemeClr>
                  </a:solidFill>
                  <a:latin typeface="ADLaM Display" panose="02010000000000000000" pitchFamily="2" charset="0"/>
                  <a:ea typeface="ADLaM Display" panose="02010000000000000000" pitchFamily="2" charset="0"/>
                  <a:cs typeface="ADLaM Display" panose="02010000000000000000" pitchFamily="2" charset="0"/>
                </a:rPr>
                <a:t>Modules </a:t>
              </a:r>
              <a:r>
                <a:rPr kumimoji="0" lang="en-US" sz="3000" b="0" i="0" u="none" strike="noStrike" kern="1200" cap="none" spc="0" normalizeH="0" baseline="0" noProof="0" dirty="0">
                  <a:ln>
                    <a:noFill/>
                  </a:ln>
                  <a:solidFill>
                    <a:schemeClr val="tx1">
                      <a:lumMod val="95000"/>
                      <a:lumOff val="5000"/>
                    </a:schemeClr>
                  </a:solidFill>
                  <a:effectLst/>
                  <a:uLnTx/>
                  <a:uFillTx/>
                  <a:latin typeface="ADLaM Display" panose="02010000000000000000" pitchFamily="2" charset="0"/>
                  <a:ea typeface="ADLaM Display" panose="02010000000000000000" pitchFamily="2" charset="0"/>
                  <a:cs typeface="ADLaM Display" panose="02010000000000000000" pitchFamily="2" charset="0"/>
                </a:rPr>
                <a:t>3 to 5</a:t>
              </a:r>
            </a:p>
          </p:txBody>
        </p:sp>
      </p:grpSp>
      <p:sp>
        <p:nvSpPr>
          <p:cNvPr id="26" name="TextBox 25">
            <a:extLst>
              <a:ext uri="{FF2B5EF4-FFF2-40B4-BE49-F238E27FC236}">
                <a16:creationId xmlns:a16="http://schemas.microsoft.com/office/drawing/2014/main" id="{F9CBAE17-F742-17E9-74A7-12262EC8D51D}"/>
              </a:ext>
            </a:extLst>
          </p:cNvPr>
          <p:cNvSpPr txBox="1"/>
          <p:nvPr/>
        </p:nvSpPr>
        <p:spPr>
          <a:xfrm>
            <a:off x="10695652" y="6101203"/>
            <a:ext cx="7058948" cy="95410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Atkinson Hyperlegible" panose="020B0604020202020204" charset="0"/>
                <a:ea typeface="+mn-ea"/>
                <a:cs typeface="+mn-cs"/>
              </a:rPr>
              <a:t>Include </a:t>
            </a:r>
            <a:r>
              <a:rPr lang="en-US" sz="2800" dirty="0">
                <a:solidFill>
                  <a:prstClr val="black"/>
                </a:solidFill>
                <a:latin typeface="Atkinson Hyperlegible Bold" panose="020B0604020202020204" charset="0"/>
              </a:rPr>
              <a:t>case studies </a:t>
            </a:r>
            <a:r>
              <a:rPr lang="en-US" sz="2800" dirty="0">
                <a:solidFill>
                  <a:prstClr val="black"/>
                </a:solidFill>
                <a:latin typeface="Atkinson Hyperlegible" panose="020B0604020202020204" charset="0"/>
              </a:rPr>
              <a:t>to illustrate surveillance specificities</a:t>
            </a:r>
          </a:p>
        </p:txBody>
      </p:sp>
      <p:sp>
        <p:nvSpPr>
          <p:cNvPr id="10" name="Slide Number Placeholder 9">
            <a:extLst>
              <a:ext uri="{FF2B5EF4-FFF2-40B4-BE49-F238E27FC236}">
                <a16:creationId xmlns:a16="http://schemas.microsoft.com/office/drawing/2014/main" id="{6EBE4C62-FD36-71AB-9555-2EA3F856E434}"/>
              </a:ext>
            </a:extLst>
          </p:cNvPr>
          <p:cNvSpPr>
            <a:spLocks noGrp="1"/>
          </p:cNvSpPr>
          <p:nvPr>
            <p:ph type="sldNum" sz="quarter" idx="7"/>
          </p:nvPr>
        </p:nvSpPr>
        <p:spPr>
          <a:xfrm>
            <a:off x="13167360" y="9566910"/>
            <a:ext cx="4206240" cy="184666"/>
          </a:xfrm>
        </p:spPr>
        <p:txBody>
          <a:bodyPr/>
          <a:lstStyle/>
          <a:p>
            <a:fld id="{B6F15528-21DE-4FAA-801E-634DDDAF4B2B}" type="slidenum">
              <a:rPr lang="en-US" sz="1200" smtClean="0"/>
              <a:t>6</a:t>
            </a:fld>
            <a:endParaRPr lang="en-US" sz="1200"/>
          </a:p>
        </p:txBody>
      </p:sp>
    </p:spTree>
    <p:extLst>
      <p:ext uri="{BB962C8B-B14F-4D97-AF65-F5344CB8AC3E}">
        <p14:creationId xmlns:p14="http://schemas.microsoft.com/office/powerpoint/2010/main" val="46627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AB41C7F-8A76-5FE5-DF33-22C7B95ADE9C}"/>
              </a:ext>
            </a:extLst>
          </p:cNvPr>
          <p:cNvGrpSpPr/>
          <p:nvPr/>
        </p:nvGrpSpPr>
        <p:grpSpPr>
          <a:xfrm>
            <a:off x="-702129" y="-1432486"/>
            <a:ext cx="9846129"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4B03E74A-7565-51D3-B4B5-7B945F3EABA0}"/>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16CDEE8-2BBB-4029-19F5-3793B78E2F8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E8152052-3491-25B1-1D07-46A8267ECB80}"/>
              </a:ext>
            </a:extLst>
          </p:cNvPr>
          <p:cNvSpPr txBox="1"/>
          <p:nvPr/>
        </p:nvSpPr>
        <p:spPr>
          <a:xfrm>
            <a:off x="888615" y="495948"/>
            <a:ext cx="9364498" cy="602088"/>
          </a:xfrm>
          <a:prstGeom prst="rect">
            <a:avLst/>
          </a:prstGeom>
        </p:spPr>
        <p:txBody>
          <a:bodyPr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How to use this course?</a:t>
            </a:r>
          </a:p>
        </p:txBody>
      </p:sp>
      <p:grpSp>
        <p:nvGrpSpPr>
          <p:cNvPr id="9" name="Group 8">
            <a:extLst>
              <a:ext uri="{FF2B5EF4-FFF2-40B4-BE49-F238E27FC236}">
                <a16:creationId xmlns:a16="http://schemas.microsoft.com/office/drawing/2014/main" id="{EA7BFDF0-8261-7E4F-E9C6-6AE5EE50A88B}"/>
              </a:ext>
            </a:extLst>
          </p:cNvPr>
          <p:cNvGrpSpPr/>
          <p:nvPr/>
        </p:nvGrpSpPr>
        <p:grpSpPr>
          <a:xfrm>
            <a:off x="3320143" y="6134100"/>
            <a:ext cx="11838213" cy="2333625"/>
            <a:chOff x="3429000" y="6143297"/>
            <a:chExt cx="11838213" cy="2333625"/>
          </a:xfrm>
        </p:grpSpPr>
        <p:pic>
          <p:nvPicPr>
            <p:cNvPr id="13" name="Picture 12">
              <a:extLst>
                <a:ext uri="{FF2B5EF4-FFF2-40B4-BE49-F238E27FC236}">
                  <a16:creationId xmlns:a16="http://schemas.microsoft.com/office/drawing/2014/main" id="{16335E5A-929A-8BB9-96E3-FA6985CC749A}"/>
                </a:ext>
              </a:extLst>
            </p:cNvPr>
            <p:cNvPicPr>
              <a:picLocks noChangeAspect="1"/>
            </p:cNvPicPr>
            <p:nvPr/>
          </p:nvPicPr>
          <p:blipFill>
            <a:blip r:embed="rId3"/>
            <a:stretch>
              <a:fillRect/>
            </a:stretch>
          </p:blipFill>
          <p:spPr>
            <a:xfrm>
              <a:off x="3690257" y="6143297"/>
              <a:ext cx="11168743" cy="2333625"/>
            </a:xfrm>
            <a:prstGeom prst="rect">
              <a:avLst/>
            </a:prstGeom>
          </p:spPr>
        </p:pic>
        <p:sp>
          <p:nvSpPr>
            <p:cNvPr id="21" name="TextBox 20">
              <a:extLst>
                <a:ext uri="{FF2B5EF4-FFF2-40B4-BE49-F238E27FC236}">
                  <a16:creationId xmlns:a16="http://schemas.microsoft.com/office/drawing/2014/main" id="{F0819B31-1A4C-E4E2-2809-5FC874398A98}"/>
                </a:ext>
              </a:extLst>
            </p:cNvPr>
            <p:cNvSpPr txBox="1"/>
            <p:nvPr/>
          </p:nvSpPr>
          <p:spPr>
            <a:xfrm>
              <a:off x="3429000" y="7048500"/>
              <a:ext cx="11838213" cy="523220"/>
            </a:xfrm>
            <a:prstGeom prst="rect">
              <a:avLst/>
            </a:prstGeom>
            <a:noFill/>
          </p:spPr>
          <p:txBody>
            <a:bodyPr wrap="square" rtlCol="0">
              <a:spAutoFit/>
            </a:bodyPr>
            <a:lstStyle/>
            <a:p>
              <a:pPr marR="0" lvl="0" algn="ctr" defTabSz="1371600" rtl="0" eaLnBrk="1" fontAlgn="auto" latinLnBrk="0" hangingPunct="1">
                <a:lnSpc>
                  <a:spcPct val="100000"/>
                </a:lnSpc>
                <a:spcBef>
                  <a:spcPts val="0"/>
                </a:spcBef>
                <a:spcAft>
                  <a:spcPts val="3600"/>
                </a:spcAft>
                <a:buClr>
                  <a:srgbClr val="4DB1A9"/>
                </a:buClr>
                <a:buSzTx/>
                <a:tabLst/>
                <a:defRPr/>
              </a:pPr>
              <a:r>
                <a:rPr kumimoji="0" lang="fr-FR" sz="2800" i="0" u="none" strike="noStrike" kern="1200" cap="none" spc="0" normalizeH="0" baseline="0" noProof="0" dirty="0">
                  <a:ln>
                    <a:noFill/>
                  </a:ln>
                  <a:solidFill>
                    <a:srgbClr val="4DB1A9"/>
                  </a:solidFill>
                  <a:effectLst/>
                  <a:uLnTx/>
                  <a:uFillTx/>
                  <a:latin typeface="ADLaM Display" panose="02010000000000000000" pitchFamily="2" charset="0"/>
                  <a:ea typeface="ADLaM Display" panose="02010000000000000000" pitchFamily="2" charset="0"/>
                  <a:cs typeface="ADLaM Display" panose="02010000000000000000" pitchFamily="2" charset="0"/>
                </a:rPr>
                <a:t>Does not substitute </a:t>
              </a:r>
              <a:r>
                <a:rPr kumimoji="0" lang="fr-FR"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for national or local </a:t>
              </a:r>
              <a:r>
                <a:rPr kumimoji="0" lang="fr-FR" sz="2800" i="0" u="none" strike="noStrike" kern="1200" cap="none" spc="0" normalizeH="0" baseline="0" noProof="0" dirty="0" err="1">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protocols</a:t>
              </a:r>
              <a:endParaRPr kumimoji="0" lang="fr-FR"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grpSp>
      <p:grpSp>
        <p:nvGrpSpPr>
          <p:cNvPr id="7" name="Group 6">
            <a:extLst>
              <a:ext uri="{FF2B5EF4-FFF2-40B4-BE49-F238E27FC236}">
                <a16:creationId xmlns:a16="http://schemas.microsoft.com/office/drawing/2014/main" id="{8B58559D-C6FB-7A1F-161A-B28F32E023BF}"/>
              </a:ext>
            </a:extLst>
          </p:cNvPr>
          <p:cNvGrpSpPr/>
          <p:nvPr/>
        </p:nvGrpSpPr>
        <p:grpSpPr>
          <a:xfrm>
            <a:off x="3282043" y="2292279"/>
            <a:ext cx="11985171" cy="3280226"/>
            <a:chOff x="3282043" y="2292279"/>
            <a:chExt cx="11985171" cy="3280226"/>
          </a:xfrm>
        </p:grpSpPr>
        <p:sp>
          <p:nvSpPr>
            <p:cNvPr id="10" name="Rectangle: Rounded Corners 9">
              <a:extLst>
                <a:ext uri="{FF2B5EF4-FFF2-40B4-BE49-F238E27FC236}">
                  <a16:creationId xmlns:a16="http://schemas.microsoft.com/office/drawing/2014/main" id="{A4E65FF0-B7A4-38D6-F4DB-EE4FAF8966F8}"/>
                </a:ext>
              </a:extLst>
            </p:cNvPr>
            <p:cNvSpPr/>
            <p:nvPr/>
          </p:nvSpPr>
          <p:spPr>
            <a:xfrm>
              <a:off x="3282043" y="4076451"/>
              <a:ext cx="11985171" cy="1496054"/>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0DF4173-4F39-86F2-6F2B-1D76B4E58AD0}"/>
                </a:ext>
              </a:extLst>
            </p:cNvPr>
            <p:cNvSpPr txBox="1"/>
            <p:nvPr/>
          </p:nvSpPr>
          <p:spPr>
            <a:xfrm>
              <a:off x="3690257" y="4347424"/>
              <a:ext cx="1116874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Course based on the recommendations on cholera surveillance of the </a:t>
              </a:r>
              <a:r>
                <a:rPr kumimoji="0" lang="en-US" sz="28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Global Task Force on Cholera Control </a:t>
              </a:r>
              <a:r>
                <a:rPr kumimoji="0" lang="en-US" sz="2800" b="0" i="0" u="none" strike="noStrike" kern="1200" cap="none" spc="0" normalizeH="0" baseline="0" noProof="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(GTFCC)</a:t>
              </a:r>
              <a:endParaRPr kumimoji="0" lang="en-US" sz="28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pic>
          <p:nvPicPr>
            <p:cNvPr id="8" name="Picture 7">
              <a:extLst>
                <a:ext uri="{FF2B5EF4-FFF2-40B4-BE49-F238E27FC236}">
                  <a16:creationId xmlns:a16="http://schemas.microsoft.com/office/drawing/2014/main" id="{84C34996-9A77-63C9-55AF-C98911E28E66}"/>
                </a:ext>
              </a:extLst>
            </p:cNvPr>
            <p:cNvPicPr>
              <a:picLocks noChangeAspect="1"/>
            </p:cNvPicPr>
            <p:nvPr/>
          </p:nvPicPr>
          <p:blipFill>
            <a:blip r:embed="rId4"/>
            <a:stretch>
              <a:fillRect/>
            </a:stretch>
          </p:blipFill>
          <p:spPr>
            <a:xfrm>
              <a:off x="5715000" y="2292279"/>
              <a:ext cx="6858000" cy="1371600"/>
            </a:xfrm>
            <a:prstGeom prst="rect">
              <a:avLst/>
            </a:prstGeom>
          </p:spPr>
        </p:pic>
      </p:grpSp>
      <p:sp>
        <p:nvSpPr>
          <p:cNvPr id="12" name="Slide Number Placeholder 11">
            <a:extLst>
              <a:ext uri="{FF2B5EF4-FFF2-40B4-BE49-F238E27FC236}">
                <a16:creationId xmlns:a16="http://schemas.microsoft.com/office/drawing/2014/main" id="{6A713195-F072-D2CB-4C25-6E8527FA4621}"/>
              </a:ext>
            </a:extLst>
          </p:cNvPr>
          <p:cNvSpPr>
            <a:spLocks noGrp="1"/>
          </p:cNvSpPr>
          <p:nvPr>
            <p:ph type="sldNum" sz="quarter" idx="7"/>
          </p:nvPr>
        </p:nvSpPr>
        <p:spPr>
          <a:xfrm>
            <a:off x="13167360" y="9566910"/>
            <a:ext cx="4206240" cy="184666"/>
          </a:xfrm>
        </p:spPr>
        <p:txBody>
          <a:bodyPr/>
          <a:lstStyle/>
          <a:p>
            <a:fld id="{B6F15528-21DE-4FAA-801E-634DDDAF4B2B}" type="slidenum">
              <a:rPr lang="en-US" sz="1200" smtClean="0"/>
              <a:t>7</a:t>
            </a:fld>
            <a:endParaRPr lang="en-US"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E63A46F-EA34-EB66-4BE1-8775907ED5A1}"/>
              </a:ext>
            </a:extLst>
          </p:cNvPr>
          <p:cNvGrpSpPr/>
          <p:nvPr/>
        </p:nvGrpSpPr>
        <p:grpSpPr>
          <a:xfrm>
            <a:off x="954547" y="3296126"/>
            <a:ext cx="4063767" cy="4811952"/>
            <a:chOff x="595583" y="2949508"/>
            <a:chExt cx="5502950" cy="6102725"/>
          </a:xfrm>
        </p:grpSpPr>
        <p:pic>
          <p:nvPicPr>
            <p:cNvPr id="7" name="Picture 6">
              <a:extLst>
                <a:ext uri="{FF2B5EF4-FFF2-40B4-BE49-F238E27FC236}">
                  <a16:creationId xmlns:a16="http://schemas.microsoft.com/office/drawing/2014/main" id="{D302A007-41FF-169B-27DE-E6AFB8B19401}"/>
                </a:ext>
              </a:extLst>
            </p:cNvPr>
            <p:cNvPicPr>
              <a:picLocks noChangeAspect="1"/>
            </p:cNvPicPr>
            <p:nvPr/>
          </p:nvPicPr>
          <p:blipFill>
            <a:blip r:embed="rId3"/>
            <a:stretch>
              <a:fillRect/>
            </a:stretch>
          </p:blipFill>
          <p:spPr>
            <a:xfrm>
              <a:off x="2356708" y="4184690"/>
              <a:ext cx="3741825" cy="4867543"/>
            </a:xfrm>
            <a:prstGeom prst="rect">
              <a:avLst/>
            </a:prstGeom>
          </p:spPr>
        </p:pic>
        <p:pic>
          <p:nvPicPr>
            <p:cNvPr id="13" name="Picture 12">
              <a:extLst>
                <a:ext uri="{FF2B5EF4-FFF2-40B4-BE49-F238E27FC236}">
                  <a16:creationId xmlns:a16="http://schemas.microsoft.com/office/drawing/2014/main" id="{1B210DE6-7A4A-4EED-AB3E-B992C959FEAD}"/>
                </a:ext>
              </a:extLst>
            </p:cNvPr>
            <p:cNvPicPr>
              <a:picLocks noChangeAspect="1"/>
            </p:cNvPicPr>
            <p:nvPr/>
          </p:nvPicPr>
          <p:blipFill>
            <a:blip r:embed="rId4"/>
            <a:stretch>
              <a:fillRect/>
            </a:stretch>
          </p:blipFill>
          <p:spPr>
            <a:xfrm>
              <a:off x="595583" y="2949508"/>
              <a:ext cx="2419350" cy="2609850"/>
            </a:xfrm>
            <a:prstGeom prst="rect">
              <a:avLst/>
            </a:prstGeom>
          </p:spPr>
        </p:pic>
      </p:grpSp>
      <p:sp>
        <p:nvSpPr>
          <p:cNvPr id="14" name="Rectangle: Rounded Corners 13">
            <a:extLst>
              <a:ext uri="{FF2B5EF4-FFF2-40B4-BE49-F238E27FC236}">
                <a16:creationId xmlns:a16="http://schemas.microsoft.com/office/drawing/2014/main" id="{30684339-3B76-F52E-7F8C-57E64A1AD4DA}"/>
              </a:ext>
            </a:extLst>
          </p:cNvPr>
          <p:cNvSpPr/>
          <p:nvPr/>
        </p:nvSpPr>
        <p:spPr>
          <a:xfrm>
            <a:off x="5029200" y="3417160"/>
            <a:ext cx="11985171" cy="1496054"/>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849085" y="-2009228"/>
            <a:ext cx="10149146" cy="3423411"/>
            <a:chOff x="0" y="-47625"/>
            <a:chExt cx="1069983"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6998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0A50D3E2-62DC-D259-45A3-3FAB50868A30}"/>
              </a:ext>
            </a:extLst>
          </p:cNvPr>
          <p:cNvGrpSpPr/>
          <p:nvPr/>
        </p:nvGrpSpPr>
        <p:grpSpPr>
          <a:xfrm>
            <a:off x="7579946" y="5499635"/>
            <a:ext cx="10507256" cy="2019300"/>
            <a:chOff x="9642660" y="7250702"/>
            <a:chExt cx="10509991" cy="2019300"/>
          </a:xfrm>
        </p:grpSpPr>
        <p:pic>
          <p:nvPicPr>
            <p:cNvPr id="10" name="Picture 9">
              <a:extLst>
                <a:ext uri="{FF2B5EF4-FFF2-40B4-BE49-F238E27FC236}">
                  <a16:creationId xmlns:a16="http://schemas.microsoft.com/office/drawing/2014/main" id="{B4F768A7-264C-D1C8-24CB-0290F9778E1B}"/>
                </a:ext>
              </a:extLst>
            </p:cNvPr>
            <p:cNvPicPr>
              <a:picLocks noChangeAspect="1"/>
            </p:cNvPicPr>
            <p:nvPr/>
          </p:nvPicPr>
          <p:blipFill>
            <a:blip r:embed="rId5"/>
            <a:stretch>
              <a:fillRect/>
            </a:stretch>
          </p:blipFill>
          <p:spPr>
            <a:xfrm>
              <a:off x="9642660" y="7250702"/>
              <a:ext cx="6943725" cy="2019300"/>
            </a:xfrm>
            <a:prstGeom prst="rect">
              <a:avLst/>
            </a:prstGeom>
          </p:spPr>
        </p:pic>
        <p:sp>
          <p:nvSpPr>
            <p:cNvPr id="11" name="TextBox 10">
              <a:extLst>
                <a:ext uri="{FF2B5EF4-FFF2-40B4-BE49-F238E27FC236}">
                  <a16:creationId xmlns:a16="http://schemas.microsoft.com/office/drawing/2014/main" id="{C4C53B29-16CE-867A-A496-38B4C312475C}"/>
                </a:ext>
              </a:extLst>
            </p:cNvPr>
            <p:cNvSpPr txBox="1"/>
            <p:nvPr/>
          </p:nvSpPr>
          <p:spPr>
            <a:xfrm>
              <a:off x="10396331" y="7967964"/>
              <a:ext cx="97563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GTFCCsecretariat@who.int </a:t>
              </a:r>
              <a:endParaRPr kumimoji="0" lang="en-US" sz="18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grpSp>
      <p:sp>
        <p:nvSpPr>
          <p:cNvPr id="15" name="TextBox 7">
            <a:extLst>
              <a:ext uri="{FF2B5EF4-FFF2-40B4-BE49-F238E27FC236}">
                <a16:creationId xmlns:a16="http://schemas.microsoft.com/office/drawing/2014/main" id="{BA5B3A83-CB8B-BC43-2F45-AAD5388C0FF8}"/>
              </a:ext>
            </a:extLst>
          </p:cNvPr>
          <p:cNvSpPr txBox="1"/>
          <p:nvPr/>
        </p:nvSpPr>
        <p:spPr>
          <a:xfrm>
            <a:off x="965434" y="449458"/>
            <a:ext cx="8132730" cy="1179169"/>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fr-FR" sz="4400" b="1" i="0" u="none" strike="noStrike" kern="1200" cap="none" spc="0" normalizeH="0" baseline="0" noProof="0" dirty="0" err="1">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Get</a:t>
            </a: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 </a:t>
            </a:r>
            <a:r>
              <a:rPr kumimoji="0" lang="fr-FR" sz="4400" b="1" i="0" u="none" strike="noStrike" kern="1200" cap="none" spc="0" normalizeH="0" baseline="0" noProof="0" dirty="0" err="1">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additional</a:t>
            </a: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 support</a:t>
            </a:r>
          </a:p>
          <a:p>
            <a:pPr marL="0" marR="0" lvl="0" indent="0" algn="l" defTabSz="914400" rtl="0" eaLnBrk="1" fontAlgn="auto" latinLnBrk="0" hangingPunct="1">
              <a:lnSpc>
                <a:spcPts val="4519"/>
              </a:lnSpc>
              <a:spcBef>
                <a:spcPts val="0"/>
              </a:spcBef>
              <a:spcAft>
                <a:spcPts val="0"/>
              </a:spcAft>
              <a:buClrTx/>
              <a:buSzTx/>
              <a:buFontTx/>
              <a:buNone/>
              <a:tabLst/>
              <a:defRPr/>
            </a:pPr>
            <a:endParaRPr kumimoji="0" lang="fr-FR" sz="4400" b="1" i="0" u="none" strike="noStrike" kern="1200" cap="none" spc="0" normalizeH="0" baseline="0" noProof="0" dirty="0">
              <a:ln>
                <a:noFill/>
              </a:ln>
              <a:solidFill>
                <a:srgbClr val="FFFFFF"/>
              </a:solidFill>
              <a:effectLst/>
              <a:uLnTx/>
              <a:uFillTx/>
              <a:latin typeface="Congenial" panose="02000503040000020004" pitchFamily="2" charset="0"/>
              <a:ea typeface="Atkinson Hyperlegible Bold"/>
              <a:cs typeface="Atkinson Hyperlegible Bold"/>
              <a:sym typeface="Atkinson Hyperlegible Bold"/>
            </a:endParaRPr>
          </a:p>
        </p:txBody>
      </p:sp>
      <p:sp>
        <p:nvSpPr>
          <p:cNvPr id="17" name="TextBox 16">
            <a:extLst>
              <a:ext uri="{FF2B5EF4-FFF2-40B4-BE49-F238E27FC236}">
                <a16:creationId xmlns:a16="http://schemas.microsoft.com/office/drawing/2014/main" id="{D2DA1CA4-8621-7F9B-90B2-E2647955C3FA}"/>
              </a:ext>
            </a:extLst>
          </p:cNvPr>
          <p:cNvSpPr txBox="1"/>
          <p:nvPr/>
        </p:nvSpPr>
        <p:spPr>
          <a:xfrm>
            <a:off x="5029200" y="3729716"/>
            <a:ext cx="11985171" cy="10310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For any question on cholera surveillance or for technical assistance,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800" b="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contact the GTFCC Secretariat</a:t>
            </a:r>
          </a:p>
        </p:txBody>
      </p:sp>
      <p:sp>
        <p:nvSpPr>
          <p:cNvPr id="4" name="Slide Number Placeholder 3">
            <a:extLst>
              <a:ext uri="{FF2B5EF4-FFF2-40B4-BE49-F238E27FC236}">
                <a16:creationId xmlns:a16="http://schemas.microsoft.com/office/drawing/2014/main" id="{FDE6FAE3-1FF6-A707-C472-8BB8633655E0}"/>
              </a:ext>
            </a:extLst>
          </p:cNvPr>
          <p:cNvSpPr>
            <a:spLocks noGrp="1"/>
          </p:cNvSpPr>
          <p:nvPr>
            <p:ph type="sldNum" sz="quarter" idx="7"/>
          </p:nvPr>
        </p:nvSpPr>
        <p:spPr>
          <a:xfrm>
            <a:off x="13167360" y="9566910"/>
            <a:ext cx="4206240" cy="184666"/>
          </a:xfrm>
        </p:spPr>
        <p:txBody>
          <a:bodyPr/>
          <a:lstStyle/>
          <a:p>
            <a:fld id="{B6F15528-21DE-4FAA-801E-634DDDAF4B2B}" type="slidenum">
              <a:rPr lang="en-US" sz="1200" smtClean="0"/>
              <a:t>8</a:t>
            </a:fld>
            <a:endParaRPr lang="en-US" sz="1200"/>
          </a:p>
        </p:txBody>
      </p:sp>
    </p:spTree>
    <p:extLst>
      <p:ext uri="{BB962C8B-B14F-4D97-AF65-F5344CB8AC3E}">
        <p14:creationId xmlns:p14="http://schemas.microsoft.com/office/powerpoint/2010/main" val="399728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5CADE-DFE9-0CDE-B414-CF53B99B8E65}"/>
              </a:ext>
            </a:extLst>
          </p:cNvPr>
          <p:cNvPicPr>
            <a:picLocks noChangeAspect="1"/>
          </p:cNvPicPr>
          <p:nvPr/>
        </p:nvPicPr>
        <p:blipFill>
          <a:blip r:embed="rId3"/>
          <a:stretch>
            <a:fillRect/>
          </a:stretch>
        </p:blipFill>
        <p:spPr>
          <a:xfrm>
            <a:off x="5543412" y="1249947"/>
            <a:ext cx="7201176" cy="7017976"/>
          </a:xfrm>
          <a:prstGeom prst="rect">
            <a:avLst/>
          </a:prstGeom>
        </p:spPr>
      </p:pic>
      <p:sp>
        <p:nvSpPr>
          <p:cNvPr id="4" name="Slide Number Placeholder 3">
            <a:extLst>
              <a:ext uri="{FF2B5EF4-FFF2-40B4-BE49-F238E27FC236}">
                <a16:creationId xmlns:a16="http://schemas.microsoft.com/office/drawing/2014/main" id="{A4A90AD4-8ABD-940C-9372-846D84D77BFF}"/>
              </a:ext>
            </a:extLst>
          </p:cNvPr>
          <p:cNvSpPr>
            <a:spLocks noGrp="1"/>
          </p:cNvSpPr>
          <p:nvPr>
            <p:ph type="sldNum" sz="quarter" idx="7"/>
          </p:nvPr>
        </p:nvSpPr>
        <p:spPr>
          <a:xfrm>
            <a:off x="13167360" y="9566910"/>
            <a:ext cx="4206240" cy="184666"/>
          </a:xfrm>
        </p:spPr>
        <p:txBody>
          <a:bodyPr/>
          <a:lstStyle/>
          <a:p>
            <a:fld id="{B6F15528-21DE-4FAA-801E-634DDDAF4B2B}" type="slidenum">
              <a:rPr lang="en-US" sz="1200" smtClean="0"/>
              <a:t>9</a:t>
            </a:fld>
            <a:endParaRPr lang="en-US" sz="1200"/>
          </a:p>
        </p:txBody>
      </p:sp>
    </p:spTree>
    <p:extLst>
      <p:ext uri="{BB962C8B-B14F-4D97-AF65-F5344CB8AC3E}">
        <p14:creationId xmlns:p14="http://schemas.microsoft.com/office/powerpoint/2010/main" val="1058986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EB4B607C9824E82320D8BCD40CAAE" ma:contentTypeVersion="18" ma:contentTypeDescription="Create a new document." ma:contentTypeScope="" ma:versionID="2769bdfea546f6b83c3a8c4542c69a27">
  <xsd:schema xmlns:xsd="http://www.w3.org/2001/XMLSchema" xmlns:xs="http://www.w3.org/2001/XMLSchema" xmlns:p="http://schemas.microsoft.com/office/2006/metadata/properties" xmlns:ns2="0225443d-76f0-4d33-b010-b7398fa8165d" xmlns:ns3="6b3de2de-4ca2-4ad1-8c6e-008e70a43a87" targetNamespace="http://schemas.microsoft.com/office/2006/metadata/properties" ma:root="true" ma:fieldsID="e6e7a565027dd4e3662471f936244fe5" ns2:_="" ns3:_="">
    <xsd:import namespace="0225443d-76f0-4d33-b010-b7398fa8165d"/>
    <xsd:import namespace="6b3de2de-4ca2-4ad1-8c6e-008e70a43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5443d-76f0-4d33-b010-b7398fa81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6a15b7-5206-4000-972f-8382a0867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de2de-4ca2-4ad1-8c6e-008e70a43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52e35-a597-44e4-9350-432286d65e17}" ma:internalName="TaxCatchAll" ma:showField="CatchAllData" ma:web="6b3de2de-4ca2-4ad1-8c6e-008e70a4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25443d-76f0-4d33-b010-b7398fa8165d">
      <Terms xmlns="http://schemas.microsoft.com/office/infopath/2007/PartnerControls"/>
    </lcf76f155ced4ddcb4097134ff3c332f>
    <TaxCatchAll xmlns="6b3de2de-4ca2-4ad1-8c6e-008e70a43a87" xsi:nil="true"/>
  </documentManagement>
</p:properties>
</file>

<file path=customXml/itemProps1.xml><?xml version="1.0" encoding="utf-8"?>
<ds:datastoreItem xmlns:ds="http://schemas.openxmlformats.org/officeDocument/2006/customXml" ds:itemID="{BA49B540-0539-42BE-9537-D64962F49D46}"/>
</file>

<file path=customXml/itemProps2.xml><?xml version="1.0" encoding="utf-8"?>
<ds:datastoreItem xmlns:ds="http://schemas.openxmlformats.org/officeDocument/2006/customXml" ds:itemID="{6BA02CAA-2037-4F8D-9B9C-D0B9A413A403}">
  <ds:schemaRefs>
    <ds:schemaRef ds:uri="http://schemas.microsoft.com/sharepoint/v3/contenttype/forms"/>
  </ds:schemaRefs>
</ds:datastoreItem>
</file>

<file path=customXml/itemProps3.xml><?xml version="1.0" encoding="utf-8"?>
<ds:datastoreItem xmlns:ds="http://schemas.openxmlformats.org/officeDocument/2006/customXml" ds:itemID="{1F745181-06A5-4604-B04F-7E53816DA9AB}">
  <ds:schemaRefs>
    <ds:schemaRef ds:uri="3e8c1917-30ce-4059-b20f-d25788032734"/>
    <ds:schemaRef ds:uri="http://schemas.microsoft.com/office/2006/documentManagement/types"/>
    <ds:schemaRef ds:uri="http://purl.org/dc/dcmitype/"/>
    <ds:schemaRef ds:uri="a4ccce07-d9df-40be-ba22-67d5c80ef237"/>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1182</TotalTime>
  <Words>783</Words>
  <Application>Microsoft Office PowerPoint</Application>
  <PresentationFormat>Custom</PresentationFormat>
  <Paragraphs>96</Paragraphs>
  <Slides>9</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ADLaM Display</vt:lpstr>
      <vt:lpstr>Arial</vt:lpstr>
      <vt:lpstr>Congenial</vt:lpstr>
      <vt:lpstr>Aptos Display</vt:lpstr>
      <vt:lpstr>Calibri</vt:lpstr>
      <vt:lpstr>Aptos</vt:lpstr>
      <vt:lpstr>Atkinson Hyperlegible Bold</vt:lpstr>
      <vt:lpstr>Cavolini</vt:lpstr>
      <vt:lpstr>Atkinson Hyperlegible</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(Presentation)</dc:title>
  <dc:creator>DOMINGUEZ, Morgane</dc:creator>
  <cp:lastModifiedBy>DOMINGUEZ, Morgane</cp:lastModifiedBy>
  <cp:revision>28</cp:revision>
  <dcterms:created xsi:type="dcterms:W3CDTF">2006-08-16T00:00:00Z</dcterms:created>
  <dcterms:modified xsi:type="dcterms:W3CDTF">2025-02-15T19:35:47Z</dcterms:modified>
  <dc:identifier>DAGL3yO_y-I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0x010100CE3EB4B607C9824E82320D8BCD40CAAE</vt:lpwstr>
  </property>
  <property fmtid="{D5CDD505-2E9C-101B-9397-08002B2CF9AE}" pid="3" name="MediaServiceImageTags">
    <vt:lpwstr/>
  </property>
</Properties>
</file>